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0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11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5" r:id="rId1"/>
    <p:sldMasterId id="2147483658" r:id="rId2"/>
    <p:sldMasterId id="2147483659" r:id="rId3"/>
    <p:sldMasterId id="2147483660" r:id="rId4"/>
    <p:sldMasterId id="2147483661" r:id="rId5"/>
    <p:sldMasterId id="2147483662" r:id="rId6"/>
    <p:sldMasterId id="2147483663" r:id="rId7"/>
    <p:sldMasterId id="2147483655" r:id="rId8"/>
    <p:sldMasterId id="2147483754" r:id="rId9"/>
    <p:sldMasterId id="2147483855" r:id="rId10"/>
    <p:sldMasterId id="2147483868" r:id="rId11"/>
    <p:sldMasterId id="2147484147" r:id="rId12"/>
  </p:sldMasterIdLst>
  <p:notesMasterIdLst>
    <p:notesMasterId r:id="rId30"/>
  </p:notesMasterIdLst>
  <p:handoutMasterIdLst>
    <p:handoutMasterId r:id="rId31"/>
  </p:handoutMasterIdLst>
  <p:sldIdLst>
    <p:sldId id="548" r:id="rId13"/>
    <p:sldId id="714" r:id="rId14"/>
    <p:sldId id="709" r:id="rId15"/>
    <p:sldId id="717" r:id="rId16"/>
    <p:sldId id="720" r:id="rId17"/>
    <p:sldId id="677" r:id="rId18"/>
    <p:sldId id="680" r:id="rId19"/>
    <p:sldId id="713" r:id="rId20"/>
    <p:sldId id="683" r:id="rId21"/>
    <p:sldId id="716" r:id="rId22"/>
    <p:sldId id="691" r:id="rId23"/>
    <p:sldId id="707" r:id="rId24"/>
    <p:sldId id="718" r:id="rId25"/>
    <p:sldId id="721" r:id="rId26"/>
    <p:sldId id="722" r:id="rId27"/>
    <p:sldId id="693" r:id="rId28"/>
    <p:sldId id="479" r:id="rId29"/>
  </p:sldIdLst>
  <p:sldSz cx="9144000" cy="6858000" type="screen4x3"/>
  <p:notesSz cx="7099300" cy="102346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F4FF"/>
    <a:srgbClr val="E7FFFF"/>
    <a:srgbClr val="000066"/>
    <a:srgbClr val="3366FF"/>
    <a:srgbClr val="003366"/>
    <a:srgbClr val="DDF2FF"/>
    <a:srgbClr val="FFFFCC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15" autoAdjust="0"/>
    <p:restoredTop sz="82388" autoAdjust="0"/>
  </p:normalViewPr>
  <p:slideViewPr>
    <p:cSldViewPr snapToGrid="0">
      <p:cViewPr varScale="1">
        <p:scale>
          <a:sx n="87" d="100"/>
          <a:sy n="87" d="100"/>
        </p:scale>
        <p:origin x="-366" y="-72"/>
      </p:cViewPr>
      <p:guideLst>
        <p:guide orient="horz" pos="1780"/>
        <p:guide orient="horz" pos="2812"/>
        <p:guide orient="horz" pos="3875"/>
        <p:guide orient="horz" pos="825"/>
        <p:guide orient="horz" pos="3268"/>
        <p:guide orient="horz" pos="589"/>
        <p:guide orient="horz" pos="1247"/>
        <p:guide pos="141"/>
        <p:guide pos="1089"/>
        <p:guide pos="1558"/>
        <p:guide pos="5423"/>
        <p:guide pos="3763"/>
        <p:guide pos="5626"/>
        <p:guide pos="1363"/>
        <p:guide pos="28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>
        <p:scale>
          <a:sx n="90" d="100"/>
          <a:sy n="90" d="100"/>
        </p:scale>
        <p:origin x="-1704" y="864"/>
      </p:cViewPr>
      <p:guideLst>
        <p:guide orient="horz" pos="3224"/>
        <p:guide pos="2236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_Remizov\&#1056;&#1072;&#1073;&#1086;&#1095;&#1080;&#1081;%20&#1089;&#1090;&#1086;&#1083;\&#1056;&#1072;&#1073;&#1086;&#1095;&#1080;&#1077;%20&#1087;&#1072;&#1087;&#1082;&#1080;\&#1040;&#1089;&#1087;&#1080;&#1088;&#1072;&#1085;&#1090;&#1091;&#1088;&#1072;\&#1055;&#1091;&#1073;&#1083;&#1080;&#1082;&#1072;&#1094;&#1080;&#1080;\&#1042;&#1099;&#1089;&#1090;&#1091;&#1087;&#1083;&#1077;&#1085;&#1080;&#1103;\GTS%202013\&#1063;&#1091;&#1078;&#1080;&#1077;%20&#1089;&#1090;&#1077;&#1085;&#1076;&#1099;\&#1056;&#1072;&#1089;&#1087;&#1088;&#1077;&#1076;&#1077;&#1083;&#1077;&#1085;&#1080;&#1077;%20&#1076;&#1077;&#1092;&#1077;&#1082;&#1090;&#1086;&#1074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1232463910761154"/>
          <c:y val="1.2968333491423631E-2"/>
          <c:w val="0.60946505905511816"/>
          <c:h val="0.73170928312241201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Лист1!$B$10</c:f>
              <c:strCache>
                <c:ptCount val="1"/>
                <c:pt idx="0">
                  <c:v>Искусственные дефекты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6.2500000000000003E-3"/>
                  <c:y val="-2.29020545847929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Лист1!$A$11:$A$16</c:f>
              <c:strCache>
                <c:ptCount val="6"/>
                <c:pt idx="0">
                  <c:v>Автогаз</c:v>
                </c:pt>
                <c:pt idx="1">
                  <c:v>Газпром трансгаз Москва</c:v>
                </c:pt>
                <c:pt idx="2">
                  <c:v>Везерфорд</c:v>
                </c:pt>
                <c:pt idx="3">
                  <c:v>Оргэнергогаз</c:v>
                </c:pt>
                <c:pt idx="4">
                  <c:v>Спецнефтегаз</c:v>
                </c:pt>
                <c:pt idx="5">
                  <c:v>Газпром ВНИИГАЗ</c:v>
                </c:pt>
              </c:strCache>
            </c:strRef>
          </c:cat>
          <c:val>
            <c:numRef>
              <c:f>Лист1!$B$11:$B$16</c:f>
              <c:numCache>
                <c:formatCode>General</c:formatCode>
                <c:ptCount val="6"/>
                <c:pt idx="0">
                  <c:v>87</c:v>
                </c:pt>
                <c:pt idx="1">
                  <c:v>74</c:v>
                </c:pt>
                <c:pt idx="2">
                  <c:v>39</c:v>
                </c:pt>
                <c:pt idx="3">
                  <c:v>94</c:v>
                </c:pt>
                <c:pt idx="4">
                  <c:v>99</c:v>
                </c:pt>
                <c:pt idx="5">
                  <c:v>93</c:v>
                </c:pt>
              </c:numCache>
            </c:numRef>
          </c:val>
        </c:ser>
        <c:ser>
          <c:idx val="1"/>
          <c:order val="1"/>
          <c:tx>
            <c:strRef>
              <c:f>Лист1!$C$10</c:f>
              <c:strCache>
                <c:ptCount val="1"/>
                <c:pt idx="0">
                  <c:v>Естественные дефекты</c:v>
                </c:pt>
              </c:strCache>
            </c:strRef>
          </c:tx>
          <c:invertIfNegative val="0"/>
          <c:dLbls>
            <c:dLbl>
              <c:idx val="0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Лист1!$A$11:$A$16</c:f>
              <c:strCache>
                <c:ptCount val="6"/>
                <c:pt idx="0">
                  <c:v>Автогаз</c:v>
                </c:pt>
                <c:pt idx="1">
                  <c:v>Газпром трансгаз Москва</c:v>
                </c:pt>
                <c:pt idx="2">
                  <c:v>Везерфорд</c:v>
                </c:pt>
                <c:pt idx="3">
                  <c:v>Оргэнергогаз</c:v>
                </c:pt>
                <c:pt idx="4">
                  <c:v>Спецнефтегаз</c:v>
                </c:pt>
                <c:pt idx="5">
                  <c:v>Газпром ВНИИГАЗ</c:v>
                </c:pt>
              </c:strCache>
            </c:strRef>
          </c:cat>
          <c:val>
            <c:numRef>
              <c:f>Лист1!$C$11:$C$16</c:f>
              <c:numCache>
                <c:formatCode>General</c:formatCode>
                <c:ptCount val="6"/>
                <c:pt idx="0">
                  <c:v>0</c:v>
                </c:pt>
                <c:pt idx="1">
                  <c:v>8</c:v>
                </c:pt>
                <c:pt idx="2">
                  <c:v>45</c:v>
                </c:pt>
                <c:pt idx="3">
                  <c:v>27</c:v>
                </c:pt>
                <c:pt idx="4">
                  <c:v>25</c:v>
                </c:pt>
                <c:pt idx="5">
                  <c:v>322</c:v>
                </c:pt>
              </c:numCache>
            </c:numRef>
          </c:val>
        </c:ser>
        <c:ser>
          <c:idx val="2"/>
          <c:order val="2"/>
          <c:tx>
            <c:strRef>
              <c:f>Лист1!$D$10</c:f>
              <c:strCache>
                <c:ptCount val="1"/>
                <c:pt idx="0">
                  <c:v>Дефекты сварного соединения</c:v>
                </c:pt>
              </c:strCache>
            </c:strRef>
          </c:tx>
          <c:invertIfNegative val="0"/>
          <c:dLbls>
            <c:dLbl>
              <c:idx val="0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5"/>
              <c:layout>
                <c:manualLayout>
                  <c:x val="2.083333333333333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Лист1!$A$11:$A$16</c:f>
              <c:strCache>
                <c:ptCount val="6"/>
                <c:pt idx="0">
                  <c:v>Автогаз</c:v>
                </c:pt>
                <c:pt idx="1">
                  <c:v>Газпром трансгаз Москва</c:v>
                </c:pt>
                <c:pt idx="2">
                  <c:v>Везерфорд</c:v>
                </c:pt>
                <c:pt idx="3">
                  <c:v>Оргэнергогаз</c:v>
                </c:pt>
                <c:pt idx="4">
                  <c:v>Спецнефтегаз</c:v>
                </c:pt>
                <c:pt idx="5">
                  <c:v>Газпром ВНИИГАЗ</c:v>
                </c:pt>
              </c:strCache>
            </c:strRef>
          </c:cat>
          <c:val>
            <c:numRef>
              <c:f>Лист1!$D$11:$D$16</c:f>
              <c:numCache>
                <c:formatCode>General</c:formatCode>
                <c:ptCount val="6"/>
                <c:pt idx="0">
                  <c:v>0</c:v>
                </c:pt>
                <c:pt idx="1">
                  <c:v>442</c:v>
                </c:pt>
                <c:pt idx="2">
                  <c:v>0</c:v>
                </c:pt>
                <c:pt idx="3">
                  <c:v>0</c:v>
                </c:pt>
                <c:pt idx="4">
                  <c:v>19</c:v>
                </c:pt>
                <c:pt idx="5">
                  <c:v>277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62958464"/>
        <c:axId val="263112192"/>
        <c:axId val="282875648"/>
      </c:bar3DChart>
      <c:catAx>
        <c:axId val="262958464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263112192"/>
        <c:crosses val="autoZero"/>
        <c:auto val="1"/>
        <c:lblAlgn val="ctr"/>
        <c:lblOffset val="100"/>
        <c:noMultiLvlLbl val="0"/>
      </c:catAx>
      <c:valAx>
        <c:axId val="26311219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262958464"/>
        <c:crosses val="autoZero"/>
        <c:crossBetween val="between"/>
      </c:valAx>
      <c:serAx>
        <c:axId val="282875648"/>
        <c:scaling>
          <c:orientation val="minMax"/>
        </c:scaling>
        <c:delete val="1"/>
        <c:axPos val="b"/>
        <c:majorTickMark val="out"/>
        <c:minorTickMark val="none"/>
        <c:tickLblPos val="nextTo"/>
        <c:crossAx val="263112192"/>
        <c:crosses val="autoZero"/>
      </c:serAx>
    </c:plotArea>
    <c:legend>
      <c:legendPos val="r"/>
      <c:layout>
        <c:manualLayout>
          <c:xMode val="edge"/>
          <c:yMode val="edge"/>
          <c:x val="0.16248425196850394"/>
          <c:y val="0.79802082968914156"/>
          <c:w val="0.49376574803149609"/>
          <c:h val="0.10188348660878999"/>
        </c:manualLayout>
      </c:layout>
      <c:overlay val="0"/>
      <c:txPr>
        <a:bodyPr/>
        <a:lstStyle/>
        <a:p>
          <a:pPr>
            <a:defRPr sz="105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DB494D-2691-4374-9E6B-9EDF65B8D084}" type="doc">
      <dgm:prSet loTypeId="urn:microsoft.com/office/officeart/2009/3/layout/IncreasingArrowsProcess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DF1D689-5CA6-49BF-ADFF-F6399C0C2DBC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</a:rPr>
            <a:t>Экспертиза технических условий на оборудование и материалы</a:t>
          </a:r>
          <a:endParaRPr lang="ru-RU" sz="1600" dirty="0">
            <a:solidFill>
              <a:srgbClr val="002060"/>
            </a:solidFill>
          </a:endParaRPr>
        </a:p>
      </dgm:t>
    </dgm:pt>
    <dgm:pt modelId="{5921BAAD-1503-4B05-ACDF-2EA54F48D982}" type="parTrans" cxnId="{AFE8891B-B5CD-4672-9795-02C816F74720}">
      <dgm:prSet/>
      <dgm:spPr/>
      <dgm:t>
        <a:bodyPr/>
        <a:lstStyle/>
        <a:p>
          <a:endParaRPr lang="ru-RU"/>
        </a:p>
      </dgm:t>
    </dgm:pt>
    <dgm:pt modelId="{191FB0A6-2288-4B8F-A014-D06EAE37388E}" type="sibTrans" cxnId="{AFE8891B-B5CD-4672-9795-02C816F74720}">
      <dgm:prSet/>
      <dgm:spPr/>
      <dgm:t>
        <a:bodyPr/>
        <a:lstStyle/>
        <a:p>
          <a:endParaRPr lang="ru-RU"/>
        </a:p>
      </dgm:t>
    </dgm:pt>
    <dgm:pt modelId="{2DE9D0D9-3B76-4EC7-A547-806E6A0E0E9F}">
      <dgm:prSet phldrT="[Текст]" custT="1"/>
      <dgm:spPr/>
      <dgm:t>
        <a:bodyPr/>
        <a:lstStyle/>
        <a:p>
          <a:r>
            <a:rPr lang="ru-RU" sz="1800" dirty="0" smtClean="0"/>
            <a:t>Проверка соответствия технических условий на изготовление оборудования и материалов, техническим требованиям, а также нормативным документам и стандартам ПАО «Газпром», утвержденным в установленном порядке</a:t>
          </a:r>
          <a:endParaRPr lang="ru-RU" sz="1800" dirty="0"/>
        </a:p>
      </dgm:t>
    </dgm:pt>
    <dgm:pt modelId="{F62098DF-BA8D-4487-BE0A-83A8FB7295AD}" type="parTrans" cxnId="{59958C45-DEDB-429D-9E73-EC8ECFEB1462}">
      <dgm:prSet/>
      <dgm:spPr/>
      <dgm:t>
        <a:bodyPr/>
        <a:lstStyle/>
        <a:p>
          <a:endParaRPr lang="ru-RU"/>
        </a:p>
      </dgm:t>
    </dgm:pt>
    <dgm:pt modelId="{CF17F222-9BD6-4360-982C-F540C43B69E3}" type="sibTrans" cxnId="{59958C45-DEDB-429D-9E73-EC8ECFEB1462}">
      <dgm:prSet/>
      <dgm:spPr/>
      <dgm:t>
        <a:bodyPr/>
        <a:lstStyle/>
        <a:p>
          <a:endParaRPr lang="ru-RU"/>
        </a:p>
      </dgm:t>
    </dgm:pt>
    <dgm:pt modelId="{8F481BD7-3241-418F-A1A2-1A47DD57F1A0}" type="pres">
      <dgm:prSet presAssocID="{0FDB494D-2691-4374-9E6B-9EDF65B8D084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9202971-EA0F-4E05-A39B-4286CAF136E3}" type="pres">
      <dgm:prSet presAssocID="{FDF1D689-5CA6-49BF-ADFF-F6399C0C2DBC}" presName="parentText1" presStyleLbl="node1" presStyleIdx="0" presStyleCnt="1" custScaleY="135207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77BBB6-98CE-4AFF-9438-81D4971C8FCB}" type="pres">
      <dgm:prSet presAssocID="{FDF1D689-5CA6-49BF-ADFF-F6399C0C2DBC}" presName="childText1" presStyleLbl="solidAlignAcc1" presStyleIdx="0" presStyleCnt="1" custScaleY="87291" custLinFactNeighborY="608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958C45-DEDB-429D-9E73-EC8ECFEB1462}" srcId="{FDF1D689-5CA6-49BF-ADFF-F6399C0C2DBC}" destId="{2DE9D0D9-3B76-4EC7-A547-806E6A0E0E9F}" srcOrd="0" destOrd="0" parTransId="{F62098DF-BA8D-4487-BE0A-83A8FB7295AD}" sibTransId="{CF17F222-9BD6-4360-982C-F540C43B69E3}"/>
    <dgm:cxn modelId="{AFE8891B-B5CD-4672-9795-02C816F74720}" srcId="{0FDB494D-2691-4374-9E6B-9EDF65B8D084}" destId="{FDF1D689-5CA6-49BF-ADFF-F6399C0C2DBC}" srcOrd="0" destOrd="0" parTransId="{5921BAAD-1503-4B05-ACDF-2EA54F48D982}" sibTransId="{191FB0A6-2288-4B8F-A014-D06EAE37388E}"/>
    <dgm:cxn modelId="{95990BA9-F572-4F38-81CA-530E87C50BE2}" type="presOf" srcId="{2DE9D0D9-3B76-4EC7-A547-806E6A0E0E9F}" destId="{ED77BBB6-98CE-4AFF-9438-81D4971C8FCB}" srcOrd="0" destOrd="0" presId="urn:microsoft.com/office/officeart/2009/3/layout/IncreasingArrowsProcess"/>
    <dgm:cxn modelId="{C0A9EDC7-5E0F-4CB4-A025-495DC15349E0}" type="presOf" srcId="{0FDB494D-2691-4374-9E6B-9EDF65B8D084}" destId="{8F481BD7-3241-418F-A1A2-1A47DD57F1A0}" srcOrd="0" destOrd="0" presId="urn:microsoft.com/office/officeart/2009/3/layout/IncreasingArrowsProcess"/>
    <dgm:cxn modelId="{DC09084F-BF29-4E64-B126-021EB60756CF}" type="presOf" srcId="{FDF1D689-5CA6-49BF-ADFF-F6399C0C2DBC}" destId="{A9202971-EA0F-4E05-A39B-4286CAF136E3}" srcOrd="0" destOrd="0" presId="urn:microsoft.com/office/officeart/2009/3/layout/IncreasingArrowsProcess"/>
    <dgm:cxn modelId="{5ECEB408-0DB0-4DB0-9749-36299D4A9FEA}" type="presParOf" srcId="{8F481BD7-3241-418F-A1A2-1A47DD57F1A0}" destId="{A9202971-EA0F-4E05-A39B-4286CAF136E3}" srcOrd="0" destOrd="0" presId="urn:microsoft.com/office/officeart/2009/3/layout/IncreasingArrowsProcess"/>
    <dgm:cxn modelId="{5D9B3503-7647-4746-8F2D-7AE8C566B491}" type="presParOf" srcId="{8F481BD7-3241-418F-A1A2-1A47DD57F1A0}" destId="{ED77BBB6-98CE-4AFF-9438-81D4971C8FCB}" srcOrd="1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7CAD9DF-621D-4ED0-9D4E-85D9802496B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0B3A547-84AA-43F1-A094-474620CFA7CD}">
      <dgm:prSet phldrT="[Текст]" custT="1"/>
      <dgm:spPr/>
      <dgm:t>
        <a:bodyPr/>
        <a:lstStyle/>
        <a:p>
          <a:r>
            <a:rPr lang="ru-RU" sz="3600" dirty="0" smtClean="0">
              <a:solidFill>
                <a:srgbClr val="004D86"/>
              </a:solidFill>
            </a:rPr>
            <a:t>Цели:</a:t>
          </a:r>
          <a:endParaRPr lang="ru-RU" sz="3600" dirty="0">
            <a:solidFill>
              <a:srgbClr val="004D86"/>
            </a:solidFill>
          </a:endParaRPr>
        </a:p>
      </dgm:t>
    </dgm:pt>
    <dgm:pt modelId="{62041DCD-15FF-425D-8564-9F95B9F2DC98}" type="parTrans" cxnId="{E6E6DAC1-2EB3-4A5B-B519-85D1791DBB7B}">
      <dgm:prSet/>
      <dgm:spPr/>
      <dgm:t>
        <a:bodyPr/>
        <a:lstStyle/>
        <a:p>
          <a:endParaRPr lang="ru-RU">
            <a:solidFill>
              <a:srgbClr val="004D86"/>
            </a:solidFill>
          </a:endParaRPr>
        </a:p>
      </dgm:t>
    </dgm:pt>
    <dgm:pt modelId="{60D9324A-C95E-43A4-9DF8-9639DFFD2FB2}" type="sibTrans" cxnId="{E6E6DAC1-2EB3-4A5B-B519-85D1791DBB7B}">
      <dgm:prSet/>
      <dgm:spPr/>
      <dgm:t>
        <a:bodyPr/>
        <a:lstStyle/>
        <a:p>
          <a:endParaRPr lang="ru-RU">
            <a:solidFill>
              <a:srgbClr val="004D86"/>
            </a:solidFill>
          </a:endParaRPr>
        </a:p>
      </dgm:t>
    </dgm:pt>
    <dgm:pt modelId="{A177642D-22D6-435D-B812-459DE329CFE1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4D86"/>
              </a:solidFill>
            </a:rPr>
            <a:t>Оценка соответствия технических параметров диагностического оборудования и технологий диагностирования </a:t>
          </a:r>
          <a:endParaRPr lang="ru-RU" sz="1600" dirty="0">
            <a:solidFill>
              <a:srgbClr val="004D86"/>
            </a:solidFill>
          </a:endParaRPr>
        </a:p>
      </dgm:t>
    </dgm:pt>
    <dgm:pt modelId="{10C82F1C-FE8A-4E5E-A301-ABE66747289D}" type="parTrans" cxnId="{70D89550-0B1B-4983-800E-581498CEA0B3}">
      <dgm:prSet/>
      <dgm:spPr/>
      <dgm:t>
        <a:bodyPr/>
        <a:lstStyle/>
        <a:p>
          <a:endParaRPr lang="ru-RU">
            <a:solidFill>
              <a:srgbClr val="004D86"/>
            </a:solidFill>
          </a:endParaRPr>
        </a:p>
      </dgm:t>
    </dgm:pt>
    <dgm:pt modelId="{ACC7D722-5221-47B9-B389-6A4CDB180028}" type="sibTrans" cxnId="{70D89550-0B1B-4983-800E-581498CEA0B3}">
      <dgm:prSet/>
      <dgm:spPr/>
      <dgm:t>
        <a:bodyPr/>
        <a:lstStyle/>
        <a:p>
          <a:endParaRPr lang="ru-RU">
            <a:solidFill>
              <a:srgbClr val="004D86"/>
            </a:solidFill>
          </a:endParaRPr>
        </a:p>
      </dgm:t>
    </dgm:pt>
    <dgm:pt modelId="{4C51234D-3580-48DB-8FEA-CA0D1E8A25BB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4D86"/>
              </a:solidFill>
            </a:rPr>
            <a:t>Выбор наиболее эффективного оборудования и технологий диагностирования.</a:t>
          </a:r>
          <a:endParaRPr lang="ru-RU" sz="1600" dirty="0">
            <a:solidFill>
              <a:srgbClr val="004D86"/>
            </a:solidFill>
          </a:endParaRPr>
        </a:p>
      </dgm:t>
    </dgm:pt>
    <dgm:pt modelId="{8323FFE4-6EE0-4DE5-BB34-3BC572383D33}" type="parTrans" cxnId="{4EF01FFC-B1BC-4392-8B32-18496A4C2099}">
      <dgm:prSet/>
      <dgm:spPr/>
      <dgm:t>
        <a:bodyPr/>
        <a:lstStyle/>
        <a:p>
          <a:endParaRPr lang="ru-RU">
            <a:solidFill>
              <a:srgbClr val="004D86"/>
            </a:solidFill>
          </a:endParaRPr>
        </a:p>
      </dgm:t>
    </dgm:pt>
    <dgm:pt modelId="{D337A37A-7943-4A22-8399-B393EA609F61}" type="sibTrans" cxnId="{4EF01FFC-B1BC-4392-8B32-18496A4C2099}">
      <dgm:prSet/>
      <dgm:spPr/>
      <dgm:t>
        <a:bodyPr/>
        <a:lstStyle/>
        <a:p>
          <a:endParaRPr lang="ru-RU">
            <a:solidFill>
              <a:srgbClr val="004D86"/>
            </a:solidFill>
          </a:endParaRPr>
        </a:p>
      </dgm:t>
    </dgm:pt>
    <dgm:pt modelId="{D1797D57-F892-4978-B14E-759248A4EBC9}" type="pres">
      <dgm:prSet presAssocID="{E7CAD9DF-621D-4ED0-9D4E-85D9802496B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C9681A0-E3B7-4943-BF22-AA2ED9DD516C}" type="pres">
      <dgm:prSet presAssocID="{30B3A547-84AA-43F1-A094-474620CFA7CD}" presName="linNode" presStyleCnt="0"/>
      <dgm:spPr/>
    </dgm:pt>
    <dgm:pt modelId="{C973CEAC-A872-4F3F-8966-0396DAD0150D}" type="pres">
      <dgm:prSet presAssocID="{30B3A547-84AA-43F1-A094-474620CFA7CD}" presName="parentText" presStyleLbl="node1" presStyleIdx="0" presStyleCnt="1" custScaleX="6675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F22390-1E9E-4CDB-86CD-3F67649F1433}" type="pres">
      <dgm:prSet presAssocID="{30B3A547-84AA-43F1-A094-474620CFA7CD}" presName="descendantText" presStyleLbl="alignAccFollowNode1" presStyleIdx="0" presStyleCnt="1" custScaleX="1127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D89550-0B1B-4983-800E-581498CEA0B3}" srcId="{30B3A547-84AA-43F1-A094-474620CFA7CD}" destId="{A177642D-22D6-435D-B812-459DE329CFE1}" srcOrd="0" destOrd="0" parTransId="{10C82F1C-FE8A-4E5E-A301-ABE66747289D}" sibTransId="{ACC7D722-5221-47B9-B389-6A4CDB180028}"/>
    <dgm:cxn modelId="{A447A22A-07A5-4CEB-992F-072EFAFBE8F2}" type="presOf" srcId="{4C51234D-3580-48DB-8FEA-CA0D1E8A25BB}" destId="{F3F22390-1E9E-4CDB-86CD-3F67649F1433}" srcOrd="0" destOrd="1" presId="urn:microsoft.com/office/officeart/2005/8/layout/vList5"/>
    <dgm:cxn modelId="{4EF01FFC-B1BC-4392-8B32-18496A4C2099}" srcId="{30B3A547-84AA-43F1-A094-474620CFA7CD}" destId="{4C51234D-3580-48DB-8FEA-CA0D1E8A25BB}" srcOrd="1" destOrd="0" parTransId="{8323FFE4-6EE0-4DE5-BB34-3BC572383D33}" sibTransId="{D337A37A-7943-4A22-8399-B393EA609F61}"/>
    <dgm:cxn modelId="{F057CE59-9CA8-4972-9C0B-7D74137D7D19}" type="presOf" srcId="{E7CAD9DF-621D-4ED0-9D4E-85D9802496B3}" destId="{D1797D57-F892-4978-B14E-759248A4EBC9}" srcOrd="0" destOrd="0" presId="urn:microsoft.com/office/officeart/2005/8/layout/vList5"/>
    <dgm:cxn modelId="{E6E6DAC1-2EB3-4A5B-B519-85D1791DBB7B}" srcId="{E7CAD9DF-621D-4ED0-9D4E-85D9802496B3}" destId="{30B3A547-84AA-43F1-A094-474620CFA7CD}" srcOrd="0" destOrd="0" parTransId="{62041DCD-15FF-425D-8564-9F95B9F2DC98}" sibTransId="{60D9324A-C95E-43A4-9DF8-9639DFFD2FB2}"/>
    <dgm:cxn modelId="{8A2CD8D2-5653-476C-8F6D-3FA01EDA5334}" type="presOf" srcId="{30B3A547-84AA-43F1-A094-474620CFA7CD}" destId="{C973CEAC-A872-4F3F-8966-0396DAD0150D}" srcOrd="0" destOrd="0" presId="urn:microsoft.com/office/officeart/2005/8/layout/vList5"/>
    <dgm:cxn modelId="{53081815-04B2-46B4-9255-F0AF60F89902}" type="presOf" srcId="{A177642D-22D6-435D-B812-459DE329CFE1}" destId="{F3F22390-1E9E-4CDB-86CD-3F67649F1433}" srcOrd="0" destOrd="0" presId="urn:microsoft.com/office/officeart/2005/8/layout/vList5"/>
    <dgm:cxn modelId="{ADF48722-7679-469F-BD2B-32E29D53448F}" type="presParOf" srcId="{D1797D57-F892-4978-B14E-759248A4EBC9}" destId="{4C9681A0-E3B7-4943-BF22-AA2ED9DD516C}" srcOrd="0" destOrd="0" presId="urn:microsoft.com/office/officeart/2005/8/layout/vList5"/>
    <dgm:cxn modelId="{E95C62B8-FB79-42A1-92ED-680B17C05805}" type="presParOf" srcId="{4C9681A0-E3B7-4943-BF22-AA2ED9DD516C}" destId="{C973CEAC-A872-4F3F-8966-0396DAD0150D}" srcOrd="0" destOrd="0" presId="urn:microsoft.com/office/officeart/2005/8/layout/vList5"/>
    <dgm:cxn modelId="{BE481662-5220-4DA5-B1FF-AC36BA38EFC7}" type="presParOf" srcId="{4C9681A0-E3B7-4943-BF22-AA2ED9DD516C}" destId="{F3F22390-1E9E-4CDB-86CD-3F67649F143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613151D-BFE3-4962-81F9-3FA279EC9F5D}" type="doc">
      <dgm:prSet loTypeId="urn:microsoft.com/office/officeart/2005/8/layout/target3" loCatId="list" qsTypeId="urn:microsoft.com/office/officeart/2005/8/quickstyle/simple5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3A6F94F6-FAF6-4177-8DCA-FA382FACA824}">
      <dgm:prSet phldrT="[Текст]"/>
      <dgm:spPr/>
      <dgm:t>
        <a:bodyPr/>
        <a:lstStyle/>
        <a:p>
          <a:r>
            <a:rPr lang="ru-RU" dirty="0" smtClean="0">
              <a:solidFill>
                <a:srgbClr val="0069B8"/>
              </a:solidFill>
            </a:rPr>
            <a:t>Квалификационные (приемочные) испытания диагностического оборудования.</a:t>
          </a:r>
          <a:endParaRPr lang="ru-RU" dirty="0">
            <a:solidFill>
              <a:srgbClr val="0069B8"/>
            </a:solidFill>
          </a:endParaRPr>
        </a:p>
      </dgm:t>
    </dgm:pt>
    <dgm:pt modelId="{8896C479-3E5E-457C-9D27-23F9E7A5DE08}" type="parTrans" cxnId="{7D173CBE-EEE4-4068-9403-608D64DD2CC1}">
      <dgm:prSet/>
      <dgm:spPr/>
      <dgm:t>
        <a:bodyPr/>
        <a:lstStyle/>
        <a:p>
          <a:endParaRPr lang="ru-RU">
            <a:solidFill>
              <a:srgbClr val="0069B8"/>
            </a:solidFill>
          </a:endParaRPr>
        </a:p>
      </dgm:t>
    </dgm:pt>
    <dgm:pt modelId="{C9BC04B6-C5CD-4F7E-BDB0-44519E93A2A0}" type="sibTrans" cxnId="{7D173CBE-EEE4-4068-9403-608D64DD2CC1}">
      <dgm:prSet/>
      <dgm:spPr/>
      <dgm:t>
        <a:bodyPr/>
        <a:lstStyle/>
        <a:p>
          <a:endParaRPr lang="ru-RU">
            <a:solidFill>
              <a:srgbClr val="0069B8"/>
            </a:solidFill>
          </a:endParaRPr>
        </a:p>
      </dgm:t>
    </dgm:pt>
    <dgm:pt modelId="{80A60302-E234-4978-8EA3-8A93DF6EE7D8}">
      <dgm:prSet phldrT="[Текст]"/>
      <dgm:spPr/>
      <dgm:t>
        <a:bodyPr/>
        <a:lstStyle/>
        <a:p>
          <a:r>
            <a:rPr lang="ru-RU" dirty="0" smtClean="0">
              <a:solidFill>
                <a:srgbClr val="0069B8"/>
              </a:solidFill>
            </a:rPr>
            <a:t>Аттестационные испытания технологий диагностирования.</a:t>
          </a:r>
          <a:endParaRPr lang="ru-RU" dirty="0">
            <a:solidFill>
              <a:srgbClr val="0069B8"/>
            </a:solidFill>
          </a:endParaRPr>
        </a:p>
      </dgm:t>
    </dgm:pt>
    <dgm:pt modelId="{A850A290-B23D-4D1B-A4BF-06B3796BAA63}" type="parTrans" cxnId="{25899915-15F3-4F91-856D-E57B7BF2C0ED}">
      <dgm:prSet/>
      <dgm:spPr/>
      <dgm:t>
        <a:bodyPr/>
        <a:lstStyle/>
        <a:p>
          <a:endParaRPr lang="ru-RU">
            <a:solidFill>
              <a:srgbClr val="0069B8"/>
            </a:solidFill>
          </a:endParaRPr>
        </a:p>
      </dgm:t>
    </dgm:pt>
    <dgm:pt modelId="{D0929D82-87AD-4209-A3ED-171070287645}" type="sibTrans" cxnId="{25899915-15F3-4F91-856D-E57B7BF2C0ED}">
      <dgm:prSet/>
      <dgm:spPr/>
      <dgm:t>
        <a:bodyPr/>
        <a:lstStyle/>
        <a:p>
          <a:endParaRPr lang="ru-RU">
            <a:solidFill>
              <a:srgbClr val="0069B8"/>
            </a:solidFill>
          </a:endParaRPr>
        </a:p>
      </dgm:t>
    </dgm:pt>
    <dgm:pt modelId="{B13B07E2-BC38-486E-BEF0-5D3735C05792}">
      <dgm:prSet phldrT="[Текст]"/>
      <dgm:spPr/>
      <dgm:t>
        <a:bodyPr/>
        <a:lstStyle/>
        <a:p>
          <a:r>
            <a:rPr lang="ru-RU" smtClean="0">
              <a:solidFill>
                <a:srgbClr val="0069B8"/>
              </a:solidFill>
            </a:rPr>
            <a:t>Сравнительные испытания используемых средств диагностирования.</a:t>
          </a:r>
          <a:endParaRPr lang="ru-RU" dirty="0">
            <a:solidFill>
              <a:srgbClr val="0069B8"/>
            </a:solidFill>
          </a:endParaRPr>
        </a:p>
      </dgm:t>
    </dgm:pt>
    <dgm:pt modelId="{74E888A1-8BA9-4078-A3EC-E74353AA9805}" type="parTrans" cxnId="{A808E6E3-FA10-49B0-A78E-724135F943D2}">
      <dgm:prSet/>
      <dgm:spPr/>
      <dgm:t>
        <a:bodyPr/>
        <a:lstStyle/>
        <a:p>
          <a:endParaRPr lang="ru-RU">
            <a:solidFill>
              <a:srgbClr val="0069B8"/>
            </a:solidFill>
          </a:endParaRPr>
        </a:p>
      </dgm:t>
    </dgm:pt>
    <dgm:pt modelId="{11EE0C79-D58C-49B1-9669-EF38725C9EB3}" type="sibTrans" cxnId="{A808E6E3-FA10-49B0-A78E-724135F943D2}">
      <dgm:prSet/>
      <dgm:spPr/>
      <dgm:t>
        <a:bodyPr/>
        <a:lstStyle/>
        <a:p>
          <a:endParaRPr lang="ru-RU">
            <a:solidFill>
              <a:srgbClr val="0069B8"/>
            </a:solidFill>
          </a:endParaRPr>
        </a:p>
      </dgm:t>
    </dgm:pt>
    <dgm:pt modelId="{DAD05FEA-AB8D-4296-BBAF-DD290D5C6CF9}">
      <dgm:prSet phldrT="[Текст]"/>
      <dgm:spPr/>
      <dgm:t>
        <a:bodyPr/>
        <a:lstStyle/>
        <a:p>
          <a:r>
            <a:rPr lang="ru-RU" dirty="0" smtClean="0">
              <a:solidFill>
                <a:srgbClr val="0069B8"/>
              </a:solidFill>
            </a:rPr>
            <a:t>Исследовательские испытания новых средств диагностирования.</a:t>
          </a:r>
          <a:endParaRPr lang="ru-RU" dirty="0">
            <a:solidFill>
              <a:srgbClr val="0069B8"/>
            </a:solidFill>
          </a:endParaRPr>
        </a:p>
      </dgm:t>
    </dgm:pt>
    <dgm:pt modelId="{9136796B-6B26-4395-A5B1-C74A42AC6AB9}" type="parTrans" cxnId="{0228A84D-3DAA-4117-B239-C45A42334BF4}">
      <dgm:prSet/>
      <dgm:spPr/>
      <dgm:t>
        <a:bodyPr/>
        <a:lstStyle/>
        <a:p>
          <a:endParaRPr lang="ru-RU">
            <a:solidFill>
              <a:srgbClr val="0069B8"/>
            </a:solidFill>
          </a:endParaRPr>
        </a:p>
      </dgm:t>
    </dgm:pt>
    <dgm:pt modelId="{4BC3C5A9-C59A-42F9-A095-3060350D7A52}" type="sibTrans" cxnId="{0228A84D-3DAA-4117-B239-C45A42334BF4}">
      <dgm:prSet/>
      <dgm:spPr/>
      <dgm:t>
        <a:bodyPr/>
        <a:lstStyle/>
        <a:p>
          <a:endParaRPr lang="ru-RU">
            <a:solidFill>
              <a:srgbClr val="0069B8"/>
            </a:solidFill>
          </a:endParaRPr>
        </a:p>
      </dgm:t>
    </dgm:pt>
    <dgm:pt modelId="{D346817C-B3AB-4DF2-AD1A-11FE5217ED3A}" type="pres">
      <dgm:prSet presAssocID="{5613151D-BFE3-4962-81F9-3FA279EC9F5D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DEEAA45-F053-4823-A149-3297798F29FC}" type="pres">
      <dgm:prSet presAssocID="{3A6F94F6-FAF6-4177-8DCA-FA382FACA824}" presName="circle1" presStyleLbl="node1" presStyleIdx="0" presStyleCnt="4"/>
      <dgm:spPr/>
    </dgm:pt>
    <dgm:pt modelId="{A4867A30-0FEA-4670-89F6-384ABB0623D9}" type="pres">
      <dgm:prSet presAssocID="{3A6F94F6-FAF6-4177-8DCA-FA382FACA824}" presName="space" presStyleCnt="0"/>
      <dgm:spPr/>
    </dgm:pt>
    <dgm:pt modelId="{F60C1317-79AA-45A4-B044-BF8251853C16}" type="pres">
      <dgm:prSet presAssocID="{3A6F94F6-FAF6-4177-8DCA-FA382FACA824}" presName="rect1" presStyleLbl="alignAcc1" presStyleIdx="0" presStyleCnt="4"/>
      <dgm:spPr/>
      <dgm:t>
        <a:bodyPr/>
        <a:lstStyle/>
        <a:p>
          <a:endParaRPr lang="ru-RU"/>
        </a:p>
      </dgm:t>
    </dgm:pt>
    <dgm:pt modelId="{402B9E57-5D5A-4E43-97F6-6DF12F83E860}" type="pres">
      <dgm:prSet presAssocID="{80A60302-E234-4978-8EA3-8A93DF6EE7D8}" presName="vertSpace2" presStyleLbl="node1" presStyleIdx="0" presStyleCnt="4"/>
      <dgm:spPr/>
    </dgm:pt>
    <dgm:pt modelId="{082E0604-3189-4A02-97CE-E3FFA6B81A2B}" type="pres">
      <dgm:prSet presAssocID="{80A60302-E234-4978-8EA3-8A93DF6EE7D8}" presName="circle2" presStyleLbl="node1" presStyleIdx="1" presStyleCnt="4"/>
      <dgm:spPr/>
    </dgm:pt>
    <dgm:pt modelId="{51494BBD-054B-4CA2-8171-9FE8C6801DFB}" type="pres">
      <dgm:prSet presAssocID="{80A60302-E234-4978-8EA3-8A93DF6EE7D8}" presName="rect2" presStyleLbl="alignAcc1" presStyleIdx="1" presStyleCnt="4"/>
      <dgm:spPr/>
      <dgm:t>
        <a:bodyPr/>
        <a:lstStyle/>
        <a:p>
          <a:endParaRPr lang="ru-RU"/>
        </a:p>
      </dgm:t>
    </dgm:pt>
    <dgm:pt modelId="{6D51AB17-F813-45FA-B6ED-7AB32602203C}" type="pres">
      <dgm:prSet presAssocID="{B13B07E2-BC38-486E-BEF0-5D3735C05792}" presName="vertSpace3" presStyleLbl="node1" presStyleIdx="1" presStyleCnt="4"/>
      <dgm:spPr/>
    </dgm:pt>
    <dgm:pt modelId="{0785A858-C480-433B-A883-0FF6171D8207}" type="pres">
      <dgm:prSet presAssocID="{B13B07E2-BC38-486E-BEF0-5D3735C05792}" presName="circle3" presStyleLbl="node1" presStyleIdx="2" presStyleCnt="4"/>
      <dgm:spPr/>
    </dgm:pt>
    <dgm:pt modelId="{864BCC81-BB52-4676-968B-F490CE9AB3BD}" type="pres">
      <dgm:prSet presAssocID="{B13B07E2-BC38-486E-BEF0-5D3735C05792}" presName="rect3" presStyleLbl="alignAcc1" presStyleIdx="2" presStyleCnt="4"/>
      <dgm:spPr/>
      <dgm:t>
        <a:bodyPr/>
        <a:lstStyle/>
        <a:p>
          <a:endParaRPr lang="ru-RU"/>
        </a:p>
      </dgm:t>
    </dgm:pt>
    <dgm:pt modelId="{CEBDCF04-8251-4829-A27B-602344E2D333}" type="pres">
      <dgm:prSet presAssocID="{DAD05FEA-AB8D-4296-BBAF-DD290D5C6CF9}" presName="vertSpace4" presStyleLbl="node1" presStyleIdx="2" presStyleCnt="4"/>
      <dgm:spPr/>
    </dgm:pt>
    <dgm:pt modelId="{209BAF4A-F367-4D4B-A4E3-F5CDAE78DE27}" type="pres">
      <dgm:prSet presAssocID="{DAD05FEA-AB8D-4296-BBAF-DD290D5C6CF9}" presName="circle4" presStyleLbl="node1" presStyleIdx="3" presStyleCnt="4"/>
      <dgm:spPr/>
    </dgm:pt>
    <dgm:pt modelId="{4D47ABC5-5139-4AA5-9D9C-BDD6728A33D6}" type="pres">
      <dgm:prSet presAssocID="{DAD05FEA-AB8D-4296-BBAF-DD290D5C6CF9}" presName="rect4" presStyleLbl="alignAcc1" presStyleIdx="3" presStyleCnt="4"/>
      <dgm:spPr/>
      <dgm:t>
        <a:bodyPr/>
        <a:lstStyle/>
        <a:p>
          <a:endParaRPr lang="ru-RU"/>
        </a:p>
      </dgm:t>
    </dgm:pt>
    <dgm:pt modelId="{EAE3B61E-62D8-4B3E-959E-EA0FBE75B7EB}" type="pres">
      <dgm:prSet presAssocID="{3A6F94F6-FAF6-4177-8DCA-FA382FACA824}" presName="rect1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536F9B-C186-4309-928A-3B3422B4F0C9}" type="pres">
      <dgm:prSet presAssocID="{80A60302-E234-4978-8EA3-8A93DF6EE7D8}" presName="rect2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6D6B63-D8E6-409A-A73A-FB30D070C366}" type="pres">
      <dgm:prSet presAssocID="{B13B07E2-BC38-486E-BEF0-5D3735C05792}" presName="rect3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226E6D-416A-4504-BCAF-1059E36AA3DB}" type="pres">
      <dgm:prSet presAssocID="{DAD05FEA-AB8D-4296-BBAF-DD290D5C6CF9}" presName="rect4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50611D4-CA57-474B-83E8-147008FA078F}" type="presOf" srcId="{80A60302-E234-4978-8EA3-8A93DF6EE7D8}" destId="{51494BBD-054B-4CA2-8171-9FE8C6801DFB}" srcOrd="0" destOrd="0" presId="urn:microsoft.com/office/officeart/2005/8/layout/target3"/>
    <dgm:cxn modelId="{A808E6E3-FA10-49B0-A78E-724135F943D2}" srcId="{5613151D-BFE3-4962-81F9-3FA279EC9F5D}" destId="{B13B07E2-BC38-486E-BEF0-5D3735C05792}" srcOrd="2" destOrd="0" parTransId="{74E888A1-8BA9-4078-A3EC-E74353AA9805}" sibTransId="{11EE0C79-D58C-49B1-9669-EF38725C9EB3}"/>
    <dgm:cxn modelId="{872A6887-C300-43A1-BE0E-E72E01A901E0}" type="presOf" srcId="{3A6F94F6-FAF6-4177-8DCA-FA382FACA824}" destId="{EAE3B61E-62D8-4B3E-959E-EA0FBE75B7EB}" srcOrd="1" destOrd="0" presId="urn:microsoft.com/office/officeart/2005/8/layout/target3"/>
    <dgm:cxn modelId="{D28BF675-31C9-4431-A98F-9EE06776E236}" type="presOf" srcId="{B13B07E2-BC38-486E-BEF0-5D3735C05792}" destId="{236D6B63-D8E6-409A-A73A-FB30D070C366}" srcOrd="1" destOrd="0" presId="urn:microsoft.com/office/officeart/2005/8/layout/target3"/>
    <dgm:cxn modelId="{B0CACC9B-6711-4754-85AA-EF0C4EFE4534}" type="presOf" srcId="{DAD05FEA-AB8D-4296-BBAF-DD290D5C6CF9}" destId="{4D47ABC5-5139-4AA5-9D9C-BDD6728A33D6}" srcOrd="0" destOrd="0" presId="urn:microsoft.com/office/officeart/2005/8/layout/target3"/>
    <dgm:cxn modelId="{93A17A8B-38B2-4467-83AA-D0C4C43A08C8}" type="presOf" srcId="{DAD05FEA-AB8D-4296-BBAF-DD290D5C6CF9}" destId="{16226E6D-416A-4504-BCAF-1059E36AA3DB}" srcOrd="1" destOrd="0" presId="urn:microsoft.com/office/officeart/2005/8/layout/target3"/>
    <dgm:cxn modelId="{25899915-15F3-4F91-856D-E57B7BF2C0ED}" srcId="{5613151D-BFE3-4962-81F9-3FA279EC9F5D}" destId="{80A60302-E234-4978-8EA3-8A93DF6EE7D8}" srcOrd="1" destOrd="0" parTransId="{A850A290-B23D-4D1B-A4BF-06B3796BAA63}" sibTransId="{D0929D82-87AD-4209-A3ED-171070287645}"/>
    <dgm:cxn modelId="{0228A84D-3DAA-4117-B239-C45A42334BF4}" srcId="{5613151D-BFE3-4962-81F9-3FA279EC9F5D}" destId="{DAD05FEA-AB8D-4296-BBAF-DD290D5C6CF9}" srcOrd="3" destOrd="0" parTransId="{9136796B-6B26-4395-A5B1-C74A42AC6AB9}" sibTransId="{4BC3C5A9-C59A-42F9-A095-3060350D7A52}"/>
    <dgm:cxn modelId="{48D09FD1-A8A5-499C-BCC2-BE0DD8A684B1}" type="presOf" srcId="{B13B07E2-BC38-486E-BEF0-5D3735C05792}" destId="{864BCC81-BB52-4676-968B-F490CE9AB3BD}" srcOrd="0" destOrd="0" presId="urn:microsoft.com/office/officeart/2005/8/layout/target3"/>
    <dgm:cxn modelId="{27570047-B192-4AF3-B20B-7EAC050AFF7F}" type="presOf" srcId="{80A60302-E234-4978-8EA3-8A93DF6EE7D8}" destId="{B6536F9B-C186-4309-928A-3B3422B4F0C9}" srcOrd="1" destOrd="0" presId="urn:microsoft.com/office/officeart/2005/8/layout/target3"/>
    <dgm:cxn modelId="{7D173CBE-EEE4-4068-9403-608D64DD2CC1}" srcId="{5613151D-BFE3-4962-81F9-3FA279EC9F5D}" destId="{3A6F94F6-FAF6-4177-8DCA-FA382FACA824}" srcOrd="0" destOrd="0" parTransId="{8896C479-3E5E-457C-9D27-23F9E7A5DE08}" sibTransId="{C9BC04B6-C5CD-4F7E-BDB0-44519E93A2A0}"/>
    <dgm:cxn modelId="{C08E8A75-E20C-4EEC-983F-71C7A3E79DDE}" type="presOf" srcId="{3A6F94F6-FAF6-4177-8DCA-FA382FACA824}" destId="{F60C1317-79AA-45A4-B044-BF8251853C16}" srcOrd="0" destOrd="0" presId="urn:microsoft.com/office/officeart/2005/8/layout/target3"/>
    <dgm:cxn modelId="{9009C27F-2BD0-41D6-BD80-C044F3E33517}" type="presOf" srcId="{5613151D-BFE3-4962-81F9-3FA279EC9F5D}" destId="{D346817C-B3AB-4DF2-AD1A-11FE5217ED3A}" srcOrd="0" destOrd="0" presId="urn:microsoft.com/office/officeart/2005/8/layout/target3"/>
    <dgm:cxn modelId="{11536137-3F85-4EE4-959B-E51E5A995B97}" type="presParOf" srcId="{D346817C-B3AB-4DF2-AD1A-11FE5217ED3A}" destId="{5DEEAA45-F053-4823-A149-3297798F29FC}" srcOrd="0" destOrd="0" presId="urn:microsoft.com/office/officeart/2005/8/layout/target3"/>
    <dgm:cxn modelId="{0095E4E4-1B2C-41D1-AFED-00ECABA76BE8}" type="presParOf" srcId="{D346817C-B3AB-4DF2-AD1A-11FE5217ED3A}" destId="{A4867A30-0FEA-4670-89F6-384ABB0623D9}" srcOrd="1" destOrd="0" presId="urn:microsoft.com/office/officeart/2005/8/layout/target3"/>
    <dgm:cxn modelId="{3954339D-BF02-4B9F-90AB-171C10407551}" type="presParOf" srcId="{D346817C-B3AB-4DF2-AD1A-11FE5217ED3A}" destId="{F60C1317-79AA-45A4-B044-BF8251853C16}" srcOrd="2" destOrd="0" presId="urn:microsoft.com/office/officeart/2005/8/layout/target3"/>
    <dgm:cxn modelId="{C7D0B8EA-D057-49EF-A2DD-DAFF92671973}" type="presParOf" srcId="{D346817C-B3AB-4DF2-AD1A-11FE5217ED3A}" destId="{402B9E57-5D5A-4E43-97F6-6DF12F83E860}" srcOrd="3" destOrd="0" presId="urn:microsoft.com/office/officeart/2005/8/layout/target3"/>
    <dgm:cxn modelId="{16FE9BCB-A2CD-4509-B36B-B883679C5643}" type="presParOf" srcId="{D346817C-B3AB-4DF2-AD1A-11FE5217ED3A}" destId="{082E0604-3189-4A02-97CE-E3FFA6B81A2B}" srcOrd="4" destOrd="0" presId="urn:microsoft.com/office/officeart/2005/8/layout/target3"/>
    <dgm:cxn modelId="{F0050D01-CBC8-4E3B-9E6F-21F7560D6C42}" type="presParOf" srcId="{D346817C-B3AB-4DF2-AD1A-11FE5217ED3A}" destId="{51494BBD-054B-4CA2-8171-9FE8C6801DFB}" srcOrd="5" destOrd="0" presId="urn:microsoft.com/office/officeart/2005/8/layout/target3"/>
    <dgm:cxn modelId="{20596048-CCAC-4913-B6E1-E2A6635188FB}" type="presParOf" srcId="{D346817C-B3AB-4DF2-AD1A-11FE5217ED3A}" destId="{6D51AB17-F813-45FA-B6ED-7AB32602203C}" srcOrd="6" destOrd="0" presId="urn:microsoft.com/office/officeart/2005/8/layout/target3"/>
    <dgm:cxn modelId="{A6B26912-50BA-4D2B-8C8F-5DC445B8ADA9}" type="presParOf" srcId="{D346817C-B3AB-4DF2-AD1A-11FE5217ED3A}" destId="{0785A858-C480-433B-A883-0FF6171D8207}" srcOrd="7" destOrd="0" presId="urn:microsoft.com/office/officeart/2005/8/layout/target3"/>
    <dgm:cxn modelId="{8A0B227B-5267-4C6D-A286-35F1F668944B}" type="presParOf" srcId="{D346817C-B3AB-4DF2-AD1A-11FE5217ED3A}" destId="{864BCC81-BB52-4676-968B-F490CE9AB3BD}" srcOrd="8" destOrd="0" presId="urn:microsoft.com/office/officeart/2005/8/layout/target3"/>
    <dgm:cxn modelId="{C44F4F81-0061-4A78-B4CB-414EB4A5F1D7}" type="presParOf" srcId="{D346817C-B3AB-4DF2-AD1A-11FE5217ED3A}" destId="{CEBDCF04-8251-4829-A27B-602344E2D333}" srcOrd="9" destOrd="0" presId="urn:microsoft.com/office/officeart/2005/8/layout/target3"/>
    <dgm:cxn modelId="{95DD7EDB-EA92-47C0-8E47-2FDBB9E5C431}" type="presParOf" srcId="{D346817C-B3AB-4DF2-AD1A-11FE5217ED3A}" destId="{209BAF4A-F367-4D4B-A4E3-F5CDAE78DE27}" srcOrd="10" destOrd="0" presId="urn:microsoft.com/office/officeart/2005/8/layout/target3"/>
    <dgm:cxn modelId="{6A46D160-8E68-42B3-974C-A4D4B4A508ED}" type="presParOf" srcId="{D346817C-B3AB-4DF2-AD1A-11FE5217ED3A}" destId="{4D47ABC5-5139-4AA5-9D9C-BDD6728A33D6}" srcOrd="11" destOrd="0" presId="urn:microsoft.com/office/officeart/2005/8/layout/target3"/>
    <dgm:cxn modelId="{1B80CCEE-5020-4BFE-9FB8-752E47BF8A3B}" type="presParOf" srcId="{D346817C-B3AB-4DF2-AD1A-11FE5217ED3A}" destId="{EAE3B61E-62D8-4B3E-959E-EA0FBE75B7EB}" srcOrd="12" destOrd="0" presId="urn:microsoft.com/office/officeart/2005/8/layout/target3"/>
    <dgm:cxn modelId="{5854C7E3-3B40-4952-BEBD-D8ABF2352E81}" type="presParOf" srcId="{D346817C-B3AB-4DF2-AD1A-11FE5217ED3A}" destId="{B6536F9B-C186-4309-928A-3B3422B4F0C9}" srcOrd="13" destOrd="0" presId="urn:microsoft.com/office/officeart/2005/8/layout/target3"/>
    <dgm:cxn modelId="{DB3396C0-5D8E-4653-865E-9A3EB9667E92}" type="presParOf" srcId="{D346817C-B3AB-4DF2-AD1A-11FE5217ED3A}" destId="{236D6B63-D8E6-409A-A73A-FB30D070C366}" srcOrd="14" destOrd="0" presId="urn:microsoft.com/office/officeart/2005/8/layout/target3"/>
    <dgm:cxn modelId="{8C7CE492-5410-409A-A423-3D9D7E7FD3C1}" type="presParOf" srcId="{D346817C-B3AB-4DF2-AD1A-11FE5217ED3A}" destId="{16226E6D-416A-4504-BCAF-1059E36AA3DB}" srcOrd="15" destOrd="0" presId="urn:microsoft.com/office/officeart/2005/8/layout/target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7EA3E75-FC8A-4E94-9654-3AFF3A82FE66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</dgm:pt>
    <dgm:pt modelId="{8040421F-FEB7-4AFA-8B69-6A133B558C8A}">
      <dgm:prSet phldrT="[Текст]"/>
      <dgm:spPr/>
      <dgm:t>
        <a:bodyPr/>
        <a:lstStyle/>
        <a:p>
          <a:pPr algn="ctr"/>
          <a:r>
            <a:rPr lang="ru-RU" dirty="0" smtClean="0">
              <a:solidFill>
                <a:srgbClr val="003366"/>
              </a:solidFill>
            </a:rPr>
            <a:t>Контроль основного металла труб</a:t>
          </a:r>
          <a:endParaRPr lang="ru-RU" dirty="0">
            <a:solidFill>
              <a:srgbClr val="003366"/>
            </a:solidFill>
          </a:endParaRPr>
        </a:p>
      </dgm:t>
    </dgm:pt>
    <dgm:pt modelId="{BACBA683-7305-4C49-9D91-EA1EC0AC3C0A}" type="parTrans" cxnId="{C85C4C58-8D51-4F0B-9A61-2EF77F67E910}">
      <dgm:prSet/>
      <dgm:spPr/>
      <dgm:t>
        <a:bodyPr/>
        <a:lstStyle/>
        <a:p>
          <a:endParaRPr lang="ru-RU">
            <a:solidFill>
              <a:srgbClr val="003366"/>
            </a:solidFill>
          </a:endParaRPr>
        </a:p>
      </dgm:t>
    </dgm:pt>
    <dgm:pt modelId="{34E658F2-C095-4096-A189-200448CA64AE}" type="sibTrans" cxnId="{C85C4C58-8D51-4F0B-9A61-2EF77F67E910}">
      <dgm:prSet/>
      <dgm:spPr/>
      <dgm:t>
        <a:bodyPr/>
        <a:lstStyle/>
        <a:p>
          <a:endParaRPr lang="ru-RU">
            <a:solidFill>
              <a:srgbClr val="003366"/>
            </a:solidFill>
          </a:endParaRPr>
        </a:p>
      </dgm:t>
    </dgm:pt>
    <dgm:pt modelId="{5012C145-B35E-45D4-BA47-B35EFCF28672}">
      <dgm:prSet phldrT="[Текст]"/>
      <dgm:spPr/>
      <dgm:t>
        <a:bodyPr/>
        <a:lstStyle/>
        <a:p>
          <a:pPr algn="r"/>
          <a:r>
            <a:rPr lang="ru-RU" dirty="0" smtClean="0">
              <a:solidFill>
                <a:srgbClr val="003366"/>
              </a:solidFill>
            </a:rPr>
            <a:t>Контроль продольных сварных соединений</a:t>
          </a:r>
          <a:endParaRPr lang="ru-RU" dirty="0">
            <a:solidFill>
              <a:srgbClr val="003366"/>
            </a:solidFill>
          </a:endParaRPr>
        </a:p>
      </dgm:t>
    </dgm:pt>
    <dgm:pt modelId="{B47B47D5-A7EC-4C20-A6EF-56433F689878}" type="parTrans" cxnId="{583DEFEC-A7D2-4473-ACC0-997A6155A19D}">
      <dgm:prSet/>
      <dgm:spPr/>
      <dgm:t>
        <a:bodyPr/>
        <a:lstStyle/>
        <a:p>
          <a:endParaRPr lang="ru-RU">
            <a:solidFill>
              <a:srgbClr val="003366"/>
            </a:solidFill>
          </a:endParaRPr>
        </a:p>
      </dgm:t>
    </dgm:pt>
    <dgm:pt modelId="{4333CB67-41B8-460D-B032-43A2D97625ED}" type="sibTrans" cxnId="{583DEFEC-A7D2-4473-ACC0-997A6155A19D}">
      <dgm:prSet/>
      <dgm:spPr/>
      <dgm:t>
        <a:bodyPr/>
        <a:lstStyle/>
        <a:p>
          <a:endParaRPr lang="ru-RU">
            <a:solidFill>
              <a:srgbClr val="003366"/>
            </a:solidFill>
          </a:endParaRPr>
        </a:p>
      </dgm:t>
    </dgm:pt>
    <dgm:pt modelId="{22914C4C-910D-4089-BFBF-97BE8724FFDE}">
      <dgm:prSet phldrT="[Текст]"/>
      <dgm:spPr/>
      <dgm:t>
        <a:bodyPr/>
        <a:lstStyle/>
        <a:p>
          <a:pPr algn="r"/>
          <a:r>
            <a:rPr lang="ru-RU" dirty="0" smtClean="0">
              <a:solidFill>
                <a:srgbClr val="003366"/>
              </a:solidFill>
            </a:rPr>
            <a:t>Контроль кольцевых сварных соединений</a:t>
          </a:r>
          <a:endParaRPr lang="ru-RU" dirty="0">
            <a:solidFill>
              <a:srgbClr val="003366"/>
            </a:solidFill>
          </a:endParaRPr>
        </a:p>
      </dgm:t>
    </dgm:pt>
    <dgm:pt modelId="{4749ABE8-1B4B-4960-8661-F4C4983B7339}" type="parTrans" cxnId="{D983283F-39D8-4EAD-BA6A-9DDC6F5E7BB3}">
      <dgm:prSet/>
      <dgm:spPr/>
      <dgm:t>
        <a:bodyPr/>
        <a:lstStyle/>
        <a:p>
          <a:endParaRPr lang="ru-RU">
            <a:solidFill>
              <a:srgbClr val="003366"/>
            </a:solidFill>
          </a:endParaRPr>
        </a:p>
      </dgm:t>
    </dgm:pt>
    <dgm:pt modelId="{C619D1A3-58B4-4795-93A5-E64FE066CD51}" type="sibTrans" cxnId="{D983283F-39D8-4EAD-BA6A-9DDC6F5E7BB3}">
      <dgm:prSet/>
      <dgm:spPr/>
      <dgm:t>
        <a:bodyPr/>
        <a:lstStyle/>
        <a:p>
          <a:endParaRPr lang="ru-RU">
            <a:solidFill>
              <a:srgbClr val="003366"/>
            </a:solidFill>
          </a:endParaRPr>
        </a:p>
      </dgm:t>
    </dgm:pt>
    <dgm:pt modelId="{83020175-2089-4E36-B3A9-4655506B5BF8}" type="pres">
      <dgm:prSet presAssocID="{A7EA3E75-FC8A-4E94-9654-3AFF3A82FE66}" presName="vert0" presStyleCnt="0">
        <dgm:presLayoutVars>
          <dgm:dir/>
          <dgm:animOne val="branch"/>
          <dgm:animLvl val="lvl"/>
        </dgm:presLayoutVars>
      </dgm:prSet>
      <dgm:spPr/>
    </dgm:pt>
    <dgm:pt modelId="{B051E91D-8B38-4784-9B09-CDB0BAAF7DA6}" type="pres">
      <dgm:prSet presAssocID="{8040421F-FEB7-4AFA-8B69-6A133B558C8A}" presName="thickLine" presStyleLbl="alignNode1" presStyleIdx="0" presStyleCnt="3"/>
      <dgm:spPr/>
    </dgm:pt>
    <dgm:pt modelId="{8FD0912F-D15A-451B-A393-949B4D2850F1}" type="pres">
      <dgm:prSet presAssocID="{8040421F-FEB7-4AFA-8B69-6A133B558C8A}" presName="horz1" presStyleCnt="0"/>
      <dgm:spPr/>
    </dgm:pt>
    <dgm:pt modelId="{A729B305-8171-4BA7-B57A-07ADFC0BF78E}" type="pres">
      <dgm:prSet presAssocID="{8040421F-FEB7-4AFA-8B69-6A133B558C8A}" presName="tx1" presStyleLbl="revTx" presStyleIdx="0" presStyleCnt="3"/>
      <dgm:spPr/>
      <dgm:t>
        <a:bodyPr/>
        <a:lstStyle/>
        <a:p>
          <a:endParaRPr lang="ru-RU"/>
        </a:p>
      </dgm:t>
    </dgm:pt>
    <dgm:pt modelId="{5DFFB360-18C9-459B-8CE0-A17E499F4880}" type="pres">
      <dgm:prSet presAssocID="{8040421F-FEB7-4AFA-8B69-6A133B558C8A}" presName="vert1" presStyleCnt="0"/>
      <dgm:spPr/>
    </dgm:pt>
    <dgm:pt modelId="{90389E61-B6C3-4ACE-94B6-B8576550B59B}" type="pres">
      <dgm:prSet presAssocID="{5012C145-B35E-45D4-BA47-B35EFCF28672}" presName="thickLine" presStyleLbl="alignNode1" presStyleIdx="1" presStyleCnt="3"/>
      <dgm:spPr/>
    </dgm:pt>
    <dgm:pt modelId="{64E121A6-1D96-4C5B-9F0F-99A103523DB2}" type="pres">
      <dgm:prSet presAssocID="{5012C145-B35E-45D4-BA47-B35EFCF28672}" presName="horz1" presStyleCnt="0"/>
      <dgm:spPr/>
    </dgm:pt>
    <dgm:pt modelId="{BC36A717-A9E0-4EF8-8B21-E20224B225C0}" type="pres">
      <dgm:prSet presAssocID="{5012C145-B35E-45D4-BA47-B35EFCF28672}" presName="tx1" presStyleLbl="revTx" presStyleIdx="1" presStyleCnt="3"/>
      <dgm:spPr/>
      <dgm:t>
        <a:bodyPr/>
        <a:lstStyle/>
        <a:p>
          <a:endParaRPr lang="ru-RU"/>
        </a:p>
      </dgm:t>
    </dgm:pt>
    <dgm:pt modelId="{4F9DD6AF-21EF-4188-95D9-7CC4859F4EF0}" type="pres">
      <dgm:prSet presAssocID="{5012C145-B35E-45D4-BA47-B35EFCF28672}" presName="vert1" presStyleCnt="0"/>
      <dgm:spPr/>
    </dgm:pt>
    <dgm:pt modelId="{A6CCDDC3-2782-495A-9AD4-A5ABF8B4E821}" type="pres">
      <dgm:prSet presAssocID="{22914C4C-910D-4089-BFBF-97BE8724FFDE}" presName="thickLine" presStyleLbl="alignNode1" presStyleIdx="2" presStyleCnt="3"/>
      <dgm:spPr/>
    </dgm:pt>
    <dgm:pt modelId="{C564956E-5BB9-4A78-A247-6C2B1BB827A3}" type="pres">
      <dgm:prSet presAssocID="{22914C4C-910D-4089-BFBF-97BE8724FFDE}" presName="horz1" presStyleCnt="0"/>
      <dgm:spPr/>
    </dgm:pt>
    <dgm:pt modelId="{F7901B93-02F1-4E6C-B4C1-68FC2F37DA27}" type="pres">
      <dgm:prSet presAssocID="{22914C4C-910D-4089-BFBF-97BE8724FFDE}" presName="tx1" presStyleLbl="revTx" presStyleIdx="2" presStyleCnt="3"/>
      <dgm:spPr/>
      <dgm:t>
        <a:bodyPr/>
        <a:lstStyle/>
        <a:p>
          <a:endParaRPr lang="ru-RU"/>
        </a:p>
      </dgm:t>
    </dgm:pt>
    <dgm:pt modelId="{B82D3928-E690-4058-9A24-A5F11F619F84}" type="pres">
      <dgm:prSet presAssocID="{22914C4C-910D-4089-BFBF-97BE8724FFDE}" presName="vert1" presStyleCnt="0"/>
      <dgm:spPr/>
    </dgm:pt>
  </dgm:ptLst>
  <dgm:cxnLst>
    <dgm:cxn modelId="{27AC8F5A-D430-49D3-A04F-F1853FDDF864}" type="presOf" srcId="{A7EA3E75-FC8A-4E94-9654-3AFF3A82FE66}" destId="{83020175-2089-4E36-B3A9-4655506B5BF8}" srcOrd="0" destOrd="0" presId="urn:microsoft.com/office/officeart/2008/layout/LinedList"/>
    <dgm:cxn modelId="{5A081DC5-704B-44BE-B16C-CBAED0D0FB6E}" type="presOf" srcId="{5012C145-B35E-45D4-BA47-B35EFCF28672}" destId="{BC36A717-A9E0-4EF8-8B21-E20224B225C0}" srcOrd="0" destOrd="0" presId="urn:microsoft.com/office/officeart/2008/layout/LinedList"/>
    <dgm:cxn modelId="{D983283F-39D8-4EAD-BA6A-9DDC6F5E7BB3}" srcId="{A7EA3E75-FC8A-4E94-9654-3AFF3A82FE66}" destId="{22914C4C-910D-4089-BFBF-97BE8724FFDE}" srcOrd="2" destOrd="0" parTransId="{4749ABE8-1B4B-4960-8661-F4C4983B7339}" sibTransId="{C619D1A3-58B4-4795-93A5-E64FE066CD51}"/>
    <dgm:cxn modelId="{CFFA0DC2-81B6-4087-BC96-692561AF3E2B}" type="presOf" srcId="{22914C4C-910D-4089-BFBF-97BE8724FFDE}" destId="{F7901B93-02F1-4E6C-B4C1-68FC2F37DA27}" srcOrd="0" destOrd="0" presId="urn:microsoft.com/office/officeart/2008/layout/LinedList"/>
    <dgm:cxn modelId="{583DEFEC-A7D2-4473-ACC0-997A6155A19D}" srcId="{A7EA3E75-FC8A-4E94-9654-3AFF3A82FE66}" destId="{5012C145-B35E-45D4-BA47-B35EFCF28672}" srcOrd="1" destOrd="0" parTransId="{B47B47D5-A7EC-4C20-A6EF-56433F689878}" sibTransId="{4333CB67-41B8-460D-B032-43A2D97625ED}"/>
    <dgm:cxn modelId="{33AD4A6F-3C08-49D4-8121-2750BF57CCF9}" type="presOf" srcId="{8040421F-FEB7-4AFA-8B69-6A133B558C8A}" destId="{A729B305-8171-4BA7-B57A-07ADFC0BF78E}" srcOrd="0" destOrd="0" presId="urn:microsoft.com/office/officeart/2008/layout/LinedList"/>
    <dgm:cxn modelId="{C85C4C58-8D51-4F0B-9A61-2EF77F67E910}" srcId="{A7EA3E75-FC8A-4E94-9654-3AFF3A82FE66}" destId="{8040421F-FEB7-4AFA-8B69-6A133B558C8A}" srcOrd="0" destOrd="0" parTransId="{BACBA683-7305-4C49-9D91-EA1EC0AC3C0A}" sibTransId="{34E658F2-C095-4096-A189-200448CA64AE}"/>
    <dgm:cxn modelId="{A18C187A-DA77-4F32-A54F-060D1BC36F8E}" type="presParOf" srcId="{83020175-2089-4E36-B3A9-4655506B5BF8}" destId="{B051E91D-8B38-4784-9B09-CDB0BAAF7DA6}" srcOrd="0" destOrd="0" presId="urn:microsoft.com/office/officeart/2008/layout/LinedList"/>
    <dgm:cxn modelId="{246E9396-4041-49E1-BF95-A7FF6148EFEE}" type="presParOf" srcId="{83020175-2089-4E36-B3A9-4655506B5BF8}" destId="{8FD0912F-D15A-451B-A393-949B4D2850F1}" srcOrd="1" destOrd="0" presId="urn:microsoft.com/office/officeart/2008/layout/LinedList"/>
    <dgm:cxn modelId="{DF5FBA06-C87A-4DC0-A9EB-C6EA2ACA29F1}" type="presParOf" srcId="{8FD0912F-D15A-451B-A393-949B4D2850F1}" destId="{A729B305-8171-4BA7-B57A-07ADFC0BF78E}" srcOrd="0" destOrd="0" presId="urn:microsoft.com/office/officeart/2008/layout/LinedList"/>
    <dgm:cxn modelId="{5527A804-F5A5-4479-8E63-20D122239991}" type="presParOf" srcId="{8FD0912F-D15A-451B-A393-949B4D2850F1}" destId="{5DFFB360-18C9-459B-8CE0-A17E499F4880}" srcOrd="1" destOrd="0" presId="urn:microsoft.com/office/officeart/2008/layout/LinedList"/>
    <dgm:cxn modelId="{100CCA03-6F4A-4AF7-8A53-DD89CB597AF2}" type="presParOf" srcId="{83020175-2089-4E36-B3A9-4655506B5BF8}" destId="{90389E61-B6C3-4ACE-94B6-B8576550B59B}" srcOrd="2" destOrd="0" presId="urn:microsoft.com/office/officeart/2008/layout/LinedList"/>
    <dgm:cxn modelId="{C443CE6C-9CCC-41D9-B403-9B60902F6D07}" type="presParOf" srcId="{83020175-2089-4E36-B3A9-4655506B5BF8}" destId="{64E121A6-1D96-4C5B-9F0F-99A103523DB2}" srcOrd="3" destOrd="0" presId="urn:microsoft.com/office/officeart/2008/layout/LinedList"/>
    <dgm:cxn modelId="{4765D151-B2B5-4284-822C-7A6D9E1C33A8}" type="presParOf" srcId="{64E121A6-1D96-4C5B-9F0F-99A103523DB2}" destId="{BC36A717-A9E0-4EF8-8B21-E20224B225C0}" srcOrd="0" destOrd="0" presId="urn:microsoft.com/office/officeart/2008/layout/LinedList"/>
    <dgm:cxn modelId="{94224CF4-24E4-4BA8-8173-57366D1A8461}" type="presParOf" srcId="{64E121A6-1D96-4C5B-9F0F-99A103523DB2}" destId="{4F9DD6AF-21EF-4188-95D9-7CC4859F4EF0}" srcOrd="1" destOrd="0" presId="urn:microsoft.com/office/officeart/2008/layout/LinedList"/>
    <dgm:cxn modelId="{C844B6EC-B160-4759-A794-FE0DF9D99C1E}" type="presParOf" srcId="{83020175-2089-4E36-B3A9-4655506B5BF8}" destId="{A6CCDDC3-2782-495A-9AD4-A5ABF8B4E821}" srcOrd="4" destOrd="0" presId="urn:microsoft.com/office/officeart/2008/layout/LinedList"/>
    <dgm:cxn modelId="{D476693B-7FF2-44C4-807C-6DC5BD32688F}" type="presParOf" srcId="{83020175-2089-4E36-B3A9-4655506B5BF8}" destId="{C564956E-5BB9-4A78-A247-6C2B1BB827A3}" srcOrd="5" destOrd="0" presId="urn:microsoft.com/office/officeart/2008/layout/LinedList"/>
    <dgm:cxn modelId="{99E2E0F6-FA90-4854-BA0B-5E63376B785C}" type="presParOf" srcId="{C564956E-5BB9-4A78-A247-6C2B1BB827A3}" destId="{F7901B93-02F1-4E6C-B4C1-68FC2F37DA27}" srcOrd="0" destOrd="0" presId="urn:microsoft.com/office/officeart/2008/layout/LinedList"/>
    <dgm:cxn modelId="{3D4363A4-315C-48DC-BA48-6F529AA64ECD}" type="presParOf" srcId="{C564956E-5BB9-4A78-A247-6C2B1BB827A3}" destId="{B82D3928-E690-4058-9A24-A5F11F619F8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818B3F4-F4B1-4D8D-A73A-7757DAF63E23}" type="doc">
      <dgm:prSet loTypeId="urn:microsoft.com/office/officeart/2005/8/layout/bList2#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38BBE55-4CF8-4A5B-8492-D15B46C7B347}">
      <dgm:prSet phldrT="[Текст]"/>
      <dgm:spPr/>
      <dgm:t>
        <a:bodyPr/>
        <a:lstStyle/>
        <a:p>
          <a:r>
            <a:rPr lang="ru-RU" dirty="0" smtClean="0"/>
            <a:t>ДНС-1400</a:t>
          </a:r>
          <a:endParaRPr lang="ru-RU" dirty="0"/>
        </a:p>
      </dgm:t>
    </dgm:pt>
    <dgm:pt modelId="{73B7ACC9-7B94-4B8F-96CA-BA294E744870}" type="parTrans" cxnId="{0B94F803-211A-45B9-B296-4F2D38D115C6}">
      <dgm:prSet/>
      <dgm:spPr/>
      <dgm:t>
        <a:bodyPr/>
        <a:lstStyle/>
        <a:p>
          <a:endParaRPr lang="ru-RU"/>
        </a:p>
      </dgm:t>
    </dgm:pt>
    <dgm:pt modelId="{F94DFE1F-F568-4B0B-83AA-45BA4C37F59A}" type="sibTrans" cxnId="{0B94F803-211A-45B9-B296-4F2D38D115C6}">
      <dgm:prSet/>
      <dgm:spPr/>
      <dgm:t>
        <a:bodyPr/>
        <a:lstStyle/>
        <a:p>
          <a:endParaRPr lang="ru-RU"/>
        </a:p>
      </dgm:t>
    </dgm:pt>
    <dgm:pt modelId="{116D9BF0-E1B2-4138-8DCB-58A70FF5761B}">
      <dgm:prSet phldrT="[Текст]"/>
      <dgm:spPr/>
      <dgm:t>
        <a:bodyPr/>
        <a:lstStyle/>
        <a:p>
          <a:r>
            <a:rPr lang="ru-RU" dirty="0" smtClean="0"/>
            <a:t>СД-1420</a:t>
          </a:r>
          <a:endParaRPr lang="ru-RU" dirty="0"/>
        </a:p>
      </dgm:t>
    </dgm:pt>
    <dgm:pt modelId="{98A75616-5C81-4DBE-9BD0-EDDC9B4CD16C}" type="parTrans" cxnId="{5EE828D2-DDAB-4216-8ABA-E3459CF09727}">
      <dgm:prSet/>
      <dgm:spPr/>
      <dgm:t>
        <a:bodyPr/>
        <a:lstStyle/>
        <a:p>
          <a:endParaRPr lang="ru-RU"/>
        </a:p>
      </dgm:t>
    </dgm:pt>
    <dgm:pt modelId="{5C4E93E3-CF82-427B-92DA-CF49B15D8298}" type="sibTrans" cxnId="{5EE828D2-DDAB-4216-8ABA-E3459CF09727}">
      <dgm:prSet/>
      <dgm:spPr/>
      <dgm:t>
        <a:bodyPr/>
        <a:lstStyle/>
        <a:p>
          <a:endParaRPr lang="ru-RU"/>
        </a:p>
      </dgm:t>
    </dgm:pt>
    <dgm:pt modelId="{4D75985D-57C6-4A5D-80A9-8A45D12D98F2}">
      <dgm:prSet phldrT="[Текст]"/>
      <dgm:spPr/>
      <dgm:t>
        <a:bodyPr/>
        <a:lstStyle/>
        <a:p>
          <a:r>
            <a:rPr lang="ru-RU" dirty="0" smtClean="0"/>
            <a:t>АМДЭ-СТ</a:t>
          </a:r>
          <a:endParaRPr lang="ru-RU" dirty="0"/>
        </a:p>
      </dgm:t>
    </dgm:pt>
    <dgm:pt modelId="{4F63C694-7943-4DC9-A018-BE5DD30D366D}" type="parTrans" cxnId="{25DA7098-045F-472D-8913-B62892C90913}">
      <dgm:prSet/>
      <dgm:spPr/>
      <dgm:t>
        <a:bodyPr/>
        <a:lstStyle/>
        <a:p>
          <a:endParaRPr lang="ru-RU"/>
        </a:p>
      </dgm:t>
    </dgm:pt>
    <dgm:pt modelId="{6EE1C742-240C-497D-AB3F-B8E5F0F99A01}" type="sibTrans" cxnId="{25DA7098-045F-472D-8913-B62892C90913}">
      <dgm:prSet/>
      <dgm:spPr/>
      <dgm:t>
        <a:bodyPr/>
        <a:lstStyle/>
        <a:p>
          <a:endParaRPr lang="ru-RU"/>
        </a:p>
      </dgm:t>
    </dgm:pt>
    <dgm:pt modelId="{39E678E7-DDE6-48B5-9B35-2974D76A7C72}" type="pres">
      <dgm:prSet presAssocID="{E818B3F4-F4B1-4D8D-A73A-7757DAF63E23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65B4C36-2240-4C02-967F-35D30F2E2169}" type="pres">
      <dgm:prSet presAssocID="{338BBE55-4CF8-4A5B-8492-D15B46C7B347}" presName="compNode" presStyleCnt="0"/>
      <dgm:spPr/>
    </dgm:pt>
    <dgm:pt modelId="{A228D5F9-58ED-4845-85FF-9E0BE7E30727}" type="pres">
      <dgm:prSet presAssocID="{338BBE55-4CF8-4A5B-8492-D15B46C7B347}" presName="childRect" presStyleLbl="bgAcc1" presStyleIdx="0" presStyleCnt="3">
        <dgm:presLayoutVars>
          <dgm:bulletEnabled val="1"/>
        </dgm:presLayoutVars>
      </dgm:prSet>
      <dgm:spPr/>
    </dgm:pt>
    <dgm:pt modelId="{C686C3DB-8497-4AEC-B110-2048A4E1B0BC}" type="pres">
      <dgm:prSet presAssocID="{338BBE55-4CF8-4A5B-8492-D15B46C7B347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D5C054-9BE1-463E-8D91-DCD6F55B15CA}" type="pres">
      <dgm:prSet presAssocID="{338BBE55-4CF8-4A5B-8492-D15B46C7B347}" presName="parentRect" presStyleLbl="alignNode1" presStyleIdx="0" presStyleCnt="3"/>
      <dgm:spPr/>
      <dgm:t>
        <a:bodyPr/>
        <a:lstStyle/>
        <a:p>
          <a:endParaRPr lang="ru-RU"/>
        </a:p>
      </dgm:t>
    </dgm:pt>
    <dgm:pt modelId="{E86FC9E2-9810-476D-BF64-FF620E21AE51}" type="pres">
      <dgm:prSet presAssocID="{338BBE55-4CF8-4A5B-8492-D15B46C7B347}" presName="adorn" presStyleLbl="fgAccFollowNode1" presStyleIdx="0" presStyleCnt="3"/>
      <dgm:spPr>
        <a:solidFill>
          <a:srgbClr val="00B050"/>
        </a:solidFill>
      </dgm:spPr>
      <dgm:t>
        <a:bodyPr/>
        <a:lstStyle/>
        <a:p>
          <a:endParaRPr lang="ru-RU"/>
        </a:p>
      </dgm:t>
    </dgm:pt>
    <dgm:pt modelId="{8D0D7799-7E31-4F72-BE04-1EED1055E6AD}" type="pres">
      <dgm:prSet presAssocID="{F94DFE1F-F568-4B0B-83AA-45BA4C37F59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F5F6CB4-9144-4205-83D7-E892E0E34E39}" type="pres">
      <dgm:prSet presAssocID="{116D9BF0-E1B2-4138-8DCB-58A70FF5761B}" presName="compNode" presStyleCnt="0"/>
      <dgm:spPr/>
    </dgm:pt>
    <dgm:pt modelId="{FB87675F-2F51-4857-B843-C37B46BAFABC}" type="pres">
      <dgm:prSet presAssocID="{116D9BF0-E1B2-4138-8DCB-58A70FF5761B}" presName="childRect" presStyleLbl="bgAcc1" presStyleIdx="1" presStyleCnt="3">
        <dgm:presLayoutVars>
          <dgm:bulletEnabled val="1"/>
        </dgm:presLayoutVars>
      </dgm:prSet>
      <dgm:spPr/>
    </dgm:pt>
    <dgm:pt modelId="{8DADD4DF-EEF1-4722-A7D5-F69F34163CF3}" type="pres">
      <dgm:prSet presAssocID="{116D9BF0-E1B2-4138-8DCB-58A70FF5761B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7688BA-7F0A-41E1-85EF-43B89FF4986A}" type="pres">
      <dgm:prSet presAssocID="{116D9BF0-E1B2-4138-8DCB-58A70FF5761B}" presName="parentRect" presStyleLbl="alignNode1" presStyleIdx="1" presStyleCnt="3"/>
      <dgm:spPr/>
      <dgm:t>
        <a:bodyPr/>
        <a:lstStyle/>
        <a:p>
          <a:endParaRPr lang="ru-RU"/>
        </a:p>
      </dgm:t>
    </dgm:pt>
    <dgm:pt modelId="{6FB904E3-0B00-43F7-8153-63DA42970916}" type="pres">
      <dgm:prSet presAssocID="{116D9BF0-E1B2-4138-8DCB-58A70FF5761B}" presName="adorn" presStyleLbl="fgAccFollowNode1" presStyleIdx="1" presStyleCnt="3"/>
      <dgm:spPr>
        <a:solidFill>
          <a:srgbClr val="3366FF">
            <a:alpha val="90000"/>
          </a:srgbClr>
        </a:solidFill>
      </dgm:spPr>
      <dgm:t>
        <a:bodyPr/>
        <a:lstStyle/>
        <a:p>
          <a:endParaRPr lang="ru-RU"/>
        </a:p>
      </dgm:t>
    </dgm:pt>
    <dgm:pt modelId="{79804314-4E6C-4EB7-ADF1-9E91C0EE86A7}" type="pres">
      <dgm:prSet presAssocID="{5C4E93E3-CF82-427B-92DA-CF49B15D829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1579753-5AD8-4B5D-AA82-4A4C498E5E40}" type="pres">
      <dgm:prSet presAssocID="{4D75985D-57C6-4A5D-80A9-8A45D12D98F2}" presName="compNode" presStyleCnt="0"/>
      <dgm:spPr/>
    </dgm:pt>
    <dgm:pt modelId="{0785A7FF-7424-4BB4-B80E-CAED9B333E48}" type="pres">
      <dgm:prSet presAssocID="{4D75985D-57C6-4A5D-80A9-8A45D12D98F2}" presName="childRect" presStyleLbl="bgAcc1" presStyleIdx="2" presStyleCnt="3">
        <dgm:presLayoutVars>
          <dgm:bulletEnabled val="1"/>
        </dgm:presLayoutVars>
      </dgm:prSet>
      <dgm:spPr/>
    </dgm:pt>
    <dgm:pt modelId="{72BEF2E5-41C7-4EB5-8CD3-A49F06520A51}" type="pres">
      <dgm:prSet presAssocID="{4D75985D-57C6-4A5D-80A9-8A45D12D98F2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924635-9C13-41C1-88D0-4429E330421A}" type="pres">
      <dgm:prSet presAssocID="{4D75985D-57C6-4A5D-80A9-8A45D12D98F2}" presName="parentRect" presStyleLbl="alignNode1" presStyleIdx="2" presStyleCnt="3"/>
      <dgm:spPr/>
      <dgm:t>
        <a:bodyPr/>
        <a:lstStyle/>
        <a:p>
          <a:endParaRPr lang="ru-RU"/>
        </a:p>
      </dgm:t>
    </dgm:pt>
    <dgm:pt modelId="{A3512E7A-6DFF-41BC-A13D-99F0DD94A408}" type="pres">
      <dgm:prSet presAssocID="{4D75985D-57C6-4A5D-80A9-8A45D12D98F2}" presName="adorn" presStyleLbl="fgAccFollowNode1" presStyleIdx="2" presStyleCnt="3"/>
      <dgm:spPr>
        <a:solidFill>
          <a:srgbClr val="00B050">
            <a:alpha val="90000"/>
          </a:srgbClr>
        </a:solidFill>
      </dgm:spPr>
      <dgm:t>
        <a:bodyPr/>
        <a:lstStyle/>
        <a:p>
          <a:endParaRPr lang="ru-RU"/>
        </a:p>
      </dgm:t>
    </dgm:pt>
  </dgm:ptLst>
  <dgm:cxnLst>
    <dgm:cxn modelId="{9BF22B64-9876-4366-98F6-D1EE4C9FDEE0}" type="presOf" srcId="{E818B3F4-F4B1-4D8D-A73A-7757DAF63E23}" destId="{39E678E7-DDE6-48B5-9B35-2974D76A7C72}" srcOrd="0" destOrd="0" presId="urn:microsoft.com/office/officeart/2005/8/layout/bList2#2"/>
    <dgm:cxn modelId="{129C9624-9A37-4510-99BF-4DC93B3CDA22}" type="presOf" srcId="{5C4E93E3-CF82-427B-92DA-CF49B15D8298}" destId="{79804314-4E6C-4EB7-ADF1-9E91C0EE86A7}" srcOrd="0" destOrd="0" presId="urn:microsoft.com/office/officeart/2005/8/layout/bList2#2"/>
    <dgm:cxn modelId="{316FC2A5-7E1E-4918-9330-1CE1D7205699}" type="presOf" srcId="{116D9BF0-E1B2-4138-8DCB-58A70FF5761B}" destId="{197688BA-7F0A-41E1-85EF-43B89FF4986A}" srcOrd="1" destOrd="0" presId="urn:microsoft.com/office/officeart/2005/8/layout/bList2#2"/>
    <dgm:cxn modelId="{A6B59E94-2DCC-457A-9D17-8599DE5821FA}" type="presOf" srcId="{4D75985D-57C6-4A5D-80A9-8A45D12D98F2}" destId="{72BEF2E5-41C7-4EB5-8CD3-A49F06520A51}" srcOrd="0" destOrd="0" presId="urn:microsoft.com/office/officeart/2005/8/layout/bList2#2"/>
    <dgm:cxn modelId="{A9C80F1A-CADF-4278-8AC3-1DFC8B2D080A}" type="presOf" srcId="{116D9BF0-E1B2-4138-8DCB-58A70FF5761B}" destId="{8DADD4DF-EEF1-4722-A7D5-F69F34163CF3}" srcOrd="0" destOrd="0" presId="urn:microsoft.com/office/officeart/2005/8/layout/bList2#2"/>
    <dgm:cxn modelId="{5EE828D2-DDAB-4216-8ABA-E3459CF09727}" srcId="{E818B3F4-F4B1-4D8D-A73A-7757DAF63E23}" destId="{116D9BF0-E1B2-4138-8DCB-58A70FF5761B}" srcOrd="1" destOrd="0" parTransId="{98A75616-5C81-4DBE-9BD0-EDDC9B4CD16C}" sibTransId="{5C4E93E3-CF82-427B-92DA-CF49B15D8298}"/>
    <dgm:cxn modelId="{0B94F803-211A-45B9-B296-4F2D38D115C6}" srcId="{E818B3F4-F4B1-4D8D-A73A-7757DAF63E23}" destId="{338BBE55-4CF8-4A5B-8492-D15B46C7B347}" srcOrd="0" destOrd="0" parTransId="{73B7ACC9-7B94-4B8F-96CA-BA294E744870}" sibTransId="{F94DFE1F-F568-4B0B-83AA-45BA4C37F59A}"/>
    <dgm:cxn modelId="{144A22CF-D606-49D1-A53A-C8D47F1CD6E7}" type="presOf" srcId="{338BBE55-4CF8-4A5B-8492-D15B46C7B347}" destId="{C1D5C054-9BE1-463E-8D91-DCD6F55B15CA}" srcOrd="1" destOrd="0" presId="urn:microsoft.com/office/officeart/2005/8/layout/bList2#2"/>
    <dgm:cxn modelId="{B77FC831-358B-4708-A8B5-B7D61B44E3B7}" type="presOf" srcId="{338BBE55-4CF8-4A5B-8492-D15B46C7B347}" destId="{C686C3DB-8497-4AEC-B110-2048A4E1B0BC}" srcOrd="0" destOrd="0" presId="urn:microsoft.com/office/officeart/2005/8/layout/bList2#2"/>
    <dgm:cxn modelId="{25DA7098-045F-472D-8913-B62892C90913}" srcId="{E818B3F4-F4B1-4D8D-A73A-7757DAF63E23}" destId="{4D75985D-57C6-4A5D-80A9-8A45D12D98F2}" srcOrd="2" destOrd="0" parTransId="{4F63C694-7943-4DC9-A018-BE5DD30D366D}" sibTransId="{6EE1C742-240C-497D-AB3F-B8E5F0F99A01}"/>
    <dgm:cxn modelId="{B2001070-1C92-469E-9FCF-8AAA53261C3B}" type="presOf" srcId="{F94DFE1F-F568-4B0B-83AA-45BA4C37F59A}" destId="{8D0D7799-7E31-4F72-BE04-1EED1055E6AD}" srcOrd="0" destOrd="0" presId="urn:microsoft.com/office/officeart/2005/8/layout/bList2#2"/>
    <dgm:cxn modelId="{1DDF347B-B06A-40A2-806B-F73331819DA5}" type="presOf" srcId="{4D75985D-57C6-4A5D-80A9-8A45D12D98F2}" destId="{FB924635-9C13-41C1-88D0-4429E330421A}" srcOrd="1" destOrd="0" presId="urn:microsoft.com/office/officeart/2005/8/layout/bList2#2"/>
    <dgm:cxn modelId="{F7DACE08-F5E7-45B6-A776-605440E7985D}" type="presParOf" srcId="{39E678E7-DDE6-48B5-9B35-2974D76A7C72}" destId="{C65B4C36-2240-4C02-967F-35D30F2E2169}" srcOrd="0" destOrd="0" presId="urn:microsoft.com/office/officeart/2005/8/layout/bList2#2"/>
    <dgm:cxn modelId="{5B62798E-4330-4FE4-8C9C-C4CB698ED613}" type="presParOf" srcId="{C65B4C36-2240-4C02-967F-35D30F2E2169}" destId="{A228D5F9-58ED-4845-85FF-9E0BE7E30727}" srcOrd="0" destOrd="0" presId="urn:microsoft.com/office/officeart/2005/8/layout/bList2#2"/>
    <dgm:cxn modelId="{5F07F973-D7FB-41D6-B464-FFF5E2A8AD5D}" type="presParOf" srcId="{C65B4C36-2240-4C02-967F-35D30F2E2169}" destId="{C686C3DB-8497-4AEC-B110-2048A4E1B0BC}" srcOrd="1" destOrd="0" presId="urn:microsoft.com/office/officeart/2005/8/layout/bList2#2"/>
    <dgm:cxn modelId="{41CBBC19-0DA8-4922-80AA-358077EC99BE}" type="presParOf" srcId="{C65B4C36-2240-4C02-967F-35D30F2E2169}" destId="{C1D5C054-9BE1-463E-8D91-DCD6F55B15CA}" srcOrd="2" destOrd="0" presId="urn:microsoft.com/office/officeart/2005/8/layout/bList2#2"/>
    <dgm:cxn modelId="{C2EF551A-15D1-427F-8DEA-2C57A16B3163}" type="presParOf" srcId="{C65B4C36-2240-4C02-967F-35D30F2E2169}" destId="{E86FC9E2-9810-476D-BF64-FF620E21AE51}" srcOrd="3" destOrd="0" presId="urn:microsoft.com/office/officeart/2005/8/layout/bList2#2"/>
    <dgm:cxn modelId="{D2DC824A-DF14-4248-8656-3B87304A8A25}" type="presParOf" srcId="{39E678E7-DDE6-48B5-9B35-2974D76A7C72}" destId="{8D0D7799-7E31-4F72-BE04-1EED1055E6AD}" srcOrd="1" destOrd="0" presId="urn:microsoft.com/office/officeart/2005/8/layout/bList2#2"/>
    <dgm:cxn modelId="{F33180F2-22C5-4C75-A64D-DA6EE08E889B}" type="presParOf" srcId="{39E678E7-DDE6-48B5-9B35-2974D76A7C72}" destId="{7F5F6CB4-9144-4205-83D7-E892E0E34E39}" srcOrd="2" destOrd="0" presId="urn:microsoft.com/office/officeart/2005/8/layout/bList2#2"/>
    <dgm:cxn modelId="{E909E2EC-D76C-4C1A-A732-DE59FDFF8F9F}" type="presParOf" srcId="{7F5F6CB4-9144-4205-83D7-E892E0E34E39}" destId="{FB87675F-2F51-4857-B843-C37B46BAFABC}" srcOrd="0" destOrd="0" presId="urn:microsoft.com/office/officeart/2005/8/layout/bList2#2"/>
    <dgm:cxn modelId="{EDFB3F10-928A-480A-947A-DDF3492D7EC0}" type="presParOf" srcId="{7F5F6CB4-9144-4205-83D7-E892E0E34E39}" destId="{8DADD4DF-EEF1-4722-A7D5-F69F34163CF3}" srcOrd="1" destOrd="0" presId="urn:microsoft.com/office/officeart/2005/8/layout/bList2#2"/>
    <dgm:cxn modelId="{3B394EED-DDFE-4328-A6FF-9081301EBC0E}" type="presParOf" srcId="{7F5F6CB4-9144-4205-83D7-E892E0E34E39}" destId="{197688BA-7F0A-41E1-85EF-43B89FF4986A}" srcOrd="2" destOrd="0" presId="urn:microsoft.com/office/officeart/2005/8/layout/bList2#2"/>
    <dgm:cxn modelId="{0024EE6E-EB6D-498A-98F3-38D789371ADD}" type="presParOf" srcId="{7F5F6CB4-9144-4205-83D7-E892E0E34E39}" destId="{6FB904E3-0B00-43F7-8153-63DA42970916}" srcOrd="3" destOrd="0" presId="urn:microsoft.com/office/officeart/2005/8/layout/bList2#2"/>
    <dgm:cxn modelId="{2BED3F41-D58D-499A-BFD5-2F645856093C}" type="presParOf" srcId="{39E678E7-DDE6-48B5-9B35-2974D76A7C72}" destId="{79804314-4E6C-4EB7-ADF1-9E91C0EE86A7}" srcOrd="3" destOrd="0" presId="urn:microsoft.com/office/officeart/2005/8/layout/bList2#2"/>
    <dgm:cxn modelId="{AEFC611E-32C3-447B-9C9E-6A27DCE57308}" type="presParOf" srcId="{39E678E7-DDE6-48B5-9B35-2974D76A7C72}" destId="{D1579753-5AD8-4B5D-AA82-4A4C498E5E40}" srcOrd="4" destOrd="0" presId="urn:microsoft.com/office/officeart/2005/8/layout/bList2#2"/>
    <dgm:cxn modelId="{4292BEF5-4DFA-4B04-9A49-8B912F0A99D9}" type="presParOf" srcId="{D1579753-5AD8-4B5D-AA82-4A4C498E5E40}" destId="{0785A7FF-7424-4BB4-B80E-CAED9B333E48}" srcOrd="0" destOrd="0" presId="urn:microsoft.com/office/officeart/2005/8/layout/bList2#2"/>
    <dgm:cxn modelId="{79E92B89-A98D-40F7-96BF-59EC95D7CFE5}" type="presParOf" srcId="{D1579753-5AD8-4B5D-AA82-4A4C498E5E40}" destId="{72BEF2E5-41C7-4EB5-8CD3-A49F06520A51}" srcOrd="1" destOrd="0" presId="urn:microsoft.com/office/officeart/2005/8/layout/bList2#2"/>
    <dgm:cxn modelId="{02280AAB-D3AB-4DB9-A61B-18E833EB2250}" type="presParOf" srcId="{D1579753-5AD8-4B5D-AA82-4A4C498E5E40}" destId="{FB924635-9C13-41C1-88D0-4429E330421A}" srcOrd="2" destOrd="0" presId="urn:microsoft.com/office/officeart/2005/8/layout/bList2#2"/>
    <dgm:cxn modelId="{EB09434A-97DF-490C-AD97-F97674801BD0}" type="presParOf" srcId="{D1579753-5AD8-4B5D-AA82-4A4C498E5E40}" destId="{A3512E7A-6DFF-41BC-A13D-99F0DD94A408}" srcOrd="3" destOrd="0" presId="urn:microsoft.com/office/officeart/2005/8/layout/bList2#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4F1607A-4807-4807-8386-7763B1445B59}" type="doc">
      <dgm:prSet loTypeId="urn:microsoft.com/office/officeart/2005/8/layout/bList2#2" loCatId="picture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E110D037-43D8-477B-A08D-8F427D5B1CD3}">
      <dgm:prSet phldrT="[Текст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ru-RU" dirty="0" smtClean="0"/>
            <a:t>А2075 </a:t>
          </a:r>
          <a:r>
            <a:rPr lang="en-US" dirty="0" err="1" smtClean="0"/>
            <a:t>SoNet</a:t>
          </a:r>
          <a:endParaRPr lang="ru-RU" dirty="0"/>
        </a:p>
      </dgm:t>
    </dgm:pt>
    <dgm:pt modelId="{79A8D3C6-DAC9-41E0-B824-825D7078554E}" type="parTrans" cxnId="{398C8DBE-3551-451C-9EB2-8BDD19C86A95}">
      <dgm:prSet/>
      <dgm:spPr/>
      <dgm:t>
        <a:bodyPr/>
        <a:lstStyle/>
        <a:p>
          <a:endParaRPr lang="ru-RU"/>
        </a:p>
      </dgm:t>
    </dgm:pt>
    <dgm:pt modelId="{2BA8B351-A741-474E-9F24-2DAB83E84FE3}" type="sibTrans" cxnId="{398C8DBE-3551-451C-9EB2-8BDD19C86A95}">
      <dgm:prSet/>
      <dgm:spPr/>
      <dgm:t>
        <a:bodyPr/>
        <a:lstStyle/>
        <a:p>
          <a:endParaRPr lang="ru-RU"/>
        </a:p>
      </dgm:t>
    </dgm:pt>
    <dgm:pt modelId="{D8FC63F0-355B-4410-9137-94D563A58ADD}">
      <dgm:prSet phldrT="[Текст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ru-RU" dirty="0" err="1" smtClean="0"/>
            <a:t>Автокон</a:t>
          </a:r>
          <a:r>
            <a:rPr lang="ru-RU" dirty="0" smtClean="0"/>
            <a:t> ЭМА</a:t>
          </a:r>
          <a:endParaRPr lang="ru-RU" dirty="0"/>
        </a:p>
      </dgm:t>
    </dgm:pt>
    <dgm:pt modelId="{BA24D041-214D-4868-86C3-993A5DCCCA53}" type="parTrans" cxnId="{3DD7F722-42C0-4C16-A030-737A723384F4}">
      <dgm:prSet/>
      <dgm:spPr/>
      <dgm:t>
        <a:bodyPr/>
        <a:lstStyle/>
        <a:p>
          <a:endParaRPr lang="ru-RU"/>
        </a:p>
      </dgm:t>
    </dgm:pt>
    <dgm:pt modelId="{8E98E66A-CF31-4AFE-8307-C09F49099107}" type="sibTrans" cxnId="{3DD7F722-42C0-4C16-A030-737A723384F4}">
      <dgm:prSet/>
      <dgm:spPr/>
      <dgm:t>
        <a:bodyPr/>
        <a:lstStyle/>
        <a:p>
          <a:endParaRPr lang="ru-RU"/>
        </a:p>
      </dgm:t>
    </dgm:pt>
    <dgm:pt modelId="{DE3F1D28-89D5-401F-B26C-16D506CE166A}">
      <dgm:prSet phldrT="[Текст]"/>
      <dgm:spPr/>
      <dgm:t>
        <a:bodyPr/>
        <a:lstStyle/>
        <a:p>
          <a:r>
            <a:rPr lang="ru-RU" dirty="0" err="1" smtClean="0"/>
            <a:t>Автоскан</a:t>
          </a:r>
          <a:r>
            <a:rPr lang="ru-RU" dirty="0" smtClean="0"/>
            <a:t>-МДР</a:t>
          </a:r>
          <a:endParaRPr lang="ru-RU" dirty="0"/>
        </a:p>
      </dgm:t>
    </dgm:pt>
    <dgm:pt modelId="{FE8E34EE-6AF1-4542-8603-C0D587F65D91}" type="parTrans" cxnId="{80AF65F2-71D5-4875-A5ED-CB52AF7057FF}">
      <dgm:prSet/>
      <dgm:spPr/>
      <dgm:t>
        <a:bodyPr/>
        <a:lstStyle/>
        <a:p>
          <a:endParaRPr lang="ru-RU"/>
        </a:p>
      </dgm:t>
    </dgm:pt>
    <dgm:pt modelId="{F640878C-BD3D-4310-87A7-A363F278978C}" type="sibTrans" cxnId="{80AF65F2-71D5-4875-A5ED-CB52AF7057FF}">
      <dgm:prSet/>
      <dgm:spPr/>
      <dgm:t>
        <a:bodyPr/>
        <a:lstStyle/>
        <a:p>
          <a:endParaRPr lang="ru-RU"/>
        </a:p>
      </dgm:t>
    </dgm:pt>
    <dgm:pt modelId="{9163FF98-CFCE-496C-A489-FB7882BC8B56}">
      <dgm:prSet phldrT="[Текст]"/>
      <dgm:spPr/>
      <dgm:t>
        <a:bodyPr/>
        <a:lstStyle/>
        <a:p>
          <a:r>
            <a:rPr lang="en-US" dirty="0" smtClean="0"/>
            <a:t>NDT Pipe Scan</a:t>
          </a:r>
          <a:endParaRPr lang="ru-RU" dirty="0"/>
        </a:p>
      </dgm:t>
    </dgm:pt>
    <dgm:pt modelId="{992CC37B-5CB3-40C7-8575-E3686B62E1E9}" type="parTrans" cxnId="{A2D8822D-4831-49E2-8250-4428C96A748F}">
      <dgm:prSet/>
      <dgm:spPr/>
      <dgm:t>
        <a:bodyPr/>
        <a:lstStyle/>
        <a:p>
          <a:endParaRPr lang="ru-RU"/>
        </a:p>
      </dgm:t>
    </dgm:pt>
    <dgm:pt modelId="{3F14895D-0AD3-4D24-A5C8-F8B0771113F1}" type="sibTrans" cxnId="{A2D8822D-4831-49E2-8250-4428C96A748F}">
      <dgm:prSet/>
      <dgm:spPr/>
      <dgm:t>
        <a:bodyPr/>
        <a:lstStyle/>
        <a:p>
          <a:endParaRPr lang="ru-RU"/>
        </a:p>
      </dgm:t>
    </dgm:pt>
    <dgm:pt modelId="{B25E4776-EFD4-4F46-8F84-C22E423E3C63}">
      <dgm:prSet phldrT="[Текст]"/>
      <dgm:spPr/>
      <dgm:t>
        <a:bodyPr/>
        <a:lstStyle/>
        <a:p>
          <a:r>
            <a:rPr lang="ru-RU" dirty="0" smtClean="0"/>
            <a:t>УСД-60-8К-А</a:t>
          </a:r>
          <a:endParaRPr lang="ru-RU" dirty="0"/>
        </a:p>
      </dgm:t>
    </dgm:pt>
    <dgm:pt modelId="{9C250985-C22A-4953-9AB8-6DFFB9D25F3C}" type="parTrans" cxnId="{389B45E6-3FE6-4EA3-BC4F-6BAD60710894}">
      <dgm:prSet/>
      <dgm:spPr/>
      <dgm:t>
        <a:bodyPr/>
        <a:lstStyle/>
        <a:p>
          <a:endParaRPr lang="ru-RU"/>
        </a:p>
      </dgm:t>
    </dgm:pt>
    <dgm:pt modelId="{5E2D6298-2B99-4CCF-9D77-1F3C9958520B}" type="sibTrans" cxnId="{389B45E6-3FE6-4EA3-BC4F-6BAD60710894}">
      <dgm:prSet/>
      <dgm:spPr/>
      <dgm:t>
        <a:bodyPr/>
        <a:lstStyle/>
        <a:p>
          <a:endParaRPr lang="ru-RU"/>
        </a:p>
      </dgm:t>
    </dgm:pt>
    <dgm:pt modelId="{2915CE97-C66D-420F-BD29-7795C207DFDB}">
      <dgm:prSet phldrT="[Текст]"/>
      <dgm:spPr/>
      <dgm:t>
        <a:bodyPr/>
        <a:lstStyle/>
        <a:p>
          <a:r>
            <a:rPr lang="ru-RU" dirty="0" err="1" smtClean="0"/>
            <a:t>Автокон</a:t>
          </a:r>
          <a:r>
            <a:rPr lang="ru-RU" dirty="0" smtClean="0"/>
            <a:t> МГТУ</a:t>
          </a:r>
          <a:endParaRPr lang="ru-RU" dirty="0"/>
        </a:p>
      </dgm:t>
    </dgm:pt>
    <dgm:pt modelId="{8DF86BB9-0225-4B3E-ABF9-C6BAAC761B8C}" type="parTrans" cxnId="{84D72A07-0751-45CD-A7E4-A91F2893C17D}">
      <dgm:prSet/>
      <dgm:spPr/>
      <dgm:t>
        <a:bodyPr/>
        <a:lstStyle/>
        <a:p>
          <a:endParaRPr lang="ru-RU"/>
        </a:p>
      </dgm:t>
    </dgm:pt>
    <dgm:pt modelId="{09EA1D00-CC54-4D68-9144-B733AEFE0644}" type="sibTrans" cxnId="{84D72A07-0751-45CD-A7E4-A91F2893C17D}">
      <dgm:prSet/>
      <dgm:spPr/>
      <dgm:t>
        <a:bodyPr/>
        <a:lstStyle/>
        <a:p>
          <a:endParaRPr lang="ru-RU"/>
        </a:p>
      </dgm:t>
    </dgm:pt>
    <dgm:pt modelId="{FF1BAC1F-0CEA-4469-9C52-7EA98FE7D5EE}" type="pres">
      <dgm:prSet presAssocID="{D4F1607A-4807-4807-8386-7763B1445B59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9296E92-92EC-42C1-8DD1-B1DE542DC563}" type="pres">
      <dgm:prSet presAssocID="{E110D037-43D8-477B-A08D-8F427D5B1CD3}" presName="compNode" presStyleCnt="0"/>
      <dgm:spPr/>
    </dgm:pt>
    <dgm:pt modelId="{C92D1D2F-20C6-4BA7-BDFD-61FBA251EDFA}" type="pres">
      <dgm:prSet presAssocID="{E110D037-43D8-477B-A08D-8F427D5B1CD3}" presName="childRect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45B867-15DE-493C-9004-C88DAAA03D74}" type="pres">
      <dgm:prSet presAssocID="{E110D037-43D8-477B-A08D-8F427D5B1CD3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8F8723-0A12-46AC-892F-84C8EC30C867}" type="pres">
      <dgm:prSet presAssocID="{E110D037-43D8-477B-A08D-8F427D5B1CD3}" presName="parentRect" presStyleLbl="alignNode1" presStyleIdx="0" presStyleCnt="6"/>
      <dgm:spPr/>
      <dgm:t>
        <a:bodyPr/>
        <a:lstStyle/>
        <a:p>
          <a:endParaRPr lang="ru-RU"/>
        </a:p>
      </dgm:t>
    </dgm:pt>
    <dgm:pt modelId="{13835DAE-8E26-48D4-B63D-3555B75AAFAF}" type="pres">
      <dgm:prSet presAssocID="{E110D037-43D8-477B-A08D-8F427D5B1CD3}" presName="adorn" presStyleLbl="fgAccFollowNode1" presStyleIdx="0" presStyleCnt="6"/>
      <dgm:spPr>
        <a:solidFill>
          <a:srgbClr val="00B050">
            <a:alpha val="90000"/>
          </a:srgbClr>
        </a:solidFill>
      </dgm:spPr>
    </dgm:pt>
    <dgm:pt modelId="{896F1A2F-807F-4DC5-8F61-302B7A29662E}" type="pres">
      <dgm:prSet presAssocID="{2BA8B351-A741-474E-9F24-2DAB83E84FE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ACE7D08-E8B4-45B9-A979-1B6A34962AC0}" type="pres">
      <dgm:prSet presAssocID="{D8FC63F0-355B-4410-9137-94D563A58ADD}" presName="compNode" presStyleCnt="0"/>
      <dgm:spPr/>
    </dgm:pt>
    <dgm:pt modelId="{0A23B036-EBDF-4609-879C-4D9CA195BC2C}" type="pres">
      <dgm:prSet presAssocID="{D8FC63F0-355B-4410-9137-94D563A58ADD}" presName="childRect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60A6B6-919E-4A4C-9EF8-D6E2E0339113}" type="pres">
      <dgm:prSet presAssocID="{D8FC63F0-355B-4410-9137-94D563A58ADD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D7F703-156B-4D81-9C8A-8B8552C8EF9D}" type="pres">
      <dgm:prSet presAssocID="{D8FC63F0-355B-4410-9137-94D563A58ADD}" presName="parentRect" presStyleLbl="alignNode1" presStyleIdx="1" presStyleCnt="6"/>
      <dgm:spPr/>
      <dgm:t>
        <a:bodyPr/>
        <a:lstStyle/>
        <a:p>
          <a:endParaRPr lang="ru-RU"/>
        </a:p>
      </dgm:t>
    </dgm:pt>
    <dgm:pt modelId="{89D800EF-ECB7-4AFF-8D47-193739D5B4B2}" type="pres">
      <dgm:prSet presAssocID="{D8FC63F0-355B-4410-9137-94D563A58ADD}" presName="adorn" presStyleLbl="fgAccFollowNode1" presStyleIdx="1" presStyleCnt="6"/>
      <dgm:spPr>
        <a:solidFill>
          <a:srgbClr val="3366FF">
            <a:alpha val="90000"/>
          </a:srgbClr>
        </a:solidFill>
      </dgm:spPr>
    </dgm:pt>
    <dgm:pt modelId="{75532235-C57F-4D2D-8558-349A018CD657}" type="pres">
      <dgm:prSet presAssocID="{8E98E66A-CF31-4AFE-8307-C09F4909910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7CDE240-ABAD-4052-827A-58B8A61D58DD}" type="pres">
      <dgm:prSet presAssocID="{DE3F1D28-89D5-401F-B26C-16D506CE166A}" presName="compNode" presStyleCnt="0"/>
      <dgm:spPr/>
    </dgm:pt>
    <dgm:pt modelId="{DC2E3578-1FC7-41CD-A4E2-7A4270A2BD64}" type="pres">
      <dgm:prSet presAssocID="{DE3F1D28-89D5-401F-B26C-16D506CE166A}" presName="childRect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432F51-CACC-445F-A73D-846B2F18B91D}" type="pres">
      <dgm:prSet presAssocID="{DE3F1D28-89D5-401F-B26C-16D506CE166A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CC7CA3-E2C5-488E-A3DE-25B6A1FE929E}" type="pres">
      <dgm:prSet presAssocID="{DE3F1D28-89D5-401F-B26C-16D506CE166A}" presName="parentRect" presStyleLbl="alignNode1" presStyleIdx="2" presStyleCnt="6"/>
      <dgm:spPr/>
      <dgm:t>
        <a:bodyPr/>
        <a:lstStyle/>
        <a:p>
          <a:endParaRPr lang="ru-RU"/>
        </a:p>
      </dgm:t>
    </dgm:pt>
    <dgm:pt modelId="{FF2A3C1E-F98C-48F4-91F0-AA296D6E8CB2}" type="pres">
      <dgm:prSet presAssocID="{DE3F1D28-89D5-401F-B26C-16D506CE166A}" presName="adorn" presStyleLbl="fgAccFollowNode1" presStyleIdx="2" presStyleCnt="6"/>
      <dgm:spPr>
        <a:solidFill>
          <a:srgbClr val="00B050">
            <a:alpha val="90000"/>
          </a:srgbClr>
        </a:solidFill>
      </dgm:spPr>
      <dgm:t>
        <a:bodyPr/>
        <a:lstStyle/>
        <a:p>
          <a:endParaRPr lang="ru-RU"/>
        </a:p>
      </dgm:t>
    </dgm:pt>
    <dgm:pt modelId="{4ADEDB14-77C2-45C5-9F3B-D673974CC774}" type="pres">
      <dgm:prSet presAssocID="{F640878C-BD3D-4310-87A7-A363F278978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8B0ACD8-ACD6-4FF6-A286-B36B440D26B3}" type="pres">
      <dgm:prSet presAssocID="{9163FF98-CFCE-496C-A489-FB7882BC8B56}" presName="compNode" presStyleCnt="0"/>
      <dgm:spPr/>
    </dgm:pt>
    <dgm:pt modelId="{021D40D4-CA3C-4A5A-9D35-A481E78D6974}" type="pres">
      <dgm:prSet presAssocID="{9163FF98-CFCE-496C-A489-FB7882BC8B56}" presName="childRect" presStyleLbl="bg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5B322A-FE2D-4D7B-B25C-9758DB13B53E}" type="pres">
      <dgm:prSet presAssocID="{9163FF98-CFCE-496C-A489-FB7882BC8B56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0A7F00-BC36-470E-B602-ACC5F61A91F8}" type="pres">
      <dgm:prSet presAssocID="{9163FF98-CFCE-496C-A489-FB7882BC8B56}" presName="parentRect" presStyleLbl="alignNode1" presStyleIdx="3" presStyleCnt="6"/>
      <dgm:spPr/>
      <dgm:t>
        <a:bodyPr/>
        <a:lstStyle/>
        <a:p>
          <a:endParaRPr lang="ru-RU"/>
        </a:p>
      </dgm:t>
    </dgm:pt>
    <dgm:pt modelId="{0730CC34-7432-4D4A-B829-C221A3EE2E38}" type="pres">
      <dgm:prSet presAssocID="{9163FF98-CFCE-496C-A489-FB7882BC8B56}" presName="adorn" presStyleLbl="fgAccFollowNode1" presStyleIdx="3" presStyleCnt="6"/>
      <dgm:spPr>
        <a:solidFill>
          <a:srgbClr val="00B050">
            <a:alpha val="90000"/>
          </a:srgbClr>
        </a:solidFill>
      </dgm:spPr>
    </dgm:pt>
    <dgm:pt modelId="{09B8D0F2-B46A-4E2C-9D72-0A872322DC33}" type="pres">
      <dgm:prSet presAssocID="{3F14895D-0AD3-4D24-A5C8-F8B0771113F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2DFBAA5-0895-4042-B7EB-407FED30E5F0}" type="pres">
      <dgm:prSet presAssocID="{B25E4776-EFD4-4F46-8F84-C22E423E3C63}" presName="compNode" presStyleCnt="0"/>
      <dgm:spPr/>
    </dgm:pt>
    <dgm:pt modelId="{7B785A21-13CE-49A2-BCAC-64C6B26CD92F}" type="pres">
      <dgm:prSet presAssocID="{B25E4776-EFD4-4F46-8F84-C22E423E3C63}" presName="childRect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77822D-9E45-46C7-86E8-2D0B8C151188}" type="pres">
      <dgm:prSet presAssocID="{B25E4776-EFD4-4F46-8F84-C22E423E3C63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24D004-82A7-4909-B18A-96124AE820CC}" type="pres">
      <dgm:prSet presAssocID="{B25E4776-EFD4-4F46-8F84-C22E423E3C63}" presName="parentRect" presStyleLbl="alignNode1" presStyleIdx="4" presStyleCnt="6"/>
      <dgm:spPr/>
      <dgm:t>
        <a:bodyPr/>
        <a:lstStyle/>
        <a:p>
          <a:endParaRPr lang="ru-RU"/>
        </a:p>
      </dgm:t>
    </dgm:pt>
    <dgm:pt modelId="{438401AA-3B96-4753-AE22-FADF2DBAF320}" type="pres">
      <dgm:prSet presAssocID="{B25E4776-EFD4-4F46-8F84-C22E423E3C63}" presName="adorn" presStyleLbl="fgAccFollowNode1" presStyleIdx="4" presStyleCnt="6"/>
      <dgm:spPr>
        <a:solidFill>
          <a:srgbClr val="00B050">
            <a:alpha val="90000"/>
          </a:srgbClr>
        </a:solidFill>
      </dgm:spPr>
    </dgm:pt>
    <dgm:pt modelId="{8DF78639-260C-4E40-B031-F8725095C149}" type="pres">
      <dgm:prSet presAssocID="{5E2D6298-2B99-4CCF-9D77-1F3C9958520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4D1B3143-973C-4C7B-822C-47EAE3777118}" type="pres">
      <dgm:prSet presAssocID="{2915CE97-C66D-420F-BD29-7795C207DFDB}" presName="compNode" presStyleCnt="0"/>
      <dgm:spPr/>
    </dgm:pt>
    <dgm:pt modelId="{267CD167-F78A-48F6-857F-CD18018DBFA3}" type="pres">
      <dgm:prSet presAssocID="{2915CE97-C66D-420F-BD29-7795C207DFDB}" presName="childRect" presStyleLbl="bgAcc1" presStyleIdx="5" presStyleCnt="6">
        <dgm:presLayoutVars>
          <dgm:bulletEnabled val="1"/>
        </dgm:presLayoutVars>
      </dgm:prSet>
      <dgm:spPr/>
    </dgm:pt>
    <dgm:pt modelId="{64A8FC79-9203-4B50-B233-830B6214B9AF}" type="pres">
      <dgm:prSet presAssocID="{2915CE97-C66D-420F-BD29-7795C207DFDB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782C0B-9127-4009-BB03-9AD2A60E67C4}" type="pres">
      <dgm:prSet presAssocID="{2915CE97-C66D-420F-BD29-7795C207DFDB}" presName="parentRect" presStyleLbl="alignNode1" presStyleIdx="5" presStyleCnt="6"/>
      <dgm:spPr/>
      <dgm:t>
        <a:bodyPr/>
        <a:lstStyle/>
        <a:p>
          <a:endParaRPr lang="ru-RU"/>
        </a:p>
      </dgm:t>
    </dgm:pt>
    <dgm:pt modelId="{03C70D61-698E-4FF5-859C-D39384746D69}" type="pres">
      <dgm:prSet presAssocID="{2915CE97-C66D-420F-BD29-7795C207DFDB}" presName="adorn" presStyleLbl="fgAccFollowNode1" presStyleIdx="5" presStyleCnt="6"/>
      <dgm:spPr>
        <a:solidFill>
          <a:srgbClr val="00B050">
            <a:alpha val="90000"/>
          </a:srgbClr>
        </a:solidFill>
      </dgm:spPr>
    </dgm:pt>
  </dgm:ptLst>
  <dgm:cxnLst>
    <dgm:cxn modelId="{B7A0F39E-CB7A-4A21-A386-C82892E80F22}" type="presOf" srcId="{E110D037-43D8-477B-A08D-8F427D5B1CD3}" destId="{0A8F8723-0A12-46AC-892F-84C8EC30C867}" srcOrd="1" destOrd="0" presId="urn:microsoft.com/office/officeart/2005/8/layout/bList2#2"/>
    <dgm:cxn modelId="{A2D8822D-4831-49E2-8250-4428C96A748F}" srcId="{D4F1607A-4807-4807-8386-7763B1445B59}" destId="{9163FF98-CFCE-496C-A489-FB7882BC8B56}" srcOrd="3" destOrd="0" parTransId="{992CC37B-5CB3-40C7-8575-E3686B62E1E9}" sibTransId="{3F14895D-0AD3-4D24-A5C8-F8B0771113F1}"/>
    <dgm:cxn modelId="{0B35AF91-F9D0-4339-AD2E-CA907E9EF5C4}" type="presOf" srcId="{3F14895D-0AD3-4D24-A5C8-F8B0771113F1}" destId="{09B8D0F2-B46A-4E2C-9D72-0A872322DC33}" srcOrd="0" destOrd="0" presId="urn:microsoft.com/office/officeart/2005/8/layout/bList2#2"/>
    <dgm:cxn modelId="{885AA831-F4E1-4046-8043-EA1A5DE0083F}" type="presOf" srcId="{D8FC63F0-355B-4410-9137-94D563A58ADD}" destId="{E3D7F703-156B-4D81-9C8A-8B8552C8EF9D}" srcOrd="1" destOrd="0" presId="urn:microsoft.com/office/officeart/2005/8/layout/bList2#2"/>
    <dgm:cxn modelId="{EF3C9F5B-01FE-4F35-9A13-53BA45A8DD41}" type="presOf" srcId="{DE3F1D28-89D5-401F-B26C-16D506CE166A}" destId="{5FCC7CA3-E2C5-488E-A3DE-25B6A1FE929E}" srcOrd="1" destOrd="0" presId="urn:microsoft.com/office/officeart/2005/8/layout/bList2#2"/>
    <dgm:cxn modelId="{84D72A07-0751-45CD-A7E4-A91F2893C17D}" srcId="{D4F1607A-4807-4807-8386-7763B1445B59}" destId="{2915CE97-C66D-420F-BD29-7795C207DFDB}" srcOrd="5" destOrd="0" parTransId="{8DF86BB9-0225-4B3E-ABF9-C6BAAC761B8C}" sibTransId="{09EA1D00-CC54-4D68-9144-B733AEFE0644}"/>
    <dgm:cxn modelId="{BFBF9D7F-349E-44C9-9FFE-BD2CE365AA23}" type="presOf" srcId="{8E98E66A-CF31-4AFE-8307-C09F49099107}" destId="{75532235-C57F-4D2D-8558-349A018CD657}" srcOrd="0" destOrd="0" presId="urn:microsoft.com/office/officeart/2005/8/layout/bList2#2"/>
    <dgm:cxn modelId="{80AF65F2-71D5-4875-A5ED-CB52AF7057FF}" srcId="{D4F1607A-4807-4807-8386-7763B1445B59}" destId="{DE3F1D28-89D5-401F-B26C-16D506CE166A}" srcOrd="2" destOrd="0" parTransId="{FE8E34EE-6AF1-4542-8603-C0D587F65D91}" sibTransId="{F640878C-BD3D-4310-87A7-A363F278978C}"/>
    <dgm:cxn modelId="{8E7A53A3-210D-4E20-81DB-3B32ADF089E2}" type="presOf" srcId="{B25E4776-EFD4-4F46-8F84-C22E423E3C63}" destId="{B977822D-9E45-46C7-86E8-2D0B8C151188}" srcOrd="0" destOrd="0" presId="urn:microsoft.com/office/officeart/2005/8/layout/bList2#2"/>
    <dgm:cxn modelId="{FC5F57EF-3945-41D6-BE69-3BA3A93F783A}" type="presOf" srcId="{DE3F1D28-89D5-401F-B26C-16D506CE166A}" destId="{46432F51-CACC-445F-A73D-846B2F18B91D}" srcOrd="0" destOrd="0" presId="urn:microsoft.com/office/officeart/2005/8/layout/bList2#2"/>
    <dgm:cxn modelId="{04816B4B-C8C8-427B-8806-40C36435AAF0}" type="presOf" srcId="{2915CE97-C66D-420F-BD29-7795C207DFDB}" destId="{C9782C0B-9127-4009-BB03-9AD2A60E67C4}" srcOrd="1" destOrd="0" presId="urn:microsoft.com/office/officeart/2005/8/layout/bList2#2"/>
    <dgm:cxn modelId="{AD1C005D-05FE-4B49-AA6B-C789C9F74E3B}" type="presOf" srcId="{D8FC63F0-355B-4410-9137-94D563A58ADD}" destId="{5460A6B6-919E-4A4C-9EF8-D6E2E0339113}" srcOrd="0" destOrd="0" presId="urn:microsoft.com/office/officeart/2005/8/layout/bList2#2"/>
    <dgm:cxn modelId="{C838F507-4285-404F-B076-298ECD51E2AB}" type="presOf" srcId="{5E2D6298-2B99-4CCF-9D77-1F3C9958520B}" destId="{8DF78639-260C-4E40-B031-F8725095C149}" srcOrd="0" destOrd="0" presId="urn:microsoft.com/office/officeart/2005/8/layout/bList2#2"/>
    <dgm:cxn modelId="{3DD7F722-42C0-4C16-A030-737A723384F4}" srcId="{D4F1607A-4807-4807-8386-7763B1445B59}" destId="{D8FC63F0-355B-4410-9137-94D563A58ADD}" srcOrd="1" destOrd="0" parTransId="{BA24D041-214D-4868-86C3-993A5DCCCA53}" sibTransId="{8E98E66A-CF31-4AFE-8307-C09F49099107}"/>
    <dgm:cxn modelId="{26A4EA86-BE64-416D-B06C-F70AFFA2A5FF}" type="presOf" srcId="{9163FF98-CFCE-496C-A489-FB7882BC8B56}" destId="{655B322A-FE2D-4D7B-B25C-9758DB13B53E}" srcOrd="0" destOrd="0" presId="urn:microsoft.com/office/officeart/2005/8/layout/bList2#2"/>
    <dgm:cxn modelId="{FA443B04-8113-471D-8AB2-C20F6B3866D0}" type="presOf" srcId="{F640878C-BD3D-4310-87A7-A363F278978C}" destId="{4ADEDB14-77C2-45C5-9F3B-D673974CC774}" srcOrd="0" destOrd="0" presId="urn:microsoft.com/office/officeart/2005/8/layout/bList2#2"/>
    <dgm:cxn modelId="{D0B72BEA-1338-4E58-846D-E029AD127D64}" type="presOf" srcId="{D4F1607A-4807-4807-8386-7763B1445B59}" destId="{FF1BAC1F-0CEA-4469-9C52-7EA98FE7D5EE}" srcOrd="0" destOrd="0" presId="urn:microsoft.com/office/officeart/2005/8/layout/bList2#2"/>
    <dgm:cxn modelId="{8B86D857-C119-4DDF-8C4B-7DE9141E897F}" type="presOf" srcId="{E110D037-43D8-477B-A08D-8F427D5B1CD3}" destId="{D345B867-15DE-493C-9004-C88DAAA03D74}" srcOrd="0" destOrd="0" presId="urn:microsoft.com/office/officeart/2005/8/layout/bList2#2"/>
    <dgm:cxn modelId="{59373033-38A5-4C4C-BA46-03329E16409A}" type="presOf" srcId="{2915CE97-C66D-420F-BD29-7795C207DFDB}" destId="{64A8FC79-9203-4B50-B233-830B6214B9AF}" srcOrd="0" destOrd="0" presId="urn:microsoft.com/office/officeart/2005/8/layout/bList2#2"/>
    <dgm:cxn modelId="{734FAA69-3A3C-45D3-90CD-761337E412DB}" type="presOf" srcId="{9163FF98-CFCE-496C-A489-FB7882BC8B56}" destId="{950A7F00-BC36-470E-B602-ACC5F61A91F8}" srcOrd="1" destOrd="0" presId="urn:microsoft.com/office/officeart/2005/8/layout/bList2#2"/>
    <dgm:cxn modelId="{389B45E6-3FE6-4EA3-BC4F-6BAD60710894}" srcId="{D4F1607A-4807-4807-8386-7763B1445B59}" destId="{B25E4776-EFD4-4F46-8F84-C22E423E3C63}" srcOrd="4" destOrd="0" parTransId="{9C250985-C22A-4953-9AB8-6DFFB9D25F3C}" sibTransId="{5E2D6298-2B99-4CCF-9D77-1F3C9958520B}"/>
    <dgm:cxn modelId="{9106EB81-8873-4116-8AB9-6321A50FB595}" type="presOf" srcId="{B25E4776-EFD4-4F46-8F84-C22E423E3C63}" destId="{4E24D004-82A7-4909-B18A-96124AE820CC}" srcOrd="1" destOrd="0" presId="urn:microsoft.com/office/officeart/2005/8/layout/bList2#2"/>
    <dgm:cxn modelId="{E85E7744-76ED-4306-A628-90D97865EC7F}" type="presOf" srcId="{2BA8B351-A741-474E-9F24-2DAB83E84FE3}" destId="{896F1A2F-807F-4DC5-8F61-302B7A29662E}" srcOrd="0" destOrd="0" presId="urn:microsoft.com/office/officeart/2005/8/layout/bList2#2"/>
    <dgm:cxn modelId="{398C8DBE-3551-451C-9EB2-8BDD19C86A95}" srcId="{D4F1607A-4807-4807-8386-7763B1445B59}" destId="{E110D037-43D8-477B-A08D-8F427D5B1CD3}" srcOrd="0" destOrd="0" parTransId="{79A8D3C6-DAC9-41E0-B824-825D7078554E}" sibTransId="{2BA8B351-A741-474E-9F24-2DAB83E84FE3}"/>
    <dgm:cxn modelId="{09B30F22-BD29-491B-99A1-FFC51DEF7100}" type="presParOf" srcId="{FF1BAC1F-0CEA-4469-9C52-7EA98FE7D5EE}" destId="{79296E92-92EC-42C1-8DD1-B1DE542DC563}" srcOrd="0" destOrd="0" presId="urn:microsoft.com/office/officeart/2005/8/layout/bList2#2"/>
    <dgm:cxn modelId="{0C213D8F-B8CF-429D-8FB6-9FD46470FAE9}" type="presParOf" srcId="{79296E92-92EC-42C1-8DD1-B1DE542DC563}" destId="{C92D1D2F-20C6-4BA7-BDFD-61FBA251EDFA}" srcOrd="0" destOrd="0" presId="urn:microsoft.com/office/officeart/2005/8/layout/bList2#2"/>
    <dgm:cxn modelId="{2F5B1299-7B87-4AFE-8F35-6CCA05E6C5A8}" type="presParOf" srcId="{79296E92-92EC-42C1-8DD1-B1DE542DC563}" destId="{D345B867-15DE-493C-9004-C88DAAA03D74}" srcOrd="1" destOrd="0" presId="urn:microsoft.com/office/officeart/2005/8/layout/bList2#2"/>
    <dgm:cxn modelId="{F426096A-1BCF-4DDA-86DA-2E082091B02C}" type="presParOf" srcId="{79296E92-92EC-42C1-8DD1-B1DE542DC563}" destId="{0A8F8723-0A12-46AC-892F-84C8EC30C867}" srcOrd="2" destOrd="0" presId="urn:microsoft.com/office/officeart/2005/8/layout/bList2#2"/>
    <dgm:cxn modelId="{70A8E9FD-52CF-4010-A7C6-ABBD3232AA91}" type="presParOf" srcId="{79296E92-92EC-42C1-8DD1-B1DE542DC563}" destId="{13835DAE-8E26-48D4-B63D-3555B75AAFAF}" srcOrd="3" destOrd="0" presId="urn:microsoft.com/office/officeart/2005/8/layout/bList2#2"/>
    <dgm:cxn modelId="{05644089-3F55-4CA0-A705-ADB65A89A734}" type="presParOf" srcId="{FF1BAC1F-0CEA-4469-9C52-7EA98FE7D5EE}" destId="{896F1A2F-807F-4DC5-8F61-302B7A29662E}" srcOrd="1" destOrd="0" presId="urn:microsoft.com/office/officeart/2005/8/layout/bList2#2"/>
    <dgm:cxn modelId="{D55FBFF8-86C3-4A3B-855B-340EE0D93EC0}" type="presParOf" srcId="{FF1BAC1F-0CEA-4469-9C52-7EA98FE7D5EE}" destId="{6ACE7D08-E8B4-45B9-A979-1B6A34962AC0}" srcOrd="2" destOrd="0" presId="urn:microsoft.com/office/officeart/2005/8/layout/bList2#2"/>
    <dgm:cxn modelId="{1C9BF2CA-DCCB-4897-B2B3-4851376F8A35}" type="presParOf" srcId="{6ACE7D08-E8B4-45B9-A979-1B6A34962AC0}" destId="{0A23B036-EBDF-4609-879C-4D9CA195BC2C}" srcOrd="0" destOrd="0" presId="urn:microsoft.com/office/officeart/2005/8/layout/bList2#2"/>
    <dgm:cxn modelId="{12D97641-EC72-4CEE-9E2D-56F9FB038593}" type="presParOf" srcId="{6ACE7D08-E8B4-45B9-A979-1B6A34962AC0}" destId="{5460A6B6-919E-4A4C-9EF8-D6E2E0339113}" srcOrd="1" destOrd="0" presId="urn:microsoft.com/office/officeart/2005/8/layout/bList2#2"/>
    <dgm:cxn modelId="{59917DF0-1704-4D18-82DB-04D492D7D6B3}" type="presParOf" srcId="{6ACE7D08-E8B4-45B9-A979-1B6A34962AC0}" destId="{E3D7F703-156B-4D81-9C8A-8B8552C8EF9D}" srcOrd="2" destOrd="0" presId="urn:microsoft.com/office/officeart/2005/8/layout/bList2#2"/>
    <dgm:cxn modelId="{F15BCC45-1197-4FA6-8C80-187CABC61908}" type="presParOf" srcId="{6ACE7D08-E8B4-45B9-A979-1B6A34962AC0}" destId="{89D800EF-ECB7-4AFF-8D47-193739D5B4B2}" srcOrd="3" destOrd="0" presId="urn:microsoft.com/office/officeart/2005/8/layout/bList2#2"/>
    <dgm:cxn modelId="{D17442F6-9DE7-478A-9D67-7F3AE35A497F}" type="presParOf" srcId="{FF1BAC1F-0CEA-4469-9C52-7EA98FE7D5EE}" destId="{75532235-C57F-4D2D-8558-349A018CD657}" srcOrd="3" destOrd="0" presId="urn:microsoft.com/office/officeart/2005/8/layout/bList2#2"/>
    <dgm:cxn modelId="{9533CDB1-C39D-44E3-9FE5-25EDD5392813}" type="presParOf" srcId="{FF1BAC1F-0CEA-4469-9C52-7EA98FE7D5EE}" destId="{F7CDE240-ABAD-4052-827A-58B8A61D58DD}" srcOrd="4" destOrd="0" presId="urn:microsoft.com/office/officeart/2005/8/layout/bList2#2"/>
    <dgm:cxn modelId="{8FEA6AC9-7B5A-4312-9B2C-B8C97B465B38}" type="presParOf" srcId="{F7CDE240-ABAD-4052-827A-58B8A61D58DD}" destId="{DC2E3578-1FC7-41CD-A4E2-7A4270A2BD64}" srcOrd="0" destOrd="0" presId="urn:microsoft.com/office/officeart/2005/8/layout/bList2#2"/>
    <dgm:cxn modelId="{43CAC34F-D8B2-4FDD-8408-257FBD55776E}" type="presParOf" srcId="{F7CDE240-ABAD-4052-827A-58B8A61D58DD}" destId="{46432F51-CACC-445F-A73D-846B2F18B91D}" srcOrd="1" destOrd="0" presId="urn:microsoft.com/office/officeart/2005/8/layout/bList2#2"/>
    <dgm:cxn modelId="{798D59B8-50F7-4814-8131-E525592B7D21}" type="presParOf" srcId="{F7CDE240-ABAD-4052-827A-58B8A61D58DD}" destId="{5FCC7CA3-E2C5-488E-A3DE-25B6A1FE929E}" srcOrd="2" destOrd="0" presId="urn:microsoft.com/office/officeart/2005/8/layout/bList2#2"/>
    <dgm:cxn modelId="{42224880-F71D-4AB2-95AF-38003A72F596}" type="presParOf" srcId="{F7CDE240-ABAD-4052-827A-58B8A61D58DD}" destId="{FF2A3C1E-F98C-48F4-91F0-AA296D6E8CB2}" srcOrd="3" destOrd="0" presId="urn:microsoft.com/office/officeart/2005/8/layout/bList2#2"/>
    <dgm:cxn modelId="{98FCE0ED-57FF-4BA5-B1B4-93440EAEE618}" type="presParOf" srcId="{FF1BAC1F-0CEA-4469-9C52-7EA98FE7D5EE}" destId="{4ADEDB14-77C2-45C5-9F3B-D673974CC774}" srcOrd="5" destOrd="0" presId="urn:microsoft.com/office/officeart/2005/8/layout/bList2#2"/>
    <dgm:cxn modelId="{C9F4C597-9DA0-4193-BE5B-0C156C372EB9}" type="presParOf" srcId="{FF1BAC1F-0CEA-4469-9C52-7EA98FE7D5EE}" destId="{A8B0ACD8-ACD6-4FF6-A286-B36B440D26B3}" srcOrd="6" destOrd="0" presId="urn:microsoft.com/office/officeart/2005/8/layout/bList2#2"/>
    <dgm:cxn modelId="{FE8C93B5-A147-420A-9E87-66F4EEA4C0AF}" type="presParOf" srcId="{A8B0ACD8-ACD6-4FF6-A286-B36B440D26B3}" destId="{021D40D4-CA3C-4A5A-9D35-A481E78D6974}" srcOrd="0" destOrd="0" presId="urn:microsoft.com/office/officeart/2005/8/layout/bList2#2"/>
    <dgm:cxn modelId="{13119D00-CFE9-4C8F-8BC7-1EB6F1DD09AB}" type="presParOf" srcId="{A8B0ACD8-ACD6-4FF6-A286-B36B440D26B3}" destId="{655B322A-FE2D-4D7B-B25C-9758DB13B53E}" srcOrd="1" destOrd="0" presId="urn:microsoft.com/office/officeart/2005/8/layout/bList2#2"/>
    <dgm:cxn modelId="{183EF8DB-22C2-44F4-B29C-FBB05EA17342}" type="presParOf" srcId="{A8B0ACD8-ACD6-4FF6-A286-B36B440D26B3}" destId="{950A7F00-BC36-470E-B602-ACC5F61A91F8}" srcOrd="2" destOrd="0" presId="urn:microsoft.com/office/officeart/2005/8/layout/bList2#2"/>
    <dgm:cxn modelId="{EDAE06C8-624F-4210-97D9-CE946A8F668A}" type="presParOf" srcId="{A8B0ACD8-ACD6-4FF6-A286-B36B440D26B3}" destId="{0730CC34-7432-4D4A-B829-C221A3EE2E38}" srcOrd="3" destOrd="0" presId="urn:microsoft.com/office/officeart/2005/8/layout/bList2#2"/>
    <dgm:cxn modelId="{32D02722-8FB0-4795-91BA-70BF5F9E73DC}" type="presParOf" srcId="{FF1BAC1F-0CEA-4469-9C52-7EA98FE7D5EE}" destId="{09B8D0F2-B46A-4E2C-9D72-0A872322DC33}" srcOrd="7" destOrd="0" presId="urn:microsoft.com/office/officeart/2005/8/layout/bList2#2"/>
    <dgm:cxn modelId="{E5578155-2FCB-496C-899F-63F5CA1D19B4}" type="presParOf" srcId="{FF1BAC1F-0CEA-4469-9C52-7EA98FE7D5EE}" destId="{F2DFBAA5-0895-4042-B7EB-407FED30E5F0}" srcOrd="8" destOrd="0" presId="urn:microsoft.com/office/officeart/2005/8/layout/bList2#2"/>
    <dgm:cxn modelId="{B66B3F34-379B-462A-9E23-FC0CF4A2618C}" type="presParOf" srcId="{F2DFBAA5-0895-4042-B7EB-407FED30E5F0}" destId="{7B785A21-13CE-49A2-BCAC-64C6B26CD92F}" srcOrd="0" destOrd="0" presId="urn:microsoft.com/office/officeart/2005/8/layout/bList2#2"/>
    <dgm:cxn modelId="{67BF802B-934C-4333-B8C1-7F9DB1118458}" type="presParOf" srcId="{F2DFBAA5-0895-4042-B7EB-407FED30E5F0}" destId="{B977822D-9E45-46C7-86E8-2D0B8C151188}" srcOrd="1" destOrd="0" presId="urn:microsoft.com/office/officeart/2005/8/layout/bList2#2"/>
    <dgm:cxn modelId="{14EC826A-BB2C-4F3E-AFA8-748E02B7048A}" type="presParOf" srcId="{F2DFBAA5-0895-4042-B7EB-407FED30E5F0}" destId="{4E24D004-82A7-4909-B18A-96124AE820CC}" srcOrd="2" destOrd="0" presId="urn:microsoft.com/office/officeart/2005/8/layout/bList2#2"/>
    <dgm:cxn modelId="{2B8781CD-FCCB-4F38-95D5-A10A25AB4C94}" type="presParOf" srcId="{F2DFBAA5-0895-4042-B7EB-407FED30E5F0}" destId="{438401AA-3B96-4753-AE22-FADF2DBAF320}" srcOrd="3" destOrd="0" presId="urn:microsoft.com/office/officeart/2005/8/layout/bList2#2"/>
    <dgm:cxn modelId="{E776C0D0-F09F-4773-BBCE-8B17BC1FEB2E}" type="presParOf" srcId="{FF1BAC1F-0CEA-4469-9C52-7EA98FE7D5EE}" destId="{8DF78639-260C-4E40-B031-F8725095C149}" srcOrd="9" destOrd="0" presId="urn:microsoft.com/office/officeart/2005/8/layout/bList2#2"/>
    <dgm:cxn modelId="{DB8C9B45-6D69-40FC-B5F0-E1DFF8A4C74F}" type="presParOf" srcId="{FF1BAC1F-0CEA-4469-9C52-7EA98FE7D5EE}" destId="{4D1B3143-973C-4C7B-822C-47EAE3777118}" srcOrd="10" destOrd="0" presId="urn:microsoft.com/office/officeart/2005/8/layout/bList2#2"/>
    <dgm:cxn modelId="{7A2016C2-7E21-4362-B681-79D148CDBB62}" type="presParOf" srcId="{4D1B3143-973C-4C7B-822C-47EAE3777118}" destId="{267CD167-F78A-48F6-857F-CD18018DBFA3}" srcOrd="0" destOrd="0" presId="urn:microsoft.com/office/officeart/2005/8/layout/bList2#2"/>
    <dgm:cxn modelId="{B62ADF98-F9BE-48FB-AE73-005A5C56D942}" type="presParOf" srcId="{4D1B3143-973C-4C7B-822C-47EAE3777118}" destId="{64A8FC79-9203-4B50-B233-830B6214B9AF}" srcOrd="1" destOrd="0" presId="urn:microsoft.com/office/officeart/2005/8/layout/bList2#2"/>
    <dgm:cxn modelId="{D6A2CA73-7DBC-44B9-8210-53610ECA1B16}" type="presParOf" srcId="{4D1B3143-973C-4C7B-822C-47EAE3777118}" destId="{C9782C0B-9127-4009-BB03-9AD2A60E67C4}" srcOrd="2" destOrd="0" presId="urn:microsoft.com/office/officeart/2005/8/layout/bList2#2"/>
    <dgm:cxn modelId="{6C20B460-67EC-4904-A0B5-841482E51FE6}" type="presParOf" srcId="{4D1B3143-973C-4C7B-822C-47EAE3777118}" destId="{03C70D61-698E-4FF5-859C-D39384746D69}" srcOrd="3" destOrd="0" presId="urn:microsoft.com/office/officeart/2005/8/layout/bList2#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4E5C0AB-1004-4531-9493-50016ABE5A5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C1B2A4A-4809-45A8-9477-04C9D157B694}">
      <dgm:prSet phldrT="[Текст]"/>
      <dgm:spPr/>
      <dgm:t>
        <a:bodyPr/>
        <a:lstStyle/>
        <a:p>
          <a:r>
            <a:rPr lang="ru-RU" dirty="0" smtClean="0"/>
            <a:t>Основные технические характеристики стенда</a:t>
          </a:r>
          <a:endParaRPr lang="ru-RU" dirty="0"/>
        </a:p>
      </dgm:t>
    </dgm:pt>
    <dgm:pt modelId="{164C960A-179A-4E94-AFFF-703ADC17EEE9}" type="parTrans" cxnId="{A44E83BD-E78B-4232-8A89-0EF62875F55C}">
      <dgm:prSet/>
      <dgm:spPr/>
      <dgm:t>
        <a:bodyPr/>
        <a:lstStyle/>
        <a:p>
          <a:endParaRPr lang="ru-RU"/>
        </a:p>
      </dgm:t>
    </dgm:pt>
    <dgm:pt modelId="{05ABD80C-0D0C-4FDF-90AA-4E7CEB742736}" type="sibTrans" cxnId="{A44E83BD-E78B-4232-8A89-0EF62875F55C}">
      <dgm:prSet/>
      <dgm:spPr/>
      <dgm:t>
        <a:bodyPr/>
        <a:lstStyle/>
        <a:p>
          <a:endParaRPr lang="ru-RU"/>
        </a:p>
      </dgm:t>
    </dgm:pt>
    <dgm:pt modelId="{CFDC0D46-F3D0-4A0C-BBE5-66B43415F7A4}">
      <dgm:prSet custT="1"/>
      <dgm:spPr/>
      <dgm:t>
        <a:bodyPr/>
        <a:lstStyle/>
        <a:p>
          <a:r>
            <a:rPr lang="ru-RU" sz="1800" dirty="0" smtClean="0"/>
            <a:t>Количество труб  в составе стенда: 4	</a:t>
          </a:r>
          <a:endParaRPr lang="ru-RU" sz="1800" dirty="0"/>
        </a:p>
      </dgm:t>
    </dgm:pt>
    <dgm:pt modelId="{E71D6BE3-FA67-4BD4-91F4-E06C39F06ABD}" type="parTrans" cxnId="{05CA8C1B-7BC7-4A1C-8A2B-82B028AE969E}">
      <dgm:prSet/>
      <dgm:spPr/>
      <dgm:t>
        <a:bodyPr/>
        <a:lstStyle/>
        <a:p>
          <a:endParaRPr lang="ru-RU"/>
        </a:p>
      </dgm:t>
    </dgm:pt>
    <dgm:pt modelId="{DCC7EBFF-7673-4EC6-BAA6-DEA1DBDD339B}" type="sibTrans" cxnId="{05CA8C1B-7BC7-4A1C-8A2B-82B028AE969E}">
      <dgm:prSet/>
      <dgm:spPr/>
      <dgm:t>
        <a:bodyPr/>
        <a:lstStyle/>
        <a:p>
          <a:endParaRPr lang="ru-RU"/>
        </a:p>
      </dgm:t>
    </dgm:pt>
    <dgm:pt modelId="{0A90E5AC-929A-4D1D-86DE-CEF1D7CAEE67}">
      <dgm:prSet custT="1"/>
      <dgm:spPr/>
      <dgm:t>
        <a:bodyPr/>
        <a:lstStyle/>
        <a:p>
          <a:r>
            <a:rPr lang="ru-RU" sz="1800" dirty="0" smtClean="0"/>
            <a:t>Внешний диаметр труб: 1420 мм </a:t>
          </a:r>
          <a:endParaRPr lang="ru-RU" sz="1800" dirty="0"/>
        </a:p>
      </dgm:t>
    </dgm:pt>
    <dgm:pt modelId="{269F2024-C431-48E3-BAE8-B5FE8107E746}" type="parTrans" cxnId="{728D15AB-1373-4A6A-8294-240BB11C2244}">
      <dgm:prSet/>
      <dgm:spPr/>
      <dgm:t>
        <a:bodyPr/>
        <a:lstStyle/>
        <a:p>
          <a:endParaRPr lang="ru-RU"/>
        </a:p>
      </dgm:t>
    </dgm:pt>
    <dgm:pt modelId="{4B8A17FF-BB5C-4D28-B030-C2E0006A7604}" type="sibTrans" cxnId="{728D15AB-1373-4A6A-8294-240BB11C2244}">
      <dgm:prSet/>
      <dgm:spPr/>
      <dgm:t>
        <a:bodyPr/>
        <a:lstStyle/>
        <a:p>
          <a:endParaRPr lang="ru-RU"/>
        </a:p>
      </dgm:t>
    </dgm:pt>
    <dgm:pt modelId="{47349CDB-4258-4F36-976D-7853F2D951C8}">
      <dgm:prSet custT="1"/>
      <dgm:spPr/>
      <dgm:t>
        <a:bodyPr/>
        <a:lstStyle/>
        <a:p>
          <a:r>
            <a:rPr lang="ru-RU" sz="1800" dirty="0" smtClean="0"/>
            <a:t>Фактическая толщина стенки: от 16,6 мм до 18,0 мм		</a:t>
          </a:r>
          <a:endParaRPr lang="ru-RU" sz="1800" dirty="0"/>
        </a:p>
      </dgm:t>
    </dgm:pt>
    <dgm:pt modelId="{1D1CBF29-B0FC-4E41-98E1-7890BDCD2067}" type="parTrans" cxnId="{94A40DD1-AB06-4548-8744-323714F1CA34}">
      <dgm:prSet/>
      <dgm:spPr/>
      <dgm:t>
        <a:bodyPr/>
        <a:lstStyle/>
        <a:p>
          <a:endParaRPr lang="ru-RU"/>
        </a:p>
      </dgm:t>
    </dgm:pt>
    <dgm:pt modelId="{E12B2329-8295-4C61-B918-D0AD6CFB9C5E}" type="sibTrans" cxnId="{94A40DD1-AB06-4548-8744-323714F1CA34}">
      <dgm:prSet/>
      <dgm:spPr/>
      <dgm:t>
        <a:bodyPr/>
        <a:lstStyle/>
        <a:p>
          <a:endParaRPr lang="ru-RU"/>
        </a:p>
      </dgm:t>
    </dgm:pt>
    <dgm:pt modelId="{ECADD7E6-2C21-4383-8793-8D7975C18520}">
      <dgm:prSet custT="1"/>
      <dgm:spPr/>
      <dgm:t>
        <a:bodyPr/>
        <a:lstStyle/>
        <a:p>
          <a:r>
            <a:rPr lang="ru-RU" sz="1800" dirty="0" smtClean="0"/>
            <a:t>Общая длина стенда: 45,5 м	</a:t>
          </a:r>
          <a:endParaRPr lang="ru-RU" sz="1800" dirty="0"/>
        </a:p>
      </dgm:t>
    </dgm:pt>
    <dgm:pt modelId="{9DCB3CC7-596C-4F84-A452-03762B834CAB}" type="parTrans" cxnId="{2C5DDF46-CB0C-4F52-8DF5-EFDBF138B069}">
      <dgm:prSet/>
      <dgm:spPr/>
      <dgm:t>
        <a:bodyPr/>
        <a:lstStyle/>
        <a:p>
          <a:endParaRPr lang="ru-RU"/>
        </a:p>
      </dgm:t>
    </dgm:pt>
    <dgm:pt modelId="{A89E63EB-EA12-4DDE-8653-F3F3F10EB895}" type="sibTrans" cxnId="{2C5DDF46-CB0C-4F52-8DF5-EFDBF138B069}">
      <dgm:prSet/>
      <dgm:spPr/>
      <dgm:t>
        <a:bodyPr/>
        <a:lstStyle/>
        <a:p>
          <a:endParaRPr lang="ru-RU"/>
        </a:p>
      </dgm:t>
    </dgm:pt>
    <dgm:pt modelId="{6ACDEE2C-61D2-4B4B-AB60-57B47462093D}">
      <dgm:prSet custT="1"/>
      <dgm:spPr/>
      <dgm:t>
        <a:bodyPr/>
        <a:lstStyle/>
        <a:p>
          <a:r>
            <a:rPr lang="ru-RU" sz="1800" dirty="0" smtClean="0"/>
            <a:t>Общая длина участков труб стенда с дефектами: 39 м	</a:t>
          </a:r>
          <a:endParaRPr lang="ru-RU" sz="1800" dirty="0"/>
        </a:p>
      </dgm:t>
    </dgm:pt>
    <dgm:pt modelId="{0EEC8C18-9864-48EA-9666-1CACFEE3DACA}" type="parTrans" cxnId="{0F951B9B-6B29-4F51-AEB3-BD433F9A1EE9}">
      <dgm:prSet/>
      <dgm:spPr/>
      <dgm:t>
        <a:bodyPr/>
        <a:lstStyle/>
        <a:p>
          <a:endParaRPr lang="ru-RU"/>
        </a:p>
      </dgm:t>
    </dgm:pt>
    <dgm:pt modelId="{5C55CDC1-2C2B-46D9-BE81-2D606529EF27}" type="sibTrans" cxnId="{0F951B9B-6B29-4F51-AEB3-BD433F9A1EE9}">
      <dgm:prSet/>
      <dgm:spPr/>
      <dgm:t>
        <a:bodyPr/>
        <a:lstStyle/>
        <a:p>
          <a:endParaRPr lang="ru-RU"/>
        </a:p>
      </dgm:t>
    </dgm:pt>
    <dgm:pt modelId="{BC464D38-B5B8-4657-8514-D65BBD407E48}">
      <dgm:prSet custT="1"/>
      <dgm:spPr/>
      <dgm:t>
        <a:bodyPr/>
        <a:lstStyle/>
        <a:p>
          <a:r>
            <a:rPr lang="ru-RU" sz="1800" dirty="0" smtClean="0"/>
            <a:t>Количество дефектов в основном металле труб:  460		</a:t>
          </a:r>
          <a:endParaRPr lang="ru-RU" sz="1800" dirty="0"/>
        </a:p>
      </dgm:t>
    </dgm:pt>
    <dgm:pt modelId="{BAA6BC00-51F8-468D-A23D-10074552CEFF}" type="parTrans" cxnId="{DA94DCDE-1C36-473D-974A-9629F121940E}">
      <dgm:prSet/>
      <dgm:spPr/>
      <dgm:t>
        <a:bodyPr/>
        <a:lstStyle/>
        <a:p>
          <a:endParaRPr lang="ru-RU"/>
        </a:p>
      </dgm:t>
    </dgm:pt>
    <dgm:pt modelId="{B5F32715-3BA0-4C5E-B41D-B14699D5302E}" type="sibTrans" cxnId="{DA94DCDE-1C36-473D-974A-9629F121940E}">
      <dgm:prSet/>
      <dgm:spPr/>
      <dgm:t>
        <a:bodyPr/>
        <a:lstStyle/>
        <a:p>
          <a:endParaRPr lang="ru-RU"/>
        </a:p>
      </dgm:t>
    </dgm:pt>
    <dgm:pt modelId="{F1FE84E0-1A3E-487F-ACED-564024A1325E}">
      <dgm:prSet custT="1"/>
      <dgm:spPr/>
      <dgm:t>
        <a:bodyPr/>
        <a:lstStyle/>
        <a:p>
          <a:r>
            <a:rPr lang="ru-RU" sz="1800" dirty="0" smtClean="0"/>
            <a:t>Количество дефектов в кольцевых сварных соединениях: 277 (поры, шлаки, </a:t>
          </a:r>
          <a:r>
            <a:rPr lang="ru-RU" sz="1800" dirty="0" err="1" smtClean="0"/>
            <a:t>непровары</a:t>
          </a:r>
          <a:r>
            <a:rPr lang="ru-RU" sz="1800" dirty="0" smtClean="0"/>
            <a:t>, смещения кромок, подрезы и др.) </a:t>
          </a:r>
          <a:endParaRPr lang="ru-RU" sz="1800" dirty="0"/>
        </a:p>
      </dgm:t>
    </dgm:pt>
    <dgm:pt modelId="{59DDBF62-413A-4D84-B80F-6EADA79CFB81}" type="parTrans" cxnId="{93DFC743-9812-41B0-9437-358D4E9DC866}">
      <dgm:prSet/>
      <dgm:spPr/>
      <dgm:t>
        <a:bodyPr/>
        <a:lstStyle/>
        <a:p>
          <a:endParaRPr lang="ru-RU"/>
        </a:p>
      </dgm:t>
    </dgm:pt>
    <dgm:pt modelId="{D2E6200A-26D1-4C2B-A379-579136190C7B}" type="sibTrans" cxnId="{93DFC743-9812-41B0-9437-358D4E9DC866}">
      <dgm:prSet/>
      <dgm:spPr/>
      <dgm:t>
        <a:bodyPr/>
        <a:lstStyle/>
        <a:p>
          <a:endParaRPr lang="ru-RU"/>
        </a:p>
      </dgm:t>
    </dgm:pt>
    <dgm:pt modelId="{32F58CD6-071A-4364-98C0-19D6EB6D5869}" type="pres">
      <dgm:prSet presAssocID="{14E5C0AB-1004-4531-9493-50016ABE5A5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270B19F-CC6D-49D0-99F0-AC41AB5E715D}" type="pres">
      <dgm:prSet presAssocID="{DC1B2A4A-4809-45A8-9477-04C9D157B694}" presName="composite" presStyleCnt="0"/>
      <dgm:spPr/>
    </dgm:pt>
    <dgm:pt modelId="{DED0C63B-34C9-4B69-8706-69861B7C854C}" type="pres">
      <dgm:prSet presAssocID="{DC1B2A4A-4809-45A8-9477-04C9D157B694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F982DE-1383-42A0-A6F4-C6481EEF869D}" type="pres">
      <dgm:prSet presAssocID="{DC1B2A4A-4809-45A8-9477-04C9D157B694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44E83BD-E78B-4232-8A89-0EF62875F55C}" srcId="{14E5C0AB-1004-4531-9493-50016ABE5A56}" destId="{DC1B2A4A-4809-45A8-9477-04C9D157B694}" srcOrd="0" destOrd="0" parTransId="{164C960A-179A-4E94-AFFF-703ADC17EEE9}" sibTransId="{05ABD80C-0D0C-4FDF-90AA-4E7CEB742736}"/>
    <dgm:cxn modelId="{DA94DCDE-1C36-473D-974A-9629F121940E}" srcId="{DC1B2A4A-4809-45A8-9477-04C9D157B694}" destId="{BC464D38-B5B8-4657-8514-D65BBD407E48}" srcOrd="5" destOrd="0" parTransId="{BAA6BC00-51F8-468D-A23D-10074552CEFF}" sibTransId="{B5F32715-3BA0-4C5E-B41D-B14699D5302E}"/>
    <dgm:cxn modelId="{AE8DFB5B-9F38-4B5B-906C-FB9F247260AE}" type="presOf" srcId="{14E5C0AB-1004-4531-9493-50016ABE5A56}" destId="{32F58CD6-071A-4364-98C0-19D6EB6D5869}" srcOrd="0" destOrd="0" presId="urn:microsoft.com/office/officeart/2005/8/layout/hList1"/>
    <dgm:cxn modelId="{A2440561-1BD4-4D9F-BF33-DED44C5C39CA}" type="presOf" srcId="{BC464D38-B5B8-4657-8514-D65BBD407E48}" destId="{A0F982DE-1383-42A0-A6F4-C6481EEF869D}" srcOrd="0" destOrd="5" presId="urn:microsoft.com/office/officeart/2005/8/layout/hList1"/>
    <dgm:cxn modelId="{39F09166-FFF6-448C-9A65-B5382461338D}" type="presOf" srcId="{F1FE84E0-1A3E-487F-ACED-564024A1325E}" destId="{A0F982DE-1383-42A0-A6F4-C6481EEF869D}" srcOrd="0" destOrd="6" presId="urn:microsoft.com/office/officeart/2005/8/layout/hList1"/>
    <dgm:cxn modelId="{32A285CD-8C84-4A2D-86E0-40C203960FF3}" type="presOf" srcId="{0A90E5AC-929A-4D1D-86DE-CEF1D7CAEE67}" destId="{A0F982DE-1383-42A0-A6F4-C6481EEF869D}" srcOrd="0" destOrd="1" presId="urn:microsoft.com/office/officeart/2005/8/layout/hList1"/>
    <dgm:cxn modelId="{0F951B9B-6B29-4F51-AEB3-BD433F9A1EE9}" srcId="{DC1B2A4A-4809-45A8-9477-04C9D157B694}" destId="{6ACDEE2C-61D2-4B4B-AB60-57B47462093D}" srcOrd="4" destOrd="0" parTransId="{0EEC8C18-9864-48EA-9666-1CACFEE3DACA}" sibTransId="{5C55CDC1-2C2B-46D9-BE81-2D606529EF27}"/>
    <dgm:cxn modelId="{84A7E609-DF91-439B-B4D1-C485DA84315C}" type="presOf" srcId="{ECADD7E6-2C21-4383-8793-8D7975C18520}" destId="{A0F982DE-1383-42A0-A6F4-C6481EEF869D}" srcOrd="0" destOrd="3" presId="urn:microsoft.com/office/officeart/2005/8/layout/hList1"/>
    <dgm:cxn modelId="{FDAE53EA-C018-4D20-9452-15F8C98321C6}" type="presOf" srcId="{DC1B2A4A-4809-45A8-9477-04C9D157B694}" destId="{DED0C63B-34C9-4B69-8706-69861B7C854C}" srcOrd="0" destOrd="0" presId="urn:microsoft.com/office/officeart/2005/8/layout/hList1"/>
    <dgm:cxn modelId="{66BF8D3F-2D78-408C-93DF-6E1FBC600CD0}" type="presOf" srcId="{6ACDEE2C-61D2-4B4B-AB60-57B47462093D}" destId="{A0F982DE-1383-42A0-A6F4-C6481EEF869D}" srcOrd="0" destOrd="4" presId="urn:microsoft.com/office/officeart/2005/8/layout/hList1"/>
    <dgm:cxn modelId="{93DFC743-9812-41B0-9437-358D4E9DC866}" srcId="{DC1B2A4A-4809-45A8-9477-04C9D157B694}" destId="{F1FE84E0-1A3E-487F-ACED-564024A1325E}" srcOrd="6" destOrd="0" parTransId="{59DDBF62-413A-4D84-B80F-6EADA79CFB81}" sibTransId="{D2E6200A-26D1-4C2B-A379-579136190C7B}"/>
    <dgm:cxn modelId="{2C5DDF46-CB0C-4F52-8DF5-EFDBF138B069}" srcId="{DC1B2A4A-4809-45A8-9477-04C9D157B694}" destId="{ECADD7E6-2C21-4383-8793-8D7975C18520}" srcOrd="3" destOrd="0" parTransId="{9DCB3CC7-596C-4F84-A452-03762B834CAB}" sibTransId="{A89E63EB-EA12-4DDE-8653-F3F3F10EB895}"/>
    <dgm:cxn modelId="{E00243E7-3999-4F26-A68C-552405BE564B}" type="presOf" srcId="{CFDC0D46-F3D0-4A0C-BBE5-66B43415F7A4}" destId="{A0F982DE-1383-42A0-A6F4-C6481EEF869D}" srcOrd="0" destOrd="0" presId="urn:microsoft.com/office/officeart/2005/8/layout/hList1"/>
    <dgm:cxn modelId="{728D15AB-1373-4A6A-8294-240BB11C2244}" srcId="{DC1B2A4A-4809-45A8-9477-04C9D157B694}" destId="{0A90E5AC-929A-4D1D-86DE-CEF1D7CAEE67}" srcOrd="1" destOrd="0" parTransId="{269F2024-C431-48E3-BAE8-B5FE8107E746}" sibTransId="{4B8A17FF-BB5C-4D28-B030-C2E0006A7604}"/>
    <dgm:cxn modelId="{3ECFABDE-16F7-4385-87F5-38897C90CA42}" type="presOf" srcId="{47349CDB-4258-4F36-976D-7853F2D951C8}" destId="{A0F982DE-1383-42A0-A6F4-C6481EEF869D}" srcOrd="0" destOrd="2" presId="urn:microsoft.com/office/officeart/2005/8/layout/hList1"/>
    <dgm:cxn modelId="{05CA8C1B-7BC7-4A1C-8A2B-82B028AE969E}" srcId="{DC1B2A4A-4809-45A8-9477-04C9D157B694}" destId="{CFDC0D46-F3D0-4A0C-BBE5-66B43415F7A4}" srcOrd="0" destOrd="0" parTransId="{E71D6BE3-FA67-4BD4-91F4-E06C39F06ABD}" sibTransId="{DCC7EBFF-7673-4EC6-BAA6-DEA1DBDD339B}"/>
    <dgm:cxn modelId="{94A40DD1-AB06-4548-8744-323714F1CA34}" srcId="{DC1B2A4A-4809-45A8-9477-04C9D157B694}" destId="{47349CDB-4258-4F36-976D-7853F2D951C8}" srcOrd="2" destOrd="0" parTransId="{1D1CBF29-B0FC-4E41-98E1-7890BDCD2067}" sibTransId="{E12B2329-8295-4C61-B918-D0AD6CFB9C5E}"/>
    <dgm:cxn modelId="{8DDA0568-C9BC-4AB6-A404-30B3EEB344C7}" type="presParOf" srcId="{32F58CD6-071A-4364-98C0-19D6EB6D5869}" destId="{6270B19F-CC6D-49D0-99F0-AC41AB5E715D}" srcOrd="0" destOrd="0" presId="urn:microsoft.com/office/officeart/2005/8/layout/hList1"/>
    <dgm:cxn modelId="{30CD5618-F6E8-4082-AC33-6F19FD0F43A3}" type="presParOf" srcId="{6270B19F-CC6D-49D0-99F0-AC41AB5E715D}" destId="{DED0C63B-34C9-4B69-8706-69861B7C854C}" srcOrd="0" destOrd="0" presId="urn:microsoft.com/office/officeart/2005/8/layout/hList1"/>
    <dgm:cxn modelId="{5BD415EE-8852-4883-AA39-318174F3EC5B}" type="presParOf" srcId="{6270B19F-CC6D-49D0-99F0-AC41AB5E715D}" destId="{A0F982DE-1383-42A0-A6F4-C6481EEF869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8DE443A-7A43-408E-B672-0B25E836D357}" type="doc">
      <dgm:prSet loTypeId="urn:microsoft.com/office/officeart/2008/layout/LinedList" loCatId="hierarchy" qsTypeId="urn:microsoft.com/office/officeart/2005/8/quickstyle/3d1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38C884D9-3675-48DC-A166-FC8C445086E9}">
      <dgm:prSet phldrT="[Текст]" custT="1"/>
      <dgm:spPr/>
      <dgm:t>
        <a:bodyPr lIns="36000" rIns="36000"/>
        <a:lstStyle/>
        <a:p>
          <a:r>
            <a:rPr lang="ru-RU" sz="2000" dirty="0" smtClean="0">
              <a:solidFill>
                <a:schemeClr val="tx1"/>
              </a:solidFill>
              <a:effectLst/>
              <a:latin typeface="+mn-lt"/>
            </a:rPr>
            <a:t>Создание и развитие комплексной испытательной база ПАО  «Газпром» для проведения исследовательских, квалификационных, сравнительных испытаний диагностического оборудования</a:t>
          </a:r>
          <a:endParaRPr lang="ru-RU" sz="2000" b="0" dirty="0">
            <a:latin typeface="Arial Narrow" panose="020B0606020202030204" pitchFamily="34" charset="0"/>
          </a:endParaRPr>
        </a:p>
      </dgm:t>
    </dgm:pt>
    <dgm:pt modelId="{1F5429F6-8357-4667-9706-397E472CC1AE}" type="parTrans" cxnId="{5B6496CF-9EDA-47AC-9D40-CC94153ACE16}">
      <dgm:prSet/>
      <dgm:spPr/>
      <dgm:t>
        <a:bodyPr/>
        <a:lstStyle/>
        <a:p>
          <a:endParaRPr lang="ru-RU" sz="2000" b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6017783D-0121-4FB5-963A-D12AF599DF13}" type="sibTrans" cxnId="{5B6496CF-9EDA-47AC-9D40-CC94153ACE16}">
      <dgm:prSet/>
      <dgm:spPr/>
      <dgm:t>
        <a:bodyPr/>
        <a:lstStyle/>
        <a:p>
          <a:endParaRPr lang="ru-RU" sz="2000" b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9C8CE6A0-1531-4F9E-B245-A66B21927893}">
      <dgm:prSet phldrT="[Текст]" custT="1"/>
      <dgm:spPr/>
      <dgm:t>
        <a:bodyPr lIns="36000" rIns="36000"/>
        <a:lstStyle/>
        <a:p>
          <a:pPr algn="ctr"/>
          <a:endParaRPr lang="ru-RU" sz="2000" b="1" dirty="0">
            <a:latin typeface="Arial Narrow" panose="020B0606020202030204" pitchFamily="34" charset="0"/>
          </a:endParaRPr>
        </a:p>
      </dgm:t>
    </dgm:pt>
    <dgm:pt modelId="{3E1B0D87-7D37-4376-8715-553910020092}" type="sibTrans" cxnId="{89C597F6-CCF0-4196-8C08-CCE572972247}">
      <dgm:prSet/>
      <dgm:spPr/>
      <dgm:t>
        <a:bodyPr/>
        <a:lstStyle/>
        <a:p>
          <a:endParaRPr lang="ru-RU" sz="2000" b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DA391015-4F6D-43EF-8767-0F98CA3AB63B}" type="parTrans" cxnId="{89C597F6-CCF0-4196-8C08-CCE572972247}">
      <dgm:prSet/>
      <dgm:spPr/>
      <dgm:t>
        <a:bodyPr/>
        <a:lstStyle/>
        <a:p>
          <a:endParaRPr lang="ru-RU" sz="2000" b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CB95FF73-323B-4D44-A6FE-5AC8C5FD57D5}" type="pres">
      <dgm:prSet presAssocID="{98DE443A-7A43-408E-B672-0B25E836D357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38D6039-6D0B-47AD-9B37-89BD61ED04B7}" type="pres">
      <dgm:prSet presAssocID="{9C8CE6A0-1531-4F9E-B245-A66B21927893}" presName="thickLine" presStyleLbl="alignNode1" presStyleIdx="0" presStyleCnt="1"/>
      <dgm:spPr/>
      <dgm:t>
        <a:bodyPr/>
        <a:lstStyle/>
        <a:p>
          <a:endParaRPr lang="ru-RU"/>
        </a:p>
      </dgm:t>
    </dgm:pt>
    <dgm:pt modelId="{B2A5FFD3-4D05-4BAA-AACF-1DD0E24E6C54}" type="pres">
      <dgm:prSet presAssocID="{9C8CE6A0-1531-4F9E-B245-A66B21927893}" presName="horz1" presStyleCnt="0"/>
      <dgm:spPr/>
      <dgm:t>
        <a:bodyPr/>
        <a:lstStyle/>
        <a:p>
          <a:endParaRPr lang="ru-RU"/>
        </a:p>
      </dgm:t>
    </dgm:pt>
    <dgm:pt modelId="{6BE3945F-2904-4D97-9AAB-85E0CDC1ECF0}" type="pres">
      <dgm:prSet presAssocID="{9C8CE6A0-1531-4F9E-B245-A66B21927893}" presName="tx1" presStyleLbl="revTx" presStyleIdx="0" presStyleCnt="2"/>
      <dgm:spPr/>
      <dgm:t>
        <a:bodyPr/>
        <a:lstStyle/>
        <a:p>
          <a:endParaRPr lang="ru-RU"/>
        </a:p>
      </dgm:t>
    </dgm:pt>
    <dgm:pt modelId="{65D412DF-495A-4155-B422-1EB8EF41B9D0}" type="pres">
      <dgm:prSet presAssocID="{9C8CE6A0-1531-4F9E-B245-A66B21927893}" presName="vert1" presStyleCnt="0"/>
      <dgm:spPr/>
      <dgm:t>
        <a:bodyPr/>
        <a:lstStyle/>
        <a:p>
          <a:endParaRPr lang="ru-RU"/>
        </a:p>
      </dgm:t>
    </dgm:pt>
    <dgm:pt modelId="{7FD1E47D-D732-4204-B8BF-E3D5038CAAB7}" type="pres">
      <dgm:prSet presAssocID="{38C884D9-3675-48DC-A166-FC8C445086E9}" presName="vertSpace2a" presStyleCnt="0"/>
      <dgm:spPr/>
    </dgm:pt>
    <dgm:pt modelId="{2B029140-D14D-49C8-8FCD-18EFCEF247FF}" type="pres">
      <dgm:prSet presAssocID="{38C884D9-3675-48DC-A166-FC8C445086E9}" presName="horz2" presStyleCnt="0"/>
      <dgm:spPr/>
      <dgm:t>
        <a:bodyPr/>
        <a:lstStyle/>
        <a:p>
          <a:endParaRPr lang="ru-RU"/>
        </a:p>
      </dgm:t>
    </dgm:pt>
    <dgm:pt modelId="{194F3D75-2AB0-4854-A080-2F40059D8880}" type="pres">
      <dgm:prSet presAssocID="{38C884D9-3675-48DC-A166-FC8C445086E9}" presName="horzSpace2" presStyleCnt="0"/>
      <dgm:spPr/>
      <dgm:t>
        <a:bodyPr/>
        <a:lstStyle/>
        <a:p>
          <a:endParaRPr lang="ru-RU"/>
        </a:p>
      </dgm:t>
    </dgm:pt>
    <dgm:pt modelId="{9E40790E-B489-4245-B998-255AA89EA3A5}" type="pres">
      <dgm:prSet presAssocID="{38C884D9-3675-48DC-A166-FC8C445086E9}" presName="tx2" presStyleLbl="revTx" presStyleIdx="1" presStyleCnt="2" custScaleY="50340" custLinFactNeighborX="229" custLinFactNeighborY="-18968"/>
      <dgm:spPr/>
      <dgm:t>
        <a:bodyPr/>
        <a:lstStyle/>
        <a:p>
          <a:endParaRPr lang="ru-RU"/>
        </a:p>
      </dgm:t>
    </dgm:pt>
    <dgm:pt modelId="{560C7BEE-1073-4A22-BEA5-76F652346D38}" type="pres">
      <dgm:prSet presAssocID="{38C884D9-3675-48DC-A166-FC8C445086E9}" presName="vert2" presStyleCnt="0"/>
      <dgm:spPr/>
      <dgm:t>
        <a:bodyPr/>
        <a:lstStyle/>
        <a:p>
          <a:endParaRPr lang="ru-RU"/>
        </a:p>
      </dgm:t>
    </dgm:pt>
    <dgm:pt modelId="{61D175CD-DAEE-483D-87BE-0F32D4F6D231}" type="pres">
      <dgm:prSet presAssocID="{38C884D9-3675-48DC-A166-FC8C445086E9}" presName="thinLine2b" presStyleLbl="callout" presStyleIdx="0" presStyleCnt="1" custLinFactY="-400000" custLinFactNeighborX="224" custLinFactNeighborY="-450965"/>
      <dgm:spPr/>
      <dgm:t>
        <a:bodyPr/>
        <a:lstStyle/>
        <a:p>
          <a:endParaRPr lang="ru-RU"/>
        </a:p>
      </dgm:t>
    </dgm:pt>
    <dgm:pt modelId="{6E1F1AEE-3733-4A7F-B3D0-F7EC620A86AF}" type="pres">
      <dgm:prSet presAssocID="{38C884D9-3675-48DC-A166-FC8C445086E9}" presName="vertSpace2b" presStyleCnt="0"/>
      <dgm:spPr/>
      <dgm:t>
        <a:bodyPr/>
        <a:lstStyle/>
        <a:p>
          <a:endParaRPr lang="ru-RU"/>
        </a:p>
      </dgm:t>
    </dgm:pt>
  </dgm:ptLst>
  <dgm:cxnLst>
    <dgm:cxn modelId="{5B6496CF-9EDA-47AC-9D40-CC94153ACE16}" srcId="{9C8CE6A0-1531-4F9E-B245-A66B21927893}" destId="{38C884D9-3675-48DC-A166-FC8C445086E9}" srcOrd="0" destOrd="0" parTransId="{1F5429F6-8357-4667-9706-397E472CC1AE}" sibTransId="{6017783D-0121-4FB5-963A-D12AF599DF13}"/>
    <dgm:cxn modelId="{B568E580-7A7C-4856-87CF-EF1FF5870595}" type="presOf" srcId="{9C8CE6A0-1531-4F9E-B245-A66B21927893}" destId="{6BE3945F-2904-4D97-9AAB-85E0CDC1ECF0}" srcOrd="0" destOrd="0" presId="urn:microsoft.com/office/officeart/2008/layout/LinedList"/>
    <dgm:cxn modelId="{4C09B127-E96D-4814-9457-DCD600276B1F}" type="presOf" srcId="{98DE443A-7A43-408E-B672-0B25E836D357}" destId="{CB95FF73-323B-4D44-A6FE-5AC8C5FD57D5}" srcOrd="0" destOrd="0" presId="urn:microsoft.com/office/officeart/2008/layout/LinedList"/>
    <dgm:cxn modelId="{89C597F6-CCF0-4196-8C08-CCE572972247}" srcId="{98DE443A-7A43-408E-B672-0B25E836D357}" destId="{9C8CE6A0-1531-4F9E-B245-A66B21927893}" srcOrd="0" destOrd="0" parTransId="{DA391015-4F6D-43EF-8767-0F98CA3AB63B}" sibTransId="{3E1B0D87-7D37-4376-8715-553910020092}"/>
    <dgm:cxn modelId="{B898AA54-0A1B-4C38-B43A-21F10736BB65}" type="presOf" srcId="{38C884D9-3675-48DC-A166-FC8C445086E9}" destId="{9E40790E-B489-4245-B998-255AA89EA3A5}" srcOrd="0" destOrd="0" presId="urn:microsoft.com/office/officeart/2008/layout/LinedList"/>
    <dgm:cxn modelId="{A1F9AC2B-F9F5-4203-82C3-96E84059918A}" type="presParOf" srcId="{CB95FF73-323B-4D44-A6FE-5AC8C5FD57D5}" destId="{C38D6039-6D0B-47AD-9B37-89BD61ED04B7}" srcOrd="0" destOrd="0" presId="urn:microsoft.com/office/officeart/2008/layout/LinedList"/>
    <dgm:cxn modelId="{9F219D8C-F5F1-4C27-B01B-971DB810583F}" type="presParOf" srcId="{CB95FF73-323B-4D44-A6FE-5AC8C5FD57D5}" destId="{B2A5FFD3-4D05-4BAA-AACF-1DD0E24E6C54}" srcOrd="1" destOrd="0" presId="urn:microsoft.com/office/officeart/2008/layout/LinedList"/>
    <dgm:cxn modelId="{1373B063-0ED3-4EC4-B59A-D40C5ABC5966}" type="presParOf" srcId="{B2A5FFD3-4D05-4BAA-AACF-1DD0E24E6C54}" destId="{6BE3945F-2904-4D97-9AAB-85E0CDC1ECF0}" srcOrd="0" destOrd="0" presId="urn:microsoft.com/office/officeart/2008/layout/LinedList"/>
    <dgm:cxn modelId="{682D786B-AA6D-4F3A-96E1-B6C3598D6A2E}" type="presParOf" srcId="{B2A5FFD3-4D05-4BAA-AACF-1DD0E24E6C54}" destId="{65D412DF-495A-4155-B422-1EB8EF41B9D0}" srcOrd="1" destOrd="0" presId="urn:microsoft.com/office/officeart/2008/layout/LinedList"/>
    <dgm:cxn modelId="{7204CCCD-4BE4-47AD-B2D8-1EA86CCF2FB3}" type="presParOf" srcId="{65D412DF-495A-4155-B422-1EB8EF41B9D0}" destId="{7FD1E47D-D732-4204-B8BF-E3D5038CAAB7}" srcOrd="0" destOrd="0" presId="urn:microsoft.com/office/officeart/2008/layout/LinedList"/>
    <dgm:cxn modelId="{8A01AE68-E87A-446E-8EC7-007FCA63F9D5}" type="presParOf" srcId="{65D412DF-495A-4155-B422-1EB8EF41B9D0}" destId="{2B029140-D14D-49C8-8FCD-18EFCEF247FF}" srcOrd="1" destOrd="0" presId="urn:microsoft.com/office/officeart/2008/layout/LinedList"/>
    <dgm:cxn modelId="{FAB96A21-D3BC-4F54-9629-7A0ECC7FE31B}" type="presParOf" srcId="{2B029140-D14D-49C8-8FCD-18EFCEF247FF}" destId="{194F3D75-2AB0-4854-A080-2F40059D8880}" srcOrd="0" destOrd="0" presId="urn:microsoft.com/office/officeart/2008/layout/LinedList"/>
    <dgm:cxn modelId="{5E780F50-FE7A-46CB-A513-AADF54F36358}" type="presParOf" srcId="{2B029140-D14D-49C8-8FCD-18EFCEF247FF}" destId="{9E40790E-B489-4245-B998-255AA89EA3A5}" srcOrd="1" destOrd="0" presId="urn:microsoft.com/office/officeart/2008/layout/LinedList"/>
    <dgm:cxn modelId="{D6BFDA82-B9DF-4872-AC1D-981F6A9ADA3F}" type="presParOf" srcId="{2B029140-D14D-49C8-8FCD-18EFCEF247FF}" destId="{560C7BEE-1073-4A22-BEA5-76F652346D38}" srcOrd="2" destOrd="0" presId="urn:microsoft.com/office/officeart/2008/layout/LinedList"/>
    <dgm:cxn modelId="{6207E58D-EDEB-4C8D-A56B-3FBFDE610DB9}" type="presParOf" srcId="{65D412DF-495A-4155-B422-1EB8EF41B9D0}" destId="{61D175CD-DAEE-483D-87BE-0F32D4F6D231}" srcOrd="2" destOrd="0" presId="urn:microsoft.com/office/officeart/2008/layout/LinedList"/>
    <dgm:cxn modelId="{785C669F-785E-45BD-A26E-89BB8D50EE4D}" type="presParOf" srcId="{65D412DF-495A-4155-B422-1EB8EF41B9D0}" destId="{6E1F1AEE-3733-4A7F-B3D0-F7EC620A86AF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BE80AD7-A64B-4F3C-98BF-52D0EF7D059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E03811A-51AB-48EE-9A87-7FC2FEFB19D1}">
      <dgm:prSet custT="1"/>
      <dgm:spPr/>
      <dgm:t>
        <a:bodyPr/>
        <a:lstStyle/>
        <a:p>
          <a:pPr algn="just" rtl="0"/>
          <a:r>
            <a:rPr lang="ru-RU" sz="2000" b="0" dirty="0" smtClean="0"/>
            <a:t>Процедура проведения испытаний должна устанавливать унифицированные и созданные на единой методологической основе методические требования к испытаниям оборудования для работ по диагностике газопроводов ПАО «Газпром»</a:t>
          </a:r>
          <a:endParaRPr lang="ru-RU" sz="2000" b="0" dirty="0"/>
        </a:p>
      </dgm:t>
    </dgm:pt>
    <dgm:pt modelId="{F2617D58-D0F3-44C9-B8F4-33695C308441}" type="parTrans" cxnId="{4DA35F25-EF06-44CF-9AD2-8E36FF697557}">
      <dgm:prSet/>
      <dgm:spPr/>
      <dgm:t>
        <a:bodyPr/>
        <a:lstStyle/>
        <a:p>
          <a:pPr algn="just"/>
          <a:endParaRPr lang="ru-RU" sz="2000" b="0">
            <a:solidFill>
              <a:srgbClr val="002060"/>
            </a:solidFill>
          </a:endParaRPr>
        </a:p>
      </dgm:t>
    </dgm:pt>
    <dgm:pt modelId="{0C630424-1308-48B5-91FD-A5D6E42A242A}" type="sibTrans" cxnId="{4DA35F25-EF06-44CF-9AD2-8E36FF697557}">
      <dgm:prSet/>
      <dgm:spPr/>
      <dgm:t>
        <a:bodyPr/>
        <a:lstStyle/>
        <a:p>
          <a:pPr algn="just"/>
          <a:endParaRPr lang="ru-RU" sz="2000" b="0">
            <a:solidFill>
              <a:srgbClr val="002060"/>
            </a:solidFill>
          </a:endParaRPr>
        </a:p>
      </dgm:t>
    </dgm:pt>
    <dgm:pt modelId="{D468E055-3111-49AC-AEEA-1166DBB815E8}">
      <dgm:prSet custT="1"/>
      <dgm:spPr/>
      <dgm:t>
        <a:bodyPr/>
        <a:lstStyle/>
        <a:p>
          <a:pPr algn="just" rtl="0"/>
          <a:r>
            <a:rPr lang="ru-RU" sz="2000" b="0" dirty="0" smtClean="0"/>
            <a:t>Оборудование для диагностирования трубопроводов ГТС должно проходить унифицированные аттестационные испытания для допуска на объекты ПАО «Газпром» в соответствии с СТО Газпром 2-3.5-046-2006 с целью предотвращения возможности использования на объектах транспорта газа диагностического приборов и технологий, не соответствующих по своим характеристикам техническим требованиям ПАО «Газпром»</a:t>
          </a:r>
          <a:endParaRPr lang="ru-RU" sz="2000" b="0" dirty="0"/>
        </a:p>
      </dgm:t>
    </dgm:pt>
    <dgm:pt modelId="{51287613-4D31-4B6B-A364-8FF96E0BAC02}" type="parTrans" cxnId="{933DB1E9-5B01-4A88-9DBA-422EE2B177A0}">
      <dgm:prSet/>
      <dgm:spPr/>
      <dgm:t>
        <a:bodyPr/>
        <a:lstStyle/>
        <a:p>
          <a:pPr algn="just"/>
          <a:endParaRPr lang="ru-RU" sz="2000" b="0">
            <a:solidFill>
              <a:srgbClr val="002060"/>
            </a:solidFill>
          </a:endParaRPr>
        </a:p>
      </dgm:t>
    </dgm:pt>
    <dgm:pt modelId="{34995A06-E0EC-4B73-98F2-D0F92F99D7F1}" type="sibTrans" cxnId="{933DB1E9-5B01-4A88-9DBA-422EE2B177A0}">
      <dgm:prSet/>
      <dgm:spPr/>
      <dgm:t>
        <a:bodyPr/>
        <a:lstStyle/>
        <a:p>
          <a:pPr algn="just"/>
          <a:endParaRPr lang="ru-RU" sz="2000" b="0">
            <a:solidFill>
              <a:srgbClr val="002060"/>
            </a:solidFill>
          </a:endParaRPr>
        </a:p>
      </dgm:t>
    </dgm:pt>
    <dgm:pt modelId="{48643ACF-5FA2-4052-BDFE-96D8DFD28515}">
      <dgm:prSet custT="1"/>
      <dgm:spPr/>
      <dgm:t>
        <a:bodyPr/>
        <a:lstStyle/>
        <a:p>
          <a:pPr algn="ctr" rtl="0"/>
          <a:r>
            <a:rPr lang="ru-RU" sz="2000" b="0" dirty="0" smtClean="0"/>
            <a:t>2</a:t>
          </a:r>
          <a:endParaRPr lang="ru-RU" sz="2000" b="0" dirty="0"/>
        </a:p>
      </dgm:t>
    </dgm:pt>
    <dgm:pt modelId="{2563B76D-E35D-4EF0-B300-B1E82BF7250C}" type="parTrans" cxnId="{7BE63147-DC68-4F9C-94D5-894C28206648}">
      <dgm:prSet/>
      <dgm:spPr/>
      <dgm:t>
        <a:bodyPr/>
        <a:lstStyle/>
        <a:p>
          <a:endParaRPr lang="ru-RU" sz="2000" b="0">
            <a:solidFill>
              <a:srgbClr val="002060"/>
            </a:solidFill>
          </a:endParaRPr>
        </a:p>
      </dgm:t>
    </dgm:pt>
    <dgm:pt modelId="{7B0AA62B-CC3A-476C-9E79-1FC03B080EFA}" type="sibTrans" cxnId="{7BE63147-DC68-4F9C-94D5-894C28206648}">
      <dgm:prSet/>
      <dgm:spPr/>
      <dgm:t>
        <a:bodyPr/>
        <a:lstStyle/>
        <a:p>
          <a:endParaRPr lang="ru-RU" sz="2000" b="0">
            <a:solidFill>
              <a:srgbClr val="002060"/>
            </a:solidFill>
          </a:endParaRPr>
        </a:p>
      </dgm:t>
    </dgm:pt>
    <dgm:pt modelId="{2BA2126C-5801-4943-82F4-B837275CED52}">
      <dgm:prSet custT="1"/>
      <dgm:spPr/>
      <dgm:t>
        <a:bodyPr/>
        <a:lstStyle/>
        <a:p>
          <a:pPr algn="ctr" rtl="0"/>
          <a:r>
            <a:rPr lang="ru-RU" sz="2000" b="0" dirty="0" smtClean="0"/>
            <a:t>3</a:t>
          </a:r>
          <a:endParaRPr lang="ru-RU" sz="2000" b="0" dirty="0"/>
        </a:p>
      </dgm:t>
    </dgm:pt>
    <dgm:pt modelId="{364D2DE9-16F5-4A37-862D-7409067E5376}" type="parTrans" cxnId="{1D72CDCD-ACF5-4F85-B60D-3C2AAF53EAF5}">
      <dgm:prSet/>
      <dgm:spPr/>
      <dgm:t>
        <a:bodyPr/>
        <a:lstStyle/>
        <a:p>
          <a:endParaRPr lang="ru-RU" sz="2000" b="0">
            <a:solidFill>
              <a:srgbClr val="002060"/>
            </a:solidFill>
          </a:endParaRPr>
        </a:p>
      </dgm:t>
    </dgm:pt>
    <dgm:pt modelId="{FE3541A5-A784-48E0-8265-517DF7585F67}" type="sibTrans" cxnId="{1D72CDCD-ACF5-4F85-B60D-3C2AAF53EAF5}">
      <dgm:prSet/>
      <dgm:spPr/>
      <dgm:t>
        <a:bodyPr/>
        <a:lstStyle/>
        <a:p>
          <a:endParaRPr lang="ru-RU" sz="2000" b="0">
            <a:solidFill>
              <a:srgbClr val="002060"/>
            </a:solidFill>
          </a:endParaRPr>
        </a:p>
      </dgm:t>
    </dgm:pt>
    <dgm:pt modelId="{C5AC7094-6785-405F-8365-21563A25F354}">
      <dgm:prSet custT="1"/>
      <dgm:spPr/>
      <dgm:t>
        <a:bodyPr/>
        <a:lstStyle/>
        <a:p>
          <a:pPr algn="just" rtl="0"/>
          <a:r>
            <a:rPr lang="ru-RU" sz="2000" b="0" dirty="0" smtClean="0"/>
            <a:t>Систематизация процедуры проведения испытаний средств технического диагностирования позволит обеспечить качество поставляемого диагностического оборудования путем проведения унифицированных процедур их аттестации</a:t>
          </a:r>
          <a:endParaRPr lang="ru-RU" sz="2000" b="0" dirty="0"/>
        </a:p>
      </dgm:t>
    </dgm:pt>
    <dgm:pt modelId="{58E9DBB5-F5A5-4E64-BBA2-BACBAA5B2D83}" type="parTrans" cxnId="{1B8B02F5-8E16-49B3-8FCD-3B1CAE3C0D91}">
      <dgm:prSet/>
      <dgm:spPr/>
      <dgm:t>
        <a:bodyPr/>
        <a:lstStyle/>
        <a:p>
          <a:endParaRPr lang="ru-RU" sz="2000" b="0"/>
        </a:p>
      </dgm:t>
    </dgm:pt>
    <dgm:pt modelId="{05FF712B-505C-49EA-94D5-CEE94B6F7671}" type="sibTrans" cxnId="{1B8B02F5-8E16-49B3-8FCD-3B1CAE3C0D91}">
      <dgm:prSet/>
      <dgm:spPr/>
      <dgm:t>
        <a:bodyPr/>
        <a:lstStyle/>
        <a:p>
          <a:endParaRPr lang="ru-RU" sz="2000" b="0"/>
        </a:p>
      </dgm:t>
    </dgm:pt>
    <dgm:pt modelId="{7822D070-4EF6-406D-B5F8-11FBAF1174EA}">
      <dgm:prSet custT="1"/>
      <dgm:spPr/>
      <dgm:t>
        <a:bodyPr/>
        <a:lstStyle/>
        <a:p>
          <a:pPr algn="ctr" rtl="0"/>
          <a:r>
            <a:rPr lang="ru-RU" sz="2000" b="0" dirty="0" smtClean="0"/>
            <a:t>1</a:t>
          </a:r>
          <a:endParaRPr lang="ru-RU" sz="2000" b="0" dirty="0"/>
        </a:p>
      </dgm:t>
    </dgm:pt>
    <dgm:pt modelId="{2421070F-197A-45DE-AAAB-B2D847B4C4D7}" type="parTrans" cxnId="{EF137894-8E55-4195-B7CD-0EA3552F91FD}">
      <dgm:prSet/>
      <dgm:spPr/>
      <dgm:t>
        <a:bodyPr/>
        <a:lstStyle/>
        <a:p>
          <a:endParaRPr lang="ru-RU" sz="2000"/>
        </a:p>
      </dgm:t>
    </dgm:pt>
    <dgm:pt modelId="{5F28C9A2-AB47-48B7-B8DC-472480CD1C78}" type="sibTrans" cxnId="{EF137894-8E55-4195-B7CD-0EA3552F91FD}">
      <dgm:prSet/>
      <dgm:spPr/>
      <dgm:t>
        <a:bodyPr/>
        <a:lstStyle/>
        <a:p>
          <a:endParaRPr lang="ru-RU" sz="2000"/>
        </a:p>
      </dgm:t>
    </dgm:pt>
    <dgm:pt modelId="{BD015612-E1D6-4E99-830E-A05A6E2ED54C}" type="pres">
      <dgm:prSet presAssocID="{1BE80AD7-A64B-4F3C-98BF-52D0EF7D059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3858D58-52C0-4065-80B5-E6494D371238}" type="pres">
      <dgm:prSet presAssocID="{7822D070-4EF6-406D-B5F8-11FBAF1174EA}" presName="composite" presStyleCnt="0"/>
      <dgm:spPr/>
    </dgm:pt>
    <dgm:pt modelId="{2D1C0276-0899-4A08-8A89-CBE737A21AF0}" type="pres">
      <dgm:prSet presAssocID="{7822D070-4EF6-406D-B5F8-11FBAF1174EA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8C5424-276E-4F58-8BD5-DA9F3115F8AE}" type="pres">
      <dgm:prSet presAssocID="{7822D070-4EF6-406D-B5F8-11FBAF1174EA}" presName="descendantText" presStyleLbl="alignAcc1" presStyleIdx="0" presStyleCnt="3" custScaleY="1151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0EC201-736E-478B-BABF-D53E39D26218}" type="pres">
      <dgm:prSet presAssocID="{5F28C9A2-AB47-48B7-B8DC-472480CD1C78}" presName="sp" presStyleCnt="0"/>
      <dgm:spPr/>
    </dgm:pt>
    <dgm:pt modelId="{9C88542C-1149-4E95-B141-34435A9CBFDA}" type="pres">
      <dgm:prSet presAssocID="{48643ACF-5FA2-4052-BDFE-96D8DFD28515}" presName="composite" presStyleCnt="0"/>
      <dgm:spPr/>
      <dgm:t>
        <a:bodyPr/>
        <a:lstStyle/>
        <a:p>
          <a:endParaRPr lang="ru-RU"/>
        </a:p>
      </dgm:t>
    </dgm:pt>
    <dgm:pt modelId="{7F8D13F0-86B7-458E-B170-10FCBCC452F6}" type="pres">
      <dgm:prSet presAssocID="{48643ACF-5FA2-4052-BDFE-96D8DFD28515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6FD15B-711E-4D93-8981-BDDC7C1AA9FF}" type="pres">
      <dgm:prSet presAssocID="{48643ACF-5FA2-4052-BDFE-96D8DFD28515}" presName="descendantText" presStyleLbl="alignAcc1" presStyleIdx="1" presStyleCnt="3" custScaleY="1411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B273FF-7684-43B3-80B5-9B3AFE427B84}" type="pres">
      <dgm:prSet presAssocID="{7B0AA62B-CC3A-476C-9E79-1FC03B080EFA}" presName="sp" presStyleCnt="0"/>
      <dgm:spPr/>
      <dgm:t>
        <a:bodyPr/>
        <a:lstStyle/>
        <a:p>
          <a:endParaRPr lang="ru-RU"/>
        </a:p>
      </dgm:t>
    </dgm:pt>
    <dgm:pt modelId="{5F491F63-095C-4F64-85CB-8B052C939180}" type="pres">
      <dgm:prSet presAssocID="{2BA2126C-5801-4943-82F4-B837275CED52}" presName="composite" presStyleCnt="0"/>
      <dgm:spPr/>
      <dgm:t>
        <a:bodyPr/>
        <a:lstStyle/>
        <a:p>
          <a:endParaRPr lang="ru-RU"/>
        </a:p>
      </dgm:t>
    </dgm:pt>
    <dgm:pt modelId="{F258413C-6BEA-4655-A530-D2A9D0783A44}" type="pres">
      <dgm:prSet presAssocID="{2BA2126C-5801-4943-82F4-B837275CED52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2635CA-0EA0-4A3D-BF48-59359E4565D0}" type="pres">
      <dgm:prSet presAssocID="{2BA2126C-5801-4943-82F4-B837275CED52}" presName="descendantText" presStyleLbl="alignAcc1" presStyleIdx="2" presStyleCnt="3" custScaleY="2201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137894-8E55-4195-B7CD-0EA3552F91FD}" srcId="{1BE80AD7-A64B-4F3C-98BF-52D0EF7D059E}" destId="{7822D070-4EF6-406D-B5F8-11FBAF1174EA}" srcOrd="0" destOrd="0" parTransId="{2421070F-197A-45DE-AAAB-B2D847B4C4D7}" sibTransId="{5F28C9A2-AB47-48B7-B8DC-472480CD1C78}"/>
    <dgm:cxn modelId="{4DA35F25-EF06-44CF-9AD2-8E36FF697557}" srcId="{48643ACF-5FA2-4052-BDFE-96D8DFD28515}" destId="{4E03811A-51AB-48EE-9A87-7FC2FEFB19D1}" srcOrd="0" destOrd="0" parTransId="{F2617D58-D0F3-44C9-B8F4-33695C308441}" sibTransId="{0C630424-1308-48B5-91FD-A5D6E42A242A}"/>
    <dgm:cxn modelId="{D29E1BD8-40CE-4C60-A684-D89FAF74BC46}" type="presOf" srcId="{7822D070-4EF6-406D-B5F8-11FBAF1174EA}" destId="{2D1C0276-0899-4A08-8A89-CBE737A21AF0}" srcOrd="0" destOrd="0" presId="urn:microsoft.com/office/officeart/2005/8/layout/chevron2"/>
    <dgm:cxn modelId="{1D72CDCD-ACF5-4F85-B60D-3C2AAF53EAF5}" srcId="{1BE80AD7-A64B-4F3C-98BF-52D0EF7D059E}" destId="{2BA2126C-5801-4943-82F4-B837275CED52}" srcOrd="2" destOrd="0" parTransId="{364D2DE9-16F5-4A37-862D-7409067E5376}" sibTransId="{FE3541A5-A784-48E0-8265-517DF7585F67}"/>
    <dgm:cxn modelId="{933DB1E9-5B01-4A88-9DBA-422EE2B177A0}" srcId="{2BA2126C-5801-4943-82F4-B837275CED52}" destId="{D468E055-3111-49AC-AEEA-1166DBB815E8}" srcOrd="0" destOrd="0" parTransId="{51287613-4D31-4B6B-A364-8FF96E0BAC02}" sibTransId="{34995A06-E0EC-4B73-98F2-D0F92F99D7F1}"/>
    <dgm:cxn modelId="{1B8B02F5-8E16-49B3-8FCD-3B1CAE3C0D91}" srcId="{7822D070-4EF6-406D-B5F8-11FBAF1174EA}" destId="{C5AC7094-6785-405F-8365-21563A25F354}" srcOrd="0" destOrd="0" parTransId="{58E9DBB5-F5A5-4E64-BBA2-BACBAA5B2D83}" sibTransId="{05FF712B-505C-49EA-94D5-CEE94B6F7671}"/>
    <dgm:cxn modelId="{AE72CFD4-FCCC-4514-B0B5-8F0F52741668}" type="presOf" srcId="{4E03811A-51AB-48EE-9A87-7FC2FEFB19D1}" destId="{9B6FD15B-711E-4D93-8981-BDDC7C1AA9FF}" srcOrd="0" destOrd="0" presId="urn:microsoft.com/office/officeart/2005/8/layout/chevron2"/>
    <dgm:cxn modelId="{17A81DF1-AA54-4491-8FBB-BE7138B9E796}" type="presOf" srcId="{C5AC7094-6785-405F-8365-21563A25F354}" destId="{EF8C5424-276E-4F58-8BD5-DA9F3115F8AE}" srcOrd="0" destOrd="0" presId="urn:microsoft.com/office/officeart/2005/8/layout/chevron2"/>
    <dgm:cxn modelId="{8EB48C79-12BA-4C13-B570-1F2C3AB20932}" type="presOf" srcId="{48643ACF-5FA2-4052-BDFE-96D8DFD28515}" destId="{7F8D13F0-86B7-458E-B170-10FCBCC452F6}" srcOrd="0" destOrd="0" presId="urn:microsoft.com/office/officeart/2005/8/layout/chevron2"/>
    <dgm:cxn modelId="{45B463C1-25A6-41B3-BAC7-C16C02DFEAFF}" type="presOf" srcId="{1BE80AD7-A64B-4F3C-98BF-52D0EF7D059E}" destId="{BD015612-E1D6-4E99-830E-A05A6E2ED54C}" srcOrd="0" destOrd="0" presId="urn:microsoft.com/office/officeart/2005/8/layout/chevron2"/>
    <dgm:cxn modelId="{40A60B77-6D2F-4D4E-87D8-8FF7F74FD08F}" type="presOf" srcId="{D468E055-3111-49AC-AEEA-1166DBB815E8}" destId="{782635CA-0EA0-4A3D-BF48-59359E4565D0}" srcOrd="0" destOrd="0" presId="urn:microsoft.com/office/officeart/2005/8/layout/chevron2"/>
    <dgm:cxn modelId="{7BE63147-DC68-4F9C-94D5-894C28206648}" srcId="{1BE80AD7-A64B-4F3C-98BF-52D0EF7D059E}" destId="{48643ACF-5FA2-4052-BDFE-96D8DFD28515}" srcOrd="1" destOrd="0" parTransId="{2563B76D-E35D-4EF0-B300-B1E82BF7250C}" sibTransId="{7B0AA62B-CC3A-476C-9E79-1FC03B080EFA}"/>
    <dgm:cxn modelId="{A5A51561-8C76-4012-9373-B4F2CD44A0E2}" type="presOf" srcId="{2BA2126C-5801-4943-82F4-B837275CED52}" destId="{F258413C-6BEA-4655-A530-D2A9D0783A44}" srcOrd="0" destOrd="0" presId="urn:microsoft.com/office/officeart/2005/8/layout/chevron2"/>
    <dgm:cxn modelId="{E6BFCA43-AAF8-4A51-9994-4EC9CB0653DE}" type="presParOf" srcId="{BD015612-E1D6-4E99-830E-A05A6E2ED54C}" destId="{D3858D58-52C0-4065-80B5-E6494D371238}" srcOrd="0" destOrd="0" presId="urn:microsoft.com/office/officeart/2005/8/layout/chevron2"/>
    <dgm:cxn modelId="{EF45F607-D280-4B4A-8BDE-403B107A6A80}" type="presParOf" srcId="{D3858D58-52C0-4065-80B5-E6494D371238}" destId="{2D1C0276-0899-4A08-8A89-CBE737A21AF0}" srcOrd="0" destOrd="0" presId="urn:microsoft.com/office/officeart/2005/8/layout/chevron2"/>
    <dgm:cxn modelId="{0DB88F9D-C32F-4607-954A-2CEA32C4132D}" type="presParOf" srcId="{D3858D58-52C0-4065-80B5-E6494D371238}" destId="{EF8C5424-276E-4F58-8BD5-DA9F3115F8AE}" srcOrd="1" destOrd="0" presId="urn:microsoft.com/office/officeart/2005/8/layout/chevron2"/>
    <dgm:cxn modelId="{42568F5B-12F4-42E0-8963-08910EAA3189}" type="presParOf" srcId="{BD015612-E1D6-4E99-830E-A05A6E2ED54C}" destId="{A40EC201-736E-478B-BABF-D53E39D26218}" srcOrd="1" destOrd="0" presId="urn:microsoft.com/office/officeart/2005/8/layout/chevron2"/>
    <dgm:cxn modelId="{8C2DBEEE-0BE5-41CB-A09B-19AAD308F468}" type="presParOf" srcId="{BD015612-E1D6-4E99-830E-A05A6E2ED54C}" destId="{9C88542C-1149-4E95-B141-34435A9CBFDA}" srcOrd="2" destOrd="0" presId="urn:microsoft.com/office/officeart/2005/8/layout/chevron2"/>
    <dgm:cxn modelId="{29AEBCF1-8DA2-4354-B3B5-525F4D27A9F1}" type="presParOf" srcId="{9C88542C-1149-4E95-B141-34435A9CBFDA}" destId="{7F8D13F0-86B7-458E-B170-10FCBCC452F6}" srcOrd="0" destOrd="0" presId="urn:microsoft.com/office/officeart/2005/8/layout/chevron2"/>
    <dgm:cxn modelId="{99822D1F-16B4-47B0-8DD8-D659CE98D564}" type="presParOf" srcId="{9C88542C-1149-4E95-B141-34435A9CBFDA}" destId="{9B6FD15B-711E-4D93-8981-BDDC7C1AA9FF}" srcOrd="1" destOrd="0" presId="urn:microsoft.com/office/officeart/2005/8/layout/chevron2"/>
    <dgm:cxn modelId="{AFB410B7-A140-4EDD-A336-5582B4BE52FD}" type="presParOf" srcId="{BD015612-E1D6-4E99-830E-A05A6E2ED54C}" destId="{0AB273FF-7684-43B3-80B5-9B3AFE427B84}" srcOrd="3" destOrd="0" presId="urn:microsoft.com/office/officeart/2005/8/layout/chevron2"/>
    <dgm:cxn modelId="{5A53E9B5-4E07-46A1-A7B0-9BD85F1F5045}" type="presParOf" srcId="{BD015612-E1D6-4E99-830E-A05A6E2ED54C}" destId="{5F491F63-095C-4F64-85CB-8B052C939180}" srcOrd="4" destOrd="0" presId="urn:microsoft.com/office/officeart/2005/8/layout/chevron2"/>
    <dgm:cxn modelId="{8BA575C8-0629-4C71-97D6-F70160BD9989}" type="presParOf" srcId="{5F491F63-095C-4F64-85CB-8B052C939180}" destId="{F258413C-6BEA-4655-A530-D2A9D0783A44}" srcOrd="0" destOrd="0" presId="urn:microsoft.com/office/officeart/2005/8/layout/chevron2"/>
    <dgm:cxn modelId="{0BC173B5-056C-403F-8946-0183852F2A6D}" type="presParOf" srcId="{5F491F63-095C-4F64-85CB-8B052C939180}" destId="{782635CA-0EA0-4A3D-BF48-59359E4565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202971-EA0F-4E05-A39B-4286CAF136E3}">
      <dsp:nvSpPr>
        <dsp:cNvPr id="0" name=""/>
        <dsp:cNvSpPr/>
      </dsp:nvSpPr>
      <dsp:spPr>
        <a:xfrm>
          <a:off x="0" y="284207"/>
          <a:ext cx="5311775" cy="1045973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12281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</a:rPr>
            <a:t>Экспертиза технических условий на оборудование и материалы</a:t>
          </a:r>
          <a:endParaRPr lang="ru-RU" sz="1600" kern="1200" dirty="0">
            <a:solidFill>
              <a:srgbClr val="002060"/>
            </a:solidFill>
          </a:endParaRPr>
        </a:p>
      </dsp:txBody>
      <dsp:txXfrm>
        <a:off x="0" y="545700"/>
        <a:ext cx="5050282" cy="522987"/>
      </dsp:txXfrm>
    </dsp:sp>
    <dsp:sp modelId="{ED77BBB6-98CE-4AFF-9438-81D4971C8FCB}">
      <dsp:nvSpPr>
        <dsp:cNvPr id="0" name=""/>
        <dsp:cNvSpPr/>
      </dsp:nvSpPr>
      <dsp:spPr>
        <a:xfrm>
          <a:off x="0" y="1277491"/>
          <a:ext cx="4908612" cy="18113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Проверка соответствия технических условий на изготовление оборудования и материалов, техническим требованиям, а также нормативным документам и стандартам ПАО «Газпром», утвержденным в установленном порядке</a:t>
          </a:r>
          <a:endParaRPr lang="ru-RU" sz="1800" kern="1200" dirty="0"/>
        </a:p>
      </dsp:txBody>
      <dsp:txXfrm>
        <a:off x="0" y="1277491"/>
        <a:ext cx="4908612" cy="18113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F22390-1E9E-4CDB-86CD-3F67649F1433}">
      <dsp:nvSpPr>
        <dsp:cNvPr id="0" name=""/>
        <dsp:cNvSpPr/>
      </dsp:nvSpPr>
      <dsp:spPr>
        <a:xfrm rot="5400000">
          <a:off x="4456956" y="-2257333"/>
          <a:ext cx="1002514" cy="576903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4D86"/>
              </a:solidFill>
            </a:rPr>
            <a:t>Оценка соответствия технических параметров диагностического оборудования и технологий диагностирования </a:t>
          </a:r>
          <a:endParaRPr lang="ru-RU" sz="1600" kern="1200" dirty="0">
            <a:solidFill>
              <a:srgbClr val="004D86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4D86"/>
              </a:solidFill>
            </a:rPr>
            <a:t>Выбор наиболее эффективного оборудования и технологий диагностирования.</a:t>
          </a:r>
          <a:endParaRPr lang="ru-RU" sz="1600" kern="1200" dirty="0">
            <a:solidFill>
              <a:srgbClr val="004D86"/>
            </a:solidFill>
          </a:endParaRPr>
        </a:p>
      </dsp:txBody>
      <dsp:txXfrm rot="-5400000">
        <a:off x="2073696" y="174866"/>
        <a:ext cx="5720096" cy="904636"/>
      </dsp:txXfrm>
    </dsp:sp>
    <dsp:sp modelId="{C973CEAC-A872-4F3F-8966-0396DAD0150D}">
      <dsp:nvSpPr>
        <dsp:cNvPr id="0" name=""/>
        <dsp:cNvSpPr/>
      </dsp:nvSpPr>
      <dsp:spPr>
        <a:xfrm>
          <a:off x="152406" y="612"/>
          <a:ext cx="1921289" cy="12531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solidFill>
                <a:srgbClr val="004D86"/>
              </a:solidFill>
            </a:rPr>
            <a:t>Цели:</a:t>
          </a:r>
          <a:endParaRPr lang="ru-RU" sz="3600" kern="1200" dirty="0">
            <a:solidFill>
              <a:srgbClr val="004D86"/>
            </a:solidFill>
          </a:endParaRPr>
        </a:p>
      </dsp:txBody>
      <dsp:txXfrm>
        <a:off x="213579" y="61785"/>
        <a:ext cx="1798943" cy="11307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EEAA45-F053-4823-A149-3297798F29FC}">
      <dsp:nvSpPr>
        <dsp:cNvPr id="0" name=""/>
        <dsp:cNvSpPr/>
      </dsp:nvSpPr>
      <dsp:spPr>
        <a:xfrm>
          <a:off x="0" y="0"/>
          <a:ext cx="4180112" cy="418011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60C1317-79AA-45A4-B044-BF8251853C16}">
      <dsp:nvSpPr>
        <dsp:cNvPr id="0" name=""/>
        <dsp:cNvSpPr/>
      </dsp:nvSpPr>
      <dsp:spPr>
        <a:xfrm>
          <a:off x="2090056" y="0"/>
          <a:ext cx="6290269" cy="418011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solidFill>
                <a:srgbClr val="0069B8"/>
              </a:solidFill>
            </a:rPr>
            <a:t>Квалификационные (приемочные) испытания диагностического оборудования.</a:t>
          </a:r>
          <a:endParaRPr lang="ru-RU" sz="2600" kern="1200" dirty="0">
            <a:solidFill>
              <a:srgbClr val="0069B8"/>
            </a:solidFill>
          </a:endParaRPr>
        </a:p>
      </dsp:txBody>
      <dsp:txXfrm>
        <a:off x="2090056" y="0"/>
        <a:ext cx="6290269" cy="888274"/>
      </dsp:txXfrm>
    </dsp:sp>
    <dsp:sp modelId="{082E0604-3189-4A02-97CE-E3FFA6B81A2B}">
      <dsp:nvSpPr>
        <dsp:cNvPr id="0" name=""/>
        <dsp:cNvSpPr/>
      </dsp:nvSpPr>
      <dsp:spPr>
        <a:xfrm>
          <a:off x="548639" y="888274"/>
          <a:ext cx="3082833" cy="308283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3333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13333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3333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1494BBD-054B-4CA2-8171-9FE8C6801DFB}">
      <dsp:nvSpPr>
        <dsp:cNvPr id="0" name=""/>
        <dsp:cNvSpPr/>
      </dsp:nvSpPr>
      <dsp:spPr>
        <a:xfrm>
          <a:off x="2090056" y="888274"/>
          <a:ext cx="6290269" cy="308283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13333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solidFill>
                <a:srgbClr val="0069B8"/>
              </a:solidFill>
            </a:rPr>
            <a:t>Аттестационные испытания технологий диагностирования.</a:t>
          </a:r>
          <a:endParaRPr lang="ru-RU" sz="2600" kern="1200" dirty="0">
            <a:solidFill>
              <a:srgbClr val="0069B8"/>
            </a:solidFill>
          </a:endParaRPr>
        </a:p>
      </dsp:txBody>
      <dsp:txXfrm>
        <a:off x="2090056" y="888274"/>
        <a:ext cx="6290269" cy="888274"/>
      </dsp:txXfrm>
    </dsp:sp>
    <dsp:sp modelId="{0785A858-C480-433B-A883-0FF6171D8207}">
      <dsp:nvSpPr>
        <dsp:cNvPr id="0" name=""/>
        <dsp:cNvSpPr/>
      </dsp:nvSpPr>
      <dsp:spPr>
        <a:xfrm>
          <a:off x="1097279" y="1776548"/>
          <a:ext cx="1985553" cy="198555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6667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26667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6667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64BCC81-BB52-4676-968B-F490CE9AB3BD}">
      <dsp:nvSpPr>
        <dsp:cNvPr id="0" name=""/>
        <dsp:cNvSpPr/>
      </dsp:nvSpPr>
      <dsp:spPr>
        <a:xfrm>
          <a:off x="2090056" y="1776548"/>
          <a:ext cx="6290269" cy="198555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26667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smtClean="0">
              <a:solidFill>
                <a:srgbClr val="0069B8"/>
              </a:solidFill>
            </a:rPr>
            <a:t>Сравнительные испытания используемых средств диагностирования.</a:t>
          </a:r>
          <a:endParaRPr lang="ru-RU" sz="2600" kern="1200" dirty="0">
            <a:solidFill>
              <a:srgbClr val="0069B8"/>
            </a:solidFill>
          </a:endParaRPr>
        </a:p>
      </dsp:txBody>
      <dsp:txXfrm>
        <a:off x="2090056" y="1776548"/>
        <a:ext cx="6290269" cy="888274"/>
      </dsp:txXfrm>
    </dsp:sp>
    <dsp:sp modelId="{209BAF4A-F367-4D4B-A4E3-F5CDAE78DE27}">
      <dsp:nvSpPr>
        <dsp:cNvPr id="0" name=""/>
        <dsp:cNvSpPr/>
      </dsp:nvSpPr>
      <dsp:spPr>
        <a:xfrm>
          <a:off x="1645919" y="2664822"/>
          <a:ext cx="888274" cy="88827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D47ABC5-5139-4AA5-9D9C-BDD6728A33D6}">
      <dsp:nvSpPr>
        <dsp:cNvPr id="0" name=""/>
        <dsp:cNvSpPr/>
      </dsp:nvSpPr>
      <dsp:spPr>
        <a:xfrm>
          <a:off x="2090056" y="2664822"/>
          <a:ext cx="6290269" cy="8882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solidFill>
                <a:srgbClr val="0069B8"/>
              </a:solidFill>
            </a:rPr>
            <a:t>Исследовательские испытания новых средств диагностирования.</a:t>
          </a:r>
          <a:endParaRPr lang="ru-RU" sz="2600" kern="1200" dirty="0">
            <a:solidFill>
              <a:srgbClr val="0069B8"/>
            </a:solidFill>
          </a:endParaRPr>
        </a:p>
      </dsp:txBody>
      <dsp:txXfrm>
        <a:off x="2090056" y="2664822"/>
        <a:ext cx="6290269" cy="8882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51E91D-8B38-4784-9B09-CDB0BAAF7DA6}">
      <dsp:nvSpPr>
        <dsp:cNvPr id="0" name=""/>
        <dsp:cNvSpPr/>
      </dsp:nvSpPr>
      <dsp:spPr>
        <a:xfrm>
          <a:off x="0" y="327"/>
          <a:ext cx="22973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29B305-8171-4BA7-B57A-07ADFC0BF78E}">
      <dsp:nvSpPr>
        <dsp:cNvPr id="0" name=""/>
        <dsp:cNvSpPr/>
      </dsp:nvSpPr>
      <dsp:spPr>
        <a:xfrm>
          <a:off x="0" y="327"/>
          <a:ext cx="2297341" cy="223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solidFill>
                <a:srgbClr val="003366"/>
              </a:solidFill>
            </a:rPr>
            <a:t>Контроль основного металла труб</a:t>
          </a:r>
          <a:endParaRPr lang="ru-RU" sz="1000" kern="1200" dirty="0">
            <a:solidFill>
              <a:srgbClr val="003366"/>
            </a:solidFill>
          </a:endParaRPr>
        </a:p>
      </dsp:txBody>
      <dsp:txXfrm>
        <a:off x="0" y="327"/>
        <a:ext cx="2297341" cy="223555"/>
      </dsp:txXfrm>
    </dsp:sp>
    <dsp:sp modelId="{90389E61-B6C3-4ACE-94B6-B8576550B59B}">
      <dsp:nvSpPr>
        <dsp:cNvPr id="0" name=""/>
        <dsp:cNvSpPr/>
      </dsp:nvSpPr>
      <dsp:spPr>
        <a:xfrm>
          <a:off x="0" y="223883"/>
          <a:ext cx="22973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36A717-A9E0-4EF8-8B21-E20224B225C0}">
      <dsp:nvSpPr>
        <dsp:cNvPr id="0" name=""/>
        <dsp:cNvSpPr/>
      </dsp:nvSpPr>
      <dsp:spPr>
        <a:xfrm>
          <a:off x="0" y="223883"/>
          <a:ext cx="2297341" cy="223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solidFill>
                <a:srgbClr val="003366"/>
              </a:solidFill>
            </a:rPr>
            <a:t>Контроль продольных сварных соединений</a:t>
          </a:r>
          <a:endParaRPr lang="ru-RU" sz="1000" kern="1200" dirty="0">
            <a:solidFill>
              <a:srgbClr val="003366"/>
            </a:solidFill>
          </a:endParaRPr>
        </a:p>
      </dsp:txBody>
      <dsp:txXfrm>
        <a:off x="0" y="223883"/>
        <a:ext cx="2297341" cy="223555"/>
      </dsp:txXfrm>
    </dsp:sp>
    <dsp:sp modelId="{A6CCDDC3-2782-495A-9AD4-A5ABF8B4E821}">
      <dsp:nvSpPr>
        <dsp:cNvPr id="0" name=""/>
        <dsp:cNvSpPr/>
      </dsp:nvSpPr>
      <dsp:spPr>
        <a:xfrm>
          <a:off x="0" y="447438"/>
          <a:ext cx="22973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901B93-02F1-4E6C-B4C1-68FC2F37DA27}">
      <dsp:nvSpPr>
        <dsp:cNvPr id="0" name=""/>
        <dsp:cNvSpPr/>
      </dsp:nvSpPr>
      <dsp:spPr>
        <a:xfrm>
          <a:off x="0" y="447438"/>
          <a:ext cx="2297341" cy="223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solidFill>
                <a:srgbClr val="003366"/>
              </a:solidFill>
            </a:rPr>
            <a:t>Контроль кольцевых сварных соединений</a:t>
          </a:r>
          <a:endParaRPr lang="ru-RU" sz="1000" kern="1200" dirty="0">
            <a:solidFill>
              <a:srgbClr val="003366"/>
            </a:solidFill>
          </a:endParaRPr>
        </a:p>
      </dsp:txBody>
      <dsp:txXfrm>
        <a:off x="0" y="447438"/>
        <a:ext cx="2297341" cy="22355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28D5F9-58ED-4845-85FF-9E0BE7E30727}">
      <dsp:nvSpPr>
        <dsp:cNvPr id="0" name=""/>
        <dsp:cNvSpPr/>
      </dsp:nvSpPr>
      <dsp:spPr>
        <a:xfrm>
          <a:off x="721520" y="1986"/>
          <a:ext cx="1372348" cy="1024428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D5C054-9BE1-463E-8D91-DCD6F55B15CA}">
      <dsp:nvSpPr>
        <dsp:cNvPr id="0" name=""/>
        <dsp:cNvSpPr/>
      </dsp:nvSpPr>
      <dsp:spPr>
        <a:xfrm>
          <a:off x="721520" y="1026415"/>
          <a:ext cx="1372348" cy="4405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ДНС-1400</a:t>
          </a:r>
          <a:endParaRPr lang="ru-RU" sz="1700" kern="1200" dirty="0"/>
        </a:p>
      </dsp:txBody>
      <dsp:txXfrm>
        <a:off x="721520" y="1026415"/>
        <a:ext cx="966442" cy="440504"/>
      </dsp:txXfrm>
    </dsp:sp>
    <dsp:sp modelId="{E86FC9E2-9810-476D-BF64-FF620E21AE51}">
      <dsp:nvSpPr>
        <dsp:cNvPr id="0" name=""/>
        <dsp:cNvSpPr/>
      </dsp:nvSpPr>
      <dsp:spPr>
        <a:xfrm>
          <a:off x="1726784" y="1096385"/>
          <a:ext cx="480321" cy="480321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87675F-2F51-4857-B843-C37B46BAFABC}">
      <dsp:nvSpPr>
        <dsp:cNvPr id="0" name=""/>
        <dsp:cNvSpPr/>
      </dsp:nvSpPr>
      <dsp:spPr>
        <a:xfrm>
          <a:off x="2326102" y="1986"/>
          <a:ext cx="1372348" cy="1024428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7688BA-7F0A-41E1-85EF-43B89FF4986A}">
      <dsp:nvSpPr>
        <dsp:cNvPr id="0" name=""/>
        <dsp:cNvSpPr/>
      </dsp:nvSpPr>
      <dsp:spPr>
        <a:xfrm>
          <a:off x="2326102" y="1026415"/>
          <a:ext cx="1372348" cy="4405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СД-1420</a:t>
          </a:r>
          <a:endParaRPr lang="ru-RU" sz="1700" kern="1200" dirty="0"/>
        </a:p>
      </dsp:txBody>
      <dsp:txXfrm>
        <a:off x="2326102" y="1026415"/>
        <a:ext cx="966442" cy="440504"/>
      </dsp:txXfrm>
    </dsp:sp>
    <dsp:sp modelId="{6FB904E3-0B00-43F7-8153-63DA42970916}">
      <dsp:nvSpPr>
        <dsp:cNvPr id="0" name=""/>
        <dsp:cNvSpPr/>
      </dsp:nvSpPr>
      <dsp:spPr>
        <a:xfrm>
          <a:off x="3331366" y="1096385"/>
          <a:ext cx="480321" cy="480321"/>
        </a:xfrm>
        <a:prstGeom prst="ellipse">
          <a:avLst/>
        </a:prstGeom>
        <a:solidFill>
          <a:srgbClr val="3366FF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85A7FF-7424-4BB4-B80E-CAED9B333E48}">
      <dsp:nvSpPr>
        <dsp:cNvPr id="0" name=""/>
        <dsp:cNvSpPr/>
      </dsp:nvSpPr>
      <dsp:spPr>
        <a:xfrm>
          <a:off x="1523811" y="1814600"/>
          <a:ext cx="1372348" cy="1024428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924635-9C13-41C1-88D0-4429E330421A}">
      <dsp:nvSpPr>
        <dsp:cNvPr id="0" name=""/>
        <dsp:cNvSpPr/>
      </dsp:nvSpPr>
      <dsp:spPr>
        <a:xfrm>
          <a:off x="1523811" y="2839029"/>
          <a:ext cx="1372348" cy="4405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АМДЭ-СТ</a:t>
          </a:r>
          <a:endParaRPr lang="ru-RU" sz="1700" kern="1200" dirty="0"/>
        </a:p>
      </dsp:txBody>
      <dsp:txXfrm>
        <a:off x="1523811" y="2839029"/>
        <a:ext cx="966442" cy="440504"/>
      </dsp:txXfrm>
    </dsp:sp>
    <dsp:sp modelId="{A3512E7A-6DFF-41BC-A13D-99F0DD94A408}">
      <dsp:nvSpPr>
        <dsp:cNvPr id="0" name=""/>
        <dsp:cNvSpPr/>
      </dsp:nvSpPr>
      <dsp:spPr>
        <a:xfrm>
          <a:off x="2529075" y="2908999"/>
          <a:ext cx="480321" cy="480321"/>
        </a:xfrm>
        <a:prstGeom prst="ellipse">
          <a:avLst/>
        </a:prstGeom>
        <a:solidFill>
          <a:srgbClr val="00B050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2D1D2F-20C6-4BA7-BDFD-61FBA251EDFA}">
      <dsp:nvSpPr>
        <dsp:cNvPr id="0" name=""/>
        <dsp:cNvSpPr/>
      </dsp:nvSpPr>
      <dsp:spPr>
        <a:xfrm>
          <a:off x="219684" y="2018"/>
          <a:ext cx="1390198" cy="1037753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8F8723-0A12-46AC-892F-84C8EC30C867}">
      <dsp:nvSpPr>
        <dsp:cNvPr id="0" name=""/>
        <dsp:cNvSpPr/>
      </dsp:nvSpPr>
      <dsp:spPr>
        <a:xfrm>
          <a:off x="219684" y="1039771"/>
          <a:ext cx="1390198" cy="446234"/>
        </a:xfrm>
        <a:prstGeom prst="rect">
          <a:avLst/>
        </a:prstGeom>
        <a:solidFill>
          <a:schemeClr val="accent5">
            <a:lumMod val="5000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А2075 </a:t>
          </a:r>
          <a:r>
            <a:rPr lang="en-US" sz="1700" kern="1200" dirty="0" err="1" smtClean="0"/>
            <a:t>SoNet</a:t>
          </a:r>
          <a:endParaRPr lang="ru-RU" sz="1700" kern="1200" dirty="0"/>
        </a:p>
      </dsp:txBody>
      <dsp:txXfrm>
        <a:off x="219684" y="1039771"/>
        <a:ext cx="979012" cy="446234"/>
      </dsp:txXfrm>
    </dsp:sp>
    <dsp:sp modelId="{13835DAE-8E26-48D4-B63D-3555B75AAFAF}">
      <dsp:nvSpPr>
        <dsp:cNvPr id="0" name=""/>
        <dsp:cNvSpPr/>
      </dsp:nvSpPr>
      <dsp:spPr>
        <a:xfrm>
          <a:off x="1238024" y="1110652"/>
          <a:ext cx="486569" cy="486569"/>
        </a:xfrm>
        <a:prstGeom prst="ellipse">
          <a:avLst/>
        </a:prstGeom>
        <a:solidFill>
          <a:srgbClr val="00B050">
            <a:alpha val="90000"/>
          </a:srgb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23B036-EBDF-4609-879C-4D9CA195BC2C}">
      <dsp:nvSpPr>
        <dsp:cNvPr id="0" name=""/>
        <dsp:cNvSpPr/>
      </dsp:nvSpPr>
      <dsp:spPr>
        <a:xfrm>
          <a:off x="1845138" y="2018"/>
          <a:ext cx="1390198" cy="1037753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D7F703-156B-4D81-9C8A-8B8552C8EF9D}">
      <dsp:nvSpPr>
        <dsp:cNvPr id="0" name=""/>
        <dsp:cNvSpPr/>
      </dsp:nvSpPr>
      <dsp:spPr>
        <a:xfrm>
          <a:off x="1845138" y="1039771"/>
          <a:ext cx="1390198" cy="446234"/>
        </a:xfrm>
        <a:prstGeom prst="rect">
          <a:avLst/>
        </a:prstGeom>
        <a:solidFill>
          <a:schemeClr val="accent5">
            <a:lumMod val="5000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err="1" smtClean="0"/>
            <a:t>Автокон</a:t>
          </a:r>
          <a:r>
            <a:rPr lang="ru-RU" sz="1700" kern="1200" dirty="0" smtClean="0"/>
            <a:t> ЭМА</a:t>
          </a:r>
          <a:endParaRPr lang="ru-RU" sz="1700" kern="1200" dirty="0"/>
        </a:p>
      </dsp:txBody>
      <dsp:txXfrm>
        <a:off x="1845138" y="1039771"/>
        <a:ext cx="979012" cy="446234"/>
      </dsp:txXfrm>
    </dsp:sp>
    <dsp:sp modelId="{89D800EF-ECB7-4AFF-8D47-193739D5B4B2}">
      <dsp:nvSpPr>
        <dsp:cNvPr id="0" name=""/>
        <dsp:cNvSpPr/>
      </dsp:nvSpPr>
      <dsp:spPr>
        <a:xfrm>
          <a:off x="2863477" y="1110652"/>
          <a:ext cx="486569" cy="486569"/>
        </a:xfrm>
        <a:prstGeom prst="ellipse">
          <a:avLst/>
        </a:prstGeom>
        <a:solidFill>
          <a:srgbClr val="3366FF">
            <a:alpha val="90000"/>
          </a:srgb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2E3578-1FC7-41CD-A4E2-7A4270A2BD64}">
      <dsp:nvSpPr>
        <dsp:cNvPr id="0" name=""/>
        <dsp:cNvSpPr/>
      </dsp:nvSpPr>
      <dsp:spPr>
        <a:xfrm>
          <a:off x="3470591" y="2018"/>
          <a:ext cx="1390198" cy="1037753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CC7CA3-E2C5-488E-A3DE-25B6A1FE929E}">
      <dsp:nvSpPr>
        <dsp:cNvPr id="0" name=""/>
        <dsp:cNvSpPr/>
      </dsp:nvSpPr>
      <dsp:spPr>
        <a:xfrm>
          <a:off x="3470591" y="1039771"/>
          <a:ext cx="1390198" cy="44623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err="1" smtClean="0"/>
            <a:t>Автоскан</a:t>
          </a:r>
          <a:r>
            <a:rPr lang="ru-RU" sz="1700" kern="1200" dirty="0" smtClean="0"/>
            <a:t>-МДР</a:t>
          </a:r>
          <a:endParaRPr lang="ru-RU" sz="1700" kern="1200" dirty="0"/>
        </a:p>
      </dsp:txBody>
      <dsp:txXfrm>
        <a:off x="3470591" y="1039771"/>
        <a:ext cx="979012" cy="446234"/>
      </dsp:txXfrm>
    </dsp:sp>
    <dsp:sp modelId="{FF2A3C1E-F98C-48F4-91F0-AA296D6E8CB2}">
      <dsp:nvSpPr>
        <dsp:cNvPr id="0" name=""/>
        <dsp:cNvSpPr/>
      </dsp:nvSpPr>
      <dsp:spPr>
        <a:xfrm>
          <a:off x="4488930" y="1110652"/>
          <a:ext cx="486569" cy="486569"/>
        </a:xfrm>
        <a:prstGeom prst="ellipse">
          <a:avLst/>
        </a:prstGeom>
        <a:solidFill>
          <a:srgbClr val="00B050">
            <a:alpha val="90000"/>
          </a:srgb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1D40D4-CA3C-4A5A-9D35-A481E78D6974}">
      <dsp:nvSpPr>
        <dsp:cNvPr id="0" name=""/>
        <dsp:cNvSpPr/>
      </dsp:nvSpPr>
      <dsp:spPr>
        <a:xfrm>
          <a:off x="219684" y="1838209"/>
          <a:ext cx="1390198" cy="1037753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0A7F00-BC36-470E-B602-ACC5F61A91F8}">
      <dsp:nvSpPr>
        <dsp:cNvPr id="0" name=""/>
        <dsp:cNvSpPr/>
      </dsp:nvSpPr>
      <dsp:spPr>
        <a:xfrm>
          <a:off x="219684" y="2875963"/>
          <a:ext cx="1390198" cy="44623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NDT Pipe Scan</a:t>
          </a:r>
          <a:endParaRPr lang="ru-RU" sz="1700" kern="1200" dirty="0"/>
        </a:p>
      </dsp:txBody>
      <dsp:txXfrm>
        <a:off x="219684" y="2875963"/>
        <a:ext cx="979012" cy="446234"/>
      </dsp:txXfrm>
    </dsp:sp>
    <dsp:sp modelId="{0730CC34-7432-4D4A-B829-C221A3EE2E38}">
      <dsp:nvSpPr>
        <dsp:cNvPr id="0" name=""/>
        <dsp:cNvSpPr/>
      </dsp:nvSpPr>
      <dsp:spPr>
        <a:xfrm>
          <a:off x="1238024" y="2946843"/>
          <a:ext cx="486569" cy="486569"/>
        </a:xfrm>
        <a:prstGeom prst="ellipse">
          <a:avLst/>
        </a:prstGeom>
        <a:solidFill>
          <a:srgbClr val="00B050">
            <a:alpha val="90000"/>
          </a:srgb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785A21-13CE-49A2-BCAC-64C6B26CD92F}">
      <dsp:nvSpPr>
        <dsp:cNvPr id="0" name=""/>
        <dsp:cNvSpPr/>
      </dsp:nvSpPr>
      <dsp:spPr>
        <a:xfrm>
          <a:off x="1845138" y="1838209"/>
          <a:ext cx="1390198" cy="1037753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24D004-82A7-4909-B18A-96124AE820CC}">
      <dsp:nvSpPr>
        <dsp:cNvPr id="0" name=""/>
        <dsp:cNvSpPr/>
      </dsp:nvSpPr>
      <dsp:spPr>
        <a:xfrm>
          <a:off x="1845138" y="2875963"/>
          <a:ext cx="1390198" cy="44623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УСД-60-8К-А</a:t>
          </a:r>
          <a:endParaRPr lang="ru-RU" sz="1700" kern="1200" dirty="0"/>
        </a:p>
      </dsp:txBody>
      <dsp:txXfrm>
        <a:off x="1845138" y="2875963"/>
        <a:ext cx="979012" cy="446234"/>
      </dsp:txXfrm>
    </dsp:sp>
    <dsp:sp modelId="{438401AA-3B96-4753-AE22-FADF2DBAF320}">
      <dsp:nvSpPr>
        <dsp:cNvPr id="0" name=""/>
        <dsp:cNvSpPr/>
      </dsp:nvSpPr>
      <dsp:spPr>
        <a:xfrm>
          <a:off x="2863477" y="2946843"/>
          <a:ext cx="486569" cy="486569"/>
        </a:xfrm>
        <a:prstGeom prst="ellipse">
          <a:avLst/>
        </a:prstGeom>
        <a:solidFill>
          <a:srgbClr val="00B050">
            <a:alpha val="90000"/>
          </a:srgb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7CD167-F78A-48F6-857F-CD18018DBFA3}">
      <dsp:nvSpPr>
        <dsp:cNvPr id="0" name=""/>
        <dsp:cNvSpPr/>
      </dsp:nvSpPr>
      <dsp:spPr>
        <a:xfrm>
          <a:off x="3470591" y="1838209"/>
          <a:ext cx="1390198" cy="1037753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782C0B-9127-4009-BB03-9AD2A60E67C4}">
      <dsp:nvSpPr>
        <dsp:cNvPr id="0" name=""/>
        <dsp:cNvSpPr/>
      </dsp:nvSpPr>
      <dsp:spPr>
        <a:xfrm>
          <a:off x="3470591" y="2875963"/>
          <a:ext cx="1390198" cy="44623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err="1" smtClean="0"/>
            <a:t>Автокон</a:t>
          </a:r>
          <a:r>
            <a:rPr lang="ru-RU" sz="1700" kern="1200" dirty="0" smtClean="0"/>
            <a:t> МГТУ</a:t>
          </a:r>
          <a:endParaRPr lang="ru-RU" sz="1700" kern="1200" dirty="0"/>
        </a:p>
      </dsp:txBody>
      <dsp:txXfrm>
        <a:off x="3470591" y="2875963"/>
        <a:ext cx="979012" cy="446234"/>
      </dsp:txXfrm>
    </dsp:sp>
    <dsp:sp modelId="{03C70D61-698E-4FF5-859C-D39384746D69}">
      <dsp:nvSpPr>
        <dsp:cNvPr id="0" name=""/>
        <dsp:cNvSpPr/>
      </dsp:nvSpPr>
      <dsp:spPr>
        <a:xfrm>
          <a:off x="4488930" y="2946843"/>
          <a:ext cx="486569" cy="486569"/>
        </a:xfrm>
        <a:prstGeom prst="ellipse">
          <a:avLst/>
        </a:prstGeom>
        <a:solidFill>
          <a:srgbClr val="00B050">
            <a:alpha val="90000"/>
          </a:srgb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D0C63B-34C9-4B69-8706-69861B7C854C}">
      <dsp:nvSpPr>
        <dsp:cNvPr id="0" name=""/>
        <dsp:cNvSpPr/>
      </dsp:nvSpPr>
      <dsp:spPr>
        <a:xfrm>
          <a:off x="0" y="176446"/>
          <a:ext cx="3897509" cy="10377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Основные технические характеристики стенда</a:t>
          </a:r>
          <a:endParaRPr lang="ru-RU" sz="3000" kern="1200" dirty="0"/>
        </a:p>
      </dsp:txBody>
      <dsp:txXfrm>
        <a:off x="0" y="176446"/>
        <a:ext cx="3897509" cy="1037750"/>
      </dsp:txXfrm>
    </dsp:sp>
    <dsp:sp modelId="{A0F982DE-1383-42A0-A6F4-C6481EEF869D}">
      <dsp:nvSpPr>
        <dsp:cNvPr id="0" name=""/>
        <dsp:cNvSpPr/>
      </dsp:nvSpPr>
      <dsp:spPr>
        <a:xfrm>
          <a:off x="0" y="1214197"/>
          <a:ext cx="3897509" cy="37881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Количество труб  в составе стенда: 4	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Внешний диаметр труб: 1420 мм 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Фактическая толщина стенки: от 16,6 мм до 18,0 мм		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Общая длина стенда: 45,5 м	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Общая длина участков труб стенда с дефектами: 39 м	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Количество дефектов в основном металле труб:  460		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Количество дефектов в кольцевых сварных соединениях: 277 (поры, шлаки, </a:t>
          </a:r>
          <a:r>
            <a:rPr lang="ru-RU" sz="1800" kern="1200" dirty="0" err="1" smtClean="0"/>
            <a:t>непровары</a:t>
          </a:r>
          <a:r>
            <a:rPr lang="ru-RU" sz="1800" kern="1200" dirty="0" smtClean="0"/>
            <a:t>, смещения кромок, подрезы и др.) </a:t>
          </a:r>
          <a:endParaRPr lang="ru-RU" sz="1800" kern="1200" dirty="0"/>
        </a:p>
      </dsp:txBody>
      <dsp:txXfrm>
        <a:off x="0" y="1214197"/>
        <a:ext cx="3897509" cy="37881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8D6039-6D0B-47AD-9B37-89BD61ED04B7}">
      <dsp:nvSpPr>
        <dsp:cNvPr id="0" name=""/>
        <dsp:cNvSpPr/>
      </dsp:nvSpPr>
      <dsp:spPr>
        <a:xfrm>
          <a:off x="0" y="0"/>
          <a:ext cx="6886149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BE3945F-2904-4D97-9AAB-85E0CDC1ECF0}">
      <dsp:nvSpPr>
        <dsp:cNvPr id="0" name=""/>
        <dsp:cNvSpPr/>
      </dsp:nvSpPr>
      <dsp:spPr>
        <a:xfrm>
          <a:off x="0" y="0"/>
          <a:ext cx="1377229" cy="49511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000" tIns="76200" rIns="360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latin typeface="Arial Narrow" panose="020B0606020202030204" pitchFamily="34" charset="0"/>
          </a:endParaRPr>
        </a:p>
      </dsp:txBody>
      <dsp:txXfrm>
        <a:off x="0" y="0"/>
        <a:ext cx="1377229" cy="4951111"/>
      </dsp:txXfrm>
    </dsp:sp>
    <dsp:sp modelId="{9E40790E-B489-4245-B998-255AA89EA3A5}">
      <dsp:nvSpPr>
        <dsp:cNvPr id="0" name=""/>
        <dsp:cNvSpPr/>
      </dsp:nvSpPr>
      <dsp:spPr>
        <a:xfrm>
          <a:off x="1480522" y="0"/>
          <a:ext cx="5405627" cy="24923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000" tIns="76200" rIns="360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effectLst/>
              <a:latin typeface="+mn-lt"/>
            </a:rPr>
            <a:t>Создание и развитие комплексной испытательной база ПАО  «Газпром» для проведения исследовательских, квалификационных, сравнительных испытаний диагностического оборудования</a:t>
          </a:r>
          <a:endParaRPr lang="ru-RU" sz="2000" b="0" kern="1200" dirty="0">
            <a:latin typeface="Arial Narrow" panose="020B0606020202030204" pitchFamily="34" charset="0"/>
          </a:endParaRPr>
        </a:p>
      </dsp:txBody>
      <dsp:txXfrm>
        <a:off x="1480522" y="0"/>
        <a:ext cx="5405627" cy="2492389"/>
      </dsp:txXfrm>
    </dsp:sp>
    <dsp:sp modelId="{61D175CD-DAEE-483D-87BE-0F32D4F6D231}">
      <dsp:nvSpPr>
        <dsp:cNvPr id="0" name=""/>
        <dsp:cNvSpPr/>
      </dsp:nvSpPr>
      <dsp:spPr>
        <a:xfrm>
          <a:off x="1377230" y="1479556"/>
          <a:ext cx="550891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1C0276-0899-4A08-8A89-CBE737A21AF0}">
      <dsp:nvSpPr>
        <dsp:cNvPr id="0" name=""/>
        <dsp:cNvSpPr/>
      </dsp:nvSpPr>
      <dsp:spPr>
        <a:xfrm rot="5400000">
          <a:off x="-222346" y="301630"/>
          <a:ext cx="1482308" cy="103761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/>
            <a:t>1</a:t>
          </a:r>
          <a:endParaRPr lang="ru-RU" sz="2000" b="0" kern="1200" dirty="0"/>
        </a:p>
      </dsp:txBody>
      <dsp:txXfrm rot="-5400000">
        <a:off x="1" y="598092"/>
        <a:ext cx="1037615" cy="444693"/>
      </dsp:txXfrm>
    </dsp:sp>
    <dsp:sp modelId="{EF8C5424-276E-4F58-8BD5-DA9F3115F8AE}">
      <dsp:nvSpPr>
        <dsp:cNvPr id="0" name=""/>
        <dsp:cNvSpPr/>
      </dsp:nvSpPr>
      <dsp:spPr>
        <a:xfrm rot="5400000">
          <a:off x="4451439" y="-3407316"/>
          <a:ext cx="1109056" cy="793670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just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dirty="0" smtClean="0"/>
            <a:t>Систематизация процедуры проведения испытаний средств технического диагностирования позволит обеспечить качество поставляемого диагностического оборудования путем проведения унифицированных процедур их аттестации</a:t>
          </a:r>
          <a:endParaRPr lang="ru-RU" sz="2000" b="0" kern="1200" dirty="0"/>
        </a:p>
      </dsp:txBody>
      <dsp:txXfrm rot="-5400000">
        <a:off x="1037616" y="60647"/>
        <a:ext cx="7882563" cy="1000776"/>
      </dsp:txXfrm>
    </dsp:sp>
    <dsp:sp modelId="{7F8D13F0-86B7-458E-B170-10FCBCC452F6}">
      <dsp:nvSpPr>
        <dsp:cNvPr id="0" name=""/>
        <dsp:cNvSpPr/>
      </dsp:nvSpPr>
      <dsp:spPr>
        <a:xfrm rot="5400000">
          <a:off x="-222346" y="1825321"/>
          <a:ext cx="1482308" cy="103761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/>
            <a:t>2</a:t>
          </a:r>
          <a:endParaRPr lang="ru-RU" sz="2000" b="0" kern="1200" dirty="0"/>
        </a:p>
      </dsp:txBody>
      <dsp:txXfrm rot="-5400000">
        <a:off x="1" y="2121783"/>
        <a:ext cx="1037615" cy="444693"/>
      </dsp:txXfrm>
    </dsp:sp>
    <dsp:sp modelId="{9B6FD15B-711E-4D93-8981-BDDC7C1AA9FF}">
      <dsp:nvSpPr>
        <dsp:cNvPr id="0" name=""/>
        <dsp:cNvSpPr/>
      </dsp:nvSpPr>
      <dsp:spPr>
        <a:xfrm rot="5400000">
          <a:off x="4325789" y="-1883625"/>
          <a:ext cx="1360356" cy="793670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just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dirty="0" smtClean="0"/>
            <a:t>Процедура проведения испытаний должна устанавливать унифицированные и созданные на единой методологической основе методические требования к испытаниям оборудования для работ по диагностике газопроводов ПАО «Газпром»</a:t>
          </a:r>
          <a:endParaRPr lang="ru-RU" sz="2000" b="0" kern="1200" dirty="0"/>
        </a:p>
      </dsp:txBody>
      <dsp:txXfrm rot="-5400000">
        <a:off x="1037616" y="1470955"/>
        <a:ext cx="7870296" cy="1227542"/>
      </dsp:txXfrm>
    </dsp:sp>
    <dsp:sp modelId="{F258413C-6BEA-4655-A530-D2A9D0783A44}">
      <dsp:nvSpPr>
        <dsp:cNvPr id="0" name=""/>
        <dsp:cNvSpPr/>
      </dsp:nvSpPr>
      <dsp:spPr>
        <a:xfrm rot="5400000">
          <a:off x="-222346" y="3729528"/>
          <a:ext cx="1482308" cy="103761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/>
            <a:t>3</a:t>
          </a:r>
          <a:endParaRPr lang="ru-RU" sz="2000" b="0" kern="1200" dirty="0"/>
        </a:p>
      </dsp:txBody>
      <dsp:txXfrm rot="-5400000">
        <a:off x="1" y="4025990"/>
        <a:ext cx="1037615" cy="444693"/>
      </dsp:txXfrm>
    </dsp:sp>
    <dsp:sp modelId="{782635CA-0EA0-4A3D-BF48-59359E4565D0}">
      <dsp:nvSpPr>
        <dsp:cNvPr id="0" name=""/>
        <dsp:cNvSpPr/>
      </dsp:nvSpPr>
      <dsp:spPr>
        <a:xfrm rot="5400000">
          <a:off x="3945273" y="20580"/>
          <a:ext cx="2121387" cy="793670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just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dirty="0" smtClean="0"/>
            <a:t>Оборудование для диагностирования трубопроводов ГТС должно проходить унифицированные аттестационные испытания для допуска на объекты ПАО «Газпром» в соответствии с СТО Газпром 2-3.5-046-2006 с целью предотвращения возможности использования на объектах транспорта газа диагностического приборов и технологий, не соответствующих по своим характеристикам техническим требованиям ПАО «Газпром»</a:t>
          </a:r>
          <a:endParaRPr lang="ru-RU" sz="2000" b="0" kern="1200" dirty="0"/>
        </a:p>
      </dsp:txBody>
      <dsp:txXfrm rot="-5400000">
        <a:off x="1037615" y="3031796"/>
        <a:ext cx="7833145" cy="19142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#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List2#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889" tIns="46945" rIns="93889" bIns="46945" numCol="1" anchor="t" anchorCtr="0" compatLnSpc="1">
            <a:prstTxWarp prst="textNoShape">
              <a:avLst/>
            </a:prstTxWarp>
          </a:bodyPr>
          <a:lstStyle>
            <a:lvl1pPr defTabSz="936625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889" tIns="46945" rIns="93889" bIns="46945" numCol="1" anchor="t" anchorCtr="0" compatLnSpc="1">
            <a:prstTxWarp prst="textNoShape">
              <a:avLst/>
            </a:prstTxWarp>
          </a:bodyPr>
          <a:lstStyle>
            <a:lvl1pPr algn="r" defTabSz="936625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889" tIns="46945" rIns="93889" bIns="46945" numCol="1" anchor="b" anchorCtr="0" compatLnSpc="1">
            <a:prstTxWarp prst="textNoShape">
              <a:avLst/>
            </a:prstTxWarp>
          </a:bodyPr>
          <a:lstStyle>
            <a:lvl1pPr defTabSz="936625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889" tIns="46945" rIns="93889" bIns="46945" numCol="1" anchor="b" anchorCtr="0" compatLnSpc="1">
            <a:prstTxWarp prst="textNoShape">
              <a:avLst/>
            </a:prstTxWarp>
          </a:bodyPr>
          <a:lstStyle>
            <a:lvl1pPr algn="r" defTabSz="936625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101C2635-8582-4DFC-9AA1-8C9AC0FBE6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1080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5" tIns="49513" rIns="99025" bIns="49513" numCol="1" anchor="t" anchorCtr="0" compatLnSpc="1">
            <a:prstTxWarp prst="textNoShape">
              <a:avLst/>
            </a:prstTxWarp>
          </a:bodyPr>
          <a:lstStyle>
            <a:lvl1pPr defTabSz="990600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5" tIns="49513" rIns="99025" bIns="49513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5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1200" y="4862513"/>
            <a:ext cx="5676900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5" tIns="49513" rIns="99025" bIns="495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5" tIns="49513" rIns="99025" bIns="49513" numCol="1" anchor="b" anchorCtr="0" compatLnSpc="1">
            <a:prstTxWarp prst="textNoShape">
              <a:avLst/>
            </a:prstTxWarp>
          </a:bodyPr>
          <a:lstStyle>
            <a:lvl1pPr defTabSz="990600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5" tIns="49513" rIns="99025" bIns="49513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7BAE33C-C961-4583-9EBA-843EC1EFA0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0214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1F7DA7-CD9F-44EB-9BA9-1027DC085FCB}" type="slidenum">
              <a:rPr lang="ru-RU" smtClean="0">
                <a:solidFill>
                  <a:prstClr val="white"/>
                </a:solidFill>
                <a:latin typeface="Arial" pitchFamily="34" charset="0"/>
              </a:rPr>
              <a:pPr/>
              <a:t>1</a:t>
            </a:fld>
            <a:endParaRPr lang="ru-RU" smtClean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>
              <a:spcBef>
                <a:spcPct val="0"/>
              </a:spcBef>
            </a:pPr>
            <a:endParaRPr lang="ru-RU" sz="1100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BAE33C-C961-4583-9EBA-843EC1EFA029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894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 defTabSz="914347">
              <a:spcBef>
                <a:spcPct val="0"/>
              </a:spcBef>
              <a:defRPr/>
            </a:pPr>
            <a:endParaRPr lang="ru-RU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 defTabSz="886511">
              <a:spcBef>
                <a:spcPct val="0"/>
              </a:spcBef>
              <a:defRPr/>
            </a:pPr>
            <a:endParaRPr lang="ru-RU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endParaRPr lang="ru-RU" dirty="0">
              <a:latin typeface="+mn-lt"/>
            </a:endParaRPr>
          </a:p>
        </p:txBody>
      </p:sp>
      <p:sp>
        <p:nvSpPr>
          <p:cNvPr id="5120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2F7C70-F13A-4559-A7DD-E19FC5FE285A}" type="slidenum">
              <a:rPr lang="ru-RU" smtClean="0"/>
              <a:pPr/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5738" y="4676775"/>
            <a:ext cx="6718300" cy="5030788"/>
          </a:xfrm>
          <a:ln/>
        </p:spPr>
        <p:txBody>
          <a:bodyPr/>
          <a:lstStyle/>
          <a:p>
            <a:pPr>
              <a:defRPr/>
            </a:pPr>
            <a:r>
              <a:rPr lang="ru-RU" sz="1100" dirty="0">
                <a:solidFill>
                  <a:srgbClr val="0070C0"/>
                </a:solidFill>
              </a:rPr>
              <a:t>Создание постоянного (всесезонного) испытательного стендового комплекса, дополненного трубными секциями и соединительными деталями других типоразмеров для проведения стендовых испытаний средств технического диагностирования (наружные сканеры-дефектоскопы, роботы-дефектоскопы, автоматизированные системы диагностики, ручные средства неразрушающего контроля и технической диагностики).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5531" y="4676831"/>
            <a:ext cx="6718853" cy="5030697"/>
          </a:xfrm>
          <a:noFill/>
          <a:ln/>
        </p:spPr>
        <p:txBody>
          <a:bodyPr/>
          <a:lstStyle/>
          <a:p>
            <a:pPr indent="471529" algn="just" eaLnBrk="1" hangingPunct="1">
              <a:spcBef>
                <a:spcPts val="0"/>
              </a:spcBef>
            </a:pPr>
            <a:endParaRPr lang="ru-RU" sz="1100" b="1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161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1116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51BB23-23BC-41C9-8ECA-7928E8D6A4FA}" type="slidenum">
              <a:rPr lang="ru-RU" smtClean="0"/>
              <a:pPr/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45720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1100" kern="1200" dirty="0" smtClean="0">
              <a:solidFill>
                <a:schemeClr val="tx1"/>
              </a:solidFill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>
              <a:spcBef>
                <a:spcPct val="0"/>
              </a:spcBef>
            </a:pPr>
            <a:endParaRPr lang="ru-RU" sz="110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indent="457200" algn="just">
              <a:spcBef>
                <a:spcPts val="0"/>
              </a:spcBef>
            </a:pPr>
            <a:endParaRPr lang="ru-RU" sz="1100" kern="1200" dirty="0" smtClean="0">
              <a:solidFill>
                <a:schemeClr val="tx1"/>
              </a:solidFill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 defTabSz="886511">
              <a:spcBef>
                <a:spcPct val="0"/>
              </a:spcBef>
              <a:defRPr/>
            </a:pPr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BAE33C-C961-4583-9EBA-843EC1EFA029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9768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6251" y="4724194"/>
            <a:ext cx="6229350" cy="4951434"/>
          </a:xfrm>
          <a:noFill/>
          <a:ln/>
        </p:spPr>
        <p:txBody>
          <a:bodyPr/>
          <a:lstStyle/>
          <a:p>
            <a:pPr indent="457173" algn="just" defTabSz="447649">
              <a:spcBef>
                <a:spcPts val="0"/>
              </a:spcBef>
              <a:defRPr/>
            </a:pPr>
            <a:endParaRPr lang="ru-RU" dirty="0">
              <a:solidFill>
                <a:srgbClr val="000066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 defTabSz="914347">
              <a:spcBef>
                <a:spcPct val="0"/>
              </a:spcBef>
              <a:defRPr/>
            </a:pPr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 defTabSz="914347">
              <a:spcBef>
                <a:spcPct val="0"/>
              </a:spcBef>
              <a:defRPr/>
            </a:pPr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A37E6A-C9DC-4BC9-9873-57F82D38EA12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A53C7A-268B-4A9C-8069-2A901D082950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72300" y="0"/>
            <a:ext cx="2171700" cy="61261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362700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416BC5-CD07-4A8D-8D6D-B6CE19291F4D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2564E1-E8B0-41A8-B0B1-89C077DC9E79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9C890-17A5-423B-9135-17AD8C7FEBD0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D94F49-30B4-46B2-8918-B395A9BAF0D9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57B52-0425-4CB7-8885-1CE4E80A0E4E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76C3C1-3BE5-4AC4-A6B3-F5B0EFAA2802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 txBox="1">
            <a:spLocks noGrp="1" noChangeArrowheads="1"/>
          </p:cNvSpPr>
          <p:nvPr userDrawn="1"/>
        </p:nvSpPr>
        <p:spPr bwMode="auto">
          <a:xfrm>
            <a:off x="2157413" y="6357938"/>
            <a:ext cx="652303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defRPr/>
            </a:pPr>
            <a:endParaRPr lang="ru-RU" b="1" dirty="0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205D6-3559-4DF0-9C8A-623770E4CF0B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 baseline="0"/>
            </a:lvl1pPr>
          </a:lstStyle>
          <a:p>
            <a:pPr>
              <a:defRPr/>
            </a:pPr>
            <a:r>
              <a:rPr lang="ru-RU"/>
              <a:t>Система диагностического обслуживания объектов транспорта газа ОАО «Газпром»</a:t>
            </a: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BBCE91-E71F-431B-9890-D83197276329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0FBA8B-EA23-454C-A797-229E5C611ABD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8F8A54-38B1-4C7A-986D-B0F5360B8160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4D9A8-994A-4E38-9AB7-94B58378EA05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DC2ABC-E613-47CD-86B9-F7EF9E906EB4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153989"/>
            <a:ext cx="8368812" cy="52800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8539163" y="6348413"/>
            <a:ext cx="604837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2D74A-95C3-48F5-8B23-E1DD1538F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3C02A-D60C-4C5D-BC54-02466C75E3D8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C2ABA7-580F-461D-8D73-CF6CFB36F00E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B825A8-70FA-4C91-B149-FC179B445436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B3142E-98D4-4AFF-B01F-00054202C430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DD267-6FD8-4207-A022-25CF10EC135E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7136E6-9A6D-483F-8075-A215EE6F6E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ACEEB-0587-4258-B34A-46BE96E08C7C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 txBox="1">
            <a:spLocks noGrp="1" noChangeArrowheads="1"/>
          </p:cNvSpPr>
          <p:nvPr userDrawn="1"/>
        </p:nvSpPr>
        <p:spPr bwMode="auto">
          <a:xfrm>
            <a:off x="2157413" y="6357938"/>
            <a:ext cx="652303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defRPr/>
            </a:pPr>
            <a:endParaRPr lang="ru-RU" b="1" dirty="0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ED589-E26B-4A6F-9591-18726B239D9E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 baseline="0"/>
            </a:lvl1pPr>
          </a:lstStyle>
          <a:p>
            <a:pPr>
              <a:defRPr/>
            </a:pPr>
            <a:r>
              <a:rPr lang="ru-RU"/>
              <a:t>Система диагностического обслуживания объектов транспорта газа ОАО «Газпром»</a:t>
            </a:r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C11EE0-09E8-4419-B00F-4F0D2BE1F777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96E37A-179A-4880-B855-6410E7BB0C01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FF6321-496D-4644-B112-C863FCD47B24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E1F461-1845-4640-A2FA-BD5CD3FA15C5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153989"/>
            <a:ext cx="8368812" cy="52800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8539163" y="6348413"/>
            <a:ext cx="604837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A3915A-82B8-4BEF-A99E-9B8BAA1308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38139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07519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69343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113D6C-E921-4097-B0AC-E30602A9AE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30937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75476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66568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0677737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87227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78617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23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9AF2A-3E27-4323-9019-1EB2FA9BE8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7BCD3B-2872-40A6-A58F-6D522B774A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457998-6323-4421-AA88-EDE0ECA52E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D81BA-D77D-4138-849D-163B0AF44F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0FBD3-76AB-4B0F-96B4-BDFDBD35E9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E7640-12AF-4B78-A653-06A80019D6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7FEF90-9F22-44E9-9843-1EC88F6BC873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AD2C1B-0AC8-4D82-8540-22D0A0ED2D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E594D5-E095-4E5C-B090-3A7A36A760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556AF-4733-41ED-9F81-A51F5E4305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17CEE4-7696-4B6D-9C05-091C721968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40CEC1-366D-432C-901F-19EF231D84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EB0FB-AEAA-432E-ACC2-D8D7C9C10A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45AC6A-1E91-4434-B6D0-6B36A4C413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337A5-B192-4D08-B7B8-F13A22BDE9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EBD31E-D9B2-4E49-9D77-F1DBB74713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F159BB-B7B7-4CB2-A156-BBA3B80D15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7FD4B7-9AB4-4739-A07E-870E8DE1F98A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E4B50F-FEA1-4E97-8214-774F14B561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865A3B-73FA-40BF-95B6-4763EB3CCA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27E7D-D61B-489B-A960-4FB35FB1D5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59B18-607D-4C21-9FF2-0FCBC207CA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CCD645-D144-4714-B254-1A3F9FAB91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898F0-264F-4190-8E65-1164070573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1322F-1B5D-4D8E-952E-979BD04C54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079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079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55221F-BF29-407A-B4CD-EEB702DDA2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49BD9-F02F-4DCB-938E-5155FA2DD8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B060CF-98FB-4EAD-A32A-B577EE3F52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99EF89-4472-40F0-9822-290522E26CCC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2F930A-F6BD-4D83-9B55-0A6BFD22CA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68781C-63F8-4EB2-A9A2-E224825385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26E9F-2433-49D6-A320-24E7FE4735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567247-BB13-4BA5-9366-73B1743BC9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159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159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073828-AA07-428E-9D18-D782E46E7D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42448D-0459-4DC0-9C8A-0C0CF69EA7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95DB8D-2809-4BA2-9BAD-36011FE6C1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2503B5-1FF0-4BD3-8C15-456E5509C6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82675"/>
            <a:ext cx="892175" cy="5226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044575" y="1082675"/>
            <a:ext cx="892175" cy="5226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4DE5C3-BE78-456F-A05D-4EA0916F22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CDD53-109C-4D28-95D6-2E22125A56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DD95AF-670A-4D51-9A6F-48C6AD6A2D4E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E3C94C-F87E-4223-BD91-B0CBD746E4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BEBA6-9551-4AD5-9096-E4D462763B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0C743-A217-43BF-8059-CBC15DED50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FE2646-C765-420F-871A-4B24456E66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31C0C6-831C-480B-9BE3-7F5508054F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3087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3087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D4B4E2-95C4-4CC6-967D-FE707A7A0E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EFA031-A4B9-4CDB-ACF5-FE973BEA8F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DED194-FE6E-42BB-82C6-20A94EF473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6C876F-FE86-4CE9-8673-EF79722679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100138"/>
            <a:ext cx="1452563" cy="5226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604963" y="1100138"/>
            <a:ext cx="1454150" cy="5226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29CA0-41E1-470B-883E-9961EE11AC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6F965-C2E5-4522-B05C-3B66DE839017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ED961A-593F-45EF-B01D-D4AD75B081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CB5EAE-4920-4B83-8CAA-397CDF6DE1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041B56-045A-4120-B97C-1FA05E8343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00E1EA-BF68-40FB-BE9C-8C09BE227F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EBE733-7231-4B36-B1B5-095598A449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19CC99-3323-4490-B03B-73134B594C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3261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3261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62CAFB-A13A-4CD0-8AA8-9E4CF2D886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 txBox="1">
            <a:spLocks noGrp="1" noChangeArrowheads="1"/>
          </p:cNvSpPr>
          <p:nvPr userDrawn="1"/>
        </p:nvSpPr>
        <p:spPr bwMode="auto">
          <a:xfrm>
            <a:off x="2157413" y="6357938"/>
            <a:ext cx="652303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defRPr/>
            </a:pPr>
            <a:endParaRPr lang="ru-RU" b="1" dirty="0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2E788-0DB2-4FB4-A415-274ECE3F62E6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 baseline="0"/>
            </a:lvl1pPr>
          </a:lstStyle>
          <a:p>
            <a:pPr>
              <a:defRPr/>
            </a:pPr>
            <a:r>
              <a:rPr lang="ru-RU"/>
              <a:t>Система диагностического обслуживания объектов транспорта газа ОАО «Газпром»</a:t>
            </a: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72300" y="0"/>
            <a:ext cx="2171700" cy="61261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362700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65D059-BEF3-49C0-A25E-5A688D11497F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dirty="0" smtClea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04788" y="6362700"/>
            <a:ext cx="1487487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4ACC7-B9F8-44FE-BF81-B97B3B91B662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2144713" y="6362700"/>
            <a:ext cx="6769100" cy="476250"/>
          </a:xfrm>
          <a:prstGeom prst="rect">
            <a:avLst/>
          </a:prstGeom>
          <a:ln/>
        </p:spPr>
        <p:txBody>
          <a:bodyPr/>
          <a:lstStyle>
            <a:lvl1pPr>
              <a:defRPr sz="1600" baseline="0"/>
            </a:lvl1pPr>
          </a:lstStyle>
          <a:p>
            <a:pPr>
              <a:defRPr/>
            </a:pPr>
            <a:r>
              <a:rPr lang="ru-RU" dirty="0" smtClean="0"/>
              <a:t>Система диагностического обслуживания объектов транспорта газа ОАО «Газпром»</a:t>
            </a:r>
            <a:endParaRPr lang="ru-RU" dirty="0"/>
          </a:p>
        </p:txBody>
      </p:sp>
      <p:sp>
        <p:nvSpPr>
          <p:cNvPr id="5" name="Rectangle 12"/>
          <p:cNvSpPr txBox="1">
            <a:spLocks noGrp="1" noChangeArrowheads="1"/>
          </p:cNvSpPr>
          <p:nvPr userDrawn="1"/>
        </p:nvSpPr>
        <p:spPr bwMode="auto">
          <a:xfrm>
            <a:off x="2157413" y="6357938"/>
            <a:ext cx="652303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51402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971A00-8408-4B07-85CA-FB1AC4ADFEDD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slideLayout" Target="../slideLayouts/slideLayout126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theme" Target="../theme/theme12.xml"/><Relationship Id="rId5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1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4099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399364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99365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99366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99367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99368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99369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4103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9937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/>
            </a:lvl1pPr>
          </a:lstStyle>
          <a:p>
            <a:pPr>
              <a:defRPr/>
            </a:pPr>
            <a:fld id="{9D1AA215-E517-42A2-8013-D2B775D982CA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39937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399374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99375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pic>
        <p:nvPicPr>
          <p:cNvPr id="4108" name="Picture 17" descr="лог_бел_рус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22" r:id="rId1"/>
    <p:sldLayoutId id="2147484023" r:id="rId2"/>
    <p:sldLayoutId id="2147484024" r:id="rId3"/>
    <p:sldLayoutId id="2147484025" r:id="rId4"/>
    <p:sldLayoutId id="2147484026" r:id="rId5"/>
    <p:sldLayoutId id="2147484027" r:id="rId6"/>
    <p:sldLayoutId id="2147484140" r:id="rId7"/>
    <p:sldLayoutId id="2147484028" r:id="rId8"/>
    <p:sldLayoutId id="2147484029" r:id="rId9"/>
    <p:sldLayoutId id="2147484030" r:id="rId10"/>
    <p:sldLayoutId id="2147484031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13315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399364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99365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99366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99367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99368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99369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13319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9937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/>
            </a:lvl1pPr>
          </a:lstStyle>
          <a:p>
            <a:pPr>
              <a:defRPr/>
            </a:pPr>
            <a:fld id="{BC75E0AB-A255-4786-AA96-F7C3B4FD8D20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39937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399374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99375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pic>
        <p:nvPicPr>
          <p:cNvPr id="13324" name="Picture 17" descr="лог_бел_рус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1" r:id="rId1"/>
    <p:sldLayoutId id="2147484120" r:id="rId2"/>
    <p:sldLayoutId id="2147484121" r:id="rId3"/>
    <p:sldLayoutId id="2147484122" r:id="rId4"/>
    <p:sldLayoutId id="2147484123" r:id="rId5"/>
    <p:sldLayoutId id="2147484124" r:id="rId6"/>
    <p:sldLayoutId id="2147484125" r:id="rId7"/>
    <p:sldLayoutId id="2147484142" r:id="rId8"/>
    <p:sldLayoutId id="2147484126" r:id="rId9"/>
    <p:sldLayoutId id="2147484127" r:id="rId10"/>
    <p:sldLayoutId id="2147484128" r:id="rId11"/>
    <p:sldLayoutId id="2147484129" r:id="rId12"/>
    <p:sldLayoutId id="2147484143" r:id="rId13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14339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399364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99365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99366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99367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99368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99369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14343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9937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/>
            </a:lvl1pPr>
          </a:lstStyle>
          <a:p>
            <a:pPr>
              <a:defRPr/>
            </a:pPr>
            <a:fld id="{0F1B1C1B-799C-4CA0-A1B4-860003625370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39937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399374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99375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pic>
        <p:nvPicPr>
          <p:cNvPr id="14348" name="Picture 17" descr="лог_бел_рус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4" r:id="rId1"/>
    <p:sldLayoutId id="2147484130" r:id="rId2"/>
    <p:sldLayoutId id="2147484131" r:id="rId3"/>
    <p:sldLayoutId id="2147484132" r:id="rId4"/>
    <p:sldLayoutId id="2147484133" r:id="rId5"/>
    <p:sldLayoutId id="2147484134" r:id="rId6"/>
    <p:sldLayoutId id="2147484135" r:id="rId7"/>
    <p:sldLayoutId id="2147484145" r:id="rId8"/>
    <p:sldLayoutId id="2147484136" r:id="rId9"/>
    <p:sldLayoutId id="2147484137" r:id="rId10"/>
    <p:sldLayoutId id="2147484138" r:id="rId11"/>
    <p:sldLayoutId id="2147484139" r:id="rId12"/>
    <p:sldLayoutId id="2147484146" r:id="rId13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38" name="Rectangle 30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71017" name="Rectangle 9"/>
          <p:cNvSpPr>
            <a:spLocks noChangeArrowheads="1"/>
          </p:cNvSpPr>
          <p:nvPr/>
        </p:nvSpPr>
        <p:spPr bwMode="auto">
          <a:xfrm>
            <a:off x="0" y="6313488"/>
            <a:ext cx="9144000" cy="544512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71021" name="Rectangle 13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71022" name="Rectangle 14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3399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71023" name="Line 15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71041" name="Line 33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71042" name="Line 3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pic>
        <p:nvPicPr>
          <p:cNvPr id="14345" name="Picture 39" descr="лог_бел_рус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22401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8" r:id="rId1"/>
    <p:sldLayoutId id="2147484149" r:id="rId2"/>
    <p:sldLayoutId id="2147484150" r:id="rId3"/>
    <p:sldLayoutId id="2147484151" r:id="rId4"/>
    <p:sldLayoutId id="2147484152" r:id="rId5"/>
    <p:sldLayoutId id="2147484153" r:id="rId6"/>
    <p:sldLayoutId id="2147484154" r:id="rId7"/>
    <p:sldLayoutId id="2147484155" r:id="rId8"/>
    <p:sldLayoutId id="2147484156" r:id="rId9"/>
    <p:sldLayoutId id="2147484157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9332" name="Rectangle 20"/>
          <p:cNvSpPr>
            <a:spLocks noChangeArrowheads="1"/>
          </p:cNvSpPr>
          <p:nvPr/>
        </p:nvSpPr>
        <p:spPr bwMode="auto">
          <a:xfrm>
            <a:off x="1939925" y="2606675"/>
            <a:ext cx="7204075" cy="3713163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grpSp>
        <p:nvGrpSpPr>
          <p:cNvPr id="5124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269316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9317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9318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69319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69320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69321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5128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693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/>
            </a:lvl1pPr>
          </a:lstStyle>
          <a:p>
            <a:pPr>
              <a:defRPr/>
            </a:pPr>
            <a:fld id="{066FE0E4-90BD-445D-89BC-6A36F4F11F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6932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269333" name="Line 21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69334" name="Line 22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pic>
        <p:nvPicPr>
          <p:cNvPr id="5133" name="Picture 24" descr="лог_бел_рус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4033" r:id="rId2"/>
    <p:sldLayoutId id="2147484034" r:id="rId3"/>
    <p:sldLayoutId id="2147484035" r:id="rId4"/>
    <p:sldLayoutId id="2147484036" r:id="rId5"/>
    <p:sldLayoutId id="2147484037" r:id="rId6"/>
    <p:sldLayoutId id="2147484038" r:id="rId7"/>
    <p:sldLayoutId id="2147484039" r:id="rId8"/>
    <p:sldLayoutId id="2147484040" r:id="rId9"/>
    <p:sldLayoutId id="2147484041" r:id="rId10"/>
    <p:sldLayoutId id="2147484042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70355" name="Rectangle 19"/>
          <p:cNvSpPr>
            <a:spLocks noChangeArrowheads="1"/>
          </p:cNvSpPr>
          <p:nvPr/>
        </p:nvSpPr>
        <p:spPr bwMode="auto">
          <a:xfrm>
            <a:off x="0" y="2605088"/>
            <a:ext cx="9144000" cy="3713162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grpSp>
        <p:nvGrpSpPr>
          <p:cNvPr id="6148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270340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0341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0342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70343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70344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70345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6152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7034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/>
            </a:lvl1pPr>
          </a:lstStyle>
          <a:p>
            <a:pPr>
              <a:defRPr/>
            </a:pPr>
            <a:fld id="{68188EE9-F768-4606-B306-0D16B4136C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7035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270351" name="Rectangle 15"/>
          <p:cNvSpPr>
            <a:spLocks noChangeArrowheads="1"/>
          </p:cNvSpPr>
          <p:nvPr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70356" name="Line 20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70357" name="Line 21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pic>
        <p:nvPicPr>
          <p:cNvPr id="6158" name="Picture 24" descr="лог_бел_рус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43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052" r:id="rId10"/>
    <p:sldLayoutId id="2147484053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71383" name="Rectangle 23"/>
          <p:cNvSpPr>
            <a:spLocks noChangeArrowheads="1"/>
          </p:cNvSpPr>
          <p:nvPr/>
        </p:nvSpPr>
        <p:spPr bwMode="auto">
          <a:xfrm>
            <a:off x="0" y="2159000"/>
            <a:ext cx="9144000" cy="4160838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grpSp>
        <p:nvGrpSpPr>
          <p:cNvPr id="7172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271364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1365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1366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71367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71368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71369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7176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7137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/>
            </a:lvl1pPr>
          </a:lstStyle>
          <a:p>
            <a:pPr>
              <a:defRPr/>
            </a:pPr>
            <a:fld id="{8AECDC0C-0632-4FF7-B98E-58E88BA9E3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71374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271375" name="Rectangle 15"/>
          <p:cNvSpPr>
            <a:spLocks noChangeArrowheads="1"/>
          </p:cNvSpPr>
          <p:nvPr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71384" name="Line 2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71385" name="Line 2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pic>
        <p:nvPicPr>
          <p:cNvPr id="7182" name="Picture 27" descr="лог_бел_рус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54" r:id="rId1"/>
    <p:sldLayoutId id="2147484055" r:id="rId2"/>
    <p:sldLayoutId id="2147484056" r:id="rId3"/>
    <p:sldLayoutId id="2147484057" r:id="rId4"/>
    <p:sldLayoutId id="2147484058" r:id="rId5"/>
    <p:sldLayoutId id="2147484059" r:id="rId6"/>
    <p:sldLayoutId id="2147484060" r:id="rId7"/>
    <p:sldLayoutId id="2147484061" r:id="rId8"/>
    <p:sldLayoutId id="2147484062" r:id="rId9"/>
    <p:sldLayoutId id="2147484063" r:id="rId10"/>
    <p:sldLayoutId id="2147484064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ChangeArrowheads="1"/>
          </p:cNvSpPr>
          <p:nvPr/>
        </p:nvSpPr>
        <p:spPr bwMode="auto">
          <a:xfrm>
            <a:off x="1935163" y="1077913"/>
            <a:ext cx="7208837" cy="5262562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grpSp>
        <p:nvGrpSpPr>
          <p:cNvPr id="8195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272388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2389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2390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72391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72392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72393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8199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200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82675"/>
            <a:ext cx="1936750" cy="522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</a:t>
            </a:r>
          </a:p>
          <a:p>
            <a:pPr lvl="0"/>
            <a:r>
              <a:rPr lang="ru-RU" smtClean="0"/>
              <a:t>текста</a:t>
            </a:r>
          </a:p>
        </p:txBody>
      </p:sp>
      <p:sp>
        <p:nvSpPr>
          <p:cNvPr id="27239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/>
            </a:lvl1pPr>
          </a:lstStyle>
          <a:p>
            <a:pPr>
              <a:defRPr/>
            </a:pPr>
            <a:fld id="{32974F78-DFC2-439C-9E4E-DBE93344FC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7239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272399" name="Rectangle 15"/>
          <p:cNvSpPr>
            <a:spLocks noChangeArrowheads="1"/>
          </p:cNvSpPr>
          <p:nvPr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72401" name="Line 17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72402" name="Line 18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pic>
        <p:nvPicPr>
          <p:cNvPr id="8206" name="Picture 21" descr="лог_бел_рус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65" r:id="rId1"/>
    <p:sldLayoutId id="2147484066" r:id="rId2"/>
    <p:sldLayoutId id="2147484067" r:id="rId3"/>
    <p:sldLayoutId id="2147484068" r:id="rId4"/>
    <p:sldLayoutId id="2147484069" r:id="rId5"/>
    <p:sldLayoutId id="2147484070" r:id="rId6"/>
    <p:sldLayoutId id="2147484071" r:id="rId7"/>
    <p:sldLayoutId id="2147484072" r:id="rId8"/>
    <p:sldLayoutId id="2147484073" r:id="rId9"/>
    <p:sldLayoutId id="2147484074" r:id="rId10"/>
    <p:sldLayoutId id="2147484075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ChangeArrowheads="1"/>
          </p:cNvSpPr>
          <p:nvPr/>
        </p:nvSpPr>
        <p:spPr bwMode="auto">
          <a:xfrm>
            <a:off x="3057525" y="1087438"/>
            <a:ext cx="6086475" cy="525145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grpSp>
        <p:nvGrpSpPr>
          <p:cNvPr id="9219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275460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5461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5462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75463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75464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75465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9223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224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100138"/>
            <a:ext cx="3059113" cy="522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</a:t>
            </a:r>
          </a:p>
          <a:p>
            <a:pPr lvl="0"/>
            <a:r>
              <a:rPr lang="ru-RU" smtClean="0"/>
              <a:t>текста</a:t>
            </a:r>
          </a:p>
        </p:txBody>
      </p:sp>
      <p:sp>
        <p:nvSpPr>
          <p:cNvPr id="275468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/>
            </a:lvl1pPr>
          </a:lstStyle>
          <a:p>
            <a:pPr>
              <a:defRPr/>
            </a:pPr>
            <a:fld id="{0936FA76-90BC-40FE-837A-F97219CB04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7546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275470" name="Rectangle 14"/>
          <p:cNvSpPr>
            <a:spLocks noChangeArrowheads="1"/>
          </p:cNvSpPr>
          <p:nvPr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75472" name="Line 16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75473" name="Line 17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pic>
        <p:nvPicPr>
          <p:cNvPr id="9230" name="Picture 20" descr="лог_бел_рус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9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grpSp>
        <p:nvGrpSpPr>
          <p:cNvPr id="10243" name="Group 4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367621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7622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7623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67624" name="Rectangle 8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67625" name="Rectangle 9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67626" name="Line 10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10247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6762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367630" name="Rectangle 14"/>
          <p:cNvSpPr>
            <a:spLocks noChangeArrowheads="1"/>
          </p:cNvSpPr>
          <p:nvPr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67632" name="Line 16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67633" name="Line 17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pic>
        <p:nvPicPr>
          <p:cNvPr id="10252" name="Picture 19" descr="лог_бел_рус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87" r:id="rId1"/>
    <p:sldLayoutId id="2147484088" r:id="rId2"/>
    <p:sldLayoutId id="2147484089" r:id="rId3"/>
    <p:sldLayoutId id="2147484090" r:id="rId4"/>
    <p:sldLayoutId id="2147484091" r:id="rId5"/>
    <p:sldLayoutId id="2147484092" r:id="rId6"/>
    <p:sldLayoutId id="2147484093" r:id="rId7"/>
    <p:sldLayoutId id="2147484094" r:id="rId8"/>
    <p:sldLayoutId id="2147484095" r:id="rId9"/>
    <p:sldLayoutId id="2147484096" r:id="rId10"/>
    <p:sldLayoutId id="2147484097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38" name="Rectangle 30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171017" name="Rectangle 9"/>
          <p:cNvSpPr>
            <a:spLocks noChangeArrowheads="1"/>
          </p:cNvSpPr>
          <p:nvPr/>
        </p:nvSpPr>
        <p:spPr bwMode="auto">
          <a:xfrm>
            <a:off x="0" y="6313488"/>
            <a:ext cx="9144000" cy="544512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171021" name="Rectangle 13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171022" name="Rectangle 14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3399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171023" name="Line 15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171041" name="Line 33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171042" name="Line 3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pic>
        <p:nvPicPr>
          <p:cNvPr id="11273" name="Picture 39" descr="лог_бел_рус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98" r:id="rId1"/>
    <p:sldLayoutId id="2147484099" r:id="rId2"/>
    <p:sldLayoutId id="2147484100" r:id="rId3"/>
    <p:sldLayoutId id="2147484101" r:id="rId4"/>
    <p:sldLayoutId id="2147484102" r:id="rId5"/>
    <p:sldLayoutId id="2147484103" r:id="rId6"/>
    <p:sldLayoutId id="2147484104" r:id="rId7"/>
    <p:sldLayoutId id="2147484105" r:id="rId8"/>
    <p:sldLayoutId id="2147484106" r:id="rId9"/>
    <p:sldLayoutId id="2147484107" r:id="rId10"/>
    <p:sldLayoutId id="2147484108" r:id="rId11"/>
    <p:sldLayoutId id="214748415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9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grpSp>
        <p:nvGrpSpPr>
          <p:cNvPr id="12291" name="Group 4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367621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7622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7623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67624" name="Rectangle 8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67625" name="Rectangle 9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67626" name="Line 10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1229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6762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367630" name="Rectangle 14"/>
          <p:cNvSpPr>
            <a:spLocks noChangeArrowheads="1"/>
          </p:cNvSpPr>
          <p:nvPr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67632" name="Line 16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67633" name="Line 17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pic>
        <p:nvPicPr>
          <p:cNvPr id="12300" name="Picture 19" descr="лог_бел_рус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09" r:id="rId1"/>
    <p:sldLayoutId id="2147484110" r:id="rId2"/>
    <p:sldLayoutId id="2147484111" r:id="rId3"/>
    <p:sldLayoutId id="2147484112" r:id="rId4"/>
    <p:sldLayoutId id="2147484113" r:id="rId5"/>
    <p:sldLayoutId id="2147484114" r:id="rId6"/>
    <p:sldLayoutId id="2147484115" r:id="rId7"/>
    <p:sldLayoutId id="2147484116" r:id="rId8"/>
    <p:sldLayoutId id="2147484117" r:id="rId9"/>
    <p:sldLayoutId id="2147484118" r:id="rId10"/>
    <p:sldLayoutId id="214748411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diagramData" Target="../diagrams/data6.xml"/><Relationship Id="rId18" Type="http://schemas.openxmlformats.org/officeDocument/2006/relationships/image" Target="../media/image34.jpeg"/><Relationship Id="rId26" Type="http://schemas.openxmlformats.org/officeDocument/2006/relationships/image" Target="../media/image42.jpeg"/><Relationship Id="rId3" Type="http://schemas.openxmlformats.org/officeDocument/2006/relationships/diagramData" Target="../diagrams/data4.xml"/><Relationship Id="rId21" Type="http://schemas.openxmlformats.org/officeDocument/2006/relationships/image" Target="../media/image37.jpeg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17" Type="http://schemas.microsoft.com/office/2007/relationships/diagramDrawing" Target="../diagrams/drawing6.xml"/><Relationship Id="rId25" Type="http://schemas.openxmlformats.org/officeDocument/2006/relationships/image" Target="../media/image41.jpeg"/><Relationship Id="rId2" Type="http://schemas.openxmlformats.org/officeDocument/2006/relationships/notesSlide" Target="../notesSlides/notesSlide10.xml"/><Relationship Id="rId16" Type="http://schemas.openxmlformats.org/officeDocument/2006/relationships/diagramColors" Target="../diagrams/colors6.xml"/><Relationship Id="rId20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24" Type="http://schemas.openxmlformats.org/officeDocument/2006/relationships/image" Target="../media/image40.jpeg"/><Relationship Id="rId5" Type="http://schemas.openxmlformats.org/officeDocument/2006/relationships/diagramQuickStyle" Target="../diagrams/quickStyle4.xml"/><Relationship Id="rId15" Type="http://schemas.openxmlformats.org/officeDocument/2006/relationships/diagramQuickStyle" Target="../diagrams/quickStyle6.xml"/><Relationship Id="rId23" Type="http://schemas.openxmlformats.org/officeDocument/2006/relationships/image" Target="../media/image39.jpeg"/><Relationship Id="rId10" Type="http://schemas.openxmlformats.org/officeDocument/2006/relationships/diagramQuickStyle" Target="../diagrams/quickStyle5.xml"/><Relationship Id="rId19" Type="http://schemas.openxmlformats.org/officeDocument/2006/relationships/image" Target="../media/image35.jpeg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Relationship Id="rId14" Type="http://schemas.openxmlformats.org/officeDocument/2006/relationships/diagramLayout" Target="../diagrams/layout6.xml"/><Relationship Id="rId22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3.jpeg"/><Relationship Id="rId7" Type="http://schemas.openxmlformats.org/officeDocument/2006/relationships/image" Target="../media/image47.png"/><Relationship Id="rId12" Type="http://schemas.microsoft.com/office/2007/relationships/hdphoto" Target="../media/hdphoto5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11" Type="http://schemas.openxmlformats.org/officeDocument/2006/relationships/image" Target="../media/image49.png"/><Relationship Id="rId5" Type="http://schemas.openxmlformats.org/officeDocument/2006/relationships/image" Target="../media/image45.jpeg"/><Relationship Id="rId10" Type="http://schemas.microsoft.com/office/2007/relationships/hdphoto" Target="../media/hdphoto4.wdp"/><Relationship Id="rId4" Type="http://schemas.openxmlformats.org/officeDocument/2006/relationships/image" Target="../media/image44.jpeg"/><Relationship Id="rId9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13" Type="http://schemas.openxmlformats.org/officeDocument/2006/relationships/image" Target="../media/image54.jpeg"/><Relationship Id="rId3" Type="http://schemas.openxmlformats.org/officeDocument/2006/relationships/image" Target="../media/image50.jpeg"/><Relationship Id="rId7" Type="http://schemas.openxmlformats.org/officeDocument/2006/relationships/image" Target="../media/image6.jpeg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11" Type="http://schemas.openxmlformats.org/officeDocument/2006/relationships/diagramColors" Target="../diagrams/colors7.xml"/><Relationship Id="rId5" Type="http://schemas.openxmlformats.org/officeDocument/2006/relationships/image" Target="../media/image52.jpeg"/><Relationship Id="rId10" Type="http://schemas.openxmlformats.org/officeDocument/2006/relationships/diagramQuickStyle" Target="../diagrams/quickStyle7.xml"/><Relationship Id="rId4" Type="http://schemas.openxmlformats.org/officeDocument/2006/relationships/image" Target="../media/image51.jpeg"/><Relationship Id="rId9" Type="http://schemas.openxmlformats.org/officeDocument/2006/relationships/diagramLayout" Target="../diagrams/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7" Type="http://schemas.openxmlformats.org/officeDocument/2006/relationships/image" Target="../media/image5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g"/><Relationship Id="rId5" Type="http://schemas.openxmlformats.org/officeDocument/2006/relationships/image" Target="../media/image57.jpg"/><Relationship Id="rId4" Type="http://schemas.openxmlformats.org/officeDocument/2006/relationships/image" Target="../media/image5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13" Type="http://schemas.openxmlformats.org/officeDocument/2006/relationships/image" Target="../media/image64.jpe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openxmlformats.org/officeDocument/2006/relationships/image" Target="../media/image6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11" Type="http://schemas.openxmlformats.org/officeDocument/2006/relationships/image" Target="../media/image62.jpeg"/><Relationship Id="rId5" Type="http://schemas.openxmlformats.org/officeDocument/2006/relationships/diagramQuickStyle" Target="../diagrams/quickStyle8.xml"/><Relationship Id="rId10" Type="http://schemas.openxmlformats.org/officeDocument/2006/relationships/image" Target="../media/image6.jpeg"/><Relationship Id="rId4" Type="http://schemas.openxmlformats.org/officeDocument/2006/relationships/diagramLayout" Target="../diagrams/layout8.xml"/><Relationship Id="rId9" Type="http://schemas.openxmlformats.org/officeDocument/2006/relationships/image" Target="../media/image61.jpeg"/><Relationship Id="rId14" Type="http://schemas.openxmlformats.org/officeDocument/2006/relationships/image" Target="../media/image6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Colors" Target="../diagrams/colors2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1.xml"/><Relationship Id="rId12" Type="http://schemas.openxmlformats.org/officeDocument/2006/relationships/diagramQuickStyle" Target="../diagrams/quickStyl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11" Type="http://schemas.openxmlformats.org/officeDocument/2006/relationships/diagramLayout" Target="../diagrams/layout2.xml"/><Relationship Id="rId5" Type="http://schemas.openxmlformats.org/officeDocument/2006/relationships/diagramData" Target="../diagrams/data1.xml"/><Relationship Id="rId10" Type="http://schemas.openxmlformats.org/officeDocument/2006/relationships/diagramData" Target="../diagrams/data2.xml"/><Relationship Id="rId4" Type="http://schemas.microsoft.com/office/2007/relationships/hdphoto" Target="../media/hdphoto2.wdp"/><Relationship Id="rId9" Type="http://schemas.microsoft.com/office/2007/relationships/diagramDrawing" Target="../diagrams/drawing1.xml"/><Relationship Id="rId14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5" Type="http://schemas.openxmlformats.org/officeDocument/2006/relationships/image" Target="../media/image2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Relationship Id="rId1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10"/>
          <p:cNvSpPr>
            <a:spLocks noChangeShapeType="1"/>
          </p:cNvSpPr>
          <p:nvPr/>
        </p:nvSpPr>
        <p:spPr bwMode="auto">
          <a:xfrm>
            <a:off x="0" y="630872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387" name="Line 11"/>
          <p:cNvSpPr>
            <a:spLocks noChangeShapeType="1"/>
          </p:cNvSpPr>
          <p:nvPr/>
        </p:nvSpPr>
        <p:spPr bwMode="auto">
          <a:xfrm>
            <a:off x="0" y="10826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220" name="Text Box 13"/>
          <p:cNvSpPr txBox="1">
            <a:spLocks noChangeArrowheads="1"/>
          </p:cNvSpPr>
          <p:nvPr/>
        </p:nvSpPr>
        <p:spPr bwMode="auto">
          <a:xfrm>
            <a:off x="0" y="858637"/>
            <a:ext cx="9144000" cy="5210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>
              <a:defRPr/>
            </a:pPr>
            <a:endParaRPr lang="en-US" sz="2800" b="1" dirty="0" smtClean="0">
              <a:solidFill>
                <a:srgbClr val="FFFFFF"/>
              </a:solidFill>
              <a:latin typeface="Arial"/>
            </a:endParaRPr>
          </a:p>
          <a:p>
            <a:pPr algn="ctr">
              <a:defRPr/>
            </a:pPr>
            <a:endParaRPr lang="en-US" sz="2800" b="1" dirty="0" smtClean="0">
              <a:solidFill>
                <a:srgbClr val="FFFFFF"/>
              </a:solidFill>
              <a:latin typeface="Arial"/>
            </a:endParaRPr>
          </a:p>
          <a:p>
            <a:pPr algn="ctr">
              <a:defRPr/>
            </a:pPr>
            <a:endParaRPr lang="en-US" sz="2800" b="1" dirty="0" smtClean="0">
              <a:solidFill>
                <a:srgbClr val="FFFFFF"/>
              </a:solidFill>
              <a:latin typeface="Arial"/>
            </a:endParaRPr>
          </a:p>
          <a:p>
            <a:pPr algn="ctr">
              <a:defRPr/>
            </a:pPr>
            <a:endParaRPr lang="en-US" sz="2800" b="1" dirty="0" smtClea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968499" y="4721659"/>
            <a:ext cx="6823076" cy="92333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x-none" sz="1800" i="1" smtClean="0"/>
              <a:t>ООО</a:t>
            </a:r>
            <a:r>
              <a:rPr lang="ru-RU" sz="1800" i="1" dirty="0"/>
              <a:t> </a:t>
            </a:r>
            <a:r>
              <a:rPr lang="x-none" sz="1800" i="1"/>
              <a:t>«Газпром ВНИИГАЗ</a:t>
            </a:r>
            <a:r>
              <a:rPr lang="x-none" sz="1800" i="1" smtClean="0"/>
              <a:t>» </a:t>
            </a:r>
            <a:endParaRPr lang="ru-RU" sz="1800" i="1" dirty="0" smtClean="0"/>
          </a:p>
          <a:p>
            <a:endParaRPr lang="ru-RU" sz="1800" i="1" dirty="0" smtClean="0"/>
          </a:p>
          <a:p>
            <a:r>
              <a:rPr lang="ru-RU" sz="1800" i="1" dirty="0" smtClean="0"/>
              <a:t>Вялых Игорь Леонидович</a:t>
            </a:r>
            <a:endParaRPr lang="en-US" sz="1800" i="1" dirty="0" smtClean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968499" y="1657350"/>
            <a:ext cx="6576164" cy="212165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400" b="1" dirty="0" smtClean="0"/>
              <a:t>РАЗВИТИЕ СИСТЕМЫ ВЕДОМСТВЕННЫХ ИСПЫТАНИЙ ТЕХНОЛОГИЙ И ОБОРУДОВАНИЯ ДЛЯ ТЕХНИЧЕСКОГО ДИАГНОСТИРОВАНИЯ 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/>
              <a:t>НА БАЗЕ ИСПЫТАТЕЛЬНОГО КОМПЛЕКСА 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/>
              <a:t>ПАО «ГАЗПРОМ»</a:t>
            </a:r>
            <a:endParaRPr lang="ru-RU" sz="2400" b="1" dirty="0">
              <a:solidFill>
                <a:srgbClr val="FFFFFF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71450" y="6334125"/>
            <a:ext cx="8839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r"/>
            <a:r>
              <a:rPr lang="ru-RU" sz="1400" dirty="0" smtClean="0"/>
              <a:t>Отраслевое совещание «</a:t>
            </a:r>
            <a:r>
              <a:rPr lang="ru-RU" sz="1400" dirty="0"/>
              <a:t>Диагностические обследования объектов ПАО «</a:t>
            </a:r>
            <a:r>
              <a:rPr lang="ru-RU" sz="1400" dirty="0" smtClean="0"/>
              <a:t>Газпром» г. Санкт-Петербург   02-04 октября 2017 г.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70865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19"/>
          <p:cNvSpPr txBox="1">
            <a:spLocks noGrp="1" noChangeArrowheads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0E473404-01C1-4EB5-982A-64EE20AB11CD}" type="slidenum">
              <a:rPr lang="ru-RU" sz="1600"/>
              <a:pPr/>
              <a:t>10</a:t>
            </a:fld>
            <a:endParaRPr lang="ru-RU" sz="1600"/>
          </a:p>
        </p:txBody>
      </p:sp>
      <p:sp>
        <p:nvSpPr>
          <p:cNvPr id="2055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4FDE0D79-1530-425D-BC64-247BDC0D3442}" type="slidenum">
              <a:rPr lang="ru-RU" sz="1600"/>
              <a:pPr/>
              <a:t>10</a:t>
            </a:fld>
            <a:endParaRPr lang="ru-RU" sz="1600"/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2666131275"/>
              </p:ext>
            </p:extLst>
          </p:nvPr>
        </p:nvGraphicFramePr>
        <p:xfrm>
          <a:off x="3774275" y="5600700"/>
          <a:ext cx="2297341" cy="671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Rectangle 19"/>
          <p:cNvSpPr txBox="1">
            <a:spLocks noGrp="1" noChangeArrowheads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0B3404D8-A8AB-4D4A-A791-2F0F34F27B4F}" type="slidenum">
              <a:rPr lang="ru-RU" sz="1600"/>
              <a:pPr/>
              <a:t>10</a:t>
            </a:fld>
            <a:endParaRPr lang="ru-RU" sz="1600"/>
          </a:p>
        </p:txBody>
      </p:sp>
      <p:sp>
        <p:nvSpPr>
          <p:cNvPr id="17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918B9A13-C4D0-4890-A766-D16A7AE02902}" type="slidenum">
              <a:rPr lang="ru-RU" sz="1600"/>
              <a:pPr/>
              <a:t>10</a:t>
            </a:fld>
            <a:endParaRPr lang="ru-RU" sz="1600"/>
          </a:p>
        </p:txBody>
      </p:sp>
      <p:sp>
        <p:nvSpPr>
          <p:cNvPr id="18" name="TextBox 7"/>
          <p:cNvSpPr txBox="1">
            <a:spLocks noChangeArrowheads="1"/>
          </p:cNvSpPr>
          <p:nvPr/>
        </p:nvSpPr>
        <p:spPr bwMode="auto">
          <a:xfrm>
            <a:off x="1987550" y="323850"/>
            <a:ext cx="6908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dirty="0" smtClean="0"/>
              <a:t>Испытания наружных сканеров-дефектоскопов в 2011г.</a:t>
            </a:r>
            <a:endParaRPr lang="ru-RU" sz="2000" dirty="0"/>
          </a:p>
        </p:txBody>
      </p:sp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val="4285695293"/>
              </p:ext>
            </p:extLst>
          </p:nvPr>
        </p:nvGraphicFramePr>
        <p:xfrm>
          <a:off x="-232826" y="1723656"/>
          <a:ext cx="4533209" cy="33913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val="3055147641"/>
              </p:ext>
            </p:extLst>
          </p:nvPr>
        </p:nvGraphicFramePr>
        <p:xfrm>
          <a:off x="3948815" y="1727248"/>
          <a:ext cx="5195185" cy="3435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pic>
        <p:nvPicPr>
          <p:cNvPr id="22" name="Рисунок 14" descr="СД1420-4_новый размер.jpg"/>
          <p:cNvPicPr>
            <a:picLocks noChangeAspect="1"/>
          </p:cNvPicPr>
          <p:nvPr/>
        </p:nvPicPr>
        <p:blipFill rotWithShape="1">
          <a:blip r:embed="rId18" cstate="print"/>
          <a:srcRect t="14790" b="19337"/>
          <a:stretch/>
        </p:blipFill>
        <p:spPr bwMode="auto">
          <a:xfrm>
            <a:off x="2143344" y="1762772"/>
            <a:ext cx="1252014" cy="8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17" descr="ДНС1400-1_новый размер.jpg"/>
          <p:cNvPicPr>
            <a:picLocks noChangeAspect="1"/>
          </p:cNvPicPr>
          <p:nvPr/>
        </p:nvPicPr>
        <p:blipFill rotWithShape="1">
          <a:blip r:embed="rId19" cstate="print"/>
          <a:srcRect t="21349" b="13931"/>
          <a:stretch/>
        </p:blipFill>
        <p:spPr bwMode="auto">
          <a:xfrm>
            <a:off x="625274" y="1792522"/>
            <a:ext cx="1113362" cy="959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18" descr="АМДЭ-СТ_4_новый размер.jpg"/>
          <p:cNvPicPr>
            <a:picLocks noChangeAspect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1366520" y="3573118"/>
            <a:ext cx="1242060" cy="93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>
          <a:xfrm>
            <a:off x="1425271" y="2871930"/>
            <a:ext cx="626730" cy="4001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ru-RU" sz="1000" dirty="0" smtClean="0"/>
              <a:t>Серий-</a:t>
            </a:r>
            <a:r>
              <a:rPr lang="ru-RU" sz="1000" dirty="0" err="1" smtClean="0"/>
              <a:t>ный</a:t>
            </a:r>
            <a:endParaRPr lang="ru-RU" sz="1000" dirty="0"/>
          </a:p>
        </p:txBody>
      </p:sp>
      <p:sp>
        <p:nvSpPr>
          <p:cNvPr id="26" name="TextBox 25"/>
          <p:cNvSpPr txBox="1"/>
          <p:nvPr/>
        </p:nvSpPr>
        <p:spPr>
          <a:xfrm>
            <a:off x="3047703" y="2871930"/>
            <a:ext cx="626730" cy="4001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ru-RU" sz="1000" dirty="0" smtClean="0"/>
              <a:t>Опыт-</a:t>
            </a:r>
            <a:r>
              <a:rPr lang="ru-RU" sz="1000" dirty="0" err="1" smtClean="0"/>
              <a:t>ный</a:t>
            </a:r>
            <a:endParaRPr lang="ru-RU" sz="1000" dirty="0"/>
          </a:p>
        </p:txBody>
      </p:sp>
      <p:pic>
        <p:nvPicPr>
          <p:cNvPr id="27" name="Рисунок 16" descr="Sonet-4_новый размер.JPG"/>
          <p:cNvPicPr>
            <a:picLocks noChangeAspect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229107" y="1782112"/>
            <a:ext cx="1228369" cy="921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19" descr="NDTpipeScan-1_новый размер.JPG"/>
          <p:cNvPicPr>
            <a:picLocks noChangeAspect="1"/>
          </p:cNvPicPr>
          <p:nvPr/>
        </p:nvPicPr>
        <p:blipFill>
          <a:blip r:embed="rId22" cstate="print"/>
          <a:srcRect l="12038" t="13828" r="5740" b="9500"/>
          <a:stretch>
            <a:fillRect/>
          </a:stretch>
        </p:blipFill>
        <p:spPr bwMode="auto">
          <a:xfrm>
            <a:off x="4206240" y="3630862"/>
            <a:ext cx="1322673" cy="860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Рисунок 20" descr="УСД60-8КА-3_новый размер.JPG"/>
          <p:cNvPicPr>
            <a:picLocks noChangeAspect="1"/>
          </p:cNvPicPr>
          <p:nvPr/>
        </p:nvPicPr>
        <p:blipFill>
          <a:blip r:embed="rId23" cstate="print"/>
          <a:srcRect t="18877" r="5070" b="14661"/>
          <a:stretch>
            <a:fillRect/>
          </a:stretch>
        </p:blipFill>
        <p:spPr bwMode="auto">
          <a:xfrm>
            <a:off x="5854701" y="3629200"/>
            <a:ext cx="1249362" cy="90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1" descr="Автоскан-1_новый размер.JPG"/>
          <p:cNvPicPr>
            <a:picLocks noChangeAspect="1"/>
          </p:cNvPicPr>
          <p:nvPr/>
        </p:nvPicPr>
        <p:blipFill>
          <a:blip r:embed="rId24" cstate="print"/>
          <a:srcRect t="16585" r="2682" b="20000"/>
          <a:stretch>
            <a:fillRect/>
          </a:stretch>
        </p:blipFill>
        <p:spPr bwMode="auto">
          <a:xfrm>
            <a:off x="7418109" y="1849166"/>
            <a:ext cx="1345653" cy="826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Рисунок 24" descr="Автокон-3.JPG"/>
          <p:cNvPicPr>
            <a:picLocks noChangeAspect="1"/>
          </p:cNvPicPr>
          <p:nvPr/>
        </p:nvPicPr>
        <p:blipFill>
          <a:blip r:embed="rId25" cstate="print"/>
          <a:srcRect l="6792" t="15140" r="8473" b="8598"/>
          <a:stretch>
            <a:fillRect/>
          </a:stretch>
        </p:blipFill>
        <p:spPr bwMode="auto">
          <a:xfrm rot="16200000">
            <a:off x="7652464" y="3442438"/>
            <a:ext cx="924536" cy="1298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Рисунок 22" descr="Автокон-ЭМА-1_новый размер.jpg"/>
          <p:cNvPicPr>
            <a:picLocks noChangeAspect="1"/>
          </p:cNvPicPr>
          <p:nvPr/>
        </p:nvPicPr>
        <p:blipFill>
          <a:blip r:embed="rId26" cstate="print"/>
          <a:srcRect t="9081" b="12106"/>
          <a:stretch>
            <a:fillRect/>
          </a:stretch>
        </p:blipFill>
        <p:spPr bwMode="auto">
          <a:xfrm>
            <a:off x="5854700" y="1782111"/>
            <a:ext cx="1249362" cy="893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TextBox 32"/>
          <p:cNvSpPr txBox="1"/>
          <p:nvPr/>
        </p:nvSpPr>
        <p:spPr>
          <a:xfrm>
            <a:off x="6733467" y="2871930"/>
            <a:ext cx="626730" cy="4001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ru-RU" sz="1000" dirty="0" smtClean="0"/>
              <a:t>Опыт-</a:t>
            </a:r>
            <a:r>
              <a:rPr lang="ru-RU" sz="1000" dirty="0" err="1" smtClean="0"/>
              <a:t>ный</a:t>
            </a:r>
            <a:endParaRPr lang="ru-RU" sz="1000" dirty="0"/>
          </a:p>
        </p:txBody>
      </p:sp>
      <p:sp>
        <p:nvSpPr>
          <p:cNvPr id="34" name="TextBox 33"/>
          <p:cNvSpPr txBox="1"/>
          <p:nvPr/>
        </p:nvSpPr>
        <p:spPr>
          <a:xfrm>
            <a:off x="5144111" y="2871930"/>
            <a:ext cx="626730" cy="4001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ru-RU" sz="1000" dirty="0" smtClean="0"/>
              <a:t>Серий-</a:t>
            </a:r>
            <a:r>
              <a:rPr lang="ru-RU" sz="1000" dirty="0" err="1" smtClean="0"/>
              <a:t>ный</a:t>
            </a:r>
            <a:endParaRPr lang="ru-RU" sz="1000" dirty="0"/>
          </a:p>
        </p:txBody>
      </p:sp>
      <p:sp>
        <p:nvSpPr>
          <p:cNvPr id="35" name="TextBox 34"/>
          <p:cNvSpPr txBox="1"/>
          <p:nvPr/>
        </p:nvSpPr>
        <p:spPr>
          <a:xfrm>
            <a:off x="2237384" y="4668705"/>
            <a:ext cx="626730" cy="4001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ru-RU" sz="1000" dirty="0" smtClean="0"/>
              <a:t>Серий-</a:t>
            </a:r>
            <a:r>
              <a:rPr lang="ru-RU" sz="1000" dirty="0" err="1" smtClean="0"/>
              <a:t>ный</a:t>
            </a:r>
            <a:endParaRPr lang="ru-RU" sz="1000" dirty="0"/>
          </a:p>
        </p:txBody>
      </p:sp>
      <p:sp>
        <p:nvSpPr>
          <p:cNvPr id="36" name="TextBox 35"/>
          <p:cNvSpPr txBox="1"/>
          <p:nvPr/>
        </p:nvSpPr>
        <p:spPr>
          <a:xfrm>
            <a:off x="5144111" y="4714854"/>
            <a:ext cx="626730" cy="4001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ru-RU" sz="1000" dirty="0" smtClean="0"/>
              <a:t>Серий-</a:t>
            </a:r>
            <a:r>
              <a:rPr lang="ru-RU" sz="1000" dirty="0" err="1" smtClean="0"/>
              <a:t>ный</a:t>
            </a:r>
            <a:endParaRPr lang="ru-RU" sz="1000" dirty="0"/>
          </a:p>
        </p:txBody>
      </p:sp>
      <p:sp>
        <p:nvSpPr>
          <p:cNvPr id="37" name="TextBox 36"/>
          <p:cNvSpPr txBox="1"/>
          <p:nvPr/>
        </p:nvSpPr>
        <p:spPr>
          <a:xfrm>
            <a:off x="6733467" y="4710615"/>
            <a:ext cx="626730" cy="4001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ru-RU" sz="1000" dirty="0" smtClean="0"/>
              <a:t>Серий-</a:t>
            </a:r>
            <a:r>
              <a:rPr lang="ru-RU" sz="1000" dirty="0" err="1" smtClean="0"/>
              <a:t>ный</a:t>
            </a:r>
            <a:endParaRPr lang="ru-RU" sz="1000" dirty="0"/>
          </a:p>
        </p:txBody>
      </p:sp>
      <p:sp>
        <p:nvSpPr>
          <p:cNvPr id="38" name="TextBox 37"/>
          <p:cNvSpPr txBox="1"/>
          <p:nvPr/>
        </p:nvSpPr>
        <p:spPr>
          <a:xfrm>
            <a:off x="8348360" y="4714854"/>
            <a:ext cx="626730" cy="4001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ru-RU" sz="1000" dirty="0" smtClean="0"/>
              <a:t>Серий-</a:t>
            </a:r>
            <a:r>
              <a:rPr lang="ru-RU" sz="1000" dirty="0" err="1" smtClean="0"/>
              <a:t>ный</a:t>
            </a:r>
            <a:endParaRPr lang="ru-RU" sz="1000" dirty="0"/>
          </a:p>
        </p:txBody>
      </p:sp>
      <p:sp>
        <p:nvSpPr>
          <p:cNvPr id="39" name="TextBox 38"/>
          <p:cNvSpPr txBox="1"/>
          <p:nvPr/>
        </p:nvSpPr>
        <p:spPr>
          <a:xfrm>
            <a:off x="65786" y="1299848"/>
            <a:ext cx="3483609" cy="338554"/>
          </a:xfrm>
          <a:prstGeom prst="rect">
            <a:avLst/>
          </a:prstGeom>
          <a:noFill/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dirty="0" smtClean="0">
                <a:solidFill>
                  <a:srgbClr val="3366FF"/>
                </a:solidFill>
              </a:rPr>
              <a:t>Магнитные сканеры-дефектоскопы</a:t>
            </a:r>
            <a:endParaRPr lang="ru-RU" sz="1600" dirty="0">
              <a:solidFill>
                <a:srgbClr val="3366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737577" y="1311916"/>
            <a:ext cx="3483609" cy="338554"/>
          </a:xfrm>
          <a:prstGeom prst="rect">
            <a:avLst/>
          </a:prstGeom>
          <a:noFill/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dirty="0" smtClean="0">
                <a:solidFill>
                  <a:srgbClr val="3366FF"/>
                </a:solidFill>
              </a:rPr>
              <a:t>Акустические сканеры-дефектоскопы</a:t>
            </a:r>
            <a:endParaRPr lang="ru-RU" sz="1600" dirty="0">
              <a:solidFill>
                <a:srgbClr val="3366FF"/>
              </a:solidFill>
            </a:endParaRPr>
          </a:p>
        </p:txBody>
      </p:sp>
      <p:sp>
        <p:nvSpPr>
          <p:cNvPr id="41" name="TextBox 13"/>
          <p:cNvSpPr txBox="1">
            <a:spLocks noChangeArrowheads="1"/>
          </p:cNvSpPr>
          <p:nvPr/>
        </p:nvSpPr>
        <p:spPr bwMode="auto">
          <a:xfrm>
            <a:off x="137484" y="5756019"/>
            <a:ext cx="344838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rgbClr val="000066"/>
                </a:solidFill>
              </a:rPr>
              <a:t>Область применения </a:t>
            </a:r>
            <a:r>
              <a:rPr lang="ru-RU" sz="1400" dirty="0" smtClean="0">
                <a:solidFill>
                  <a:srgbClr val="000066"/>
                </a:solidFill>
              </a:rPr>
              <a:t>сканеров-дефектоскопов:</a:t>
            </a:r>
            <a:endParaRPr lang="ru-RU" sz="1400" dirty="0">
              <a:solidFill>
                <a:srgbClr val="000066"/>
              </a:solidFill>
            </a:endParaRPr>
          </a:p>
        </p:txBody>
      </p:sp>
      <p:sp>
        <p:nvSpPr>
          <p:cNvPr id="42" name="Левая фигурная скобка 41"/>
          <p:cNvSpPr/>
          <p:nvPr/>
        </p:nvSpPr>
        <p:spPr bwMode="auto">
          <a:xfrm>
            <a:off x="3549395" y="5583936"/>
            <a:ext cx="45719" cy="176356"/>
          </a:xfrm>
          <a:prstGeom prst="leftBrac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43" name="Левая фигурная скобка 42"/>
          <p:cNvSpPr/>
          <p:nvPr/>
        </p:nvSpPr>
        <p:spPr bwMode="auto">
          <a:xfrm>
            <a:off x="3549395" y="5614989"/>
            <a:ext cx="172860" cy="562348"/>
          </a:xfrm>
          <a:prstGeom prst="leftBrace">
            <a:avLst/>
          </a:prstGeom>
          <a:noFill/>
          <a:ln w="9525" cap="flat" cmpd="sng" algn="ctr">
            <a:solidFill>
              <a:srgbClr val="33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8333120" y="2878434"/>
            <a:ext cx="626730" cy="4001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ru-RU" sz="1000" dirty="0" smtClean="0"/>
              <a:t>Серий-</a:t>
            </a:r>
            <a:r>
              <a:rPr lang="ru-RU" sz="1000" dirty="0" err="1" smtClean="0"/>
              <a:t>ный</a:t>
            </a:r>
            <a:endParaRPr lang="ru-RU" sz="1000" dirty="0"/>
          </a:p>
        </p:txBody>
      </p:sp>
      <p:sp>
        <p:nvSpPr>
          <p:cNvPr id="46" name="5-конечная звезда 45"/>
          <p:cNvSpPr/>
          <p:nvPr/>
        </p:nvSpPr>
        <p:spPr bwMode="auto">
          <a:xfrm>
            <a:off x="3704849" y="5601797"/>
            <a:ext cx="220979" cy="182879"/>
          </a:xfrm>
          <a:prstGeom prst="star5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Narrow" pitchFamily="34" charset="0"/>
            </a:endParaRPr>
          </a:p>
        </p:txBody>
      </p:sp>
      <p:sp>
        <p:nvSpPr>
          <p:cNvPr id="47" name="5-конечная звезда 46"/>
          <p:cNvSpPr/>
          <p:nvPr/>
        </p:nvSpPr>
        <p:spPr bwMode="auto">
          <a:xfrm>
            <a:off x="3710334" y="5830252"/>
            <a:ext cx="220979" cy="182879"/>
          </a:xfrm>
          <a:prstGeom prst="star5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Narrow" pitchFamily="34" charset="0"/>
            </a:endParaRPr>
          </a:p>
        </p:txBody>
      </p:sp>
      <p:sp>
        <p:nvSpPr>
          <p:cNvPr id="48" name="5-конечная звезда 47"/>
          <p:cNvSpPr/>
          <p:nvPr/>
        </p:nvSpPr>
        <p:spPr bwMode="auto">
          <a:xfrm>
            <a:off x="3700232" y="6069821"/>
            <a:ext cx="220979" cy="182879"/>
          </a:xfrm>
          <a:prstGeom prst="star5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Narrow" pitchFamily="34" charset="0"/>
            </a:endParaRPr>
          </a:p>
        </p:txBody>
      </p:sp>
      <p:sp>
        <p:nvSpPr>
          <p:cNvPr id="50" name="5-конечная звезда 49"/>
          <p:cNvSpPr/>
          <p:nvPr/>
        </p:nvSpPr>
        <p:spPr bwMode="auto">
          <a:xfrm>
            <a:off x="1318260" y="5039677"/>
            <a:ext cx="220979" cy="182879"/>
          </a:xfrm>
          <a:prstGeom prst="star5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Narrow" pitchFamily="34" charset="0"/>
            </a:endParaRPr>
          </a:p>
        </p:txBody>
      </p:sp>
      <p:sp>
        <p:nvSpPr>
          <p:cNvPr id="51" name="5-конечная звезда 50"/>
          <p:cNvSpPr/>
          <p:nvPr/>
        </p:nvSpPr>
        <p:spPr bwMode="auto">
          <a:xfrm>
            <a:off x="1542097" y="5039677"/>
            <a:ext cx="220979" cy="182879"/>
          </a:xfrm>
          <a:prstGeom prst="star5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Narrow" pitchFamily="34" charset="0"/>
            </a:endParaRPr>
          </a:p>
        </p:txBody>
      </p:sp>
      <p:sp>
        <p:nvSpPr>
          <p:cNvPr id="52" name="5-конечная звезда 51"/>
          <p:cNvSpPr/>
          <p:nvPr/>
        </p:nvSpPr>
        <p:spPr bwMode="auto">
          <a:xfrm>
            <a:off x="480060" y="3210877"/>
            <a:ext cx="220979" cy="182879"/>
          </a:xfrm>
          <a:prstGeom prst="star5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Narrow" pitchFamily="34" charset="0"/>
            </a:endParaRPr>
          </a:p>
        </p:txBody>
      </p:sp>
      <p:sp>
        <p:nvSpPr>
          <p:cNvPr id="53" name="5-конечная звезда 52"/>
          <p:cNvSpPr/>
          <p:nvPr/>
        </p:nvSpPr>
        <p:spPr bwMode="auto">
          <a:xfrm>
            <a:off x="703897" y="3210877"/>
            <a:ext cx="220979" cy="182879"/>
          </a:xfrm>
          <a:prstGeom prst="star5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Narrow" pitchFamily="34" charset="0"/>
            </a:endParaRPr>
          </a:p>
        </p:txBody>
      </p:sp>
      <p:sp>
        <p:nvSpPr>
          <p:cNvPr id="55" name="5-конечная звезда 54"/>
          <p:cNvSpPr/>
          <p:nvPr/>
        </p:nvSpPr>
        <p:spPr bwMode="auto">
          <a:xfrm>
            <a:off x="2099310" y="3198177"/>
            <a:ext cx="220979" cy="182879"/>
          </a:xfrm>
          <a:prstGeom prst="star5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Narrow" pitchFamily="34" charset="0"/>
            </a:endParaRPr>
          </a:p>
        </p:txBody>
      </p:sp>
      <p:sp>
        <p:nvSpPr>
          <p:cNvPr id="57" name="5-конечная звезда 56"/>
          <p:cNvSpPr/>
          <p:nvPr/>
        </p:nvSpPr>
        <p:spPr bwMode="auto">
          <a:xfrm>
            <a:off x="2323147" y="3198177"/>
            <a:ext cx="220979" cy="182879"/>
          </a:xfrm>
          <a:prstGeom prst="star5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Narrow" pitchFamily="34" charset="0"/>
            </a:endParaRPr>
          </a:p>
        </p:txBody>
      </p:sp>
      <p:sp>
        <p:nvSpPr>
          <p:cNvPr id="58" name="5-конечная звезда 57"/>
          <p:cNvSpPr/>
          <p:nvPr/>
        </p:nvSpPr>
        <p:spPr bwMode="auto">
          <a:xfrm>
            <a:off x="4150360" y="5065077"/>
            <a:ext cx="220979" cy="182879"/>
          </a:xfrm>
          <a:prstGeom prst="star5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Narrow" pitchFamily="34" charset="0"/>
            </a:endParaRPr>
          </a:p>
        </p:txBody>
      </p:sp>
      <p:sp>
        <p:nvSpPr>
          <p:cNvPr id="59" name="5-конечная звезда 58"/>
          <p:cNvSpPr/>
          <p:nvPr/>
        </p:nvSpPr>
        <p:spPr bwMode="auto">
          <a:xfrm>
            <a:off x="4374197" y="5065077"/>
            <a:ext cx="220979" cy="182879"/>
          </a:xfrm>
          <a:prstGeom prst="star5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Narrow" pitchFamily="34" charset="0"/>
            </a:endParaRPr>
          </a:p>
        </p:txBody>
      </p:sp>
      <p:sp>
        <p:nvSpPr>
          <p:cNvPr id="60" name="5-конечная звезда 59"/>
          <p:cNvSpPr/>
          <p:nvPr/>
        </p:nvSpPr>
        <p:spPr bwMode="auto">
          <a:xfrm>
            <a:off x="4602797" y="5069839"/>
            <a:ext cx="220979" cy="182879"/>
          </a:xfrm>
          <a:prstGeom prst="star5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Narrow" pitchFamily="34" charset="0"/>
            </a:endParaRPr>
          </a:p>
        </p:txBody>
      </p:sp>
      <p:sp>
        <p:nvSpPr>
          <p:cNvPr id="63" name="5-конечная звезда 62"/>
          <p:cNvSpPr/>
          <p:nvPr/>
        </p:nvSpPr>
        <p:spPr bwMode="auto">
          <a:xfrm>
            <a:off x="5795010" y="5065077"/>
            <a:ext cx="220979" cy="182879"/>
          </a:xfrm>
          <a:prstGeom prst="star5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Narrow" pitchFamily="34" charset="0"/>
            </a:endParaRPr>
          </a:p>
        </p:txBody>
      </p:sp>
      <p:sp>
        <p:nvSpPr>
          <p:cNvPr id="64" name="5-конечная звезда 63"/>
          <p:cNvSpPr/>
          <p:nvPr/>
        </p:nvSpPr>
        <p:spPr bwMode="auto">
          <a:xfrm>
            <a:off x="6018847" y="5065077"/>
            <a:ext cx="220979" cy="182879"/>
          </a:xfrm>
          <a:prstGeom prst="star5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Narrow" pitchFamily="34" charset="0"/>
            </a:endParaRPr>
          </a:p>
        </p:txBody>
      </p:sp>
      <p:sp>
        <p:nvSpPr>
          <p:cNvPr id="65" name="5-конечная звезда 64"/>
          <p:cNvSpPr/>
          <p:nvPr/>
        </p:nvSpPr>
        <p:spPr bwMode="auto">
          <a:xfrm>
            <a:off x="6247447" y="5069839"/>
            <a:ext cx="220979" cy="182879"/>
          </a:xfrm>
          <a:prstGeom prst="star5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Narrow" pitchFamily="34" charset="0"/>
            </a:endParaRPr>
          </a:p>
        </p:txBody>
      </p:sp>
      <p:sp>
        <p:nvSpPr>
          <p:cNvPr id="66" name="5-конечная звезда 65"/>
          <p:cNvSpPr/>
          <p:nvPr/>
        </p:nvSpPr>
        <p:spPr bwMode="auto">
          <a:xfrm>
            <a:off x="4163060" y="3236277"/>
            <a:ext cx="220979" cy="182879"/>
          </a:xfrm>
          <a:prstGeom prst="star5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Narrow" pitchFamily="34" charset="0"/>
            </a:endParaRPr>
          </a:p>
        </p:txBody>
      </p:sp>
      <p:sp>
        <p:nvSpPr>
          <p:cNvPr id="67" name="5-конечная звезда 66"/>
          <p:cNvSpPr/>
          <p:nvPr/>
        </p:nvSpPr>
        <p:spPr bwMode="auto">
          <a:xfrm>
            <a:off x="4386897" y="3236277"/>
            <a:ext cx="220979" cy="182879"/>
          </a:xfrm>
          <a:prstGeom prst="star5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Narrow" pitchFamily="34" charset="0"/>
            </a:endParaRPr>
          </a:p>
        </p:txBody>
      </p:sp>
      <p:sp>
        <p:nvSpPr>
          <p:cNvPr id="68" name="5-конечная звезда 67"/>
          <p:cNvSpPr/>
          <p:nvPr/>
        </p:nvSpPr>
        <p:spPr bwMode="auto">
          <a:xfrm>
            <a:off x="5801360" y="3236277"/>
            <a:ext cx="220979" cy="182879"/>
          </a:xfrm>
          <a:prstGeom prst="star5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Narrow" pitchFamily="34" charset="0"/>
            </a:endParaRPr>
          </a:p>
        </p:txBody>
      </p:sp>
      <p:sp>
        <p:nvSpPr>
          <p:cNvPr id="69" name="5-конечная звезда 68"/>
          <p:cNvSpPr/>
          <p:nvPr/>
        </p:nvSpPr>
        <p:spPr bwMode="auto">
          <a:xfrm>
            <a:off x="6025197" y="3236277"/>
            <a:ext cx="220979" cy="182879"/>
          </a:xfrm>
          <a:prstGeom prst="star5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Narrow" pitchFamily="34" charset="0"/>
            </a:endParaRPr>
          </a:p>
        </p:txBody>
      </p:sp>
      <p:sp>
        <p:nvSpPr>
          <p:cNvPr id="70" name="5-конечная звезда 69"/>
          <p:cNvSpPr/>
          <p:nvPr/>
        </p:nvSpPr>
        <p:spPr bwMode="auto">
          <a:xfrm>
            <a:off x="7401560" y="3242627"/>
            <a:ext cx="220979" cy="182879"/>
          </a:xfrm>
          <a:prstGeom prst="star5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Narrow" pitchFamily="34" charset="0"/>
            </a:endParaRPr>
          </a:p>
        </p:txBody>
      </p:sp>
      <p:sp>
        <p:nvSpPr>
          <p:cNvPr id="71" name="5-конечная звезда 70"/>
          <p:cNvSpPr/>
          <p:nvPr/>
        </p:nvSpPr>
        <p:spPr bwMode="auto">
          <a:xfrm>
            <a:off x="7625397" y="3242627"/>
            <a:ext cx="220979" cy="182879"/>
          </a:xfrm>
          <a:prstGeom prst="star5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Narrow" pitchFamily="34" charset="0"/>
            </a:endParaRPr>
          </a:p>
        </p:txBody>
      </p:sp>
      <p:sp>
        <p:nvSpPr>
          <p:cNvPr id="72" name="5-конечная звезда 71"/>
          <p:cNvSpPr/>
          <p:nvPr/>
        </p:nvSpPr>
        <p:spPr bwMode="auto">
          <a:xfrm>
            <a:off x="7853997" y="3247389"/>
            <a:ext cx="220979" cy="182879"/>
          </a:xfrm>
          <a:prstGeom prst="star5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Narrow" pitchFamily="34" charset="0"/>
            </a:endParaRPr>
          </a:p>
        </p:txBody>
      </p:sp>
      <p:sp>
        <p:nvSpPr>
          <p:cNvPr id="73" name="5-конечная звезда 72"/>
          <p:cNvSpPr/>
          <p:nvPr/>
        </p:nvSpPr>
        <p:spPr bwMode="auto">
          <a:xfrm>
            <a:off x="7426960" y="5071427"/>
            <a:ext cx="220979" cy="182879"/>
          </a:xfrm>
          <a:prstGeom prst="star5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Narrow" pitchFamily="34" charset="0"/>
            </a:endParaRPr>
          </a:p>
        </p:txBody>
      </p:sp>
      <p:sp>
        <p:nvSpPr>
          <p:cNvPr id="74" name="5-конечная звезда 73"/>
          <p:cNvSpPr/>
          <p:nvPr/>
        </p:nvSpPr>
        <p:spPr bwMode="auto">
          <a:xfrm>
            <a:off x="7650797" y="5071427"/>
            <a:ext cx="220979" cy="182879"/>
          </a:xfrm>
          <a:prstGeom prst="star5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Narrow" pitchFamily="34" charset="0"/>
            </a:endParaRPr>
          </a:p>
        </p:txBody>
      </p:sp>
      <p:sp>
        <p:nvSpPr>
          <p:cNvPr id="75" name="5-конечная звезда 74"/>
          <p:cNvSpPr/>
          <p:nvPr/>
        </p:nvSpPr>
        <p:spPr bwMode="auto">
          <a:xfrm>
            <a:off x="7879397" y="5076189"/>
            <a:ext cx="220979" cy="182879"/>
          </a:xfrm>
          <a:prstGeom prst="star5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856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987200" y="237600"/>
            <a:ext cx="690879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 smtClean="0"/>
              <a:t>Наружные сканеры-дефектоскопы, представленные </a:t>
            </a:r>
            <a:r>
              <a:rPr lang="ru-RU" sz="2000" dirty="0"/>
              <a:t>организациями-разработчиками на натурные </a:t>
            </a:r>
            <a:r>
              <a:rPr lang="ru-RU" sz="2000" dirty="0" smtClean="0"/>
              <a:t>испытания в 2015г.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0014960"/>
              </p:ext>
            </p:extLst>
          </p:nvPr>
        </p:nvGraphicFramePr>
        <p:xfrm>
          <a:off x="2243579" y="1178352"/>
          <a:ext cx="2667786" cy="51122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1024"/>
                <a:gridCol w="2236762"/>
              </a:tblGrid>
              <a:tr h="6785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п/п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1083" marR="108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Наименование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сканера-дефектоскопа, заводской номер</a:t>
                      </a:r>
                      <a:endParaRPr lang="ru-RU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1083" marR="1083" marT="0" marB="0"/>
                </a:tc>
              </a:tr>
              <a:tr h="8957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1083" marR="108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АСД «Вихрь»,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серийный образец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</a:rPr>
                        <a:t>заводской № </a:t>
                      </a:r>
                      <a:r>
                        <a:rPr lang="ru-RU" sz="1400" dirty="0" smtClean="0">
                          <a:effectLst/>
                        </a:rPr>
                        <a:t>001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ЗАО НПЦ «Молния»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1083" marR="1083" marT="0" marB="0"/>
                </a:tc>
              </a:tr>
              <a:tr h="9559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1083" marR="108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«</a:t>
                      </a:r>
                      <a:r>
                        <a:rPr lang="ru-RU" sz="1400" dirty="0" err="1">
                          <a:effectLst/>
                        </a:rPr>
                        <a:t>Автокон</a:t>
                      </a:r>
                      <a:r>
                        <a:rPr lang="ru-RU" sz="1400" dirty="0">
                          <a:effectLst/>
                        </a:rPr>
                        <a:t>-ЭМА»,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заводской № </a:t>
                      </a:r>
                      <a:r>
                        <a:rPr lang="ru-RU" sz="1400" dirty="0" smtClean="0">
                          <a:effectLst/>
                        </a:rPr>
                        <a:t>02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ФГАУ «НУЦСК при МГТУ им. Н.Э. Баумана»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1083" marR="1083" marT="0" marB="0"/>
                </a:tc>
              </a:tr>
              <a:tr h="11308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1083" marR="108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АВТОКОН-МГТУ-М1,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заводской № </a:t>
                      </a:r>
                      <a:r>
                        <a:rPr lang="ru-RU" sz="1400" dirty="0" smtClean="0">
                          <a:effectLst/>
                        </a:rPr>
                        <a:t>32, 40 </a:t>
                      </a:r>
                      <a:r>
                        <a:rPr lang="ru-RU" sz="1400" dirty="0">
                          <a:effectLst/>
                        </a:rPr>
                        <a:t>серийный образец (с акустическими блоками для АУЗК основного металла труб)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1083" marR="1083" marT="0" marB="0"/>
                </a:tc>
              </a:tr>
              <a:tr h="11197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1083" marR="108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КНО 1400-1200,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заводской № 001 (опытный образец</a:t>
                      </a:r>
                      <a:r>
                        <a:rPr lang="ru-RU" sz="1400" dirty="0" smtClean="0">
                          <a:effectLst/>
                        </a:rPr>
                        <a:t>)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ОАО «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Оргэнергогаз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», филиал «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Саратоворгдиагностика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  <a:endParaRPr lang="ru-RU" sz="14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1083" marR="1083" marT="0" marB="0"/>
                </a:tc>
              </a:tr>
            </a:tbl>
          </a:graphicData>
        </a:graphic>
      </p:graphicFrame>
      <p:pic>
        <p:nvPicPr>
          <p:cNvPr id="8193" name="Picture 1" descr="P318035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62" y="1413007"/>
            <a:ext cx="1798664" cy="14642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 descr="P317042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679"/>
          <a:stretch/>
        </p:blipFill>
        <p:spPr bwMode="auto">
          <a:xfrm>
            <a:off x="129926" y="2802772"/>
            <a:ext cx="1498301" cy="11046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 descr="P318043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94" y="3586923"/>
            <a:ext cx="1571171" cy="1154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P3190409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35" r="20569" b="18972"/>
          <a:stretch/>
        </p:blipFill>
        <p:spPr bwMode="auto">
          <a:xfrm>
            <a:off x="242539" y="4827831"/>
            <a:ext cx="1852726" cy="13224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75" t="8282" r="2350" b="9679"/>
          <a:stretch/>
        </p:blipFill>
        <p:spPr bwMode="auto">
          <a:xfrm>
            <a:off x="4776111" y="2961836"/>
            <a:ext cx="3595481" cy="25272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5" t="12760" r="1905" b="3609"/>
          <a:stretch/>
        </p:blipFill>
        <p:spPr bwMode="auto">
          <a:xfrm>
            <a:off x="5441599" y="3586923"/>
            <a:ext cx="3595481" cy="25675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50" t="8203" r="1875" b="9271"/>
          <a:stretch/>
        </p:blipFill>
        <p:spPr bwMode="auto">
          <a:xfrm>
            <a:off x="4909085" y="1147109"/>
            <a:ext cx="3685293" cy="2578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D0C859A4-FD40-4112-91C1-11C38C5194C4}" type="slidenum">
              <a:rPr lang="ru-RU" sz="2000" b="1"/>
              <a:pPr/>
              <a:t>11</a:t>
            </a:fld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41689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01"/>
          <a:stretch/>
        </p:blipFill>
        <p:spPr>
          <a:xfrm>
            <a:off x="2277957" y="4148149"/>
            <a:ext cx="2394056" cy="8771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800" y="4819651"/>
            <a:ext cx="1727200" cy="129540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054" name="Rectangle 19"/>
          <p:cNvSpPr txBox="1">
            <a:spLocks noGrp="1" noChangeArrowheads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0E473404-01C1-4EB5-982A-64EE20AB11CD}" type="slidenum">
              <a:rPr lang="ru-RU" sz="1600"/>
              <a:pPr/>
              <a:t>12</a:t>
            </a:fld>
            <a:endParaRPr lang="ru-RU" sz="1600"/>
          </a:p>
        </p:txBody>
      </p:sp>
      <p:sp>
        <p:nvSpPr>
          <p:cNvPr id="2055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4FDE0D79-1530-425D-BC64-247BDC0D3442}" type="slidenum">
              <a:rPr lang="ru-RU" sz="1600"/>
              <a:pPr/>
              <a:t>12</a:t>
            </a:fld>
            <a:endParaRPr lang="ru-RU" sz="160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8100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2" name="Рисунок 8" descr="рис3б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714876"/>
            <a:ext cx="993820" cy="682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Рисунок 10" descr="рис3а.jpg"/>
          <p:cNvPicPr>
            <a:picLocks noChangeAspect="1"/>
          </p:cNvPicPr>
          <p:nvPr/>
        </p:nvPicPr>
        <p:blipFill>
          <a:blip r:embed="rId6" cstate="print"/>
          <a:srcRect t="7774" b="12810"/>
          <a:stretch>
            <a:fillRect/>
          </a:stretch>
        </p:blipFill>
        <p:spPr bwMode="auto">
          <a:xfrm>
            <a:off x="0" y="5505463"/>
            <a:ext cx="1001627" cy="7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TextBox 15"/>
          <p:cNvSpPr txBox="1">
            <a:spLocks noChangeArrowheads="1"/>
          </p:cNvSpPr>
          <p:nvPr/>
        </p:nvSpPr>
        <p:spPr bwMode="auto">
          <a:xfrm>
            <a:off x="1100137" y="3861003"/>
            <a:ext cx="383415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000066"/>
                </a:solidFill>
              </a:rPr>
              <a:t>Зоны с искусственными дефектами на испытательном стенде</a:t>
            </a:r>
            <a:endParaRPr lang="ru-RU" sz="1200" dirty="0">
              <a:solidFill>
                <a:srgbClr val="000066"/>
              </a:solidFill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7982" y="4146967"/>
            <a:ext cx="1971676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000066"/>
                </a:solidFill>
              </a:rPr>
              <a:t>Искусственные дефекты испытательного стенда:</a:t>
            </a:r>
          </a:p>
          <a:p>
            <a:endParaRPr lang="ru-RU" sz="1200" dirty="0" smtClean="0">
              <a:solidFill>
                <a:srgbClr val="000066"/>
              </a:solidFill>
            </a:endParaRPr>
          </a:p>
          <a:p>
            <a:pPr marL="979488">
              <a:buFontTx/>
              <a:buChar char="-"/>
            </a:pPr>
            <a:r>
              <a:rPr lang="ru-RU" sz="1200" dirty="0" smtClean="0">
                <a:solidFill>
                  <a:srgbClr val="000066"/>
                </a:solidFill>
              </a:rPr>
              <a:t>пропил </a:t>
            </a:r>
          </a:p>
          <a:p>
            <a:pPr marL="979488"/>
            <a:r>
              <a:rPr lang="ru-RU" sz="1200" dirty="0" smtClean="0">
                <a:solidFill>
                  <a:srgbClr val="000066"/>
                </a:solidFill>
              </a:rPr>
              <a:t>шириной 0,5мм</a:t>
            </a:r>
          </a:p>
          <a:p>
            <a:pPr marL="979488" algn="r">
              <a:buFontTx/>
              <a:buChar char="-"/>
            </a:pPr>
            <a:endParaRPr lang="ru-RU" sz="1200" dirty="0" smtClean="0">
              <a:solidFill>
                <a:srgbClr val="000066"/>
              </a:solidFill>
            </a:endParaRPr>
          </a:p>
          <a:p>
            <a:pPr marL="979488" algn="r">
              <a:buFontTx/>
              <a:buChar char="-"/>
            </a:pPr>
            <a:endParaRPr lang="ru-RU" sz="1200" dirty="0" smtClean="0">
              <a:solidFill>
                <a:srgbClr val="000066"/>
              </a:solidFill>
            </a:endParaRPr>
          </a:p>
          <a:p>
            <a:pPr marL="979488">
              <a:buFontTx/>
              <a:buChar char="-"/>
            </a:pPr>
            <a:r>
              <a:rPr lang="ru-RU" sz="1200" dirty="0" err="1" smtClean="0">
                <a:solidFill>
                  <a:srgbClr val="000066"/>
                </a:solidFill>
              </a:rPr>
              <a:t>засверловка</a:t>
            </a:r>
            <a:endParaRPr lang="ru-RU" sz="1200" dirty="0" smtClean="0">
              <a:solidFill>
                <a:srgbClr val="000066"/>
              </a:solidFill>
            </a:endParaRPr>
          </a:p>
          <a:p>
            <a:pPr marL="979488"/>
            <a:r>
              <a:rPr lang="ru-RU" sz="1200" dirty="0" smtClean="0">
                <a:solidFill>
                  <a:srgbClr val="000066"/>
                </a:solidFill>
              </a:rPr>
              <a:t>диаметром 10мм</a:t>
            </a:r>
            <a:endParaRPr lang="ru-RU" sz="1200" dirty="0">
              <a:solidFill>
                <a:srgbClr val="000066"/>
              </a:solidFill>
            </a:endParaRPr>
          </a:p>
        </p:txBody>
      </p:sp>
      <p:pic>
        <p:nvPicPr>
          <p:cNvPr id="37" name="Рисунок 36" descr="стенд-новый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04789" y="1132553"/>
            <a:ext cx="4538662" cy="2692836"/>
          </a:xfrm>
          <a:prstGeom prst="rect">
            <a:avLst/>
          </a:prstGeom>
        </p:spPr>
      </p:pic>
      <p:sp>
        <p:nvSpPr>
          <p:cNvPr id="38" name="TextBox 11"/>
          <p:cNvSpPr txBox="1">
            <a:spLocks noChangeArrowheads="1"/>
          </p:cNvSpPr>
          <p:nvPr/>
        </p:nvSpPr>
        <p:spPr bwMode="auto">
          <a:xfrm>
            <a:off x="1971675" y="188764"/>
            <a:ext cx="6908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dirty="0" smtClean="0"/>
              <a:t>Стенд для проведения испытаний оборудования неразрушающего контроля и диагностирования ООО «Газпром ВНИИГАЗ»</a:t>
            </a:r>
            <a:endParaRPr lang="ru-RU" sz="2000" dirty="0"/>
          </a:p>
        </p:txBody>
      </p:sp>
      <p:graphicFrame>
        <p:nvGraphicFramePr>
          <p:cNvPr id="39" name="Схема 38"/>
          <p:cNvGraphicFramePr/>
          <p:nvPr>
            <p:extLst>
              <p:ext uri="{D42A27DB-BD31-4B8C-83A1-F6EECF244321}">
                <p14:modId xmlns:p14="http://schemas.microsoft.com/office/powerpoint/2010/main" val="142757851"/>
              </p:ext>
            </p:extLst>
          </p:nvPr>
        </p:nvGraphicFramePr>
        <p:xfrm>
          <a:off x="4982966" y="1089061"/>
          <a:ext cx="3897509" cy="5178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301" y="5025312"/>
            <a:ext cx="1534327" cy="1150064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8158323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19"/>
          <p:cNvSpPr txBox="1">
            <a:spLocks noGrp="1" noChangeArrowheads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0E473404-01C1-4EB5-982A-64EE20AB11CD}" type="slidenum">
              <a:rPr lang="ru-RU" sz="1600"/>
              <a:pPr/>
              <a:t>13</a:t>
            </a:fld>
            <a:endParaRPr lang="ru-RU" sz="1600"/>
          </a:p>
        </p:txBody>
      </p:sp>
      <p:sp>
        <p:nvSpPr>
          <p:cNvPr id="2055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4FDE0D79-1530-425D-BC64-247BDC0D3442}" type="slidenum">
              <a:rPr lang="ru-RU" sz="1600"/>
              <a:pPr/>
              <a:t>13</a:t>
            </a:fld>
            <a:endParaRPr lang="ru-RU" sz="160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8100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1978026" y="221750"/>
            <a:ext cx="6908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 smtClean="0">
                <a:latin typeface="+mn-lt"/>
                <a:cs typeface="Arial" charset="0"/>
              </a:rPr>
              <a:t>Проведение исследовательских стендовых испытаний средств </a:t>
            </a:r>
            <a:r>
              <a:rPr lang="ru-RU" sz="2000" dirty="0" smtClean="0">
                <a:latin typeface="+mn-lt"/>
                <a:cs typeface="Arial" charset="0"/>
              </a:rPr>
              <a:t>и технологий неразрушающего </a:t>
            </a:r>
            <a:r>
              <a:rPr lang="ru-RU" sz="2000" dirty="0" smtClean="0">
                <a:latin typeface="+mn-lt"/>
                <a:cs typeface="Arial" charset="0"/>
              </a:rPr>
              <a:t>контроля </a:t>
            </a:r>
            <a:r>
              <a:rPr lang="ru-RU" sz="2000" dirty="0" smtClean="0">
                <a:latin typeface="+mn-lt"/>
                <a:cs typeface="Arial" charset="0"/>
              </a:rPr>
              <a:t>трубопроводов</a:t>
            </a:r>
            <a:endParaRPr lang="ru-RU" sz="2000" dirty="0">
              <a:latin typeface="+mn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96" y="1201713"/>
            <a:ext cx="3035519" cy="22766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129" y="1250155"/>
            <a:ext cx="2727327" cy="204549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2" b="35689"/>
          <a:stretch/>
        </p:blipFill>
        <p:spPr>
          <a:xfrm>
            <a:off x="4569308" y="3875604"/>
            <a:ext cx="4474148" cy="228030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803" y="1250155"/>
            <a:ext cx="2727326" cy="204549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20511" y="3478352"/>
            <a:ext cx="35445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rgbClr val="000066"/>
                </a:solidFill>
              </a:rPr>
              <a:t>Роботизированный комплекс </a:t>
            </a:r>
            <a:r>
              <a:rPr lang="en-US" sz="1200" b="1" dirty="0" err="1" smtClean="0">
                <a:solidFill>
                  <a:srgbClr val="000066"/>
                </a:solidFill>
              </a:rPr>
              <a:t>ScaUT</a:t>
            </a:r>
            <a:r>
              <a:rPr lang="en-US" sz="1200" b="1" dirty="0" smtClean="0">
                <a:solidFill>
                  <a:srgbClr val="000066"/>
                </a:solidFill>
              </a:rPr>
              <a:t> </a:t>
            </a:r>
            <a:r>
              <a:rPr lang="ru-RU" sz="1200" b="1" dirty="0" smtClean="0">
                <a:solidFill>
                  <a:srgbClr val="000066"/>
                </a:solidFill>
              </a:rPr>
              <a:t>для проведения</a:t>
            </a:r>
          </a:p>
          <a:p>
            <a:r>
              <a:rPr lang="ru-RU" sz="1200" b="1" dirty="0" smtClean="0">
                <a:solidFill>
                  <a:srgbClr val="000066"/>
                </a:solidFill>
              </a:rPr>
              <a:t>ВТД  ЗАО «</a:t>
            </a:r>
            <a:r>
              <a:rPr lang="ru-RU" sz="1200" b="1" dirty="0" err="1" smtClean="0">
                <a:solidFill>
                  <a:srgbClr val="000066"/>
                </a:solidFill>
              </a:rPr>
              <a:t>Интроскан</a:t>
            </a:r>
            <a:r>
              <a:rPr lang="ru-RU" sz="1200" b="1" dirty="0" smtClean="0">
                <a:solidFill>
                  <a:srgbClr val="000066"/>
                </a:solidFill>
              </a:rPr>
              <a:t> </a:t>
            </a:r>
            <a:r>
              <a:rPr lang="ru-RU" sz="1200" b="1" dirty="0" err="1" smtClean="0">
                <a:solidFill>
                  <a:srgbClr val="000066"/>
                </a:solidFill>
              </a:rPr>
              <a:t>Текнолоджи</a:t>
            </a:r>
            <a:r>
              <a:rPr lang="ru-RU" sz="1200" b="1" dirty="0" smtClean="0">
                <a:solidFill>
                  <a:srgbClr val="000066"/>
                </a:solidFill>
              </a:rPr>
              <a:t>»</a:t>
            </a:r>
            <a:endParaRPr lang="ru-RU" sz="1200" b="1" dirty="0">
              <a:solidFill>
                <a:srgbClr val="000066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05782" y="3382055"/>
            <a:ext cx="4737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66"/>
                </a:solidFill>
              </a:rPr>
              <a:t>Автоматизированные комплексы для проведения неразрушающего контроля: ВСД-1 и УСД-60-КА разработчик - НПЦ «</a:t>
            </a:r>
            <a:r>
              <a:rPr lang="ru-RU" sz="1200" b="1" dirty="0" err="1" smtClean="0">
                <a:solidFill>
                  <a:srgbClr val="000066"/>
                </a:solidFill>
              </a:rPr>
              <a:t>Кропус</a:t>
            </a:r>
            <a:r>
              <a:rPr lang="ru-RU" sz="1200" b="1" dirty="0" smtClean="0">
                <a:solidFill>
                  <a:srgbClr val="000066"/>
                </a:solidFill>
              </a:rPr>
              <a:t>»</a:t>
            </a:r>
            <a:endParaRPr lang="ru-RU" sz="1200" b="1" dirty="0">
              <a:solidFill>
                <a:srgbClr val="000066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8592" b="1338"/>
          <a:stretch/>
        </p:blipFill>
        <p:spPr>
          <a:xfrm>
            <a:off x="204788" y="3940017"/>
            <a:ext cx="2545297" cy="231355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679191" y="4404295"/>
            <a:ext cx="18192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 smtClean="0">
                <a:solidFill>
                  <a:srgbClr val="000066"/>
                </a:solidFill>
              </a:rPr>
              <a:t>Вихретоковый</a:t>
            </a:r>
            <a:r>
              <a:rPr lang="ru-RU" sz="1200" b="1" dirty="0" smtClean="0">
                <a:solidFill>
                  <a:srgbClr val="000066"/>
                </a:solidFill>
              </a:rPr>
              <a:t> сканер-дефектоскоп </a:t>
            </a:r>
            <a:r>
              <a:rPr lang="ru-RU" sz="1200" b="1" dirty="0">
                <a:solidFill>
                  <a:srgbClr val="000066"/>
                </a:solidFill>
              </a:rPr>
              <a:t>для </a:t>
            </a:r>
            <a:r>
              <a:rPr lang="ru-RU" sz="1200" b="1" dirty="0" smtClean="0">
                <a:solidFill>
                  <a:srgbClr val="000066"/>
                </a:solidFill>
              </a:rPr>
              <a:t>автоматизированного </a:t>
            </a:r>
            <a:r>
              <a:rPr lang="ru-RU" sz="1200" b="1" dirty="0">
                <a:solidFill>
                  <a:srgbClr val="000066"/>
                </a:solidFill>
              </a:rPr>
              <a:t>неразрушающего контроля трубопроводов АСД «Вихрь</a:t>
            </a:r>
            <a:r>
              <a:rPr lang="ru-RU" sz="1200" b="1" dirty="0" smtClean="0">
                <a:solidFill>
                  <a:srgbClr val="000066"/>
                </a:solidFill>
              </a:rPr>
              <a:t>», </a:t>
            </a:r>
          </a:p>
          <a:p>
            <a:r>
              <a:rPr lang="ru-RU" sz="1200" b="1" dirty="0" smtClean="0">
                <a:solidFill>
                  <a:srgbClr val="000066"/>
                </a:solidFill>
              </a:rPr>
              <a:t>ЗАО </a:t>
            </a:r>
            <a:r>
              <a:rPr lang="ru-RU" sz="1200" b="1" dirty="0">
                <a:solidFill>
                  <a:srgbClr val="000066"/>
                </a:solidFill>
              </a:rPr>
              <a:t>НПЦ «</a:t>
            </a:r>
            <a:r>
              <a:rPr lang="ru-RU" sz="1200" b="1" dirty="0" smtClean="0">
                <a:solidFill>
                  <a:srgbClr val="000066"/>
                </a:solidFill>
              </a:rPr>
              <a:t>Молния»</a:t>
            </a:r>
            <a:endParaRPr lang="ru-RU" sz="12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9953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24E02AD-06B6-46C3-8BEF-ABDDF6810785}" type="slidenum">
              <a:rPr lang="en-US" sz="1600" smtClean="0"/>
              <a:pPr/>
              <a:t>14</a:t>
            </a:fld>
            <a:endParaRPr lang="ru-RU" sz="1600" smtClean="0"/>
          </a:p>
        </p:txBody>
      </p:sp>
      <p:sp>
        <p:nvSpPr>
          <p:cNvPr id="40966" name="Скругленный прямоугольник 7"/>
          <p:cNvSpPr>
            <a:spLocks noChangeArrowheads="1"/>
          </p:cNvSpPr>
          <p:nvPr/>
        </p:nvSpPr>
        <p:spPr bwMode="auto">
          <a:xfrm>
            <a:off x="3748088" y="1481138"/>
            <a:ext cx="1897062" cy="1303337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2010716" y="0"/>
            <a:ext cx="6985000" cy="870857"/>
          </a:xfrm>
        </p:spPr>
        <p:txBody>
          <a:bodyPr/>
          <a:lstStyle/>
          <a:p>
            <a:r>
              <a:rPr lang="ru-RU" sz="2400" dirty="0" smtClean="0"/>
              <a:t>Развитие комплексной испытательной базы в области технического диагностирования ПАО «Газпром»</a:t>
            </a:r>
            <a:endParaRPr lang="ru-RU" sz="2400" dirty="0"/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2940262361"/>
              </p:ext>
            </p:extLst>
          </p:nvPr>
        </p:nvGraphicFramePr>
        <p:xfrm>
          <a:off x="1934322" y="1142184"/>
          <a:ext cx="6886150" cy="4951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5" name="Picture 2" descr="Стенд-разметка-подтверждающий-контроль-ВИК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758" y="1242526"/>
            <a:ext cx="1132630" cy="1508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2" y="1242526"/>
            <a:ext cx="1524375" cy="11425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6" name="Рисунок 25" descr="стенд-новый2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99740" y="1949682"/>
            <a:ext cx="1674350" cy="11040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4326303" y="3835351"/>
            <a:ext cx="184150" cy="368300"/>
          </a:xfrm>
          <a:prstGeom prst="rect">
            <a:avLst/>
          </a:prstGeom>
          <a:noFill/>
          <a:ln w="76200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230553" y="3097163"/>
            <a:ext cx="4586288" cy="368300"/>
          </a:xfrm>
          <a:prstGeom prst="rect">
            <a:avLst/>
          </a:prstGeom>
          <a:noFill/>
          <a:ln w="7620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pic>
        <p:nvPicPr>
          <p:cNvPr id="20" name="Рисунок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3" t="21123"/>
          <a:stretch>
            <a:fillRect/>
          </a:stretch>
        </p:blipFill>
        <p:spPr bwMode="auto">
          <a:xfrm>
            <a:off x="177738" y="3497384"/>
            <a:ext cx="2409826" cy="18413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108427" y="5480874"/>
            <a:ext cx="28085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tx1"/>
                </a:solidFill>
              </a:rPr>
              <a:t>Квалификационные испытания сканеров-дефектоскопов на испытательном стенде ООО «Газпром ВНИИГАЗ»</a:t>
            </a:r>
            <a:endParaRPr lang="ru-RU" sz="1200" dirty="0">
              <a:solidFill>
                <a:schemeClr val="tx1"/>
              </a:solidFill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464" y="3497384"/>
            <a:ext cx="2460841" cy="1841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" name="Прямоугольник 31"/>
          <p:cNvSpPr/>
          <p:nvPr/>
        </p:nvSpPr>
        <p:spPr>
          <a:xfrm>
            <a:off x="2750216" y="5434707"/>
            <a:ext cx="27555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Испытательный </a:t>
            </a:r>
            <a:r>
              <a:rPr lang="ru-RU" sz="1200" dirty="0">
                <a:solidFill>
                  <a:schemeClr val="tx1"/>
                </a:solidFill>
              </a:rPr>
              <a:t>участок КС Первомайская </a:t>
            </a:r>
          </a:p>
          <a:p>
            <a:pPr algn="ctr"/>
            <a:r>
              <a:rPr lang="ru-RU" sz="1200" dirty="0">
                <a:solidFill>
                  <a:schemeClr val="tx1"/>
                </a:solidFill>
              </a:rPr>
              <a:t>ООО «Газпром </a:t>
            </a:r>
            <a:r>
              <a:rPr lang="ru-RU" sz="1200" dirty="0" err="1">
                <a:solidFill>
                  <a:schemeClr val="tx1"/>
                </a:solidFill>
              </a:rPr>
              <a:t>трансгаз</a:t>
            </a:r>
            <a:r>
              <a:rPr lang="ru-RU" sz="1200" dirty="0">
                <a:solidFill>
                  <a:schemeClr val="tx1"/>
                </a:solidFill>
              </a:rPr>
              <a:t> Москва» </a:t>
            </a: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150" y="2732910"/>
            <a:ext cx="1960988" cy="14707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Рисунок 33" descr="C:\Users\1\AppData\Local\Microsoft\Windows\Temporary Internet Files\Content.Word\IMG_6217.jpg"/>
          <p:cNvPicPr/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3"/>
          <a:stretch/>
        </p:blipFill>
        <p:spPr bwMode="auto">
          <a:xfrm>
            <a:off x="5645150" y="4501307"/>
            <a:ext cx="2016092" cy="16258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5" name="Прямоугольник 34"/>
          <p:cNvSpPr/>
          <p:nvPr/>
        </p:nvSpPr>
        <p:spPr>
          <a:xfrm>
            <a:off x="7574692" y="2654195"/>
            <a:ext cx="14908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tx1"/>
                </a:solidFill>
              </a:rPr>
              <a:t>Натурные испытания наружных сканеров-дефектоскопов в Комсомольском ЛПУ МГ ООО «Газпром </a:t>
            </a:r>
            <a:r>
              <a:rPr lang="ru-RU" sz="1200" dirty="0" err="1" smtClean="0">
                <a:solidFill>
                  <a:schemeClr val="tx1"/>
                </a:solidFill>
              </a:rPr>
              <a:t>трансгаз</a:t>
            </a:r>
            <a:r>
              <a:rPr lang="ru-RU" sz="1200" dirty="0" smtClean="0">
                <a:solidFill>
                  <a:schemeClr val="tx1"/>
                </a:solidFill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</a:rPr>
              <a:t>Югорск</a:t>
            </a:r>
            <a:r>
              <a:rPr lang="ru-RU" sz="1200" dirty="0" smtClean="0">
                <a:solidFill>
                  <a:schemeClr val="tx1"/>
                </a:solidFill>
              </a:rPr>
              <a:t>»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771140" y="4686882"/>
            <a:ext cx="12943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tx1"/>
                </a:solidFill>
              </a:rPr>
              <a:t>Стендовые испытания оборудования ВТД </a:t>
            </a:r>
            <a:r>
              <a:rPr lang="ru-RU" sz="1200" dirty="0" err="1" smtClean="0">
                <a:solidFill>
                  <a:schemeClr val="tx1"/>
                </a:solidFill>
              </a:rPr>
              <a:t>Пелымское</a:t>
            </a:r>
            <a:r>
              <a:rPr lang="ru-RU" sz="1200" dirty="0" smtClean="0">
                <a:solidFill>
                  <a:schemeClr val="tx1"/>
                </a:solidFill>
              </a:rPr>
              <a:t> ЛПУ МГ ООО «Газпром </a:t>
            </a:r>
            <a:r>
              <a:rPr lang="ru-RU" sz="1200" dirty="0" err="1" smtClean="0">
                <a:solidFill>
                  <a:schemeClr val="tx1"/>
                </a:solidFill>
              </a:rPr>
              <a:t>трансгаз</a:t>
            </a:r>
            <a:r>
              <a:rPr lang="ru-RU" sz="1200" dirty="0" smtClean="0">
                <a:solidFill>
                  <a:schemeClr val="tx1"/>
                </a:solidFill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</a:rPr>
              <a:t>Югорск</a:t>
            </a:r>
            <a:r>
              <a:rPr lang="ru-RU" sz="1200" dirty="0" smtClean="0">
                <a:solidFill>
                  <a:schemeClr val="tx1"/>
                </a:solidFill>
              </a:rPr>
              <a:t>»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92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469" y="1162050"/>
            <a:ext cx="7594140" cy="3774832"/>
          </a:xfrm>
          <a:prstGeom prst="rect">
            <a:avLst/>
          </a:prstGeom>
        </p:spPr>
      </p:pic>
      <p:sp>
        <p:nvSpPr>
          <p:cNvPr id="4" name="Выгнутая влево стрелка 3"/>
          <p:cNvSpPr/>
          <p:nvPr/>
        </p:nvSpPr>
        <p:spPr bwMode="auto">
          <a:xfrm rot="20585034">
            <a:off x="288658" y="1712109"/>
            <a:ext cx="961152" cy="2127028"/>
          </a:xfrm>
          <a:prstGeom prst="curved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62466" name="Rectangle 19"/>
          <p:cNvSpPr txBox="1">
            <a:spLocks noGrp="1" noChangeArrowheads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endParaRPr lang="ru-RU" sz="1600"/>
          </a:p>
        </p:txBody>
      </p:sp>
      <p:sp>
        <p:nvSpPr>
          <p:cNvPr id="62467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endParaRPr lang="ru-RU" sz="1600"/>
          </a:p>
        </p:txBody>
      </p:sp>
      <p:sp>
        <p:nvSpPr>
          <p:cNvPr id="62468" name="Rectangle 19"/>
          <p:cNvSpPr txBox="1">
            <a:spLocks noGrp="1" noChangeArrowheads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3FA4D3BF-37CC-461E-A2DF-091A32CBB8E2}" type="slidenum">
              <a:rPr lang="ru-RU" sz="1600"/>
              <a:pPr/>
              <a:t>15</a:t>
            </a:fld>
            <a:endParaRPr lang="ru-RU" sz="1600"/>
          </a:p>
        </p:txBody>
      </p:sp>
      <p:sp>
        <p:nvSpPr>
          <p:cNvPr id="62469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514D5F6E-0D3C-4062-B4E9-2BE4A44DCE43}" type="slidenum">
              <a:rPr lang="ru-RU" sz="1600"/>
              <a:pPr/>
              <a:t>15</a:t>
            </a:fld>
            <a:endParaRPr lang="ru-RU" sz="1600"/>
          </a:p>
        </p:txBody>
      </p:sp>
      <p:sp>
        <p:nvSpPr>
          <p:cNvPr id="62470" name="TextBox 7"/>
          <p:cNvSpPr txBox="1">
            <a:spLocks noChangeArrowheads="1"/>
          </p:cNvSpPr>
          <p:nvPr/>
        </p:nvSpPr>
        <p:spPr bwMode="auto">
          <a:xfrm>
            <a:off x="1987550" y="0"/>
            <a:ext cx="7156450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ru-RU" sz="2000" dirty="0" smtClean="0"/>
              <a:t>Испытательный </a:t>
            </a:r>
            <a:r>
              <a:rPr lang="ru-RU" sz="2000" dirty="0"/>
              <a:t>комплекс ООО «Газпром ВНИИГАЗ»</a:t>
            </a:r>
          </a:p>
          <a:p>
            <a:pPr>
              <a:lnSpc>
                <a:spcPct val="110000"/>
              </a:lnSpc>
              <a:defRPr/>
            </a:pPr>
            <a:r>
              <a:rPr lang="ru-RU" sz="2000" dirty="0" smtClean="0"/>
              <a:t>для проведения исследовательских работ и испытаний средств технического диагностирования и неразрушающего контроля</a:t>
            </a:r>
            <a:endParaRPr lang="ru-RU" sz="2000" kern="0" dirty="0" smtClean="0"/>
          </a:p>
          <a:p>
            <a:endParaRPr lang="ru-RU" sz="2000" dirty="0"/>
          </a:p>
        </p:txBody>
      </p:sp>
      <p:sp>
        <p:nvSpPr>
          <p:cNvPr id="26" name="TextBox 25"/>
          <p:cNvSpPr txBox="1"/>
          <p:nvPr/>
        </p:nvSpPr>
        <p:spPr>
          <a:xfrm>
            <a:off x="-1" y="3621151"/>
            <a:ext cx="1890362" cy="1200329"/>
          </a:xfrm>
          <a:prstGeom prst="rect">
            <a:avLst/>
          </a:prstGeom>
          <a:noFill/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800" dirty="0" smtClean="0">
                <a:solidFill>
                  <a:srgbClr val="3366FF"/>
                </a:solidFill>
              </a:rPr>
              <a:t>Создание стендового комплекса в составе:</a:t>
            </a:r>
            <a:endParaRPr lang="ru-RU" sz="1800" dirty="0">
              <a:solidFill>
                <a:srgbClr val="3366FF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4803626"/>
            <a:ext cx="9144000" cy="156966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  <a:lumMod val="0"/>
                  <a:lumOff val="100000"/>
                  <a:alpha val="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marL="228600" indent="-228600"/>
            <a:r>
              <a:rPr lang="ru-RU" sz="1600" dirty="0" smtClean="0">
                <a:solidFill>
                  <a:schemeClr val="tx1"/>
                </a:solidFill>
                <a:sym typeface="Symbol"/>
              </a:rPr>
              <a:t></a:t>
            </a:r>
            <a:r>
              <a:rPr lang="ru-RU" sz="1600" dirty="0" smtClean="0">
                <a:solidFill>
                  <a:schemeClr val="tx1"/>
                </a:solidFill>
              </a:rPr>
              <a:t> Трубные секции </a:t>
            </a:r>
            <a:r>
              <a:rPr lang="ru-RU" sz="1600" dirty="0" err="1">
                <a:solidFill>
                  <a:schemeClr val="tx1"/>
                </a:solidFill>
              </a:rPr>
              <a:t>Ду</a:t>
            </a:r>
            <a:r>
              <a:rPr lang="ru-RU" sz="1600" dirty="0">
                <a:solidFill>
                  <a:schemeClr val="tx1"/>
                </a:solidFill>
              </a:rPr>
              <a:t> </a:t>
            </a:r>
            <a:r>
              <a:rPr lang="ru-RU" sz="1600" dirty="0" smtClean="0">
                <a:solidFill>
                  <a:schemeClr val="tx1"/>
                </a:solidFill>
              </a:rPr>
              <a:t>400-1400</a:t>
            </a:r>
            <a:r>
              <a:rPr lang="ru-RU" sz="1600" dirty="0">
                <a:solidFill>
                  <a:schemeClr val="tx1"/>
                </a:solidFill>
              </a:rPr>
              <a:t> мм с искусственными и естественными </a:t>
            </a:r>
            <a:r>
              <a:rPr lang="ru-RU" sz="1600" dirty="0" smtClean="0">
                <a:solidFill>
                  <a:schemeClr val="tx1"/>
                </a:solidFill>
              </a:rPr>
              <a:t>дефектами.</a:t>
            </a:r>
            <a:endParaRPr lang="ru-RU" sz="1600" dirty="0">
              <a:solidFill>
                <a:schemeClr val="tx1"/>
              </a:solidFill>
            </a:endParaRPr>
          </a:p>
          <a:p>
            <a:pPr marL="228600" indent="-228600"/>
            <a:r>
              <a:rPr lang="ru-RU" sz="1600" dirty="0" smtClean="0">
                <a:solidFill>
                  <a:schemeClr val="tx1"/>
                </a:solidFill>
                <a:sym typeface="Symbol"/>
              </a:rPr>
              <a:t></a:t>
            </a:r>
            <a:r>
              <a:rPr lang="ru-RU" sz="1600" dirty="0" smtClean="0">
                <a:solidFill>
                  <a:schemeClr val="tx1"/>
                </a:solidFill>
              </a:rPr>
              <a:t>  Трубная секция </a:t>
            </a:r>
            <a:r>
              <a:rPr lang="ru-RU" sz="1600" dirty="0" err="1" smtClean="0">
                <a:solidFill>
                  <a:schemeClr val="tx1"/>
                </a:solidFill>
              </a:rPr>
              <a:t>Ду</a:t>
            </a:r>
            <a:r>
              <a:rPr lang="ru-RU" sz="1600" dirty="0" smtClean="0">
                <a:solidFill>
                  <a:schemeClr val="tx1"/>
                </a:solidFill>
              </a:rPr>
              <a:t> 1000 мм – </a:t>
            </a:r>
            <a:r>
              <a:rPr lang="ru-RU" sz="1600" dirty="0" err="1" smtClean="0">
                <a:solidFill>
                  <a:schemeClr val="tx1"/>
                </a:solidFill>
              </a:rPr>
              <a:t>Ду</a:t>
            </a:r>
            <a:r>
              <a:rPr lang="ru-RU" sz="1600" dirty="0" smtClean="0">
                <a:solidFill>
                  <a:schemeClr val="tx1"/>
                </a:solidFill>
              </a:rPr>
              <a:t> 700 мм, включающая СДТ с искусственными дефектами.</a:t>
            </a:r>
          </a:p>
          <a:p>
            <a:pPr marL="228600" indent="-228600"/>
            <a:r>
              <a:rPr lang="ru-RU" sz="1600" dirty="0" smtClean="0">
                <a:solidFill>
                  <a:schemeClr val="tx1"/>
                </a:solidFill>
                <a:sym typeface="Symbol"/>
              </a:rPr>
              <a:t> 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Стенд для создания НДС на базе трубы (трубной секции) </a:t>
            </a:r>
            <a:r>
              <a:rPr lang="ru-RU" sz="1600" dirty="0" err="1">
                <a:solidFill>
                  <a:schemeClr val="tx1"/>
                </a:solidFill>
              </a:rPr>
              <a:t>Ду</a:t>
            </a:r>
            <a:r>
              <a:rPr lang="ru-RU" sz="1600" dirty="0">
                <a:solidFill>
                  <a:schemeClr val="tx1"/>
                </a:solidFill>
              </a:rPr>
              <a:t> 300 мм.</a:t>
            </a:r>
          </a:p>
          <a:p>
            <a:pPr marL="228600" indent="-228600"/>
            <a:r>
              <a:rPr lang="ru-RU" sz="1600" dirty="0" smtClean="0">
                <a:solidFill>
                  <a:schemeClr val="tx1"/>
                </a:solidFill>
                <a:sym typeface="Symbol"/>
              </a:rPr>
              <a:t> </a:t>
            </a:r>
            <a:r>
              <a:rPr lang="ru-RU" sz="1600" dirty="0" smtClean="0">
                <a:solidFill>
                  <a:schemeClr val="tx1"/>
                </a:solidFill>
              </a:rPr>
              <a:t> Тройники </a:t>
            </a:r>
            <a:r>
              <a:rPr lang="ru-RU" sz="1600" dirty="0" err="1">
                <a:solidFill>
                  <a:schemeClr val="tx1"/>
                </a:solidFill>
              </a:rPr>
              <a:t>Ду</a:t>
            </a:r>
            <a:r>
              <a:rPr lang="ru-RU" sz="1600" dirty="0">
                <a:solidFill>
                  <a:schemeClr val="tx1"/>
                </a:solidFill>
              </a:rPr>
              <a:t> </a:t>
            </a:r>
            <a:r>
              <a:rPr lang="ru-RU" sz="1600" dirty="0" smtClean="0">
                <a:solidFill>
                  <a:schemeClr val="tx1"/>
                </a:solidFill>
              </a:rPr>
              <a:t>1000-1200</a:t>
            </a:r>
            <a:r>
              <a:rPr lang="ru-RU" sz="1600" dirty="0">
                <a:solidFill>
                  <a:schemeClr val="tx1"/>
                </a:solidFill>
              </a:rPr>
              <a:t> </a:t>
            </a:r>
            <a:r>
              <a:rPr lang="ru-RU" sz="1600" dirty="0" smtClean="0">
                <a:solidFill>
                  <a:schemeClr val="tx1"/>
                </a:solidFill>
              </a:rPr>
              <a:t>мм </a:t>
            </a:r>
            <a:r>
              <a:rPr lang="ru-RU" sz="1600" dirty="0">
                <a:solidFill>
                  <a:schemeClr val="tx1"/>
                </a:solidFill>
              </a:rPr>
              <a:t>с искусственными дефектами</a:t>
            </a:r>
            <a:r>
              <a:rPr lang="ru-RU" sz="1600" dirty="0" smtClean="0">
                <a:solidFill>
                  <a:schemeClr val="tx1"/>
                </a:solidFill>
              </a:rPr>
              <a:t>.</a:t>
            </a:r>
          </a:p>
          <a:p>
            <a:pPr marL="228600" indent="-228600"/>
            <a:r>
              <a:rPr lang="ru-RU" sz="1600" dirty="0" smtClean="0">
                <a:solidFill>
                  <a:schemeClr val="tx1"/>
                </a:solidFill>
                <a:sym typeface="Symbol"/>
              </a:rPr>
              <a:t></a:t>
            </a:r>
            <a:r>
              <a:rPr lang="ru-RU" sz="1600" dirty="0" smtClean="0">
                <a:solidFill>
                  <a:schemeClr val="tx1"/>
                </a:solidFill>
              </a:rPr>
              <a:t>  Трубопроводная арматура </a:t>
            </a:r>
            <a:r>
              <a:rPr lang="ru-RU" sz="1600" dirty="0" err="1" smtClean="0">
                <a:solidFill>
                  <a:schemeClr val="tx1"/>
                </a:solidFill>
              </a:rPr>
              <a:t>Ду</a:t>
            </a:r>
            <a:r>
              <a:rPr lang="ru-RU" sz="1600" dirty="0" smtClean="0">
                <a:solidFill>
                  <a:schemeClr val="tx1"/>
                </a:solidFill>
              </a:rPr>
              <a:t> 1000.</a:t>
            </a:r>
            <a:endParaRPr lang="ru-RU" sz="1600" dirty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  <a:sym typeface="Symbol"/>
              </a:rPr>
              <a:t></a:t>
            </a:r>
            <a:r>
              <a:rPr lang="ru-RU" sz="1600" dirty="0" smtClean="0">
                <a:solidFill>
                  <a:schemeClr val="tx1"/>
                </a:solidFill>
              </a:rPr>
              <a:t>  Сменный комплект труб </a:t>
            </a:r>
            <a:r>
              <a:rPr lang="ru-RU" sz="1600" dirty="0" err="1" smtClean="0">
                <a:solidFill>
                  <a:schemeClr val="tx1"/>
                </a:solidFill>
              </a:rPr>
              <a:t>Ду</a:t>
            </a:r>
            <a:r>
              <a:rPr lang="ru-RU" sz="1600" dirty="0" smtClean="0">
                <a:solidFill>
                  <a:schemeClr val="tx1"/>
                </a:solidFill>
              </a:rPr>
              <a:t> 700 мм и </a:t>
            </a:r>
            <a:r>
              <a:rPr lang="ru-RU" sz="1600" dirty="0" err="1" smtClean="0">
                <a:solidFill>
                  <a:schemeClr val="tx1"/>
                </a:solidFill>
              </a:rPr>
              <a:t>Ду</a:t>
            </a:r>
            <a:r>
              <a:rPr lang="ru-RU" sz="1600" dirty="0" smtClean="0">
                <a:solidFill>
                  <a:schemeClr val="tx1"/>
                </a:solidFill>
              </a:rPr>
              <a:t> 400 мм с дефектами металла и изоляционного покрытия.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12" name="Рисунок 11" descr="стенд-новый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24375" y="1162050"/>
            <a:ext cx="2291412" cy="15109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63638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Rectangle 19"/>
          <p:cNvSpPr txBox="1">
            <a:spLocks noGrp="1" noChangeArrowheads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endParaRPr lang="ru-RU" sz="1600" dirty="0"/>
          </a:p>
        </p:txBody>
      </p:sp>
      <p:sp>
        <p:nvSpPr>
          <p:cNvPr id="171010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endParaRPr lang="ru-RU" sz="1600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7833672"/>
              </p:ext>
            </p:extLst>
          </p:nvPr>
        </p:nvGraphicFramePr>
        <p:xfrm>
          <a:off x="75414" y="1116068"/>
          <a:ext cx="8974319" cy="50561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7"/>
          <p:cNvSpPr txBox="1">
            <a:spLocks noChangeArrowheads="1"/>
          </p:cNvSpPr>
          <p:nvPr/>
        </p:nvSpPr>
        <p:spPr bwMode="auto">
          <a:xfrm>
            <a:off x="1987550" y="316380"/>
            <a:ext cx="185499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dirty="0" smtClean="0"/>
              <a:t>Заключение</a:t>
            </a:r>
            <a:endParaRPr lang="ru-RU" sz="2800" dirty="0"/>
          </a:p>
        </p:txBody>
      </p:sp>
      <p:sp>
        <p:nvSpPr>
          <p:cNvPr id="13" name="Номер слайда 3"/>
          <p:cNvSpPr txBox="1">
            <a:spLocks noGrp="1"/>
          </p:cNvSpPr>
          <p:nvPr/>
        </p:nvSpPr>
        <p:spPr bwMode="auto">
          <a:xfrm>
            <a:off x="204787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D0C859A4-FD40-4112-91C1-11C38C5194C4}" type="slidenum">
              <a:rPr lang="ru-RU" sz="2000" b="1"/>
              <a:pPr/>
              <a:t>16</a:t>
            </a:fld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3074827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460874" y="4373557"/>
            <a:ext cx="3394075" cy="151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80463" tIns="40232" rIns="80463" bIns="40232">
            <a:spAutoFit/>
          </a:bodyPr>
          <a:lstStyle/>
          <a:p>
            <a:pPr defTabSz="873125">
              <a:lnSpc>
                <a:spcPct val="95000"/>
              </a:lnSpc>
              <a:tabLst>
                <a:tab pos="1344613" algn="l"/>
              </a:tabLst>
            </a:pPr>
            <a:r>
              <a:rPr lang="ru-RU" sz="1400" dirty="0">
                <a:latin typeface="Arial Unicode MS" pitchFamily="34" charset="-128"/>
              </a:rPr>
              <a:t>Центральный офис ООО «ВНИИГАЗ»</a:t>
            </a:r>
          </a:p>
          <a:p>
            <a:pPr defTabSz="873125">
              <a:lnSpc>
                <a:spcPct val="95000"/>
              </a:lnSpc>
              <a:tabLst>
                <a:tab pos="1344613" algn="l"/>
              </a:tabLst>
            </a:pPr>
            <a:r>
              <a:rPr lang="ru-RU" sz="1400" dirty="0">
                <a:latin typeface="Arial Unicode MS" pitchFamily="34" charset="-128"/>
              </a:rPr>
              <a:t>п. Развилка, Московская область</a:t>
            </a:r>
          </a:p>
          <a:p>
            <a:pPr defTabSz="873125">
              <a:lnSpc>
                <a:spcPct val="95000"/>
              </a:lnSpc>
              <a:tabLst>
                <a:tab pos="1344613" algn="l"/>
              </a:tabLst>
            </a:pPr>
            <a:r>
              <a:rPr lang="en-US" sz="1400" dirty="0">
                <a:latin typeface="Arial Unicode MS" pitchFamily="34" charset="-128"/>
              </a:rPr>
              <a:t>internet:</a:t>
            </a:r>
            <a:r>
              <a:rPr lang="ru-RU" sz="1400" dirty="0">
                <a:latin typeface="Arial Unicode MS" pitchFamily="34" charset="-128"/>
              </a:rPr>
              <a:t>  </a:t>
            </a:r>
            <a:r>
              <a:rPr lang="en-US" sz="1400" dirty="0">
                <a:latin typeface="Arial Unicode MS" pitchFamily="34" charset="-128"/>
              </a:rPr>
              <a:t>www.vniigaz.ru</a:t>
            </a:r>
            <a:endParaRPr lang="ru-RU" sz="1400" dirty="0">
              <a:latin typeface="Arial Unicode MS" pitchFamily="34" charset="-128"/>
            </a:endParaRPr>
          </a:p>
          <a:p>
            <a:pPr defTabSz="873125">
              <a:lnSpc>
                <a:spcPct val="95000"/>
              </a:lnSpc>
              <a:tabLst>
                <a:tab pos="1344613" algn="l"/>
              </a:tabLst>
            </a:pPr>
            <a:r>
              <a:rPr lang="en-US" sz="1400" dirty="0">
                <a:latin typeface="Arial Unicode MS" pitchFamily="34" charset="-128"/>
              </a:rPr>
              <a:t>intranet:</a:t>
            </a:r>
            <a:r>
              <a:rPr lang="ru-RU" sz="1400" dirty="0">
                <a:latin typeface="Arial Unicode MS" pitchFamily="34" charset="-128"/>
              </a:rPr>
              <a:t>  </a:t>
            </a:r>
            <a:r>
              <a:rPr lang="en-US" sz="1400" dirty="0">
                <a:latin typeface="Arial Unicode MS" pitchFamily="34" charset="-128"/>
              </a:rPr>
              <a:t>www.vniigaz.gazprom.ru</a:t>
            </a:r>
            <a:endParaRPr lang="ru-RU" sz="1400" dirty="0">
              <a:latin typeface="Arial Unicode MS" pitchFamily="34" charset="-128"/>
            </a:endParaRPr>
          </a:p>
          <a:p>
            <a:pPr defTabSz="873125">
              <a:lnSpc>
                <a:spcPct val="95000"/>
              </a:lnSpc>
              <a:tabLst>
                <a:tab pos="1344613" algn="l"/>
              </a:tabLst>
            </a:pPr>
            <a:r>
              <a:rPr lang="en-US" sz="1400" dirty="0">
                <a:latin typeface="Arial Unicode MS" pitchFamily="34" charset="-128"/>
              </a:rPr>
              <a:t>e-mail:</a:t>
            </a:r>
            <a:r>
              <a:rPr lang="ru-RU" sz="1400" dirty="0">
                <a:latin typeface="Arial Unicode MS" pitchFamily="34" charset="-128"/>
              </a:rPr>
              <a:t>  </a:t>
            </a:r>
            <a:r>
              <a:rPr lang="en-US" sz="1400" dirty="0">
                <a:latin typeface="Arial Unicode MS" pitchFamily="34" charset="-128"/>
              </a:rPr>
              <a:t>vniigaz@vniigaz.gazprom.ru</a:t>
            </a:r>
            <a:r>
              <a:rPr lang="ru-RU" sz="1400" dirty="0">
                <a:latin typeface="Arial Unicode MS" pitchFamily="34" charset="-128"/>
              </a:rPr>
              <a:t> </a:t>
            </a:r>
          </a:p>
          <a:p>
            <a:pPr defTabSz="873125">
              <a:lnSpc>
                <a:spcPct val="95000"/>
              </a:lnSpc>
              <a:tabLst>
                <a:tab pos="1344613" algn="l"/>
              </a:tabLst>
            </a:pPr>
            <a:r>
              <a:rPr lang="ru-RU" sz="1400" dirty="0">
                <a:latin typeface="Arial Unicode MS" pitchFamily="34" charset="-128"/>
              </a:rPr>
              <a:t>телефон:  (+7 498) 657-42-06</a:t>
            </a:r>
            <a:endParaRPr lang="en-US" sz="1400" dirty="0">
              <a:latin typeface="Arial Unicode MS" pitchFamily="34" charset="-128"/>
            </a:endParaRPr>
          </a:p>
          <a:p>
            <a:pPr defTabSz="873125">
              <a:lnSpc>
                <a:spcPct val="95000"/>
              </a:lnSpc>
              <a:tabLst>
                <a:tab pos="1344613" algn="l"/>
              </a:tabLst>
            </a:pPr>
            <a:r>
              <a:rPr lang="ru-RU" sz="1400" dirty="0">
                <a:latin typeface="Arial Unicode MS" pitchFamily="34" charset="-128"/>
              </a:rPr>
              <a:t>факс:  (+7 498) 657-96-05</a:t>
            </a:r>
          </a:p>
        </p:txBody>
      </p:sp>
      <p:pic>
        <p:nvPicPr>
          <p:cNvPr id="9" name="Picture 7" descr="Zdanie1"/>
          <p:cNvPicPr>
            <a:picLocks noChangeAspect="1" noChangeArrowheads="1"/>
          </p:cNvPicPr>
          <p:nvPr/>
        </p:nvPicPr>
        <p:blipFill>
          <a:blip r:embed="rId3" cstate="screen">
            <a:lum contrast="-12000"/>
          </a:blip>
          <a:srcRect/>
          <a:stretch>
            <a:fillRect/>
          </a:stretch>
        </p:blipFill>
        <p:spPr bwMode="auto">
          <a:xfrm>
            <a:off x="1338496" y="4373555"/>
            <a:ext cx="2374900" cy="1679575"/>
          </a:xfrm>
          <a:prstGeom prst="rect">
            <a:avLst/>
          </a:prstGeom>
          <a:noFill/>
          <a:ln w="38100" cmpd="dbl">
            <a:solidFill>
              <a:srgbClr val="DDDDDD"/>
            </a:solidFill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130065" y="2738873"/>
            <a:ext cx="49888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dirty="0" smtClean="0">
                <a:latin typeface="+mj-lt"/>
                <a:ea typeface="+mj-ea"/>
                <a:cs typeface="+mj-cs"/>
              </a:rPr>
              <a:t>Спасибо </a:t>
            </a:r>
            <a:r>
              <a:rPr lang="ru-RU" sz="3600" dirty="0">
                <a:latin typeface="+mj-lt"/>
                <a:ea typeface="+mj-ea"/>
                <a:cs typeface="+mj-cs"/>
              </a:rPr>
              <a:t>за </a:t>
            </a:r>
            <a:r>
              <a:rPr lang="ru-RU" sz="3600" dirty="0" smtClean="0">
                <a:latin typeface="+mj-lt"/>
                <a:ea typeface="+mj-ea"/>
                <a:cs typeface="+mj-cs"/>
              </a:rPr>
              <a:t>внимание!</a:t>
            </a:r>
            <a:endParaRPr lang="ru-RU" sz="36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Rectangle 19"/>
          <p:cNvSpPr txBox="1">
            <a:spLocks noGrp="1" noChangeArrowheads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16755F45-0DD8-49BB-8AA3-414C029A45F8}" type="slidenum">
              <a:rPr lang="ru-RU" sz="1600"/>
              <a:pPr/>
              <a:t>2</a:t>
            </a:fld>
            <a:endParaRPr lang="ru-RU" sz="1600"/>
          </a:p>
        </p:txBody>
      </p:sp>
      <p:sp>
        <p:nvSpPr>
          <p:cNvPr id="171010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D0C859A4-FD40-4112-91C1-11C38C5194C4}" type="slidenum">
              <a:rPr lang="ru-RU" sz="1600"/>
              <a:pPr/>
              <a:t>2</a:t>
            </a:fld>
            <a:endParaRPr lang="ru-RU" sz="1600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42694" y="4070978"/>
            <a:ext cx="8774723" cy="1824998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447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 Narrow" pitchFamily="34" charset="0"/>
              <a:ea typeface="+mn-ea"/>
              <a:cs typeface="Arial" charset="0"/>
            </a:endParaRPr>
          </a:p>
        </p:txBody>
      </p:sp>
      <p:sp>
        <p:nvSpPr>
          <p:cNvPr id="10" name="Блок-схема: подготовка 9"/>
          <p:cNvSpPr/>
          <p:nvPr/>
        </p:nvSpPr>
        <p:spPr bwMode="auto">
          <a:xfrm>
            <a:off x="3407475" y="3047999"/>
            <a:ext cx="2305050" cy="1971675"/>
          </a:xfrm>
          <a:prstGeom prst="flowChartPreparation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100" b="1" dirty="0" smtClean="0">
                <a:solidFill>
                  <a:srgbClr val="003366"/>
                </a:solidFill>
                <a:latin typeface="Arial Narrow" pitchFamily="34" charset="0"/>
              </a:rPr>
              <a:t>Ведомственные испытания средств технического диагностирования для оценки их соответствия </a:t>
            </a:r>
          </a:p>
          <a:p>
            <a:pPr algn="ctr"/>
            <a:r>
              <a:rPr lang="ru-RU" sz="1100" b="1" dirty="0" smtClean="0">
                <a:solidFill>
                  <a:srgbClr val="003366"/>
                </a:solidFill>
                <a:latin typeface="Arial Narrow" pitchFamily="34" charset="0"/>
              </a:rPr>
              <a:t>требованиям </a:t>
            </a:r>
          </a:p>
          <a:p>
            <a:pPr algn="ctr"/>
            <a:r>
              <a:rPr lang="ru-RU" sz="1100" b="1" dirty="0" smtClean="0">
                <a:solidFill>
                  <a:srgbClr val="003366"/>
                </a:solidFill>
                <a:latin typeface="Arial Narrow" pitchFamily="34" charset="0"/>
              </a:rPr>
              <a:t>ПАО </a:t>
            </a:r>
            <a:r>
              <a:rPr lang="ru-RU" sz="1100" b="1" dirty="0" smtClean="0">
                <a:solidFill>
                  <a:srgbClr val="003366"/>
                </a:solidFill>
                <a:latin typeface="Arial Narrow" pitchFamily="34" charset="0"/>
              </a:rPr>
              <a:t>«Газпром» </a:t>
            </a:r>
          </a:p>
          <a:p>
            <a:pPr algn="ctr"/>
            <a:endParaRPr lang="ru-RU" sz="1100" dirty="0" smtClean="0">
              <a:solidFill>
                <a:srgbClr val="003366"/>
              </a:solidFill>
              <a:latin typeface="Arial Narrow" pitchFamily="34" charset="0"/>
            </a:endParaRPr>
          </a:p>
          <a:p>
            <a:pPr algn="ctr"/>
            <a:r>
              <a:rPr lang="ru-RU" sz="1100" dirty="0" smtClean="0">
                <a:solidFill>
                  <a:srgbClr val="003366"/>
                </a:solidFill>
                <a:latin typeface="Arial Narrow" pitchFamily="34" charset="0"/>
              </a:rPr>
              <a:t>(при приемочных или квалификационных испытаниях)</a:t>
            </a:r>
          </a:p>
        </p:txBody>
      </p:sp>
      <p:sp>
        <p:nvSpPr>
          <p:cNvPr id="12" name="Блок-схема: процесс 11"/>
          <p:cNvSpPr/>
          <p:nvPr/>
        </p:nvSpPr>
        <p:spPr bwMode="auto">
          <a:xfrm>
            <a:off x="57151" y="5177770"/>
            <a:ext cx="3752851" cy="1063854"/>
          </a:xfrm>
          <a:prstGeom prst="flowChart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7200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u="sng" dirty="0" smtClean="0">
                <a:solidFill>
                  <a:srgbClr val="0033CC"/>
                </a:solidFill>
                <a:cs typeface="Arial" pitchFamily="34" charset="0"/>
              </a:rPr>
              <a:t>Натурные испытания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i="1" u="sng" dirty="0" smtClean="0">
              <a:solidFill>
                <a:srgbClr val="0033CC"/>
              </a:solidFill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200" dirty="0" smtClean="0">
                <a:solidFill>
                  <a:srgbClr val="0033CC"/>
                </a:solidFill>
                <a:cs typeface="Arial" pitchFamily="34" charset="0"/>
              </a:rPr>
              <a:t> оценка эффективности применения в условиях эксплуатации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200" dirty="0" smtClean="0">
                <a:solidFill>
                  <a:srgbClr val="0033CC"/>
                </a:solidFill>
                <a:cs typeface="Arial" pitchFamily="34" charset="0"/>
              </a:rPr>
              <a:t> оценки соответствия эксплуатационных характеристик требованиям </a:t>
            </a:r>
            <a:r>
              <a:rPr lang="ru-RU" sz="1200" dirty="0" smtClean="0">
                <a:solidFill>
                  <a:srgbClr val="0033CC"/>
                </a:solidFill>
                <a:cs typeface="Arial" pitchFamily="34" charset="0"/>
              </a:rPr>
              <a:t>ПАО </a:t>
            </a:r>
            <a:r>
              <a:rPr lang="ru-RU" sz="1200" dirty="0" smtClean="0">
                <a:solidFill>
                  <a:srgbClr val="0033CC"/>
                </a:solidFill>
                <a:cs typeface="Arial" pitchFamily="34" charset="0"/>
              </a:rPr>
              <a:t>«Газпром»</a:t>
            </a:r>
            <a:endParaRPr lang="ru-RU" sz="1200" dirty="0">
              <a:solidFill>
                <a:srgbClr val="0033CC"/>
              </a:solidFill>
              <a:cs typeface="Arial" pitchFamily="34" charset="0"/>
            </a:endParaRPr>
          </a:p>
        </p:txBody>
      </p:sp>
      <p:sp>
        <p:nvSpPr>
          <p:cNvPr id="13" name="Блок-схема: процесс 12"/>
          <p:cNvSpPr/>
          <p:nvPr/>
        </p:nvSpPr>
        <p:spPr bwMode="auto">
          <a:xfrm>
            <a:off x="5293976" y="5181600"/>
            <a:ext cx="3744000" cy="1047259"/>
          </a:xfrm>
          <a:prstGeom prst="flowChart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u="sng" dirty="0" smtClean="0">
                <a:solidFill>
                  <a:srgbClr val="0033CC"/>
                </a:solidFill>
                <a:cs typeface="Arial" pitchFamily="34" charset="0"/>
              </a:rPr>
              <a:t>Опытная эксплуатация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i="1" u="sng" dirty="0" smtClean="0">
              <a:solidFill>
                <a:srgbClr val="0033CC"/>
              </a:solidFill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0033CC"/>
                </a:solidFill>
                <a:cs typeface="Arial" pitchFamily="34" charset="0"/>
              </a:rPr>
              <a:t>оценка влияния на технические характеристики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0033CC"/>
                </a:solidFill>
                <a:cs typeface="Arial" pitchFamily="34" charset="0"/>
              </a:rPr>
              <a:t>различных условий эксплуатации</a:t>
            </a:r>
            <a:endParaRPr lang="ru-RU" sz="1200" dirty="0">
              <a:solidFill>
                <a:srgbClr val="0033CC"/>
              </a:solidFill>
              <a:cs typeface="Arial" pitchFamily="34" charset="0"/>
            </a:endParaRPr>
          </a:p>
        </p:txBody>
      </p:sp>
      <p:sp>
        <p:nvSpPr>
          <p:cNvPr id="14" name="Блок-схема: процесс 13"/>
          <p:cNvSpPr/>
          <p:nvPr/>
        </p:nvSpPr>
        <p:spPr bwMode="auto">
          <a:xfrm>
            <a:off x="71255" y="3210122"/>
            <a:ext cx="3132000" cy="1619250"/>
          </a:xfrm>
          <a:prstGeom prst="flowChartProcess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u="sng" dirty="0" smtClean="0">
                <a:solidFill>
                  <a:srgbClr val="0033CC"/>
                </a:solidFill>
                <a:cs typeface="Arial" pitchFamily="34" charset="0"/>
              </a:rPr>
              <a:t>Анализ технической документации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i="1" u="sng" dirty="0" smtClean="0">
              <a:solidFill>
                <a:srgbClr val="0033CC"/>
              </a:solidFill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0033CC"/>
                </a:solidFill>
                <a:cs typeface="Arial" pitchFamily="34" charset="0"/>
              </a:rPr>
              <a:t>оценка соответствия средства технического диагностирования техническим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0033CC"/>
                </a:solidFill>
                <a:cs typeface="Arial" pitchFamily="34" charset="0"/>
              </a:rPr>
              <a:t>требованиям </a:t>
            </a:r>
            <a:r>
              <a:rPr lang="ru-RU" sz="1200" dirty="0" smtClean="0">
                <a:solidFill>
                  <a:srgbClr val="0033CC"/>
                </a:solidFill>
                <a:cs typeface="Arial" pitchFamily="34" charset="0"/>
              </a:rPr>
              <a:t>ПАО </a:t>
            </a:r>
            <a:r>
              <a:rPr lang="ru-RU" sz="1200" dirty="0" smtClean="0">
                <a:solidFill>
                  <a:srgbClr val="0033CC"/>
                </a:solidFill>
                <a:cs typeface="Arial" pitchFamily="34" charset="0"/>
              </a:rPr>
              <a:t>«Газпром»</a:t>
            </a:r>
            <a:endParaRPr lang="ru-RU" sz="1200" dirty="0">
              <a:solidFill>
                <a:srgbClr val="0033CC"/>
              </a:solidFill>
              <a:cs typeface="Arial" pitchFamily="34" charset="0"/>
            </a:endParaRPr>
          </a:p>
        </p:txBody>
      </p:sp>
      <p:sp>
        <p:nvSpPr>
          <p:cNvPr id="15" name="Блок-схема: процесс 14"/>
          <p:cNvSpPr/>
          <p:nvPr/>
        </p:nvSpPr>
        <p:spPr bwMode="auto">
          <a:xfrm>
            <a:off x="5909132" y="3210317"/>
            <a:ext cx="3132000" cy="1619250"/>
          </a:xfrm>
          <a:prstGeom prst="flowChartProcess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u="sng" dirty="0" smtClean="0">
                <a:solidFill>
                  <a:srgbClr val="0033CC"/>
                </a:solidFill>
                <a:cs typeface="Arial" pitchFamily="34" charset="0"/>
              </a:rPr>
              <a:t>Стендовые испытания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i="1" u="sng" dirty="0" smtClean="0">
              <a:solidFill>
                <a:srgbClr val="0033CC"/>
              </a:solidFill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0033CC"/>
                </a:solidFill>
                <a:cs typeface="Arial" pitchFamily="34" charset="0"/>
              </a:rPr>
              <a:t>экспериментальное определение значений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0033CC"/>
                </a:solidFill>
                <a:cs typeface="Arial" pitchFamily="34" charset="0"/>
              </a:rPr>
              <a:t>основных технических  параметров и оценка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0033CC"/>
                </a:solidFill>
                <a:cs typeface="Arial" pitchFamily="34" charset="0"/>
              </a:rPr>
              <a:t>их соответствия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0033CC"/>
                </a:solidFill>
                <a:cs typeface="Arial" pitchFamily="34" charset="0"/>
              </a:rPr>
              <a:t>требованиям </a:t>
            </a:r>
            <a:r>
              <a:rPr lang="ru-RU" sz="1200" dirty="0" smtClean="0">
                <a:solidFill>
                  <a:srgbClr val="0033CC"/>
                </a:solidFill>
                <a:cs typeface="Arial" pitchFamily="34" charset="0"/>
              </a:rPr>
              <a:t>ПАО </a:t>
            </a:r>
            <a:r>
              <a:rPr lang="ru-RU" sz="1200" dirty="0" smtClean="0">
                <a:solidFill>
                  <a:srgbClr val="0033CC"/>
                </a:solidFill>
                <a:cs typeface="Arial" pitchFamily="34" charset="0"/>
              </a:rPr>
              <a:t>«Газпром»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 bwMode="auto">
          <a:xfrm>
            <a:off x="3171825" y="3657600"/>
            <a:ext cx="561975" cy="352425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Прямая соединительная линия 16"/>
          <p:cNvCxnSpPr/>
          <p:nvPr/>
        </p:nvCxnSpPr>
        <p:spPr bwMode="auto">
          <a:xfrm>
            <a:off x="3752850" y="4010025"/>
            <a:ext cx="914400" cy="91440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Прямая соединительная линия 23"/>
          <p:cNvCxnSpPr>
            <a:stCxn id="10" idx="1"/>
            <a:endCxn id="14" idx="3"/>
          </p:cNvCxnSpPr>
          <p:nvPr/>
        </p:nvCxnSpPr>
        <p:spPr bwMode="auto">
          <a:xfrm rot="10800000">
            <a:off x="3203255" y="4019747"/>
            <a:ext cx="204220" cy="1409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Прямая соединительная линия 24"/>
          <p:cNvCxnSpPr>
            <a:stCxn id="10" idx="3"/>
            <a:endCxn id="15" idx="1"/>
          </p:cNvCxnSpPr>
          <p:nvPr/>
        </p:nvCxnSpPr>
        <p:spPr bwMode="auto">
          <a:xfrm flipV="1">
            <a:off x="5712525" y="4019942"/>
            <a:ext cx="196607" cy="13895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Прямая соединительная линия 25"/>
          <p:cNvCxnSpPr/>
          <p:nvPr/>
        </p:nvCxnSpPr>
        <p:spPr bwMode="auto">
          <a:xfrm rot="5400000">
            <a:off x="3753340" y="5069761"/>
            <a:ext cx="162793" cy="47998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Прямая соединительная линия 26"/>
          <p:cNvCxnSpPr/>
          <p:nvPr/>
        </p:nvCxnSpPr>
        <p:spPr bwMode="auto">
          <a:xfrm rot="16200000" flipH="1">
            <a:off x="5182337" y="5063584"/>
            <a:ext cx="178130" cy="71252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9" name="Блок-схема: процесс 38"/>
          <p:cNvSpPr/>
          <p:nvPr/>
        </p:nvSpPr>
        <p:spPr bwMode="auto">
          <a:xfrm>
            <a:off x="60387" y="1114425"/>
            <a:ext cx="9036000" cy="485775"/>
          </a:xfrm>
          <a:prstGeom prst="flowChart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Основные виды испытаний в соответствии с ГОСТ Р 15.201-2000 «Продукция производственно-технического назначения. Порядок разработки и постановки продукции на производство»</a:t>
            </a:r>
            <a:endParaRPr lang="ru-RU" sz="12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Блок-схема: процесс 39"/>
          <p:cNvSpPr/>
          <p:nvPr/>
        </p:nvSpPr>
        <p:spPr bwMode="auto">
          <a:xfrm>
            <a:off x="57151" y="1800225"/>
            <a:ext cx="2880000" cy="1152000"/>
          </a:xfrm>
          <a:prstGeom prst="flowChart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7200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u="sng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Предварительные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u="sng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испытания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b="1" i="1" u="sng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предварительная оценка соответствия опытного образца требованиям ТЗ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определение готовности опытного образца к приемочным испытаниям</a:t>
            </a:r>
            <a:endParaRPr lang="ru-RU" sz="10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Блок-схема: процесс 40"/>
          <p:cNvSpPr/>
          <p:nvPr/>
        </p:nvSpPr>
        <p:spPr bwMode="auto">
          <a:xfrm>
            <a:off x="3119438" y="1800225"/>
            <a:ext cx="2880000" cy="1152000"/>
          </a:xfrm>
          <a:prstGeom prst="flowChart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7200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u="sng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Приемочные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u="sng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испытания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b="1" i="1" u="sng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проверка и подтверждение соответствия опытного образца продукции требованиям ТЗ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принятие решения о возможности промышленного производства и реализации</a:t>
            </a:r>
            <a:endParaRPr lang="ru-RU" sz="10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Блок-схема: процесс 41"/>
          <p:cNvSpPr/>
          <p:nvPr/>
        </p:nvSpPr>
        <p:spPr bwMode="auto">
          <a:xfrm>
            <a:off x="6181726" y="1800225"/>
            <a:ext cx="2880000" cy="1152000"/>
          </a:xfrm>
          <a:prstGeom prst="flowChart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7200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u="sng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Квалификационные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u="sng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испытания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b="1" i="1" u="sng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оценка готовности предприятия к серийному выпуску продукции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оценка качества серийных образц</a:t>
            </a:r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ов</a:t>
            </a:r>
            <a:endParaRPr lang="ru-RU" sz="1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Стрелка вниз 42"/>
          <p:cNvSpPr/>
          <p:nvPr/>
        </p:nvSpPr>
        <p:spPr bwMode="auto">
          <a:xfrm>
            <a:off x="1381763" y="1601525"/>
            <a:ext cx="197963" cy="174887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44" name="Стрелка вниз 43"/>
          <p:cNvSpPr/>
          <p:nvPr/>
        </p:nvSpPr>
        <p:spPr bwMode="auto">
          <a:xfrm>
            <a:off x="4467863" y="1630100"/>
            <a:ext cx="197963" cy="174887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45" name="Стрелка вниз 44"/>
          <p:cNvSpPr/>
          <p:nvPr/>
        </p:nvSpPr>
        <p:spPr bwMode="auto">
          <a:xfrm>
            <a:off x="7568250" y="1611050"/>
            <a:ext cx="197963" cy="174887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1987200" y="324000"/>
            <a:ext cx="690879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 smtClean="0"/>
              <a:t>Виды </a:t>
            </a:r>
            <a:r>
              <a:rPr lang="ru-RU" sz="2000" dirty="0" smtClean="0"/>
              <a:t>испытаний диагностического оборудования</a:t>
            </a:r>
            <a:endParaRPr lang="ru-RU" sz="2000" dirty="0" smtClean="0"/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656" t="9667" r="32489" b="5341"/>
          <a:stretch/>
        </p:blipFill>
        <p:spPr bwMode="auto">
          <a:xfrm>
            <a:off x="4212382" y="5123991"/>
            <a:ext cx="798609" cy="1146953"/>
          </a:xfrm>
          <a:prstGeom prst="rect">
            <a:avLst/>
          </a:prstGeom>
          <a:solidFill>
            <a:srgbClr val="92D050">
              <a:alpha val="4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</p:spTree>
    <p:extLst>
      <p:ext uri="{BB962C8B-B14F-4D97-AF65-F5344CB8AC3E}">
        <p14:creationId xmlns:p14="http://schemas.microsoft.com/office/powerpoint/2010/main" val="26623257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19"/>
          <p:cNvSpPr txBox="1">
            <a:spLocks noGrp="1" noChangeArrowheads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0E473404-01C1-4EB5-982A-64EE20AB11CD}" type="slidenum">
              <a:rPr lang="ru-RU" sz="1600"/>
              <a:pPr/>
              <a:t>3</a:t>
            </a:fld>
            <a:endParaRPr lang="ru-RU" sz="1600"/>
          </a:p>
        </p:txBody>
      </p:sp>
      <p:sp>
        <p:nvSpPr>
          <p:cNvPr id="2055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4FDE0D79-1530-425D-BC64-247BDC0D3442}" type="slidenum">
              <a:rPr lang="ru-RU" sz="1600"/>
              <a:pPr/>
              <a:t>3</a:t>
            </a:fld>
            <a:endParaRPr lang="ru-RU" sz="1600"/>
          </a:p>
        </p:txBody>
      </p:sp>
      <p:sp>
        <p:nvSpPr>
          <p:cNvPr id="2057" name="TextBox 11"/>
          <p:cNvSpPr txBox="1">
            <a:spLocks noChangeArrowheads="1"/>
          </p:cNvSpPr>
          <p:nvPr/>
        </p:nvSpPr>
        <p:spPr bwMode="auto">
          <a:xfrm>
            <a:off x="1971676" y="237394"/>
            <a:ext cx="6908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dirty="0"/>
              <a:t>Оценка соответствия технических параметров диагностического оборудования </a:t>
            </a:r>
            <a:r>
              <a:rPr lang="ru-RU" sz="2000" dirty="0" smtClean="0"/>
              <a:t>требованиям </a:t>
            </a:r>
            <a:r>
              <a:rPr lang="ru-RU" sz="2000" dirty="0"/>
              <a:t>ПАО «Газпром</a:t>
            </a:r>
            <a:r>
              <a:rPr lang="ru-RU" sz="2000" dirty="0" smtClean="0"/>
              <a:t>»</a:t>
            </a:r>
            <a:endParaRPr lang="ru-RU" sz="2000" dirty="0"/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656" t="9667" r="32489" b="5341"/>
          <a:stretch/>
        </p:blipFill>
        <p:spPr bwMode="auto">
          <a:xfrm>
            <a:off x="5505933" y="1211928"/>
            <a:ext cx="3507715" cy="49532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Скругленный прямоугольник 25"/>
          <p:cNvSpPr/>
          <p:nvPr/>
        </p:nvSpPr>
        <p:spPr bwMode="auto">
          <a:xfrm>
            <a:off x="3747940" y="1481024"/>
            <a:ext cx="1897380" cy="1303020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graphicFrame>
        <p:nvGraphicFramePr>
          <p:cNvPr id="27" name="Схема 26"/>
          <p:cNvGraphicFramePr/>
          <p:nvPr>
            <p:extLst>
              <p:ext uri="{D42A27DB-BD31-4B8C-83A1-F6EECF244321}">
                <p14:modId xmlns:p14="http://schemas.microsoft.com/office/powerpoint/2010/main" val="3034923212"/>
              </p:ext>
            </p:extLst>
          </p:nvPr>
        </p:nvGraphicFramePr>
        <p:xfrm>
          <a:off x="114300" y="1915741"/>
          <a:ext cx="5311776" cy="3246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-65988" y="1254022"/>
            <a:ext cx="54920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000066"/>
                </a:solidFill>
              </a:rPr>
              <a:t>Основные задачи при проведении экспертизы ТУ на оборудование и материалы</a:t>
            </a:r>
            <a:r>
              <a:rPr lang="en-US" sz="1600" dirty="0" smtClean="0">
                <a:solidFill>
                  <a:srgbClr val="000066"/>
                </a:solidFill>
              </a:rPr>
              <a:t> </a:t>
            </a:r>
            <a:r>
              <a:rPr lang="ru-RU" sz="1600" dirty="0" smtClean="0">
                <a:solidFill>
                  <a:srgbClr val="000066"/>
                </a:solidFill>
              </a:rPr>
              <a:t>при выполнении работ по диагностике объектов транспорта газа </a:t>
            </a:r>
          </a:p>
          <a:p>
            <a:pPr algn="ctr"/>
            <a:r>
              <a:rPr lang="ru-RU" sz="1600" dirty="0" smtClean="0">
                <a:solidFill>
                  <a:srgbClr val="000066"/>
                </a:solidFill>
              </a:rPr>
              <a:t>ПАО «Газпром» в соответствии с СТО ГАЗПРОМ 2-3.5-046-2006</a:t>
            </a:r>
            <a:endParaRPr lang="ru-RU" sz="1600" dirty="0">
              <a:solidFill>
                <a:srgbClr val="000066"/>
              </a:solidFill>
            </a:endParaRPr>
          </a:p>
          <a:p>
            <a:endParaRPr lang="ru-RU" sz="1600" dirty="0"/>
          </a:p>
        </p:txBody>
      </p:sp>
      <p:graphicFrame>
        <p:nvGraphicFramePr>
          <p:cNvPr id="11" name="Схема 10"/>
          <p:cNvGraphicFramePr/>
          <p:nvPr/>
        </p:nvGraphicFramePr>
        <p:xfrm>
          <a:off x="0" y="4935415"/>
          <a:ext cx="7995138" cy="1254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4604525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Rectangle 19"/>
          <p:cNvSpPr txBox="1">
            <a:spLocks noGrp="1" noChangeArrowheads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16755F45-0DD8-49BB-8AA3-414C029A45F8}" type="slidenum">
              <a:rPr lang="ru-RU" sz="1600"/>
              <a:pPr/>
              <a:t>4</a:t>
            </a:fld>
            <a:endParaRPr lang="ru-RU" sz="1600"/>
          </a:p>
        </p:txBody>
      </p:sp>
      <p:sp>
        <p:nvSpPr>
          <p:cNvPr id="171010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D0C859A4-FD40-4112-91C1-11C38C5194C4}" type="slidenum">
              <a:rPr lang="ru-RU" sz="1600"/>
              <a:pPr/>
              <a:t>4</a:t>
            </a:fld>
            <a:endParaRPr lang="ru-RU" sz="1600" dirty="0"/>
          </a:p>
        </p:txBody>
      </p:sp>
      <p:sp>
        <p:nvSpPr>
          <p:cNvPr id="34" name="TextBox 7"/>
          <p:cNvSpPr txBox="1">
            <a:spLocks noChangeArrowheads="1"/>
          </p:cNvSpPr>
          <p:nvPr/>
        </p:nvSpPr>
        <p:spPr bwMode="auto">
          <a:xfrm>
            <a:off x="1987200" y="324000"/>
            <a:ext cx="70727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dirty="0" smtClean="0"/>
              <a:t>Видов </a:t>
            </a:r>
            <a:r>
              <a:rPr lang="ru-RU" sz="2000" dirty="0" smtClean="0"/>
              <a:t>реализуемых стендовых </a:t>
            </a:r>
            <a:r>
              <a:rPr lang="ru-RU" sz="2000" dirty="0" smtClean="0"/>
              <a:t>испытаний средств диагностирования</a:t>
            </a:r>
            <a:endParaRPr lang="ru-RU" sz="2000" dirty="0"/>
          </a:p>
        </p:txBody>
      </p:sp>
      <p:graphicFrame>
        <p:nvGraphicFramePr>
          <p:cNvPr id="8" name="Схема 7"/>
          <p:cNvGraphicFramePr/>
          <p:nvPr/>
        </p:nvGraphicFramePr>
        <p:xfrm>
          <a:off x="371788" y="1547447"/>
          <a:ext cx="8380326" cy="4180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066444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" t="7168" r="-756" b="17359"/>
          <a:stretch/>
        </p:blipFill>
        <p:spPr>
          <a:xfrm>
            <a:off x="184318" y="4925961"/>
            <a:ext cx="2559266" cy="12755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0" y="4271015"/>
            <a:ext cx="2580394" cy="1935296"/>
          </a:xfrm>
          <a:prstGeom prst="rect">
            <a:avLst/>
          </a:prstGeom>
        </p:spPr>
      </p:pic>
      <p:pic>
        <p:nvPicPr>
          <p:cNvPr id="19" name="Рисунок 18" descr="стенд-новый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14124" y="1186141"/>
            <a:ext cx="2086929" cy="1699655"/>
          </a:xfrm>
          <a:prstGeom prst="rect">
            <a:avLst/>
          </a:prstGeom>
          <a:effectLst>
            <a:softEdge rad="127000"/>
          </a:effectLst>
        </p:spPr>
      </p:pic>
      <p:graphicFrame>
        <p:nvGraphicFramePr>
          <p:cNvPr id="21" name="Диаграмма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0392006"/>
              </p:ext>
            </p:extLst>
          </p:nvPr>
        </p:nvGraphicFramePr>
        <p:xfrm>
          <a:off x="1662466" y="1325075"/>
          <a:ext cx="6096000" cy="5545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054" name="Rectangle 19"/>
          <p:cNvSpPr txBox="1">
            <a:spLocks noGrp="1" noChangeArrowheads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0E473404-01C1-4EB5-982A-64EE20AB11CD}" type="slidenum">
              <a:rPr lang="ru-RU" sz="1600"/>
              <a:pPr/>
              <a:t>5</a:t>
            </a:fld>
            <a:endParaRPr lang="ru-RU" sz="1600"/>
          </a:p>
        </p:txBody>
      </p:sp>
      <p:sp>
        <p:nvSpPr>
          <p:cNvPr id="2055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4FDE0D79-1530-425D-BC64-247BDC0D3442}" type="slidenum">
              <a:rPr lang="ru-RU" sz="1600"/>
              <a:pPr/>
              <a:t>5</a:t>
            </a:fld>
            <a:endParaRPr lang="ru-RU" sz="160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8100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11"/>
          <p:cNvSpPr txBox="1">
            <a:spLocks noChangeArrowheads="1"/>
          </p:cNvSpPr>
          <p:nvPr/>
        </p:nvSpPr>
        <p:spPr bwMode="auto">
          <a:xfrm>
            <a:off x="2047875" y="257145"/>
            <a:ext cx="6908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dirty="0" smtClean="0"/>
              <a:t>Испытательные стенды. </a:t>
            </a:r>
            <a:r>
              <a:rPr lang="ru-RU" sz="2000" dirty="0" smtClean="0"/>
              <a:t>Распределение дефектов</a:t>
            </a:r>
            <a:endParaRPr lang="ru-RU" sz="2000" dirty="0"/>
          </a:p>
        </p:txBody>
      </p:sp>
      <p:sp>
        <p:nvSpPr>
          <p:cNvPr id="11" name="TextBox 15"/>
          <p:cNvSpPr txBox="1">
            <a:spLocks noChangeArrowheads="1"/>
          </p:cNvSpPr>
          <p:nvPr/>
        </p:nvSpPr>
        <p:spPr bwMode="auto">
          <a:xfrm>
            <a:off x="427744" y="2817167"/>
            <a:ext cx="197167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solidFill>
                  <a:srgbClr val="000066"/>
                </a:solidFill>
              </a:rPr>
              <a:t>Испытательный стенд  ЗАО НПО «</a:t>
            </a:r>
            <a:r>
              <a:rPr lang="ru-RU" sz="1200" dirty="0" err="1" smtClean="0">
                <a:solidFill>
                  <a:srgbClr val="000066"/>
                </a:solidFill>
              </a:rPr>
              <a:t>Спецнефтегаз</a:t>
            </a:r>
            <a:r>
              <a:rPr lang="ru-RU" sz="1200" dirty="0" smtClean="0">
                <a:solidFill>
                  <a:srgbClr val="000066"/>
                </a:solidFill>
              </a:rPr>
              <a:t>» </a:t>
            </a:r>
          </a:p>
          <a:p>
            <a:pPr algn="ctr"/>
            <a:r>
              <a:rPr lang="ru-RU" sz="1200" dirty="0" smtClean="0">
                <a:solidFill>
                  <a:srgbClr val="000066"/>
                </a:solidFill>
              </a:rPr>
              <a:t>(НПЦ ВТД)</a:t>
            </a:r>
            <a:endParaRPr lang="ru-RU" sz="1200" dirty="0">
              <a:solidFill>
                <a:srgbClr val="000066"/>
              </a:solidFill>
            </a:endParaRP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6818655" y="3546889"/>
            <a:ext cx="187786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solidFill>
                  <a:srgbClr val="000066"/>
                </a:solidFill>
              </a:rPr>
              <a:t>Испытательный стенд ы ЗАО «</a:t>
            </a:r>
            <a:r>
              <a:rPr lang="ru-RU" sz="1200" dirty="0" err="1" smtClean="0">
                <a:solidFill>
                  <a:srgbClr val="000066"/>
                </a:solidFill>
              </a:rPr>
              <a:t>Везерфорд</a:t>
            </a:r>
            <a:r>
              <a:rPr lang="ru-RU" sz="1200" dirty="0" smtClean="0">
                <a:solidFill>
                  <a:srgbClr val="000066"/>
                </a:solidFill>
              </a:rPr>
              <a:t> трубопроводный сервис»</a:t>
            </a:r>
            <a:endParaRPr lang="ru-RU" sz="1200" dirty="0">
              <a:solidFill>
                <a:srgbClr val="000066"/>
              </a:solidFill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84318" y="4279630"/>
            <a:ext cx="241409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200">
                <a:solidFill>
                  <a:srgbClr val="000066"/>
                </a:solidFill>
              </a:defRPr>
            </a:lvl1pPr>
          </a:lstStyle>
          <a:p>
            <a:pPr algn="ctr"/>
            <a:r>
              <a:rPr lang="ru-RU" dirty="0">
                <a:solidFill>
                  <a:schemeClr val="tx1"/>
                </a:solidFill>
              </a:rPr>
              <a:t>Испытательный </a:t>
            </a:r>
            <a:r>
              <a:rPr lang="ru-RU" dirty="0" smtClean="0">
                <a:solidFill>
                  <a:schemeClr val="tx1"/>
                </a:solidFill>
              </a:rPr>
              <a:t>полигон </a:t>
            </a:r>
            <a:r>
              <a:rPr lang="ru-RU" dirty="0">
                <a:solidFill>
                  <a:schemeClr val="tx1"/>
                </a:solidFill>
              </a:rPr>
              <a:t>«</a:t>
            </a:r>
            <a:r>
              <a:rPr lang="ru-RU" dirty="0" err="1">
                <a:solidFill>
                  <a:schemeClr val="tx1"/>
                </a:solidFill>
              </a:rPr>
              <a:t>Саратоворгдиагностика</a:t>
            </a:r>
            <a:r>
              <a:rPr lang="ru-RU" dirty="0">
                <a:solidFill>
                  <a:schemeClr val="tx1"/>
                </a:solidFill>
              </a:rPr>
              <a:t>» 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АО </a:t>
            </a:r>
            <a:r>
              <a:rPr lang="ru-RU" dirty="0">
                <a:solidFill>
                  <a:schemeClr val="tx1"/>
                </a:solidFill>
              </a:rPr>
              <a:t>«</a:t>
            </a:r>
            <a:r>
              <a:rPr lang="ru-RU" dirty="0" err="1" smtClean="0">
                <a:solidFill>
                  <a:schemeClr val="tx1"/>
                </a:solidFill>
              </a:rPr>
              <a:t>Оргэнергогаз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TextBox 15"/>
          <p:cNvSpPr txBox="1">
            <a:spLocks noChangeArrowheads="1"/>
          </p:cNvSpPr>
          <p:nvPr/>
        </p:nvSpPr>
        <p:spPr bwMode="auto">
          <a:xfrm>
            <a:off x="4953000" y="1186141"/>
            <a:ext cx="16163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solidFill>
                  <a:srgbClr val="000066"/>
                </a:solidFill>
              </a:rPr>
              <a:t>Испытательный стенд  ООО </a:t>
            </a:r>
            <a:r>
              <a:rPr lang="ru-RU" sz="1200" dirty="0">
                <a:solidFill>
                  <a:srgbClr val="000066"/>
                </a:solidFill>
              </a:rPr>
              <a:t>«Газпром ВНИИГАЗ»</a:t>
            </a:r>
          </a:p>
        </p:txBody>
      </p:sp>
      <p:pic>
        <p:nvPicPr>
          <p:cNvPr id="24" name="Picture 2" descr="5-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70" y="1186141"/>
            <a:ext cx="2467962" cy="16310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56203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987200" y="237600"/>
            <a:ext cx="690879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 smtClean="0"/>
              <a:t>Натурные испытания средств ВТД в 2015г.</a:t>
            </a:r>
            <a:endParaRPr lang="ru-RU" sz="2000" dirty="0" smtClean="0"/>
          </a:p>
        </p:txBody>
      </p:sp>
      <p:pic>
        <p:nvPicPr>
          <p:cNvPr id="5" name="Рисунок 4" descr="C:\Users\1\AppData\Local\Microsoft\Windows\Temporary Internet Files\Content.Word\IMG_6240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05"/>
          <a:stretch/>
        </p:blipFill>
        <p:spPr bwMode="auto">
          <a:xfrm>
            <a:off x="7283226" y="1808702"/>
            <a:ext cx="1739978" cy="10131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1\AppData\Local\Microsoft\Windows\Temporary Internet Files\Content.Word\IMG_631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578" y="3473707"/>
            <a:ext cx="1647274" cy="12013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7329578" y="1135147"/>
            <a:ext cx="181442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ЗАО «Розен Европа»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498" y="4298629"/>
            <a:ext cx="1706110" cy="12795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560" y="2334197"/>
            <a:ext cx="1711511" cy="12463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5770354" y="1122032"/>
            <a:ext cx="155922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АО «Бейкер Хьюз Технологии и Трубопроводный Сервис»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3" name="Рисунок 12" descr="C:\Users\1\AppData\Local\Microsoft\Windows\Temporary Internet Files\Content.Word\IMG_6049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068" y="1766936"/>
            <a:ext cx="2049372" cy="11904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 descr="C:\Users\1\AppData\Local\Microsoft\Windows\Temporary Internet Files\Content.Word\P2200778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0" t="11239" r="827"/>
          <a:stretch/>
        </p:blipFill>
        <p:spPr bwMode="auto">
          <a:xfrm>
            <a:off x="4003540" y="3348965"/>
            <a:ext cx="1973583" cy="11449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C:\Users\1\AppData\Local\Microsoft\Windows\Temporary Internet Files\Content.Word\P2200769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0" t="24242"/>
          <a:stretch/>
        </p:blipFill>
        <p:spPr bwMode="auto">
          <a:xfrm>
            <a:off x="4003541" y="5063383"/>
            <a:ext cx="2049371" cy="11063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4003540" y="1135147"/>
            <a:ext cx="187245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ОАО «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Оргэнергогаз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»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7" name="Рисунок 16" descr="C:\Users\1\AppData\Local\Microsoft\Windows\Temporary Internet Files\Content.Word\IMG_6168.jpg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87" b="8804"/>
          <a:stretch/>
        </p:blipFill>
        <p:spPr bwMode="auto">
          <a:xfrm>
            <a:off x="1839202" y="1620601"/>
            <a:ext cx="2101355" cy="10673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C:\Users\1\AppData\Local\Microsoft\Windows\Temporary Internet Files\Content.Word\IMG_6217.jpg"/>
          <p:cNvPicPr/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3"/>
          <a:stretch/>
        </p:blipFill>
        <p:spPr bwMode="auto">
          <a:xfrm>
            <a:off x="1974407" y="2957348"/>
            <a:ext cx="2186231" cy="11805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C:\Users\1\AppData\Local\Microsoft\Windows\Temporary Internet Files\Content.Word\IMG_6179.jp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200" y="4397174"/>
            <a:ext cx="2186232" cy="13324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2131456" y="1102406"/>
            <a:ext cx="160589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ЗАО «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Газприбор-автоматикасервис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»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1" name="Рисунок 20" descr="C:\Users\1\Desktop\Испытания ВТД\для отчета\P2170565.JPG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0" y="1946619"/>
            <a:ext cx="1846955" cy="12310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Рисунок 21" descr="C:\Users\1\Desktop\Испытания ВТД\для отчета\P2170588.JPG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71" y="4675095"/>
            <a:ext cx="1992949" cy="14946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Рисунок 22" descr="C:\Users\1\AppData\Local\Microsoft\Windows\Temporary Internet Files\Content.Word\IMG_6037.jpg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57" y="3359753"/>
            <a:ext cx="1970979" cy="11437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38157" y="1122032"/>
            <a:ext cx="183625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ЗАО «НПО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«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Спецнефтегаз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»</a:t>
            </a:r>
            <a:endParaRPr lang="ru-RU" altLang="ru-RU" sz="1200" dirty="0">
              <a:solidFill>
                <a:schemeClr val="tx1"/>
              </a:solidFill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(ООО «НПЦ ВТД»)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4788" y="4220202"/>
            <a:ext cx="1276311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E7FFFF"/>
                </a:solidFill>
              </a:rPr>
              <a:t>ДЭМАБ-1400</a:t>
            </a:r>
            <a:endParaRPr lang="ru-RU" dirty="0">
              <a:solidFill>
                <a:srgbClr val="E7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1413" y="1791688"/>
            <a:ext cx="997389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ПРТ-1400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7814" y="4666574"/>
            <a:ext cx="1021433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ДМТ-1400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398595" y="2564601"/>
            <a:ext cx="1082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dirty="0">
                <a:solidFill>
                  <a:schemeClr val="tx1"/>
                </a:solidFill>
              </a:rPr>
              <a:t>МДР-1400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694418" y="4140823"/>
            <a:ext cx="10759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dirty="0">
                <a:solidFill>
                  <a:srgbClr val="E1F4FF"/>
                </a:solidFill>
              </a:rPr>
              <a:t>УМД-1400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4156239" y="4651184"/>
            <a:ext cx="169790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err="1">
                <a:solidFill>
                  <a:schemeClr val="tx1"/>
                </a:solidFill>
              </a:rPr>
              <a:t>Магнескан</a:t>
            </a:r>
            <a:r>
              <a:rPr lang="ru-RU" sz="1600" dirty="0">
                <a:solidFill>
                  <a:schemeClr val="tx1"/>
                </a:solidFill>
              </a:rPr>
              <a:t> ВР 1400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2011112" y="2462551"/>
            <a:ext cx="878767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ПР 1400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131456" y="3866259"/>
            <a:ext cx="1385316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КРОТ СК 1400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2241743" y="5436762"/>
            <a:ext cx="1301959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КРОТ М 1400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7586608" y="2957348"/>
            <a:ext cx="1511824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CDP 56”1</a:t>
            </a:r>
            <a:r>
              <a:rPr lang="ru-RU" baseline="30000" dirty="0">
                <a:solidFill>
                  <a:schemeClr val="tx1"/>
                </a:solidFill>
              </a:rPr>
              <a:t>1/2</a:t>
            </a:r>
            <a:r>
              <a:rPr lang="ru-RU" dirty="0">
                <a:solidFill>
                  <a:schemeClr val="tx1"/>
                </a:solidFill>
              </a:rPr>
              <a:t>DuS </a:t>
            </a: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586608" y="4843545"/>
            <a:ext cx="1585434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AFD</a:t>
            </a:r>
            <a:r>
              <a:rPr lang="ru-RU" dirty="0">
                <a:solidFill>
                  <a:schemeClr val="tx1"/>
                </a:solidFill>
              </a:rPr>
              <a:t> 56”1</a:t>
            </a:r>
            <a:r>
              <a:rPr lang="ru-RU" baseline="30000" dirty="0">
                <a:solidFill>
                  <a:schemeClr val="tx1"/>
                </a:solidFill>
              </a:rPr>
              <a:t>1/2</a:t>
            </a:r>
            <a:r>
              <a:rPr lang="en-US" dirty="0" err="1">
                <a:solidFill>
                  <a:schemeClr val="tx1"/>
                </a:solidFill>
              </a:rPr>
              <a:t>DuGS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341554" y="3755589"/>
            <a:ext cx="641522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56МТ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6549966" y="5773754"/>
            <a:ext cx="532518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56М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6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D0C859A4-FD40-4112-91C1-11C38C5194C4}" type="slidenum">
              <a:rPr lang="ru-RU" sz="2000" b="1"/>
              <a:pPr/>
              <a:t>6</a:t>
            </a:fld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56858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987200" y="0"/>
            <a:ext cx="690879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 smtClean="0"/>
              <a:t>Испытания </a:t>
            </a:r>
            <a:r>
              <a:rPr lang="ru-RU" sz="2000" dirty="0"/>
              <a:t>диагностических комплексов для внутритрубного диагностирования технологических трубопроводов компрессорных станций ПАО «Газпром</a:t>
            </a:r>
            <a:r>
              <a:rPr lang="ru-RU" sz="2000" dirty="0" smtClean="0"/>
              <a:t>»</a:t>
            </a:r>
            <a:endParaRPr lang="ru-RU" sz="2000" dirty="0"/>
          </a:p>
        </p:txBody>
      </p:sp>
      <p:sp>
        <p:nvSpPr>
          <p:cNvPr id="12" name="Стрелка вправо 11"/>
          <p:cNvSpPr/>
          <p:nvPr/>
        </p:nvSpPr>
        <p:spPr bwMode="auto">
          <a:xfrm rot="5400000">
            <a:off x="3122664" y="3542099"/>
            <a:ext cx="1020375" cy="40767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93668" y="1118945"/>
            <a:ext cx="31279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ts val="0"/>
              </a:spcBef>
              <a:defRPr/>
            </a:pPr>
            <a:r>
              <a:rPr lang="ru-RU" sz="1800" b="1" dirty="0">
                <a:solidFill>
                  <a:srgbClr val="0033CC"/>
                </a:solidFill>
                <a:cs typeface="Arial" pitchFamily="34" charset="0"/>
              </a:rPr>
              <a:t>Этапы проведения</a:t>
            </a:r>
            <a:r>
              <a:rPr lang="en-US" sz="1800" b="1" dirty="0">
                <a:solidFill>
                  <a:srgbClr val="0033CC"/>
                </a:solidFill>
                <a:cs typeface="Arial" pitchFamily="34" charset="0"/>
              </a:rPr>
              <a:t> </a:t>
            </a:r>
            <a:r>
              <a:rPr lang="ru-RU" sz="1800" b="1" dirty="0">
                <a:solidFill>
                  <a:srgbClr val="0033CC"/>
                </a:solidFill>
                <a:cs typeface="Arial" pitchFamily="34" charset="0"/>
              </a:rPr>
              <a:t>испытаний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005" y="1505543"/>
            <a:ext cx="2226643" cy="16699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Рисунок 18" descr="C:\Документы ААК\Аттестация ТУ\ИнтроСкан Технолоджи (А2072)\Квалификационные испытания\Натурные испытания_Первомайское\интроскан фото\IMG_693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06105" y="4307582"/>
            <a:ext cx="2453493" cy="17405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3" y="1591232"/>
            <a:ext cx="2365848" cy="33607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Прямоугольник 22"/>
          <p:cNvSpPr/>
          <p:nvPr/>
        </p:nvSpPr>
        <p:spPr>
          <a:xfrm>
            <a:off x="3429016" y="1591232"/>
            <a:ext cx="12890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ts val="0"/>
              </a:spcBef>
              <a:defRPr/>
            </a:pPr>
            <a:r>
              <a:rPr lang="ru-RU" sz="1800" b="1" dirty="0">
                <a:solidFill>
                  <a:srgbClr val="0033CC"/>
                </a:solidFill>
                <a:cs typeface="Arial" pitchFamily="34" charset="0"/>
              </a:rPr>
              <a:t>Стендовые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934031" y="5459542"/>
            <a:ext cx="12890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ts val="0"/>
              </a:spcBef>
              <a:defRPr/>
            </a:pPr>
            <a:r>
              <a:rPr lang="ru-RU" sz="1800" b="1" dirty="0">
                <a:solidFill>
                  <a:srgbClr val="0033CC"/>
                </a:solidFill>
                <a:cs typeface="Arial" pitchFamily="34" charset="0"/>
              </a:rPr>
              <a:t>Натурные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-101601" y="5044044"/>
            <a:ext cx="25966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ts val="0"/>
              </a:spcBef>
              <a:defRPr/>
            </a:pPr>
            <a:r>
              <a:rPr lang="ru-RU" sz="1800" b="1" dirty="0">
                <a:solidFill>
                  <a:srgbClr val="0033CC"/>
                </a:solidFill>
                <a:cs typeface="Arial" pitchFamily="34" charset="0"/>
              </a:rPr>
              <a:t>Технические требования к диагностическим комплексам для 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ru-RU" sz="1800" b="1" dirty="0">
                <a:solidFill>
                  <a:srgbClr val="0033CC"/>
                </a:solidFill>
                <a:cs typeface="Arial" pitchFamily="34" charset="0"/>
              </a:rPr>
              <a:t>ВТД ТТ КС</a:t>
            </a:r>
          </a:p>
        </p:txBody>
      </p:sp>
      <p:pic>
        <p:nvPicPr>
          <p:cNvPr id="26" name="Рисунок 25" descr="стенд-новый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32163" y="1361500"/>
            <a:ext cx="3300241" cy="1958068"/>
          </a:xfrm>
          <a:prstGeom prst="rect">
            <a:avLst/>
          </a:prstGeom>
        </p:spPr>
      </p:pic>
      <p:pic>
        <p:nvPicPr>
          <p:cNvPr id="27" name="Picture 6" descr="C:\Documents and Settings\A_Kaverin\Рабочий стол\Компрессорная станция 2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4031" y="3521230"/>
            <a:ext cx="3276600" cy="1572704"/>
          </a:xfrm>
          <a:prstGeom prst="rect">
            <a:avLst/>
          </a:prstGeom>
          <a:noFill/>
          <a:ln>
            <a:solidFill>
              <a:srgbClr val="00006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Рисунок 27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3681" y="4737253"/>
            <a:ext cx="2699133" cy="1530752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D0C859A4-FD40-4112-91C1-11C38C5194C4}" type="slidenum">
              <a:rPr lang="ru-RU" sz="2000" b="1"/>
              <a:pPr/>
              <a:t>7</a:t>
            </a:fld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30084189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19"/>
          <p:cNvSpPr txBox="1">
            <a:spLocks noGrp="1" noChangeArrowheads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0E473404-01C1-4EB5-982A-64EE20AB11CD}" type="slidenum">
              <a:rPr lang="ru-RU" sz="1600"/>
              <a:pPr/>
              <a:t>8</a:t>
            </a:fld>
            <a:endParaRPr lang="ru-RU" sz="1600"/>
          </a:p>
        </p:txBody>
      </p:sp>
      <p:sp>
        <p:nvSpPr>
          <p:cNvPr id="2055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4FDE0D79-1530-425D-BC64-247BDC0D3442}" type="slidenum">
              <a:rPr lang="ru-RU" sz="1600"/>
              <a:pPr/>
              <a:t>8</a:t>
            </a:fld>
            <a:endParaRPr lang="ru-RU" sz="1600"/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1987200" y="152700"/>
            <a:ext cx="7156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 smtClean="0"/>
              <a:t>Средства внутритрубной дефектоскопии компрессорных станций </a:t>
            </a:r>
          </a:p>
          <a:p>
            <a:r>
              <a:rPr lang="ru-RU" sz="2000" dirty="0" smtClean="0"/>
              <a:t>ПАО «Газпром»</a:t>
            </a:r>
            <a:endParaRPr lang="ru-RU" sz="2000" dirty="0"/>
          </a:p>
        </p:txBody>
      </p:sp>
      <p:pic>
        <p:nvPicPr>
          <p:cNvPr id="8" name="Picture 25" descr="CIMG009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4" t="12715" r="21048" b="10525"/>
          <a:stretch/>
        </p:blipFill>
        <p:spPr bwMode="auto">
          <a:xfrm>
            <a:off x="6101614" y="1226278"/>
            <a:ext cx="2994773" cy="22987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975272" y="3689804"/>
            <a:ext cx="312111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ts val="0"/>
              </a:spcBef>
              <a:defRPr/>
            </a:pPr>
            <a:r>
              <a:rPr lang="ru-RU" sz="1800" b="1" dirty="0" smtClean="0">
                <a:solidFill>
                  <a:srgbClr val="0033CC"/>
                </a:solidFill>
                <a:cs typeface="Arial" pitchFamily="34" charset="0"/>
              </a:rPr>
              <a:t>Установка для дистанционного автоматизированного внутритрубного диагностического контроля (УДК) технологических трубопроводов компрессорных станций ОАО «</a:t>
            </a:r>
            <a:r>
              <a:rPr lang="ru-RU" sz="1800" b="1" dirty="0" err="1" smtClean="0">
                <a:solidFill>
                  <a:srgbClr val="0033CC"/>
                </a:solidFill>
                <a:cs typeface="Arial" pitchFamily="34" charset="0"/>
              </a:rPr>
              <a:t>Оргэнергогаз</a:t>
            </a:r>
            <a:r>
              <a:rPr lang="ru-RU" sz="1800" b="1" dirty="0" smtClean="0">
                <a:solidFill>
                  <a:srgbClr val="0033CC"/>
                </a:solidFill>
                <a:cs typeface="Arial" pitchFamily="34" charset="0"/>
              </a:rPr>
              <a:t>»</a:t>
            </a:r>
            <a:endParaRPr lang="ru-RU" sz="1800" b="1" dirty="0">
              <a:solidFill>
                <a:srgbClr val="0033CC"/>
              </a:solidFill>
              <a:cs typeface="Arial" pitchFamily="34" charset="0"/>
            </a:endParaRPr>
          </a:p>
        </p:txBody>
      </p:sp>
      <p:pic>
        <p:nvPicPr>
          <p:cNvPr id="11" name="Рисунок 10" descr="O:\Disk_Work_VSY\IntroScan\Отчеты\Архив_2015\ВНИИГАЗ\2015_07_24_Предквалиф\Фото\DSC04010.JPG"/>
          <p:cNvPicPr/>
          <p:nvPr/>
        </p:nvPicPr>
        <p:blipFill rotWithShape="1">
          <a:blip r:embed="rId4" cstate="print"/>
          <a:srcRect l="10997" t="10304" r="19156" b="4583"/>
          <a:stretch/>
        </p:blipFill>
        <p:spPr bwMode="auto">
          <a:xfrm>
            <a:off x="2975073" y="1226278"/>
            <a:ext cx="3000199" cy="23019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3163773" y="3689804"/>
            <a:ext cx="281149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ts val="0"/>
              </a:spcBef>
              <a:defRPr/>
            </a:pPr>
            <a:r>
              <a:rPr lang="ru-RU" sz="1800" b="1" dirty="0">
                <a:solidFill>
                  <a:srgbClr val="0033CC"/>
                </a:solidFill>
                <a:cs typeface="Arial" pitchFamily="34" charset="0"/>
              </a:rPr>
              <a:t>Внутритрубный ультразвуковой сканер-дефектоскоп А 2072 «</a:t>
            </a:r>
            <a:r>
              <a:rPr lang="en-US" sz="1800" b="1" dirty="0" err="1">
                <a:solidFill>
                  <a:srgbClr val="0033CC"/>
                </a:solidFill>
                <a:cs typeface="Arial" pitchFamily="34" charset="0"/>
              </a:rPr>
              <a:t>IntroScan</a:t>
            </a:r>
            <a:r>
              <a:rPr lang="ru-RU" sz="1800" b="1" dirty="0" smtClean="0">
                <a:solidFill>
                  <a:srgbClr val="0033CC"/>
                </a:solidFill>
                <a:cs typeface="Arial" pitchFamily="34" charset="0"/>
              </a:rPr>
              <a:t>» </a:t>
            </a:r>
            <a:r>
              <a:rPr lang="ru-RU" sz="1800" b="1" dirty="0">
                <a:solidFill>
                  <a:srgbClr val="0033CC"/>
                </a:solidFill>
              </a:rPr>
              <a:t>ЗАО «</a:t>
            </a:r>
            <a:r>
              <a:rPr lang="ru-RU" sz="1800" b="1" dirty="0" err="1">
                <a:solidFill>
                  <a:srgbClr val="0033CC"/>
                </a:solidFill>
              </a:rPr>
              <a:t>ИнтроСкан</a:t>
            </a:r>
            <a:r>
              <a:rPr lang="ru-RU" sz="1800" b="1" dirty="0">
                <a:solidFill>
                  <a:srgbClr val="0033CC"/>
                </a:solidFill>
              </a:rPr>
              <a:t> Технолоджи» </a:t>
            </a:r>
            <a:endParaRPr lang="ru-RU" sz="1800" b="1" dirty="0">
              <a:solidFill>
                <a:srgbClr val="0033CC"/>
              </a:solidFill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87"/>
          <a:stretch/>
        </p:blipFill>
        <p:spPr>
          <a:xfrm>
            <a:off x="0" y="1226278"/>
            <a:ext cx="2899229" cy="24932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204787" y="3828303"/>
            <a:ext cx="26944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033CC"/>
                </a:solidFill>
                <a:cs typeface="Arial" pitchFamily="34" charset="0"/>
              </a:rPr>
              <a:t>Телеуправляемый диагностический комплекс </a:t>
            </a:r>
            <a:r>
              <a:rPr lang="ru-RU" sz="1800" b="1" dirty="0">
                <a:solidFill>
                  <a:srgbClr val="0033CC"/>
                </a:solidFill>
              </a:rPr>
              <a:t>ТДК-400-М-Л</a:t>
            </a:r>
            <a:r>
              <a:rPr lang="ru-RU" sz="1800" b="1" dirty="0" smtClean="0">
                <a:solidFill>
                  <a:srgbClr val="0033CC"/>
                </a:solidFill>
                <a:cs typeface="Arial" pitchFamily="34" charset="0"/>
              </a:rPr>
              <a:t> ООО ««</a:t>
            </a:r>
            <a:r>
              <a:rPr lang="ru-RU" sz="1800" b="1" dirty="0" err="1" smtClean="0">
                <a:solidFill>
                  <a:srgbClr val="0033CC"/>
                </a:solidFill>
                <a:cs typeface="Arial" pitchFamily="34" charset="0"/>
              </a:rPr>
              <a:t>Газпроект</a:t>
            </a:r>
            <a:r>
              <a:rPr lang="ru-RU" sz="1800" b="1" dirty="0" smtClean="0">
                <a:solidFill>
                  <a:srgbClr val="0033CC"/>
                </a:solidFill>
                <a:cs typeface="Arial" pitchFamily="34" charset="0"/>
              </a:rPr>
              <a:t>-ДКР»</a:t>
            </a:r>
            <a:endParaRPr lang="ru-RU" sz="1800" b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4552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522" y="1745090"/>
            <a:ext cx="4475299" cy="31704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 bwMode="auto">
          <a:xfrm>
            <a:off x="2349500" y="2222500"/>
            <a:ext cx="914400" cy="914400"/>
          </a:xfrm>
          <a:prstGeom prst="round2Diag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939587" y="371805"/>
            <a:ext cx="7156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/>
              <a:t>Реестр диагностических комплексов для ВТД ТТ КС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719" y="1443608"/>
            <a:ext cx="4480396" cy="3175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449" y="2949177"/>
            <a:ext cx="4480396" cy="3175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552" y="2581139"/>
            <a:ext cx="4485493" cy="31806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50" y="1094486"/>
            <a:ext cx="4475299" cy="31704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111851" y="4423708"/>
            <a:ext cx="26207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0033CC"/>
                </a:solidFill>
              </a:rPr>
              <a:t>Реестр вновь разработанных роботизированных диагностических комплексов для внутритрубного технического диагностирования технологических трубопроводов компрессорных станций, соответствующих техническим требованиям ПАО «Газпром» и допущенных к опытно-промышленной эксплуатации</a:t>
            </a:r>
            <a:endParaRPr lang="ru-RU" sz="1200" dirty="0">
              <a:solidFill>
                <a:srgbClr val="0033CC"/>
              </a:solidFill>
            </a:endParaRPr>
          </a:p>
        </p:txBody>
      </p:sp>
      <p:sp>
        <p:nvSpPr>
          <p:cNvPr id="14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D0C859A4-FD40-4112-91C1-11C38C5194C4}" type="slidenum">
              <a:rPr lang="ru-RU" sz="2000" b="1"/>
              <a:pPr/>
              <a:t>9</a:t>
            </a:fld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282290154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3_Специальное оформление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1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2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3_Специальное оформление">
  <a:themeElements>
    <a:clrScheme name="2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2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Специальное оформление">
  <a:themeElements>
    <a:clrScheme name="4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4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5_Специальное оформление">
  <a:themeElements>
    <a:clrScheme name="5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5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5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6_Специальное оформление">
  <a:themeElements>
    <a:clrScheme name="6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6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6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7_Специальное оформление">
  <a:themeElements>
    <a:clrScheme name="7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7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7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8_Специальное оформление">
  <a:themeElements>
    <a:clrScheme name="8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8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8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9_Специальное оформление">
  <a:themeElements>
    <a:clrScheme name="9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9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9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2_Специальное оформление">
  <a:themeElements>
    <a:clrScheme name="2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2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0_Специальное оформление">
  <a:themeElements>
    <a:clrScheme name="9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9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9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28777</TotalTime>
  <Words>1024</Words>
  <Application>Microsoft Office PowerPoint</Application>
  <PresentationFormat>Экран (4:3)</PresentationFormat>
  <Paragraphs>239</Paragraphs>
  <Slides>17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12</vt:i4>
      </vt:variant>
      <vt:variant>
        <vt:lpstr>Заголовки слайдов</vt:lpstr>
      </vt:variant>
      <vt:variant>
        <vt:i4>17</vt:i4>
      </vt:variant>
    </vt:vector>
  </HeadingPairs>
  <TitlesOfParts>
    <vt:vector size="29" baseType="lpstr">
      <vt:lpstr>3_Специальное оформление</vt:lpstr>
      <vt:lpstr>4_Специальное оформление</vt:lpstr>
      <vt:lpstr>5_Специальное оформление</vt:lpstr>
      <vt:lpstr>6_Специальное оформление</vt:lpstr>
      <vt:lpstr>7_Специальное оформление</vt:lpstr>
      <vt:lpstr>8_Специальное оформление</vt:lpstr>
      <vt:lpstr>9_Специальное оформление</vt:lpstr>
      <vt:lpstr>2_Специальное оформление</vt:lpstr>
      <vt:lpstr>10_Специальное оформление</vt:lpstr>
      <vt:lpstr>11_Специальное оформление</vt:lpstr>
      <vt:lpstr>12_Специальное оформление</vt:lpstr>
      <vt:lpstr>13_Специальное оформление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Развитие комплексной испытательной базы в области технического диагностирования ПАО «Газпром»</vt:lpstr>
      <vt:lpstr>Презентация PowerPoint</vt:lpstr>
      <vt:lpstr>Презентация PowerPoint</vt:lpstr>
      <vt:lpstr>Презентация PowerPoint</vt:lpstr>
    </vt:vector>
  </TitlesOfParts>
  <Company>Typo Graphic Design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Pirit</dc:creator>
  <cp:lastModifiedBy>И.Л.Вялых</cp:lastModifiedBy>
  <cp:revision>1394</cp:revision>
  <dcterms:created xsi:type="dcterms:W3CDTF">2009-07-15T11:37:47Z</dcterms:created>
  <dcterms:modified xsi:type="dcterms:W3CDTF">2017-09-26T12:10:48Z</dcterms:modified>
</cp:coreProperties>
</file>