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80" r:id="rId4"/>
    <p:sldId id="281" r:id="rId5"/>
    <p:sldId id="275" r:id="rId6"/>
    <p:sldId id="282" r:id="rId7"/>
    <p:sldId id="283" r:id="rId8"/>
    <p:sldId id="28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5" autoAdjust="0"/>
    <p:restoredTop sz="94595" autoAdjust="0"/>
  </p:normalViewPr>
  <p:slideViewPr>
    <p:cSldViewPr>
      <p:cViewPr varScale="1">
        <p:scale>
          <a:sx n="88" d="100"/>
          <a:sy n="88" d="100"/>
        </p:scale>
        <p:origin x="184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E1E42-6BDB-46F6-BF4C-08B2ECED21A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0F4C6-1406-4992-A73D-0992E358FF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90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80920" cy="1296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564904"/>
            <a:ext cx="6624736" cy="410445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ООО НПК «ТЕХНОПРОМ»</a:t>
            </a:r>
            <a:br>
              <a:rPr lang="ru-RU" sz="28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КОМПАНИЯ - РАЗРАБОТЧИК </a:t>
            </a:r>
            <a:br>
              <a:rPr lang="ru-RU" b="1" dirty="0" smtClean="0"/>
            </a:br>
            <a:r>
              <a:rPr lang="ru-RU" b="1" dirty="0" smtClean="0"/>
              <a:t>И ПРОИЗВОДИТЕЛЬ ОБОРУДОВАНИЯ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2018</a:t>
            </a:r>
            <a:endParaRPr lang="ru-RU" sz="1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4834" cy="104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4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0" y="654996"/>
            <a:ext cx="3964834" cy="104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148263" y="1484313"/>
            <a:ext cx="3960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Анодный заземлитель с широким диапазоном применения – Анодные заземлители протяженные торговой марки ПВЕК - ПВЕК.АЗП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52413" y="6072188"/>
            <a:ext cx="8639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Схема прокладки ПВЕК.АЗП в городской черте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методом горизонтально-наклонного бурения</a:t>
            </a: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870200"/>
            <a:ext cx="74168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092280" y="134938"/>
            <a:ext cx="1792958" cy="11636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ЗАЩИТА</a:t>
            </a:r>
          </a:p>
          <a:p>
            <a:pPr algn="ctr" eaLnBrk="1" hangingPunct="1">
              <a:defRPr/>
            </a:pPr>
            <a:r>
              <a:rPr lang="ru-RU" b="1" dirty="0"/>
              <a:t>ОТ </a:t>
            </a:r>
          </a:p>
          <a:p>
            <a:pPr algn="ctr" eaLnBrk="1" hangingPunct="1">
              <a:defRPr/>
            </a:pPr>
            <a:r>
              <a:rPr lang="ru-RU" b="1" dirty="0"/>
              <a:t>КОРРОЗИИ</a:t>
            </a:r>
          </a:p>
        </p:txBody>
      </p:sp>
    </p:spTree>
    <p:extLst>
      <p:ext uri="{BB962C8B-B14F-4D97-AF65-F5344CB8AC3E}">
        <p14:creationId xmlns:p14="http://schemas.microsoft.com/office/powerpoint/2010/main" val="18283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0" y="654996"/>
            <a:ext cx="3964834" cy="104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092280" y="134938"/>
            <a:ext cx="1792958" cy="11636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ЗАЩИТА</a:t>
            </a:r>
          </a:p>
          <a:p>
            <a:pPr algn="ctr" eaLnBrk="1" hangingPunct="1">
              <a:defRPr/>
            </a:pPr>
            <a:r>
              <a:rPr lang="ru-RU" b="1" dirty="0"/>
              <a:t>ОТ </a:t>
            </a:r>
          </a:p>
          <a:p>
            <a:pPr algn="ctr" eaLnBrk="1" hangingPunct="1">
              <a:defRPr/>
            </a:pPr>
            <a:r>
              <a:rPr lang="ru-RU" b="1" dirty="0"/>
              <a:t>КОРРОЗИИ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148263" y="1484313"/>
            <a:ext cx="3960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Анодный заземлитель с широким диапазоном применения – Анодные заземлители протяженные торговой марки ПВЕК - ПВЕК.АЗП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52413" y="6457950"/>
            <a:ext cx="863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Схема прокладки ПВЕК.АЗП в одной траншее с защищаемой коммуникацией</a:t>
            </a:r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59531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0" y="654996"/>
            <a:ext cx="3964834" cy="104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092280" y="134938"/>
            <a:ext cx="1792958" cy="11636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ЗАЩИТА</a:t>
            </a:r>
          </a:p>
          <a:p>
            <a:pPr algn="ctr" eaLnBrk="1" hangingPunct="1">
              <a:defRPr/>
            </a:pPr>
            <a:r>
              <a:rPr lang="ru-RU" b="1" dirty="0"/>
              <a:t>ОТ </a:t>
            </a:r>
          </a:p>
          <a:p>
            <a:pPr algn="ctr" eaLnBrk="1" hangingPunct="1">
              <a:defRPr/>
            </a:pPr>
            <a:r>
              <a:rPr lang="ru-RU" b="1" dirty="0"/>
              <a:t>КОРРОЗИИ</a:t>
            </a:r>
          </a:p>
        </p:txBody>
      </p:sp>
      <p:sp>
        <p:nvSpPr>
          <p:cNvPr id="7" name="Овал 6"/>
          <p:cNvSpPr/>
          <p:nvPr/>
        </p:nvSpPr>
        <p:spPr>
          <a:xfrm>
            <a:off x="1475656" y="1792077"/>
            <a:ext cx="6024562" cy="6481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cap="all" dirty="0"/>
              <a:t>Контрольно-измерительные пункты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647950"/>
            <a:ext cx="11318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2624138"/>
            <a:ext cx="139223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7321550" y="6245225"/>
            <a:ext cx="1476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ЗИП КИП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15900" y="6243638"/>
            <a:ext cx="136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КИП 1, ∆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261270" y="6243638"/>
            <a:ext cx="1476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КИП 2, □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555875" y="6240463"/>
            <a:ext cx="1476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КИП 2В «Винчестер»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4265613" y="6234113"/>
            <a:ext cx="1476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КИП 3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778500" y="6235700"/>
            <a:ext cx="1476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КИП 4</a:t>
            </a:r>
          </a:p>
        </p:txBody>
      </p:sp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4668838"/>
            <a:ext cx="16271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478088"/>
            <a:ext cx="450850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2478088"/>
            <a:ext cx="484188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2473325"/>
            <a:ext cx="6286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478088"/>
            <a:ext cx="450850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914775"/>
            <a:ext cx="609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2481263"/>
            <a:ext cx="752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65650"/>
            <a:ext cx="95091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4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19256" cy="936104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Защитные устройства и диэлектрические элементы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8" y="416044"/>
            <a:ext cx="3748810" cy="98587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5292080" y="476672"/>
            <a:ext cx="3528392" cy="792088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Дополнительные устройства и элементы</a:t>
            </a:r>
            <a:endParaRPr kumimoji="0" lang="ru-RU" sz="1200" b="1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1686" y="2564904"/>
            <a:ext cx="8291264" cy="864096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ru-RU" dirty="0"/>
          </a:p>
        </p:txBody>
      </p:sp>
      <p:sp>
        <p:nvSpPr>
          <p:cNvPr id="11" name="Текст 10"/>
          <p:cNvSpPr txBox="1">
            <a:spLocks/>
          </p:cNvSpPr>
          <p:nvPr/>
        </p:nvSpPr>
        <p:spPr>
          <a:xfrm>
            <a:off x="179512" y="3194543"/>
            <a:ext cx="8640960" cy="354682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anchor="ctr">
            <a:normAutofit fontScale="47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b="1" cap="none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endParaRPr lang="ru-RU" sz="1200" cap="none" dirty="0" smtClean="0">
              <a:ea typeface="Calibri"/>
              <a:cs typeface="Times New Roman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endParaRPr lang="ru-RU" sz="1200" cap="none" dirty="0" smtClean="0">
              <a:ea typeface="Calibri"/>
              <a:cs typeface="Times New Roman"/>
            </a:endParaRPr>
          </a:p>
          <a:p>
            <a:pPr indent="228600">
              <a:lnSpc>
                <a:spcPct val="170000"/>
              </a:lnSpc>
              <a:spcAft>
                <a:spcPts val="800"/>
              </a:spcAft>
            </a:pPr>
            <a:r>
              <a:rPr lang="ru-RU" sz="2800" b="1" cap="none" dirty="0" smtClean="0">
                <a:solidFill>
                  <a:schemeClr val="bg1"/>
                </a:solidFill>
                <a:ea typeface="Calibri"/>
                <a:cs typeface="Times New Roman"/>
              </a:rPr>
              <a:t>ПВЕК «Барьер-М» – кожух защитный КОН.ПВЕК» – кольца опорно-направляющие……</a:t>
            </a:r>
          </a:p>
          <a:p>
            <a:pPr indent="228600">
              <a:lnSpc>
                <a:spcPct val="170000"/>
              </a:lnSpc>
              <a:spcAft>
                <a:spcPts val="800"/>
              </a:spcAft>
            </a:pPr>
            <a:r>
              <a:rPr lang="ru-RU" sz="2800" b="1" cap="none" dirty="0" smtClean="0">
                <a:solidFill>
                  <a:schemeClr val="bg1"/>
                </a:solidFill>
                <a:ea typeface="Calibri"/>
                <a:cs typeface="Times New Roman"/>
              </a:rPr>
              <a:t>ПВЕК «Изопласт» - ложемент электроизолирующий ………</a:t>
            </a:r>
          </a:p>
          <a:p>
            <a:pPr indent="228600">
              <a:lnSpc>
                <a:spcPct val="170000"/>
              </a:lnSpc>
              <a:spcAft>
                <a:spcPts val="800"/>
              </a:spcAft>
            </a:pPr>
            <a:r>
              <a:rPr lang="ru-RU" sz="2800" b="1" cap="none" dirty="0" smtClean="0">
                <a:solidFill>
                  <a:schemeClr val="bg1"/>
                </a:solidFill>
                <a:ea typeface="Calibri"/>
                <a:cs typeface="Times New Roman"/>
              </a:rPr>
              <a:t>ПВЕК.ФТИ – фиксатор точки измерения  …………………………………….</a:t>
            </a:r>
          </a:p>
          <a:p>
            <a:pPr indent="228600">
              <a:lnSpc>
                <a:spcPct val="170000"/>
              </a:lnSpc>
              <a:spcAft>
                <a:spcPts val="800"/>
              </a:spcAft>
            </a:pPr>
            <a:r>
              <a:rPr lang="ru-RU" sz="2800" b="1" cap="none" dirty="0" smtClean="0">
                <a:solidFill>
                  <a:schemeClr val="bg1"/>
                </a:solidFill>
                <a:ea typeface="Calibri"/>
                <a:cs typeface="Times New Roman"/>
              </a:rPr>
              <a:t>ПВЕК.ФТД – фиксатор точки доступа  ………………………</a:t>
            </a:r>
          </a:p>
          <a:p>
            <a:pPr indent="228600">
              <a:lnSpc>
                <a:spcPct val="170000"/>
              </a:lnSpc>
              <a:spcAft>
                <a:spcPts val="800"/>
              </a:spcAft>
            </a:pPr>
            <a:r>
              <a:rPr lang="ru-RU" sz="2800" b="1" cap="none" dirty="0" smtClean="0">
                <a:solidFill>
                  <a:schemeClr val="bg1"/>
                </a:solidFill>
                <a:ea typeface="Calibri"/>
                <a:cs typeface="Times New Roman"/>
              </a:rPr>
              <a:t>ПВЕК.ЭЗШ-М – элемент защиты выдвижного штока задвижки …………</a:t>
            </a:r>
          </a:p>
          <a:p>
            <a:pPr indent="228600">
              <a:lnSpc>
                <a:spcPct val="170000"/>
              </a:lnSpc>
              <a:spcAft>
                <a:spcPts val="800"/>
              </a:spcAft>
            </a:pPr>
            <a:r>
              <a:rPr lang="ru-RU" sz="2800" b="1" cap="none" dirty="0" smtClean="0">
                <a:solidFill>
                  <a:schemeClr val="bg1"/>
                </a:solidFill>
                <a:ea typeface="Calibri"/>
                <a:cs typeface="Times New Roman"/>
              </a:rPr>
              <a:t>ПВЕК.МКС– модуль кондуктора скважины ………………….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endParaRPr lang="ru-RU" sz="2300" b="1" cap="none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endParaRPr lang="ru-RU" sz="1200" cap="none" dirty="0" smtClean="0">
              <a:ea typeface="Calibri"/>
              <a:cs typeface="Times New Roman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endParaRPr lang="ru-RU" sz="1200" cap="none" dirty="0" smtClean="0">
              <a:ea typeface="Calibri"/>
              <a:cs typeface="Times New Roman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endParaRPr lang="ru-RU" sz="1200" cap="none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10" name="Текст 12"/>
          <p:cNvSpPr txBox="1">
            <a:spLocks/>
          </p:cNvSpPr>
          <p:nvPr/>
        </p:nvSpPr>
        <p:spPr>
          <a:xfrm>
            <a:off x="179512" y="2636912"/>
            <a:ext cx="8640960" cy="5760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изделия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texnoprom.com/wp-content/uploads/2012/01/8.4-FTI-_-57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21088"/>
            <a:ext cx="648072" cy="648072"/>
          </a:xfrm>
          <a:prstGeom prst="rect">
            <a:avLst/>
          </a:prstGeom>
          <a:noFill/>
        </p:spPr>
      </p:pic>
      <p:pic>
        <p:nvPicPr>
          <p:cNvPr id="1028" name="Picture 4" descr="http://www.texnoprom.com/wp-content/uploads/2017/01/8.2-KON-_-59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9397" y="3212976"/>
            <a:ext cx="560955" cy="637029"/>
          </a:xfrm>
          <a:prstGeom prst="rect">
            <a:avLst/>
          </a:prstGeom>
          <a:noFill/>
        </p:spPr>
      </p:pic>
      <p:pic>
        <p:nvPicPr>
          <p:cNvPr id="1030" name="Picture 6" descr="http://www.texnoprom.com/wp-content/uploads/2017/01/8.3-Lozhement-54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5227" y="3717032"/>
            <a:ext cx="676893" cy="720080"/>
          </a:xfrm>
          <a:prstGeom prst="rect">
            <a:avLst/>
          </a:prstGeom>
          <a:noFill/>
        </p:spPr>
      </p:pic>
      <p:pic>
        <p:nvPicPr>
          <p:cNvPr id="1032" name="Picture 8" descr="http://www.texnoprom.com/wp-content/uploads/2012/01/8.5-FTD-_-56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581128"/>
            <a:ext cx="648072" cy="648072"/>
          </a:xfrm>
          <a:prstGeom prst="rect">
            <a:avLst/>
          </a:prstGeom>
          <a:noFill/>
        </p:spPr>
      </p:pic>
      <p:pic>
        <p:nvPicPr>
          <p:cNvPr id="1034" name="Picture 10" descr="http://www.texnoprom.com/wp-content/uploads/2016/12/8.6-E%60ZSH-M_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120827" y="5157192"/>
            <a:ext cx="395389" cy="1132626"/>
          </a:xfrm>
          <a:prstGeom prst="rect">
            <a:avLst/>
          </a:prstGeom>
          <a:noFill/>
        </p:spPr>
      </p:pic>
      <p:pic>
        <p:nvPicPr>
          <p:cNvPr id="1036" name="Picture 12" descr="http://www.texnoprom.com/wp-content/uploads/2017/01/8.7-MKS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733256"/>
            <a:ext cx="576064" cy="91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69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0" y="654996"/>
            <a:ext cx="3964834" cy="104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092280" y="134938"/>
            <a:ext cx="1792958" cy="11636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ЗАЩИТА</a:t>
            </a:r>
          </a:p>
          <a:p>
            <a:pPr algn="ctr" eaLnBrk="1" hangingPunct="1">
              <a:defRPr/>
            </a:pPr>
            <a:r>
              <a:rPr lang="ru-RU" b="1" dirty="0"/>
              <a:t>ОТ </a:t>
            </a:r>
          </a:p>
          <a:p>
            <a:pPr algn="ctr" eaLnBrk="1" hangingPunct="1">
              <a:defRPr/>
            </a:pPr>
            <a:r>
              <a:rPr lang="ru-RU" b="1" dirty="0"/>
              <a:t>КОРРОЗИИ</a:t>
            </a:r>
          </a:p>
        </p:txBody>
      </p:sp>
      <p:sp>
        <p:nvSpPr>
          <p:cNvPr id="7" name="Овал 6"/>
          <p:cNvSpPr/>
          <p:nvPr/>
        </p:nvSpPr>
        <p:spPr>
          <a:xfrm>
            <a:off x="1475656" y="1792077"/>
            <a:ext cx="6024562" cy="6481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cap="all" dirty="0"/>
              <a:t>Контрольно-измерительные пункты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22031"/>
            <a:ext cx="2520280" cy="33603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6912"/>
            <a:ext cx="2385384" cy="3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0" y="654996"/>
            <a:ext cx="3964834" cy="104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092280" y="134938"/>
            <a:ext cx="1792958" cy="11636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ЗАЩИТА</a:t>
            </a:r>
          </a:p>
          <a:p>
            <a:pPr algn="ctr" eaLnBrk="1" hangingPunct="1">
              <a:defRPr/>
            </a:pPr>
            <a:r>
              <a:rPr lang="ru-RU" b="1" dirty="0"/>
              <a:t>ОТ </a:t>
            </a:r>
          </a:p>
          <a:p>
            <a:pPr algn="ctr" eaLnBrk="1" hangingPunct="1">
              <a:defRPr/>
            </a:pPr>
            <a:r>
              <a:rPr lang="ru-RU" b="1" dirty="0"/>
              <a:t>КОРРОЗИИ</a:t>
            </a:r>
          </a:p>
        </p:txBody>
      </p:sp>
      <p:sp>
        <p:nvSpPr>
          <p:cNvPr id="7" name="Овал 6"/>
          <p:cNvSpPr/>
          <p:nvPr/>
        </p:nvSpPr>
        <p:spPr>
          <a:xfrm>
            <a:off x="1475656" y="1792077"/>
            <a:ext cx="6024562" cy="6481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cap="all" dirty="0"/>
              <a:t>Контрольно-измерительные пункты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22" y="2647950"/>
            <a:ext cx="11318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989409" y="6243638"/>
            <a:ext cx="136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КИП 1, ∆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034779" y="6243638"/>
            <a:ext cx="1476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КИП 2, □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329384" y="6240463"/>
            <a:ext cx="1476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КИП 2В «Винчестер»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5039122" y="6234113"/>
            <a:ext cx="1476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КИП 3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6552009" y="6235700"/>
            <a:ext cx="1476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КИП 4</a:t>
            </a:r>
          </a:p>
        </p:txBody>
      </p:sp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59" y="2478088"/>
            <a:ext cx="450850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34" y="2478088"/>
            <a:ext cx="484188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47" y="2473325"/>
            <a:ext cx="6286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609" y="2478088"/>
            <a:ext cx="450850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09" y="3914775"/>
            <a:ext cx="609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97" y="2481263"/>
            <a:ext cx="752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09" y="4565650"/>
            <a:ext cx="95091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2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0" y="654996"/>
            <a:ext cx="3964834" cy="104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092280" y="134938"/>
            <a:ext cx="1792958" cy="11636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ЗАЩИТА</a:t>
            </a:r>
          </a:p>
          <a:p>
            <a:pPr algn="ctr" eaLnBrk="1" hangingPunct="1">
              <a:defRPr/>
            </a:pPr>
            <a:r>
              <a:rPr lang="ru-RU" b="1" dirty="0"/>
              <a:t>ОТ </a:t>
            </a:r>
          </a:p>
          <a:p>
            <a:pPr algn="ctr" eaLnBrk="1" hangingPunct="1">
              <a:defRPr/>
            </a:pPr>
            <a:r>
              <a:rPr lang="ru-RU" b="1" dirty="0"/>
              <a:t>КОРРОЗИИ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39552" y="2924944"/>
            <a:ext cx="84249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 smtClean="0"/>
              <a:t>СПАСИБО ЗА ВНИМАНИЕ!</a:t>
            </a:r>
            <a:endParaRPr lang="ru-RU" alt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615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2022</TotalTime>
  <Words>175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Защитные устройства и диэлектрические элементы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Петров С.А.</dc:creator>
  <cp:lastModifiedBy>Пользователь Windows</cp:lastModifiedBy>
  <cp:revision>295</cp:revision>
  <dcterms:created xsi:type="dcterms:W3CDTF">2017-05-12T09:42:11Z</dcterms:created>
  <dcterms:modified xsi:type="dcterms:W3CDTF">2018-05-23T23:37:52Z</dcterms:modified>
</cp:coreProperties>
</file>