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0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2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3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4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5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6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7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8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6639" r:id="rId2"/>
    <p:sldMasterId id="2147486646" r:id="rId3"/>
    <p:sldMasterId id="2147486889" r:id="rId4"/>
    <p:sldMasterId id="2147486897" r:id="rId5"/>
    <p:sldMasterId id="2147486909" r:id="rId6"/>
    <p:sldMasterId id="2147486917" r:id="rId7"/>
    <p:sldMasterId id="2147486929" r:id="rId8"/>
    <p:sldMasterId id="2147486941" r:id="rId9"/>
    <p:sldMasterId id="2147486949" r:id="rId10"/>
    <p:sldMasterId id="2147486957" r:id="rId11"/>
    <p:sldMasterId id="2147486965" r:id="rId12"/>
    <p:sldMasterId id="2147486973" r:id="rId13"/>
    <p:sldMasterId id="2147486981" r:id="rId14"/>
    <p:sldMasterId id="2147486989" r:id="rId15"/>
    <p:sldMasterId id="2147486997" r:id="rId16"/>
    <p:sldMasterId id="2147487005" r:id="rId17"/>
    <p:sldMasterId id="2147487013" r:id="rId18"/>
    <p:sldMasterId id="2147487021" r:id="rId19"/>
  </p:sldMasterIdLst>
  <p:notesMasterIdLst>
    <p:notesMasterId r:id="rId28"/>
  </p:notesMasterIdLst>
  <p:sldIdLst>
    <p:sldId id="364" r:id="rId20"/>
    <p:sldId id="376" r:id="rId21"/>
    <p:sldId id="326" r:id="rId22"/>
    <p:sldId id="340" r:id="rId23"/>
    <p:sldId id="377" r:id="rId24"/>
    <p:sldId id="331" r:id="rId25"/>
    <p:sldId id="378" r:id="rId26"/>
    <p:sldId id="346" r:id="rId27"/>
  </p:sldIdLst>
  <p:sldSz cx="9144000" cy="5143500" type="screen16x9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204D7A"/>
    <a:srgbClr val="41AABF"/>
    <a:srgbClr val="61A1C1"/>
    <a:srgbClr val="CCFFFF"/>
    <a:srgbClr val="6495BE"/>
    <a:srgbClr val="4A94D8"/>
    <a:srgbClr val="4EC4D4"/>
    <a:srgbClr val="27A7FB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2" autoAdjust="0"/>
    <p:restoredTop sz="94171" autoAdjust="0"/>
  </p:normalViewPr>
  <p:slideViewPr>
    <p:cSldViewPr>
      <p:cViewPr>
        <p:scale>
          <a:sx n="100" d="100"/>
          <a:sy n="100" d="100"/>
        </p:scale>
        <p:origin x="-1944" y="-8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C37EEC-B410-411B-B0F8-7E9E38279FA1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691065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952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2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0F1D89-E3D0-4CD2-BCC4-B3225D032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47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6363" y="739775"/>
            <a:ext cx="6584950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A1FF03-6DCB-4FA2-9471-058629E7C2C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1163" y="687388"/>
            <a:ext cx="6099175" cy="34305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9EBD-6132-4A65-AAB5-256A0F54A72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433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6363" y="739775"/>
            <a:ext cx="6584950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 Narrow" pitchFamily="34" charset="0"/>
            </a:endParaRPr>
          </a:p>
        </p:txBody>
      </p:sp>
      <p:sp>
        <p:nvSpPr>
          <p:cNvPr id="1863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fld id="{97644BAD-978D-4161-A99A-DFFD116A8706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4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6373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09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F269A-5BF0-42F1-9767-43807868C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9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" y="825103"/>
            <a:ext cx="3059113" cy="3919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BC16-CCF0-4CF6-AC2D-BD880A629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918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4772025"/>
            <a:ext cx="1487487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696B-2E6E-4BF3-B652-C66D76EFFB3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900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040881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96619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62584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6917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75789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4772025"/>
            <a:ext cx="1487487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696B-2E6E-4BF3-B652-C66D76EFFB3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763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0528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931441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7283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47446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47446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44E37-AB1D-4997-BE60-CAA0B6537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187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9400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95767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4772025"/>
            <a:ext cx="1487487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696B-2E6E-4BF3-B652-C66D76EFFB3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081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232697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000119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294989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4097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3555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4772025"/>
            <a:ext cx="1487487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696B-2E6E-4BF3-B652-C66D76EFFB3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412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85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7F320-C55F-4937-971E-8216DB193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92152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2302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4370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5735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51195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4772025"/>
            <a:ext cx="1487487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696B-2E6E-4BF3-B652-C66D76EFFB3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7974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1655806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78650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25209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93958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5054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88987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4772025"/>
            <a:ext cx="1487487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696B-2E6E-4BF3-B652-C66D76EFFB3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351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52167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82811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173214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0591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04729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9" y="4797426"/>
            <a:ext cx="312737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D6D45-ABFE-4ACF-97CA-6F25C5D3C2F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4772026"/>
            <a:ext cx="6769100" cy="3571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72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68526" y="1200150"/>
            <a:ext cx="6756399" cy="3280410"/>
          </a:xfrm>
        </p:spPr>
        <p:txBody>
          <a:bodyPr anchor="ctr">
            <a:noAutofit/>
          </a:bodyPr>
          <a:lstStyle>
            <a:lvl1pPr>
              <a:buNone/>
              <a:defRPr sz="2600" b="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562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216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896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034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85800" y="1597837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12"/>
          <p:cNvSpPr>
            <a:spLocks noGrp="1"/>
          </p:cNvSpPr>
          <p:nvPr>
            <p:ph type="sldNum" sz="quarter" idx="10"/>
          </p:nvPr>
        </p:nvSpPr>
        <p:spPr>
          <a:xfrm>
            <a:off x="204789" y="4797426"/>
            <a:ext cx="312737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4745F-F3D0-4BCA-BBFA-BF5983728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1458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374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-19409"/>
            <a:ext cx="6985000" cy="757238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1844-E032-4943-9656-17752E7A4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16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5132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8469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169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954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9" y="4797426"/>
            <a:ext cx="312737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D6D45-ABFE-4ACF-97CA-6F25C5D3C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4772026"/>
            <a:ext cx="6769100" cy="3571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3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90" y="4772026"/>
            <a:ext cx="1487487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696B-2E6E-4BF3-B652-C66D76EFF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6"/>
            <a:ext cx="67691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88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8529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97609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30778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53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51A91-C842-423A-8192-4D8790E79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81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611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90" y="4772026"/>
            <a:ext cx="1487487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696B-2E6E-4BF3-B652-C66D76EFFB3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6"/>
            <a:ext cx="67691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09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9D48FD-44DA-4695-93AB-4A5736E54DC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21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-19409"/>
            <a:ext cx="6985000" cy="757238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1C6AF1-1F0E-4BFB-97DB-5489926CEB9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1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9EF43D-629E-4078-89B5-868675A18CB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75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39195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39195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4DD2A2-0718-44A2-8CBA-6BB026FC903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50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22F1C2-1C7C-4CDB-ADA8-23F94AC2BDB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14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6528F6-3ED1-4569-A56C-0F158CDC2AF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23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08D316-109A-476A-9F7F-B00C6957AB1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Управление координации восточных проектов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97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91C8A1-6823-4B73-A827-0ECB59C56EA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2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39195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39195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50853-C73B-4C66-A199-95B25FF28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67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9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F3C88E-0019-4BFC-BB0C-AF673898C21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28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" y="825103"/>
            <a:ext cx="3059113" cy="3919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87056E-A752-4387-BC5B-2AD4D0CE329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903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47446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47446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297D56-A2A6-4736-9684-430CA4B75EF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09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861358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27823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31874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376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15832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9" y="4797426"/>
            <a:ext cx="312737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D6D45-ABFE-4ACF-97CA-6F25C5D3C2F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4772026"/>
            <a:ext cx="6769100" cy="3571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670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9D48FD-44DA-4695-93AB-4A5736E54DC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7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2DA36-1C98-45CF-9C93-2CD51F713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92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-19409"/>
            <a:ext cx="6985000" cy="757238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1C6AF1-1F0E-4BFB-97DB-5489926CEB9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0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9EF43D-629E-4078-89B5-868675A18CB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457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39195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39195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4DD2A2-0718-44A2-8CBA-6BB026FC903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34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22F1C2-1C7C-4CDB-ADA8-23F94AC2BDB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044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6528F6-3ED1-4569-A56C-0F158CDC2AF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166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08D316-109A-476A-9F7F-B00C6957AB1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Управление координации восточных проектов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593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91C8A1-6823-4B73-A827-0ECB59C56EA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912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F3C88E-0019-4BFC-BB0C-AF673898C21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480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" y="825103"/>
            <a:ext cx="3059113" cy="3919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87056E-A752-4387-BC5B-2AD4D0CE329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110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47446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47446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297D56-A2A6-4736-9684-430CA4B75EF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3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B6EC4-3CA6-4C79-A4A2-3E6F76D3C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303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9D48FD-44DA-4695-93AB-4A5736E54DC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985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-19409"/>
            <a:ext cx="6985000" cy="757238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1C6AF1-1F0E-4BFB-97DB-5489926CEB9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6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9EF43D-629E-4078-89B5-868675A18CB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896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39195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39195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4DD2A2-0718-44A2-8CBA-6BB026FC903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92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22F1C2-1C7C-4CDB-ADA8-23F94AC2BDB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507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6528F6-3ED1-4569-A56C-0F158CDC2AF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320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08D316-109A-476A-9F7F-B00C6957AB1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Управление координации восточных проектов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910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91C8A1-6823-4B73-A827-0ECB59C56EA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93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F3C88E-0019-4BFC-BB0C-AF673898C21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239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" y="825103"/>
            <a:ext cx="3059113" cy="3919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87056E-A752-4387-BC5B-2AD4D0CE329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5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FE5F-423D-43DB-975A-CD0A20302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675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47446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47446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297D56-A2A6-4736-9684-430CA4B75EF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НАЗВАНИЕ ПРЕЗЕНТАЦИИ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136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764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56941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38407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0585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82538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90" y="4772026"/>
            <a:ext cx="1487487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696B-2E6E-4BF3-B652-C66D76EFFB3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6"/>
            <a:ext cx="67691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448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78262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49141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9680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2D98-40FC-49AB-BA9C-997612529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230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3071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83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69643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90" y="4772026"/>
            <a:ext cx="1487487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696B-2E6E-4BF3-B652-C66D76EFFB3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6"/>
            <a:ext cx="67691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223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16302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98596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27052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6446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947949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4772025"/>
            <a:ext cx="1487487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696B-2E6E-4BF3-B652-C66D76EFFB3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418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977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C0C8-A745-4C0E-943E-337569E98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936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52501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45294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6792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88638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4797425"/>
            <a:ext cx="312737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D6D45-ABFE-4ACF-97CA-6F25C5D3C2F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432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887870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07418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287031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1617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656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79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85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91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97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103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109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115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121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127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133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73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815977"/>
            <a:ext cx="91440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689"/>
            <a:ext cx="9144000" cy="404812"/>
            <a:chOff x="0" y="3974"/>
            <a:chExt cx="5760" cy="340"/>
          </a:xfrm>
        </p:grpSpPr>
        <p:sp>
          <p:nvSpPr>
            <p:cNvPr id="103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0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72050AD0-7BA2-455D-9FCB-9AE6D687E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755650" y="5703888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5" name="Line 16"/>
          <p:cNvSpPr>
            <a:spLocks noChangeShapeType="1"/>
          </p:cNvSpPr>
          <p:nvPr/>
        </p:nvSpPr>
        <p:spPr bwMode="auto">
          <a:xfrm>
            <a:off x="0" y="473551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6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37" name="Picture 20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42876"/>
            <a:ext cx="15478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63" r:id="rId1"/>
    <p:sldLayoutId id="2147486864" r:id="rId2"/>
    <p:sldLayoutId id="2147486865" r:id="rId3"/>
    <p:sldLayoutId id="2147486866" r:id="rId4"/>
    <p:sldLayoutId id="2147486867" r:id="rId5"/>
    <p:sldLayoutId id="2147486868" r:id="rId6"/>
    <p:sldLayoutId id="2147486869" r:id="rId7"/>
    <p:sldLayoutId id="2147486870" r:id="rId8"/>
    <p:sldLayoutId id="2147486871" r:id="rId9"/>
    <p:sldLayoutId id="2147486872" r:id="rId10"/>
    <p:sldLayoutId id="2147486873" r:id="rId11"/>
    <p:sldLayoutId id="21474868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4622800"/>
            <a:ext cx="9144000" cy="539750"/>
            <a:chOff x="0" y="3974"/>
            <a:chExt cx="5760" cy="340"/>
          </a:xfrm>
        </p:grpSpPr>
        <p:sp>
          <p:nvSpPr>
            <p:cNvPr id="308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8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80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81" name="Номер слайда 3"/>
          <p:cNvSpPr txBox="1">
            <a:spLocks/>
          </p:cNvSpPr>
          <p:nvPr/>
        </p:nvSpPr>
        <p:spPr bwMode="auto">
          <a:xfrm>
            <a:off x="209552" y="4667250"/>
            <a:ext cx="1482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4FDAB90-8997-45CC-B44C-D1BA6E7C0E2D}" type="slidenum">
              <a:rPr lang="ru-RU" altLang="ru-RU" sz="2000" b="1" smtClean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ru-RU" altLang="ru-RU" sz="2000" b="1" smtClean="0">
              <a:solidFill>
                <a:prstClr val="white"/>
              </a:solidFill>
            </a:endParaRPr>
          </a:p>
        </p:txBody>
      </p:sp>
      <p:pic>
        <p:nvPicPr>
          <p:cNvPr id="3082" name="Рисунок 22" descr="GP Ru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97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14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50" r:id="rId1"/>
    <p:sldLayoutId id="2147486951" r:id="rId2"/>
    <p:sldLayoutId id="2147486952" r:id="rId3"/>
    <p:sldLayoutId id="2147486953" r:id="rId4"/>
    <p:sldLayoutId id="2147486954" r:id="rId5"/>
    <p:sldLayoutId id="2147486956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4622800"/>
            <a:ext cx="9144000" cy="539750"/>
            <a:chOff x="0" y="3974"/>
            <a:chExt cx="5760" cy="340"/>
          </a:xfrm>
        </p:grpSpPr>
        <p:sp>
          <p:nvSpPr>
            <p:cNvPr id="308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8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80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81" name="Номер слайда 3"/>
          <p:cNvSpPr txBox="1">
            <a:spLocks/>
          </p:cNvSpPr>
          <p:nvPr/>
        </p:nvSpPr>
        <p:spPr bwMode="auto">
          <a:xfrm>
            <a:off x="209550" y="4667250"/>
            <a:ext cx="1482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4FDAB90-8997-45CC-B44C-D1BA6E7C0E2D}" type="slidenum">
              <a:rPr lang="ru-RU" altLang="ru-RU" sz="2000" b="1" smtClean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ru-RU" altLang="ru-RU" sz="2000" b="1" smtClean="0">
              <a:solidFill>
                <a:prstClr val="white"/>
              </a:solidFill>
            </a:endParaRPr>
          </a:p>
        </p:txBody>
      </p:sp>
      <p:pic>
        <p:nvPicPr>
          <p:cNvPr id="3082" name="Рисунок 22" descr="GP Ru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88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89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58" r:id="rId1"/>
    <p:sldLayoutId id="2147486959" r:id="rId2"/>
    <p:sldLayoutId id="2147486960" r:id="rId3"/>
    <p:sldLayoutId id="2147486961" r:id="rId4"/>
    <p:sldLayoutId id="2147486962" r:id="rId5"/>
    <p:sldLayoutId id="214748696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4622800"/>
            <a:ext cx="9144000" cy="539750"/>
            <a:chOff x="0" y="3974"/>
            <a:chExt cx="5760" cy="340"/>
          </a:xfrm>
        </p:grpSpPr>
        <p:sp>
          <p:nvSpPr>
            <p:cNvPr id="308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8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80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81" name="Номер слайда 3"/>
          <p:cNvSpPr txBox="1">
            <a:spLocks/>
          </p:cNvSpPr>
          <p:nvPr/>
        </p:nvSpPr>
        <p:spPr bwMode="auto">
          <a:xfrm>
            <a:off x="209550" y="4667250"/>
            <a:ext cx="1482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4FDAB90-8997-45CC-B44C-D1BA6E7C0E2D}" type="slidenum">
              <a:rPr lang="ru-RU" altLang="ru-RU" sz="2000" b="1" smtClean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ru-RU" altLang="ru-RU" sz="2000" b="1" smtClean="0">
              <a:solidFill>
                <a:prstClr val="white"/>
              </a:solidFill>
            </a:endParaRPr>
          </a:p>
        </p:txBody>
      </p:sp>
      <p:pic>
        <p:nvPicPr>
          <p:cNvPr id="3082" name="Рисунок 22" descr="GP Ru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88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72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66" r:id="rId1"/>
    <p:sldLayoutId id="2147486967" r:id="rId2"/>
    <p:sldLayoutId id="2147486968" r:id="rId3"/>
    <p:sldLayoutId id="2147486969" r:id="rId4"/>
    <p:sldLayoutId id="2147486970" r:id="rId5"/>
    <p:sldLayoutId id="2147486971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4622800"/>
            <a:ext cx="9144000" cy="539750"/>
            <a:chOff x="0" y="3974"/>
            <a:chExt cx="5760" cy="340"/>
          </a:xfrm>
        </p:grpSpPr>
        <p:sp>
          <p:nvSpPr>
            <p:cNvPr id="308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8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80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81" name="Номер слайда 3"/>
          <p:cNvSpPr txBox="1">
            <a:spLocks/>
          </p:cNvSpPr>
          <p:nvPr/>
        </p:nvSpPr>
        <p:spPr bwMode="auto">
          <a:xfrm>
            <a:off x="209550" y="4667250"/>
            <a:ext cx="1482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4FDAB90-8997-45CC-B44C-D1BA6E7C0E2D}" type="slidenum">
              <a:rPr lang="ru-RU" altLang="ru-RU" sz="2000" b="1" smtClean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ru-RU" altLang="ru-RU" sz="2000" b="1" smtClean="0">
              <a:solidFill>
                <a:prstClr val="white"/>
              </a:solidFill>
            </a:endParaRPr>
          </a:p>
        </p:txBody>
      </p:sp>
      <p:pic>
        <p:nvPicPr>
          <p:cNvPr id="3082" name="Рисунок 22" descr="GP Ru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88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72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74" r:id="rId1"/>
    <p:sldLayoutId id="2147486975" r:id="rId2"/>
    <p:sldLayoutId id="2147486976" r:id="rId3"/>
    <p:sldLayoutId id="2147486977" r:id="rId4"/>
    <p:sldLayoutId id="2147486978" r:id="rId5"/>
    <p:sldLayoutId id="2147486980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4622800"/>
            <a:ext cx="9144000" cy="539750"/>
            <a:chOff x="0" y="3974"/>
            <a:chExt cx="5760" cy="340"/>
          </a:xfrm>
        </p:grpSpPr>
        <p:sp>
          <p:nvSpPr>
            <p:cNvPr id="308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8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80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81" name="Номер слайда 3"/>
          <p:cNvSpPr txBox="1">
            <a:spLocks/>
          </p:cNvSpPr>
          <p:nvPr/>
        </p:nvSpPr>
        <p:spPr bwMode="auto">
          <a:xfrm>
            <a:off x="209550" y="4667250"/>
            <a:ext cx="1482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4FDAB90-8997-45CC-B44C-D1BA6E7C0E2D}" type="slidenum">
              <a:rPr lang="ru-RU" altLang="ru-RU" sz="2000" b="1" smtClean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ru-RU" altLang="ru-RU" sz="2000" b="1" smtClean="0">
              <a:solidFill>
                <a:prstClr val="white"/>
              </a:solidFill>
            </a:endParaRPr>
          </a:p>
        </p:txBody>
      </p:sp>
      <p:pic>
        <p:nvPicPr>
          <p:cNvPr id="3082" name="Рисунок 22" descr="GP Ru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88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55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82" r:id="rId1"/>
    <p:sldLayoutId id="2147486983" r:id="rId2"/>
    <p:sldLayoutId id="2147486984" r:id="rId3"/>
    <p:sldLayoutId id="2147486985" r:id="rId4"/>
    <p:sldLayoutId id="2147486986" r:id="rId5"/>
    <p:sldLayoutId id="2147486988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4622800"/>
            <a:ext cx="9144000" cy="539750"/>
            <a:chOff x="0" y="3974"/>
            <a:chExt cx="5760" cy="340"/>
          </a:xfrm>
        </p:grpSpPr>
        <p:sp>
          <p:nvSpPr>
            <p:cNvPr id="308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8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80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81" name="Номер слайда 3"/>
          <p:cNvSpPr txBox="1">
            <a:spLocks/>
          </p:cNvSpPr>
          <p:nvPr/>
        </p:nvSpPr>
        <p:spPr bwMode="auto">
          <a:xfrm>
            <a:off x="209550" y="4667250"/>
            <a:ext cx="1482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4FDAB90-8997-45CC-B44C-D1BA6E7C0E2D}" type="slidenum">
              <a:rPr lang="ru-RU" altLang="ru-RU" sz="2000" b="1" smtClean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ru-RU" altLang="ru-RU" sz="2000" b="1" smtClean="0">
              <a:solidFill>
                <a:prstClr val="white"/>
              </a:solidFill>
            </a:endParaRPr>
          </a:p>
        </p:txBody>
      </p:sp>
      <p:pic>
        <p:nvPicPr>
          <p:cNvPr id="3082" name="Рисунок 22" descr="GP Ru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88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19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90" r:id="rId1"/>
    <p:sldLayoutId id="2147486991" r:id="rId2"/>
    <p:sldLayoutId id="2147486992" r:id="rId3"/>
    <p:sldLayoutId id="2147486993" r:id="rId4"/>
    <p:sldLayoutId id="2147486994" r:id="rId5"/>
    <p:sldLayoutId id="2147486996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4622800"/>
            <a:ext cx="9144000" cy="539750"/>
            <a:chOff x="0" y="3974"/>
            <a:chExt cx="5760" cy="340"/>
          </a:xfrm>
        </p:grpSpPr>
        <p:sp>
          <p:nvSpPr>
            <p:cNvPr id="308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8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80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81" name="Номер слайда 3"/>
          <p:cNvSpPr txBox="1">
            <a:spLocks/>
          </p:cNvSpPr>
          <p:nvPr/>
        </p:nvSpPr>
        <p:spPr bwMode="auto">
          <a:xfrm>
            <a:off x="209550" y="4667250"/>
            <a:ext cx="1482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4FDAB90-8997-45CC-B44C-D1BA6E7C0E2D}" type="slidenum">
              <a:rPr lang="ru-RU" altLang="ru-RU" sz="2000" b="1" smtClean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ru-RU" altLang="ru-RU" sz="2000" b="1" smtClean="0">
              <a:solidFill>
                <a:prstClr val="white"/>
              </a:solidFill>
            </a:endParaRPr>
          </a:p>
        </p:txBody>
      </p:sp>
      <p:pic>
        <p:nvPicPr>
          <p:cNvPr id="3082" name="Рисунок 22" descr="GP Ru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88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36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98" r:id="rId1"/>
    <p:sldLayoutId id="2147486999" r:id="rId2"/>
    <p:sldLayoutId id="2147487000" r:id="rId3"/>
    <p:sldLayoutId id="2147487001" r:id="rId4"/>
    <p:sldLayoutId id="2147487002" r:id="rId5"/>
    <p:sldLayoutId id="214748700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4622800"/>
            <a:ext cx="9144000" cy="539750"/>
            <a:chOff x="0" y="3974"/>
            <a:chExt cx="5760" cy="340"/>
          </a:xfrm>
        </p:grpSpPr>
        <p:sp>
          <p:nvSpPr>
            <p:cNvPr id="308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8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80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81" name="Номер слайда 3"/>
          <p:cNvSpPr txBox="1">
            <a:spLocks/>
          </p:cNvSpPr>
          <p:nvPr/>
        </p:nvSpPr>
        <p:spPr bwMode="auto">
          <a:xfrm>
            <a:off x="209550" y="4667250"/>
            <a:ext cx="1482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4FDAB90-8997-45CC-B44C-D1BA6E7C0E2D}" type="slidenum">
              <a:rPr lang="ru-RU" altLang="ru-RU" sz="2000" b="1" smtClean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ru-RU" altLang="ru-RU" sz="2000" b="1" smtClean="0">
              <a:solidFill>
                <a:prstClr val="white"/>
              </a:solidFill>
            </a:endParaRPr>
          </a:p>
        </p:txBody>
      </p:sp>
      <p:pic>
        <p:nvPicPr>
          <p:cNvPr id="3082" name="Рисунок 22" descr="GP Ru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88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36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06" r:id="rId1"/>
    <p:sldLayoutId id="2147487007" r:id="rId2"/>
    <p:sldLayoutId id="2147487008" r:id="rId3"/>
    <p:sldLayoutId id="2147487009" r:id="rId4"/>
    <p:sldLayoutId id="2147487010" r:id="rId5"/>
    <p:sldLayoutId id="2147487012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4622800"/>
            <a:ext cx="9144000" cy="539750"/>
            <a:chOff x="0" y="3974"/>
            <a:chExt cx="5760" cy="340"/>
          </a:xfrm>
        </p:grpSpPr>
        <p:sp>
          <p:nvSpPr>
            <p:cNvPr id="308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8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80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81" name="Номер слайда 3"/>
          <p:cNvSpPr txBox="1">
            <a:spLocks/>
          </p:cNvSpPr>
          <p:nvPr/>
        </p:nvSpPr>
        <p:spPr bwMode="auto">
          <a:xfrm>
            <a:off x="209550" y="4667250"/>
            <a:ext cx="1482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4FDAB90-8997-45CC-B44C-D1BA6E7C0E2D}" type="slidenum">
              <a:rPr lang="ru-RU" altLang="ru-RU" sz="2000" b="1" smtClean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ru-RU" altLang="ru-RU" sz="2000" b="1" smtClean="0">
              <a:solidFill>
                <a:prstClr val="white"/>
              </a:solidFill>
            </a:endParaRPr>
          </a:p>
        </p:txBody>
      </p:sp>
      <p:pic>
        <p:nvPicPr>
          <p:cNvPr id="3082" name="Рисунок 22" descr="GP Ru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88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09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14" r:id="rId1"/>
    <p:sldLayoutId id="2147487015" r:id="rId2"/>
    <p:sldLayoutId id="2147487016" r:id="rId3"/>
    <p:sldLayoutId id="2147487017" r:id="rId4"/>
    <p:sldLayoutId id="2147487018" r:id="rId5"/>
    <p:sldLayoutId id="2147487020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4622800"/>
            <a:ext cx="9144000" cy="539750"/>
            <a:chOff x="0" y="3974"/>
            <a:chExt cx="5760" cy="340"/>
          </a:xfrm>
        </p:grpSpPr>
        <p:sp>
          <p:nvSpPr>
            <p:cNvPr id="308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8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80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81" name="Номер слайда 3"/>
          <p:cNvSpPr txBox="1">
            <a:spLocks/>
          </p:cNvSpPr>
          <p:nvPr/>
        </p:nvSpPr>
        <p:spPr bwMode="auto">
          <a:xfrm>
            <a:off x="209552" y="4667250"/>
            <a:ext cx="1482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4FDAB90-8997-45CC-B44C-D1BA6E7C0E2D}" type="slidenum">
              <a:rPr lang="ru-RU" altLang="ru-RU" sz="2000" b="1" smtClean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ru-RU" altLang="ru-RU" sz="2000" b="1" smtClean="0">
              <a:solidFill>
                <a:prstClr val="white"/>
              </a:solidFill>
            </a:endParaRPr>
          </a:p>
        </p:txBody>
      </p:sp>
      <p:pic>
        <p:nvPicPr>
          <p:cNvPr id="3082" name="Рисунок 22" descr="GP Ru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97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48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22" r:id="rId1"/>
    <p:sldLayoutId id="2147487023" r:id="rId2"/>
    <p:sldLayoutId id="2147487024" r:id="rId3"/>
    <p:sldLayoutId id="2147487025" r:id="rId4"/>
    <p:sldLayoutId id="2147487026" r:id="rId5"/>
    <p:sldLayoutId id="2147487027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4622800"/>
            <a:ext cx="1936750" cy="5397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4622800"/>
            <a:ext cx="9144000" cy="5397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itchFamily="34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6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7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8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pic>
        <p:nvPicPr>
          <p:cNvPr id="2059" name="Рисунок 22" descr="GP Ru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97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74" r:id="rId1"/>
    <p:sldLayoutId id="2147486875" r:id="rId2"/>
    <p:sldLayoutId id="2147486876" r:id="rId3"/>
    <p:sldLayoutId id="2147486877" r:id="rId4"/>
    <p:sldLayoutId id="2147486878" r:id="rId5"/>
    <p:sldLayoutId id="2147486885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4622800"/>
            <a:ext cx="9144000" cy="539750"/>
            <a:chOff x="0" y="3974"/>
            <a:chExt cx="5760" cy="340"/>
          </a:xfrm>
        </p:grpSpPr>
        <p:sp>
          <p:nvSpPr>
            <p:cNvPr id="308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78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0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81" name="Номер слайда 3"/>
          <p:cNvSpPr txBox="1">
            <a:spLocks/>
          </p:cNvSpPr>
          <p:nvPr/>
        </p:nvSpPr>
        <p:spPr bwMode="auto">
          <a:xfrm>
            <a:off x="209552" y="4667250"/>
            <a:ext cx="1482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4FDAB90-8997-45CC-B44C-D1BA6E7C0E2D}" type="slidenum">
              <a:rPr lang="ru-RU" altLang="ru-RU" sz="20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ru-RU" altLang="ru-RU" sz="2000" b="1" smtClean="0">
              <a:solidFill>
                <a:schemeClr val="bg1"/>
              </a:solidFill>
            </a:endParaRPr>
          </a:p>
        </p:txBody>
      </p:sp>
      <p:pic>
        <p:nvPicPr>
          <p:cNvPr id="3082" name="Рисунок 22" descr="GP Ru.w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97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7" r:id="rId6"/>
    <p:sldLayoutId id="2147486888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4622800"/>
            <a:ext cx="9144000" cy="539750"/>
            <a:chOff x="0" y="3974"/>
            <a:chExt cx="5760" cy="340"/>
          </a:xfrm>
        </p:grpSpPr>
        <p:sp>
          <p:nvSpPr>
            <p:cNvPr id="308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8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80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81" name="Номер слайда 3"/>
          <p:cNvSpPr txBox="1">
            <a:spLocks/>
          </p:cNvSpPr>
          <p:nvPr/>
        </p:nvSpPr>
        <p:spPr bwMode="auto">
          <a:xfrm>
            <a:off x="209552" y="4667250"/>
            <a:ext cx="1482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4FDAB90-8997-45CC-B44C-D1BA6E7C0E2D}" type="slidenum">
              <a:rPr lang="ru-RU" altLang="ru-RU" sz="2000" b="1" smtClean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ru-RU" altLang="ru-RU" sz="2000" b="1" smtClean="0">
              <a:solidFill>
                <a:prstClr val="white"/>
              </a:solidFill>
            </a:endParaRPr>
          </a:p>
        </p:txBody>
      </p:sp>
      <p:pic>
        <p:nvPicPr>
          <p:cNvPr id="3082" name="Рисунок 22" descr="GP Ru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97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60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90" r:id="rId1"/>
    <p:sldLayoutId id="2147486891" r:id="rId2"/>
    <p:sldLayoutId id="2147486892" r:id="rId3"/>
    <p:sldLayoutId id="2147486893" r:id="rId4"/>
    <p:sldLayoutId id="2147486894" r:id="rId5"/>
    <p:sldLayoutId id="2147486896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 userDrawn="1"/>
        </p:nvSpPr>
        <p:spPr bwMode="auto">
          <a:xfrm>
            <a:off x="1" y="815578"/>
            <a:ext cx="9144000" cy="3938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grpSp>
        <p:nvGrpSpPr>
          <p:cNvPr id="2" name="Group 3"/>
          <p:cNvGrpSpPr>
            <a:grpSpLocks/>
          </p:cNvGrpSpPr>
          <p:nvPr userDrawn="1"/>
        </p:nvGrpSpPr>
        <p:grpSpPr bwMode="auto">
          <a:xfrm>
            <a:off x="0" y="4738703"/>
            <a:ext cx="9144000" cy="404813"/>
            <a:chOff x="0" y="3974"/>
            <a:chExt cx="5760" cy="340"/>
          </a:xfrm>
        </p:grpSpPr>
        <p:sp>
          <p:nvSpPr>
            <p:cNvPr id="2754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+mn-cs"/>
                <a:sym typeface="Arial Narrow"/>
              </a:endParaRPr>
            </a:p>
          </p:txBody>
        </p:sp>
        <p:sp>
          <p:nvSpPr>
            <p:cNvPr id="2754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+mn-cs"/>
                <a:sym typeface="Arial Narrow"/>
              </a:endParaRPr>
            </a:p>
          </p:txBody>
        </p:sp>
        <p:sp>
          <p:nvSpPr>
            <p:cNvPr id="2754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+mn-cs"/>
                <a:sym typeface="Arial Narrow"/>
              </a:endParaRPr>
            </a:p>
          </p:txBody>
        </p:sp>
      </p:grpSp>
      <p:sp>
        <p:nvSpPr>
          <p:cNvPr id="275463" name="Rectangle 7"/>
          <p:cNvSpPr>
            <a:spLocks noChangeArrowheads="1"/>
          </p:cNvSpPr>
          <p:nvPr userDrawn="1"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sp>
        <p:nvSpPr>
          <p:cNvPr id="275464" name="Rectangle 8"/>
          <p:cNvSpPr>
            <a:spLocks noChangeArrowheads="1"/>
          </p:cNvSpPr>
          <p:nvPr userDrawn="1"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sp>
        <p:nvSpPr>
          <p:cNvPr id="275465" name="Line 9"/>
          <p:cNvSpPr>
            <a:spLocks noChangeShapeType="1"/>
          </p:cNvSpPr>
          <p:nvPr userDrawn="1"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sp>
        <p:nvSpPr>
          <p:cNvPr id="2754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0614B6C3-460E-48DE-8678-F4DD55175659}" type="slidenum">
              <a:rPr lang="ru-RU">
                <a:solidFill>
                  <a:srgbClr val="FFFFFF"/>
                </a:solidFill>
                <a:cs typeface="+mn-cs"/>
                <a:sym typeface="Arial Narrow"/>
              </a:rPr>
              <a:pPr/>
              <a:t>‹#›</a:t>
            </a:fld>
            <a:endParaRPr lang="ru-RU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 dirty="0" smtClean="0">
                <a:solidFill>
                  <a:srgbClr val="FFFFFF"/>
                </a:solidFill>
                <a:cs typeface="+mn-cs"/>
                <a:sym typeface="Arial Narrow"/>
              </a:rPr>
              <a:t>НАЗВАНИЕ ПРЕЗЕНТАЦИИ</a:t>
            </a:r>
            <a:endParaRPr lang="ru-RU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sp>
        <p:nvSpPr>
          <p:cNvPr id="275470" name="Rectangle 14"/>
          <p:cNvSpPr>
            <a:spLocks noChangeArrowheads="1"/>
          </p:cNvSpPr>
          <p:nvPr userDrawn="1"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sp>
        <p:nvSpPr>
          <p:cNvPr id="275472" name="Line 16"/>
          <p:cNvSpPr>
            <a:spLocks noChangeShapeType="1"/>
          </p:cNvSpPr>
          <p:nvPr userDrawn="1"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sp>
        <p:nvSpPr>
          <p:cNvPr id="275473" name="Line 17"/>
          <p:cNvSpPr>
            <a:spLocks noChangeShapeType="1"/>
          </p:cNvSpPr>
          <p:nvPr userDrawn="1"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pic>
        <p:nvPicPr>
          <p:cNvPr id="275476" name="Picture 20" descr="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6213" y="142875"/>
            <a:ext cx="1547812" cy="558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18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98" r:id="rId1"/>
    <p:sldLayoutId id="2147486899" r:id="rId2"/>
    <p:sldLayoutId id="2147486900" r:id="rId3"/>
    <p:sldLayoutId id="2147486901" r:id="rId4"/>
    <p:sldLayoutId id="2147486902" r:id="rId5"/>
    <p:sldLayoutId id="2147486903" r:id="rId6"/>
    <p:sldLayoutId id="2147486904" r:id="rId7"/>
    <p:sldLayoutId id="2147486905" r:id="rId8"/>
    <p:sldLayoutId id="2147486906" r:id="rId9"/>
    <p:sldLayoutId id="2147486907" r:id="rId10"/>
    <p:sldLayoutId id="2147486908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4622800"/>
            <a:ext cx="9144000" cy="539750"/>
            <a:chOff x="0" y="3974"/>
            <a:chExt cx="5760" cy="340"/>
          </a:xfrm>
        </p:grpSpPr>
        <p:sp>
          <p:nvSpPr>
            <p:cNvPr id="308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8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80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81" name="Номер слайда 3"/>
          <p:cNvSpPr txBox="1">
            <a:spLocks/>
          </p:cNvSpPr>
          <p:nvPr/>
        </p:nvSpPr>
        <p:spPr bwMode="auto">
          <a:xfrm>
            <a:off x="209552" y="4667250"/>
            <a:ext cx="1482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4FDAB90-8997-45CC-B44C-D1BA6E7C0E2D}" type="slidenum">
              <a:rPr lang="ru-RU" altLang="ru-RU" sz="2000" b="1" smtClean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ru-RU" altLang="ru-RU" sz="2000" b="1" smtClean="0">
              <a:solidFill>
                <a:prstClr val="white"/>
              </a:solidFill>
            </a:endParaRPr>
          </a:p>
        </p:txBody>
      </p:sp>
      <p:pic>
        <p:nvPicPr>
          <p:cNvPr id="3082" name="Рисунок 22" descr="GP Ru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97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10" r:id="rId1"/>
    <p:sldLayoutId id="2147486911" r:id="rId2"/>
    <p:sldLayoutId id="2147486912" r:id="rId3"/>
    <p:sldLayoutId id="2147486913" r:id="rId4"/>
    <p:sldLayoutId id="2147486914" r:id="rId5"/>
    <p:sldLayoutId id="2147486915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 userDrawn="1"/>
        </p:nvSpPr>
        <p:spPr bwMode="auto">
          <a:xfrm>
            <a:off x="1" y="815578"/>
            <a:ext cx="9144000" cy="3938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grpSp>
        <p:nvGrpSpPr>
          <p:cNvPr id="2" name="Group 3"/>
          <p:cNvGrpSpPr>
            <a:grpSpLocks/>
          </p:cNvGrpSpPr>
          <p:nvPr userDrawn="1"/>
        </p:nvGrpSpPr>
        <p:grpSpPr bwMode="auto">
          <a:xfrm>
            <a:off x="0" y="4738701"/>
            <a:ext cx="9144000" cy="404813"/>
            <a:chOff x="0" y="3974"/>
            <a:chExt cx="5760" cy="340"/>
          </a:xfrm>
        </p:grpSpPr>
        <p:sp>
          <p:nvSpPr>
            <p:cNvPr id="2754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+mn-cs"/>
                <a:sym typeface="Arial Narrow"/>
              </a:endParaRPr>
            </a:p>
          </p:txBody>
        </p:sp>
        <p:sp>
          <p:nvSpPr>
            <p:cNvPr id="2754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+mn-cs"/>
                <a:sym typeface="Arial Narrow"/>
              </a:endParaRPr>
            </a:p>
          </p:txBody>
        </p:sp>
        <p:sp>
          <p:nvSpPr>
            <p:cNvPr id="2754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+mn-cs"/>
                <a:sym typeface="Arial Narrow"/>
              </a:endParaRPr>
            </a:p>
          </p:txBody>
        </p:sp>
      </p:grpSp>
      <p:sp>
        <p:nvSpPr>
          <p:cNvPr id="275463" name="Rectangle 7"/>
          <p:cNvSpPr>
            <a:spLocks noChangeArrowheads="1"/>
          </p:cNvSpPr>
          <p:nvPr userDrawn="1"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sp>
        <p:nvSpPr>
          <p:cNvPr id="275464" name="Rectangle 8"/>
          <p:cNvSpPr>
            <a:spLocks noChangeArrowheads="1"/>
          </p:cNvSpPr>
          <p:nvPr userDrawn="1"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sp>
        <p:nvSpPr>
          <p:cNvPr id="275465" name="Line 9"/>
          <p:cNvSpPr>
            <a:spLocks noChangeShapeType="1"/>
          </p:cNvSpPr>
          <p:nvPr userDrawn="1"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sp>
        <p:nvSpPr>
          <p:cNvPr id="2754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0614B6C3-460E-48DE-8678-F4DD55175659}" type="slidenum">
              <a:rPr lang="ru-RU">
                <a:solidFill>
                  <a:srgbClr val="FFFFFF"/>
                </a:solidFill>
                <a:cs typeface="+mn-cs"/>
                <a:sym typeface="Arial Narrow"/>
              </a:rPr>
              <a:pPr/>
              <a:t>‹#›</a:t>
            </a:fld>
            <a:endParaRPr lang="ru-RU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 dirty="0" smtClean="0">
                <a:solidFill>
                  <a:srgbClr val="FFFFFF"/>
                </a:solidFill>
                <a:cs typeface="+mn-cs"/>
                <a:sym typeface="Arial Narrow"/>
              </a:rPr>
              <a:t>НАЗВАНИЕ ПРЕЗЕНТАЦИИ</a:t>
            </a:r>
            <a:endParaRPr lang="ru-RU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sp>
        <p:nvSpPr>
          <p:cNvPr id="275470" name="Rectangle 14"/>
          <p:cNvSpPr>
            <a:spLocks noChangeArrowheads="1"/>
          </p:cNvSpPr>
          <p:nvPr userDrawn="1"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sp>
        <p:nvSpPr>
          <p:cNvPr id="275472" name="Line 16"/>
          <p:cNvSpPr>
            <a:spLocks noChangeShapeType="1"/>
          </p:cNvSpPr>
          <p:nvPr userDrawn="1"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sp>
        <p:nvSpPr>
          <p:cNvPr id="275473" name="Line 17"/>
          <p:cNvSpPr>
            <a:spLocks noChangeShapeType="1"/>
          </p:cNvSpPr>
          <p:nvPr userDrawn="1"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pic>
        <p:nvPicPr>
          <p:cNvPr id="275476" name="Picture 20" descr="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6213" y="142875"/>
            <a:ext cx="1547812" cy="558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008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18" r:id="rId1"/>
    <p:sldLayoutId id="2147486919" r:id="rId2"/>
    <p:sldLayoutId id="2147486920" r:id="rId3"/>
    <p:sldLayoutId id="2147486921" r:id="rId4"/>
    <p:sldLayoutId id="2147486922" r:id="rId5"/>
    <p:sldLayoutId id="2147486923" r:id="rId6"/>
    <p:sldLayoutId id="2147486924" r:id="rId7"/>
    <p:sldLayoutId id="2147486925" r:id="rId8"/>
    <p:sldLayoutId id="2147486926" r:id="rId9"/>
    <p:sldLayoutId id="2147486927" r:id="rId10"/>
    <p:sldLayoutId id="2147486928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 userDrawn="1"/>
        </p:nvSpPr>
        <p:spPr bwMode="auto">
          <a:xfrm>
            <a:off x="1" y="815578"/>
            <a:ext cx="9144000" cy="3938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grpSp>
        <p:nvGrpSpPr>
          <p:cNvPr id="2" name="Group 3"/>
          <p:cNvGrpSpPr>
            <a:grpSpLocks/>
          </p:cNvGrpSpPr>
          <p:nvPr userDrawn="1"/>
        </p:nvGrpSpPr>
        <p:grpSpPr bwMode="auto">
          <a:xfrm>
            <a:off x="0" y="4738698"/>
            <a:ext cx="9144000" cy="404813"/>
            <a:chOff x="0" y="3974"/>
            <a:chExt cx="5760" cy="340"/>
          </a:xfrm>
        </p:grpSpPr>
        <p:sp>
          <p:nvSpPr>
            <p:cNvPr id="2754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+mn-cs"/>
                <a:sym typeface="Arial Narrow"/>
              </a:endParaRPr>
            </a:p>
          </p:txBody>
        </p:sp>
        <p:sp>
          <p:nvSpPr>
            <p:cNvPr id="2754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+mn-cs"/>
                <a:sym typeface="Arial Narrow"/>
              </a:endParaRPr>
            </a:p>
          </p:txBody>
        </p:sp>
        <p:sp>
          <p:nvSpPr>
            <p:cNvPr id="2754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+mn-cs"/>
                <a:sym typeface="Arial Narrow"/>
              </a:endParaRPr>
            </a:p>
          </p:txBody>
        </p:sp>
      </p:grpSp>
      <p:sp>
        <p:nvSpPr>
          <p:cNvPr id="275463" name="Rectangle 7"/>
          <p:cNvSpPr>
            <a:spLocks noChangeArrowheads="1"/>
          </p:cNvSpPr>
          <p:nvPr userDrawn="1"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sp>
        <p:nvSpPr>
          <p:cNvPr id="275464" name="Rectangle 8"/>
          <p:cNvSpPr>
            <a:spLocks noChangeArrowheads="1"/>
          </p:cNvSpPr>
          <p:nvPr userDrawn="1"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sp>
        <p:nvSpPr>
          <p:cNvPr id="275465" name="Line 9"/>
          <p:cNvSpPr>
            <a:spLocks noChangeShapeType="1"/>
          </p:cNvSpPr>
          <p:nvPr userDrawn="1"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sp>
        <p:nvSpPr>
          <p:cNvPr id="2754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0614B6C3-460E-48DE-8678-F4DD55175659}" type="slidenum">
              <a:rPr lang="ru-RU">
                <a:solidFill>
                  <a:srgbClr val="FFFFFF"/>
                </a:solidFill>
                <a:cs typeface="+mn-cs"/>
                <a:sym typeface="Arial Narrow"/>
              </a:rPr>
              <a:pPr/>
              <a:t>‹#›</a:t>
            </a:fld>
            <a:endParaRPr lang="ru-RU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 dirty="0" smtClean="0">
                <a:solidFill>
                  <a:srgbClr val="FFFFFF"/>
                </a:solidFill>
                <a:cs typeface="+mn-cs"/>
                <a:sym typeface="Arial Narrow"/>
              </a:rPr>
              <a:t>НАЗВАНИЕ ПРЕЗЕНТАЦИИ</a:t>
            </a:r>
            <a:endParaRPr lang="ru-RU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sp>
        <p:nvSpPr>
          <p:cNvPr id="275470" name="Rectangle 14"/>
          <p:cNvSpPr>
            <a:spLocks noChangeArrowheads="1"/>
          </p:cNvSpPr>
          <p:nvPr userDrawn="1"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sp>
        <p:nvSpPr>
          <p:cNvPr id="275472" name="Line 16"/>
          <p:cNvSpPr>
            <a:spLocks noChangeShapeType="1"/>
          </p:cNvSpPr>
          <p:nvPr userDrawn="1"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sp>
        <p:nvSpPr>
          <p:cNvPr id="275473" name="Line 17"/>
          <p:cNvSpPr>
            <a:spLocks noChangeShapeType="1"/>
          </p:cNvSpPr>
          <p:nvPr userDrawn="1"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+mn-cs"/>
              <a:sym typeface="Arial Narrow"/>
            </a:endParaRPr>
          </a:p>
        </p:txBody>
      </p:sp>
      <p:pic>
        <p:nvPicPr>
          <p:cNvPr id="275476" name="Picture 20" descr="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6213" y="142875"/>
            <a:ext cx="1547812" cy="558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09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30" r:id="rId1"/>
    <p:sldLayoutId id="2147486931" r:id="rId2"/>
    <p:sldLayoutId id="2147486932" r:id="rId3"/>
    <p:sldLayoutId id="2147486933" r:id="rId4"/>
    <p:sldLayoutId id="2147486934" r:id="rId5"/>
    <p:sldLayoutId id="2147486935" r:id="rId6"/>
    <p:sldLayoutId id="2147486936" r:id="rId7"/>
    <p:sldLayoutId id="2147486937" r:id="rId8"/>
    <p:sldLayoutId id="2147486938" r:id="rId9"/>
    <p:sldLayoutId id="2147486939" r:id="rId10"/>
    <p:sldLayoutId id="2147486940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4622800"/>
            <a:ext cx="9144000" cy="539750"/>
            <a:chOff x="0" y="3974"/>
            <a:chExt cx="5760" cy="340"/>
          </a:xfrm>
        </p:grpSpPr>
        <p:sp>
          <p:nvSpPr>
            <p:cNvPr id="308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8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8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80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81" name="Номер слайда 3"/>
          <p:cNvSpPr txBox="1">
            <a:spLocks/>
          </p:cNvSpPr>
          <p:nvPr/>
        </p:nvSpPr>
        <p:spPr bwMode="auto">
          <a:xfrm>
            <a:off x="209552" y="4667250"/>
            <a:ext cx="1482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4FDAB90-8997-45CC-B44C-D1BA6E7C0E2D}" type="slidenum">
              <a:rPr lang="ru-RU" altLang="ru-RU" sz="2000" b="1" smtClean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ru-RU" altLang="ru-RU" sz="2000" b="1" smtClean="0">
              <a:solidFill>
                <a:prstClr val="white"/>
              </a:solidFill>
            </a:endParaRPr>
          </a:p>
        </p:txBody>
      </p:sp>
      <p:pic>
        <p:nvPicPr>
          <p:cNvPr id="3082" name="Рисунок 22" descr="GP Ru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97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95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42" r:id="rId1"/>
    <p:sldLayoutId id="2147486943" r:id="rId2"/>
    <p:sldLayoutId id="2147486944" r:id="rId3"/>
    <p:sldLayoutId id="2147486945" r:id="rId4"/>
    <p:sldLayoutId id="2147486946" r:id="rId5"/>
    <p:sldLayoutId id="2147486948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1979614" y="1419225"/>
            <a:ext cx="6912867" cy="1512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ea typeface="Arial Narrow" pitchFamily="34" charset="0"/>
                <a:cs typeface="Arial Narrow" pitchFamily="34" charset="0"/>
              </a:rPr>
              <a:t>О ПЕРСПЕКТИВАХ </a:t>
            </a:r>
            <a:r>
              <a:rPr lang="ru-RU" sz="2000" b="1" dirty="0">
                <a:ea typeface="Arial Narrow" pitchFamily="34" charset="0"/>
                <a:cs typeface="Arial Narrow" pitchFamily="34" charset="0"/>
              </a:rPr>
              <a:t>РАЗВИТИЯ </a:t>
            </a:r>
            <a:r>
              <a:rPr lang="ru-RU" sz="2000" b="1" dirty="0" smtClean="0">
                <a:ea typeface="Arial Narrow" pitchFamily="34" charset="0"/>
                <a:cs typeface="Arial Narrow" pitchFamily="34" charset="0"/>
              </a:rPr>
              <a:t>ПРОИЗВОДСТВЕННОЙ </a:t>
            </a:r>
            <a:br>
              <a:rPr lang="ru-RU" sz="2000" b="1" dirty="0" smtClean="0">
                <a:ea typeface="Arial Narrow" pitchFamily="34" charset="0"/>
                <a:cs typeface="Arial Narrow" pitchFamily="34" charset="0"/>
              </a:rPr>
            </a:br>
            <a:r>
              <a:rPr lang="ru-RU" sz="2000" b="1" dirty="0" smtClean="0">
                <a:ea typeface="Arial Narrow" pitchFamily="34" charset="0"/>
                <a:cs typeface="Arial Narrow" pitchFamily="34" charset="0"/>
              </a:rPr>
              <a:t>И СБЫТОВОЙ ИНФРАСТРУКТУРЫ СПГ  </a:t>
            </a:r>
            <a:br>
              <a:rPr lang="ru-RU" sz="2000" b="1" dirty="0" smtClean="0">
                <a:ea typeface="Arial Narrow" pitchFamily="34" charset="0"/>
                <a:cs typeface="Arial Narrow" pitchFamily="34" charset="0"/>
              </a:rPr>
            </a:br>
            <a:r>
              <a:rPr lang="ru-RU" sz="2000" b="1" dirty="0" smtClean="0">
                <a:ea typeface="Arial Narrow" pitchFamily="34" charset="0"/>
                <a:cs typeface="Arial Narrow" pitchFamily="34" charset="0"/>
              </a:rPr>
              <a:t>В ГРУППЕ КОМПАНИЙ ГАЗПРОМ </a:t>
            </a:r>
            <a:r>
              <a:rPr lang="ru-RU" sz="2000" b="1" dirty="0">
                <a:solidFill>
                  <a:srgbClr val="FF0000"/>
                </a:solidFill>
                <a:ea typeface="Arial Narrow" pitchFamily="34" charset="0"/>
                <a:cs typeface="Arial Narrow" pitchFamily="34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ea typeface="Arial Narrow" pitchFamily="34" charset="0"/>
                <a:cs typeface="Arial Narrow" pitchFamily="34" charset="0"/>
              </a:rPr>
            </a:br>
            <a:endParaRPr lang="ru-RU" altLang="ru-RU" sz="2000" b="1" dirty="0">
              <a:solidFill>
                <a:srgbClr val="FF0000"/>
              </a:solidFill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body" sz="quarter" idx="1"/>
          </p:nvPr>
        </p:nvSpPr>
        <p:spPr>
          <a:xfrm>
            <a:off x="2051721" y="3579862"/>
            <a:ext cx="6842125" cy="863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1800" b="1" dirty="0" smtClean="0">
                <a:ea typeface="Arial Narrow" pitchFamily="34" charset="0"/>
                <a:cs typeface="Arial Narrow" pitchFamily="34" charset="0"/>
              </a:rPr>
              <a:t>В.А. МИХАЛЕНКО </a:t>
            </a:r>
          </a:p>
          <a:p>
            <a:pPr algn="l" eaLnBrk="1" hangingPunct="1"/>
            <a:r>
              <a:rPr lang="ru-RU" altLang="ru-RU" sz="1800" b="1" dirty="0" smtClean="0">
                <a:ea typeface="Arial Narrow" pitchFamily="34" charset="0"/>
                <a:cs typeface="Arial Narrow" pitchFamily="34" charset="0"/>
              </a:rPr>
              <a:t>ЧЛЕН ПРАВЛЕНИЯ, НАЧАЛЬНИК ДЕПАРТАМЕНТА 308</a:t>
            </a: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920730" y="4702178"/>
            <a:ext cx="68916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0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0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0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0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dirty="0" smtClean="0">
                <a:ea typeface="Arial Narrow" pitchFamily="34" charset="0"/>
                <a:cs typeface="Arial Narrow" pitchFamily="34" charset="0"/>
                <a:sym typeface="Arial Narrow" pitchFamily="34" charset="0"/>
              </a:rPr>
              <a:t>C</a:t>
            </a:r>
            <a:r>
              <a:rPr lang="ru-RU" altLang="ru-RU" sz="1600" dirty="0" smtClean="0">
                <a:ea typeface="Arial Narrow" pitchFamily="34" charset="0"/>
                <a:cs typeface="Arial Narrow" pitchFamily="34" charset="0"/>
                <a:sym typeface="Arial Narrow" pitchFamily="34" charset="0"/>
              </a:rPr>
              <a:t>ОВЕЩАНИ</a:t>
            </a:r>
            <a:r>
              <a:rPr lang="ru-RU" altLang="ru-RU" sz="1600" dirty="0">
                <a:ea typeface="Arial Narrow" pitchFamily="34" charset="0"/>
                <a:cs typeface="Arial Narrow" pitchFamily="34" charset="0"/>
                <a:sym typeface="Arial Narrow" pitchFamily="34" charset="0"/>
              </a:rPr>
              <a:t>Е</a:t>
            </a:r>
            <a:r>
              <a:rPr lang="ru-RU" altLang="ru-RU" sz="1600" dirty="0" smtClean="0">
                <a:ea typeface="Arial Narrow" pitchFamily="34" charset="0"/>
                <a:cs typeface="Arial Narrow" pitchFamily="34" charset="0"/>
                <a:sym typeface="Arial Narrow" pitchFamily="34" charset="0"/>
              </a:rPr>
              <a:t> ПО ВОПРОСАМ ТЕХНОЛОГИЧЕСКОГО РАЗВИТИЯ ПАО «ГАЗПРОМ»</a:t>
            </a:r>
            <a:endParaRPr lang="ru-RU" altLang="ru-RU" sz="1600" dirty="0">
              <a:ea typeface="Arial Narrow" pitchFamily="34" charset="0"/>
              <a:cs typeface="Arial Narrow" pitchFamily="34" charset="0"/>
              <a:sym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8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58628" y="1272701"/>
            <a:ext cx="2353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п.6 Поручения</a:t>
            </a:r>
            <a:endParaRPr lang="en-US" sz="16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от </a:t>
            </a:r>
            <a:r>
              <a:rPr lang="ru-RU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19.01.2015 </a:t>
            </a:r>
            <a:endParaRPr lang="en-US" sz="16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№ </a:t>
            </a:r>
            <a:r>
              <a:rPr lang="ru-RU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01-2</a:t>
            </a:r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ru-RU" sz="1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66071" y="5187853"/>
            <a:ext cx="21336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34598B-63BA-4755-A0C8-EF3C86719E25}" type="slidenum">
              <a:rPr lang="ru-RU" altLang="ru-RU" sz="1200" smtClean="0">
                <a:solidFill>
                  <a:srgbClr val="898989"/>
                </a:solidFill>
                <a:latin typeface="Arial Narrow" panose="020B0606020202030204" pitchFamily="34" charset="0"/>
              </a:rPr>
              <a:t>2</a:t>
            </a:fld>
            <a:endParaRPr lang="ru-RU" altLang="ru-RU" sz="1200" dirty="0" smtClean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167607" y="2373728"/>
            <a:ext cx="6724873" cy="450050"/>
          </a:xfrm>
          <a:prstGeom prst="roundRect">
            <a:avLst/>
          </a:prstGeom>
          <a:solidFill>
            <a:srgbClr val="006699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Разработка комплексной программы</a:t>
            </a:r>
            <a:r>
              <a:rPr lang="ru-RU" sz="1600" b="1" dirty="0" smtClean="0">
                <a:solidFill>
                  <a:srgbClr val="0066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развития малотоннажного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производства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и использования СПГ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7007" y="3003798"/>
            <a:ext cx="2196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п.3 Поручения</a:t>
            </a:r>
            <a:endParaRPr lang="en-US" sz="16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от 28.0</a:t>
            </a:r>
            <a:r>
              <a:rPr lang="en-US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5</a:t>
            </a:r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.201</a:t>
            </a:r>
            <a:r>
              <a:rPr lang="en-US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5</a:t>
            </a:r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en-US" sz="16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№ 01-1621 </a:t>
            </a:r>
            <a:endParaRPr lang="ru-RU" sz="1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5890" y="1646088"/>
            <a:ext cx="65626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6699"/>
                </a:solidFill>
              </a:rPr>
              <a:t>Определить потенциал </a:t>
            </a:r>
            <a:r>
              <a:rPr lang="ru-RU" sz="1300" dirty="0">
                <a:solidFill>
                  <a:srgbClr val="006699"/>
                </a:solidFill>
              </a:rPr>
              <a:t>потребления СПГ в качестве моторного </a:t>
            </a:r>
            <a:r>
              <a:rPr lang="ru-RU" sz="1300" dirty="0" smtClean="0">
                <a:solidFill>
                  <a:srgbClr val="006699"/>
                </a:solidFill>
              </a:rPr>
              <a:t>топлива в различных сегментах потребления</a:t>
            </a:r>
            <a:endParaRPr lang="ru-RU" sz="1300" dirty="0">
              <a:solidFill>
                <a:srgbClr val="006699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42195" y="339864"/>
            <a:ext cx="6778277" cy="407804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Поручения Председателя Правления ПАО «Газпром»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1332494"/>
            <a:ext cx="627188" cy="6271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3078711"/>
            <a:ext cx="627188" cy="6271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123728" y="2859782"/>
            <a:ext cx="715752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6699"/>
                </a:solidFill>
              </a:rPr>
              <a:t>  Определить потенциал производства СПГ на ГРС с применением детандерных технологий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6699"/>
                </a:solidFill>
              </a:rPr>
              <a:t>  Обосновать перечень эффективных ГРС для производства СПГ с учетом потенциала потребления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6699"/>
                </a:solidFill>
              </a:rPr>
              <a:t>  Разработать предложения по развитию производства СПГ на базе прочих технологий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6699"/>
                </a:solidFill>
              </a:rPr>
              <a:t>  Определить пилотные проекты, необходимые для развития бизнес-сегмента СПГ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6699"/>
                </a:solidFill>
              </a:rPr>
              <a:t>  Определить сдерживающие факторы и мероприятия по их преодолению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6699"/>
                </a:solidFill>
              </a:rPr>
              <a:t>  Сформировать комплекс мероприятий для реализации Программы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6699"/>
                </a:solidFill>
              </a:rPr>
              <a:t>  Определить схему взаимодействия между дочерними обществами ПАО «Газпром»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6699"/>
                </a:solidFill>
              </a:rPr>
              <a:t>  Оценить потребности в капитальных вложениях</a:t>
            </a:r>
            <a:endParaRPr lang="ru-RU" sz="1300" dirty="0">
              <a:solidFill>
                <a:srgbClr val="006699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67608" y="1291865"/>
            <a:ext cx="6825010" cy="270030"/>
          </a:xfrm>
          <a:prstGeom prst="roundRect">
            <a:avLst/>
          </a:prstGeom>
          <a:solidFill>
            <a:srgbClr val="006699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Разработка целевых программ использования СПГ по сегментам транспорта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24"/>
          <p:cNvSpPr txBox="1">
            <a:spLocks noChangeArrowheads="1"/>
          </p:cNvSpPr>
          <p:nvPr/>
        </p:nvSpPr>
        <p:spPr bwMode="auto">
          <a:xfrm>
            <a:off x="2026158" y="195486"/>
            <a:ext cx="7215118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altLang="ru-RU" sz="2200" dirty="0" smtClean="0">
                <a:solidFill>
                  <a:schemeClr val="bg1"/>
                </a:solidFill>
              </a:rPr>
              <a:t>Программные документы </a:t>
            </a:r>
            <a:r>
              <a:rPr lang="ru-RU" altLang="ru-RU" sz="2200" dirty="0" smtClean="0">
                <a:solidFill>
                  <a:schemeClr val="bg1"/>
                </a:solidFill>
              </a:rPr>
              <a:t>ПАО «Газпром» по развитию </a:t>
            </a:r>
            <a:r>
              <a:rPr lang="ru-RU" altLang="ru-RU" sz="2200" dirty="0" smtClean="0">
                <a:solidFill>
                  <a:schemeClr val="bg1"/>
                </a:solidFill>
              </a:rPr>
              <a:t>малотоннажного производства и использования СПГ </a:t>
            </a:r>
            <a:endParaRPr lang="ru-RU" altLang="ru-RU" sz="2200" dirty="0">
              <a:solidFill>
                <a:schemeClr val="bg1"/>
              </a:solidFill>
            </a:endParaRPr>
          </a:p>
        </p:txBody>
      </p:sp>
      <p:sp>
        <p:nvSpPr>
          <p:cNvPr id="40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18707" y="4548266"/>
            <a:ext cx="21336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34598B-63BA-4755-A0C8-EF3C86719E25}" type="slidenum">
              <a:rPr lang="ru-RU" altLang="ru-RU" sz="900">
                <a:solidFill>
                  <a:srgbClr val="898989"/>
                </a:solidFill>
                <a:latin typeface="Arial Narrow" panose="020B0606020202030204" pitchFamily="34" charset="0"/>
              </a:rPr>
              <a:t>3</a:t>
            </a:fld>
            <a:endParaRPr lang="ru-RU" altLang="ru-RU" sz="9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51720" y="1201934"/>
            <a:ext cx="21962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99"/>
                </a:solidFill>
              </a:rPr>
              <a:t>Постановлением </a:t>
            </a:r>
          </a:p>
          <a:p>
            <a:pPr algn="ctr"/>
            <a:r>
              <a:rPr lang="ru-RU" sz="1400" b="1" dirty="0" smtClean="0">
                <a:solidFill>
                  <a:srgbClr val="006699"/>
                </a:solidFill>
              </a:rPr>
              <a:t>Правления ПАО «Газпром» </a:t>
            </a:r>
          </a:p>
          <a:p>
            <a:pPr algn="ctr"/>
            <a:r>
              <a:rPr lang="ru-RU" sz="1400" b="1" dirty="0">
                <a:solidFill>
                  <a:srgbClr val="006699"/>
                </a:solidFill>
              </a:rPr>
              <a:t>от </a:t>
            </a:r>
            <a:r>
              <a:rPr lang="ru-RU" sz="1400" b="1" dirty="0" smtClean="0">
                <a:solidFill>
                  <a:srgbClr val="006699"/>
                </a:solidFill>
              </a:rPr>
              <a:t>26.10.2016 № 42 утверждена </a:t>
            </a:r>
          </a:p>
          <a:p>
            <a:pPr algn="ctr"/>
            <a:r>
              <a:rPr lang="ru-RU" sz="1400" b="1" dirty="0">
                <a:solidFill>
                  <a:srgbClr val="006699"/>
                </a:solidFill>
                <a:cs typeface="Calibri" panose="020F0502020204030204" pitchFamily="34" charset="0"/>
              </a:rPr>
              <a:t>«Программа развития малотоннажного производства </a:t>
            </a:r>
            <a:r>
              <a:rPr lang="ru-RU" sz="1400" b="1" dirty="0" smtClean="0">
                <a:solidFill>
                  <a:srgbClr val="006699"/>
                </a:solidFill>
                <a:cs typeface="Calibri" panose="020F0502020204030204" pitchFamily="34" charset="0"/>
              </a:rPr>
              <a:t/>
            </a:r>
            <a:br>
              <a:rPr lang="ru-RU" sz="1400" b="1" dirty="0" smtClean="0">
                <a:solidFill>
                  <a:srgbClr val="006699"/>
                </a:solidFill>
                <a:cs typeface="Calibri" panose="020F0502020204030204" pitchFamily="34" charset="0"/>
              </a:rPr>
            </a:br>
            <a:r>
              <a:rPr lang="ru-RU" sz="1400" b="1" dirty="0" smtClean="0">
                <a:solidFill>
                  <a:srgbClr val="006699"/>
                </a:solidFill>
                <a:cs typeface="Calibri" panose="020F0502020204030204" pitchFamily="34" charset="0"/>
              </a:rPr>
              <a:t>и </a:t>
            </a:r>
            <a:r>
              <a:rPr lang="ru-RU" sz="1400" b="1" dirty="0">
                <a:solidFill>
                  <a:srgbClr val="006699"/>
                </a:solidFill>
                <a:cs typeface="Calibri" panose="020F0502020204030204" pitchFamily="34" charset="0"/>
              </a:rPr>
              <a:t>использования СПГ» </a:t>
            </a:r>
          </a:p>
          <a:p>
            <a:pPr algn="ctr"/>
            <a:endParaRPr lang="ru-RU" sz="1400" b="1" dirty="0">
              <a:solidFill>
                <a:srgbClr val="006699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506724"/>
              </p:ext>
            </p:extLst>
          </p:nvPr>
        </p:nvGraphicFramePr>
        <p:xfrm>
          <a:off x="219171" y="1146111"/>
          <a:ext cx="1616525" cy="2280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Acrobat Document" r:id="rId3" imgW="5667119" imgH="8019810" progId="AcroExch.Document.11">
                  <p:embed/>
                </p:oleObj>
              </mc:Choice>
              <mc:Fallback>
                <p:oleObj name="Acrobat Document" r:id="rId3" imgW="5667119" imgH="80198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171" y="1146111"/>
                        <a:ext cx="1616525" cy="2280655"/>
                      </a:xfrm>
                      <a:prstGeom prst="rect">
                        <a:avLst/>
                      </a:prstGeom>
                      <a:ln>
                        <a:solidFill>
                          <a:srgbClr val="00669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>
            <a:off x="4527808" y="1082247"/>
            <a:ext cx="8188" cy="2270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" y="3435846"/>
            <a:ext cx="1879401" cy="114632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332" y="3352947"/>
            <a:ext cx="2071311" cy="127103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19" y="3352947"/>
            <a:ext cx="2152913" cy="119902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674813"/>
            <a:ext cx="2412268" cy="949165"/>
          </a:xfrm>
          <a:prstGeom prst="rect">
            <a:avLst/>
          </a:prstGeom>
        </p:spPr>
      </p:pic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615935"/>
              </p:ext>
            </p:extLst>
          </p:nvPr>
        </p:nvGraphicFramePr>
        <p:xfrm>
          <a:off x="7272300" y="1131590"/>
          <a:ext cx="1620180" cy="2292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Acrobat Document" r:id="rId9" imgW="5667119" imgH="8019810" progId="AcroExch.Document.11">
                  <p:embed/>
                </p:oleObj>
              </mc:Choice>
              <mc:Fallback>
                <p:oleObj name="Acrobat Document" r:id="rId9" imgW="5667119" imgH="80198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72300" y="1131590"/>
                        <a:ext cx="1620180" cy="2292791"/>
                      </a:xfrm>
                      <a:prstGeom prst="rect">
                        <a:avLst/>
                      </a:prstGeom>
                      <a:ln w="12700">
                        <a:solidFill>
                          <a:srgbClr val="00669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4932040" y="1223920"/>
            <a:ext cx="21962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99"/>
                </a:solidFill>
              </a:rPr>
              <a:t>Приказ ПАО «Газпром» </a:t>
            </a:r>
          </a:p>
          <a:p>
            <a:pPr algn="ctr"/>
            <a:r>
              <a:rPr lang="ru-RU" sz="1400" b="1" dirty="0">
                <a:solidFill>
                  <a:srgbClr val="006699"/>
                </a:solidFill>
              </a:rPr>
              <a:t>от </a:t>
            </a:r>
            <a:r>
              <a:rPr lang="ru-RU" sz="1400" b="1" dirty="0" smtClean="0">
                <a:solidFill>
                  <a:srgbClr val="006699"/>
                </a:solidFill>
              </a:rPr>
              <a:t>19.01.2017 № 33  </a:t>
            </a:r>
          </a:p>
          <a:p>
            <a:pPr algn="ctr"/>
            <a:r>
              <a:rPr lang="ru-RU" sz="1400" b="1" dirty="0" smtClean="0">
                <a:solidFill>
                  <a:srgbClr val="006699"/>
                </a:solidFill>
                <a:cs typeface="Calibri" panose="020F0502020204030204" pitchFamily="34" charset="0"/>
              </a:rPr>
              <a:t>«Об утверждении Бизнес-модели производства </a:t>
            </a:r>
            <a:r>
              <a:rPr lang="ru-RU" sz="1400" b="1" dirty="0" smtClean="0">
                <a:solidFill>
                  <a:srgbClr val="006699"/>
                </a:solidFill>
                <a:cs typeface="Calibri" panose="020F0502020204030204" pitchFamily="34" charset="0"/>
              </a:rPr>
              <a:t/>
            </a:r>
            <a:br>
              <a:rPr lang="ru-RU" sz="1400" b="1" dirty="0" smtClean="0">
                <a:solidFill>
                  <a:srgbClr val="006699"/>
                </a:solidFill>
                <a:cs typeface="Calibri" panose="020F0502020204030204" pitchFamily="34" charset="0"/>
              </a:rPr>
            </a:br>
            <a:r>
              <a:rPr lang="ru-RU" sz="1400" b="1" dirty="0" smtClean="0">
                <a:solidFill>
                  <a:srgbClr val="006699"/>
                </a:solidFill>
                <a:cs typeface="Calibri" panose="020F0502020204030204" pitchFamily="34" charset="0"/>
              </a:rPr>
              <a:t>и </a:t>
            </a:r>
            <a:r>
              <a:rPr lang="ru-RU" sz="1400" b="1" dirty="0" smtClean="0">
                <a:solidFill>
                  <a:srgbClr val="006699"/>
                </a:solidFill>
                <a:cs typeface="Calibri" panose="020F0502020204030204" pitchFamily="34" charset="0"/>
              </a:rPr>
              <a:t>реализации малотоннажного </a:t>
            </a:r>
          </a:p>
          <a:p>
            <a:pPr algn="ctr"/>
            <a:r>
              <a:rPr lang="ru-RU" sz="1400" b="1" dirty="0" smtClean="0">
                <a:solidFill>
                  <a:srgbClr val="006699"/>
                </a:solidFill>
                <a:cs typeface="Calibri" panose="020F0502020204030204" pitchFamily="34" charset="0"/>
              </a:rPr>
              <a:t>СПГ на ГРС» </a:t>
            </a:r>
            <a:endParaRPr lang="ru-RU" sz="1400" b="1" dirty="0">
              <a:solidFill>
                <a:srgbClr val="006699"/>
              </a:solidFill>
              <a:cs typeface="Calibri" panose="020F0502020204030204" pitchFamily="34" charset="0"/>
            </a:endParaRPr>
          </a:p>
          <a:p>
            <a:pPr algn="ctr"/>
            <a:endParaRPr lang="ru-RU" sz="1400" b="1" dirty="0">
              <a:solidFill>
                <a:srgbClr val="0066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7661" y="4371950"/>
            <a:ext cx="125201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300" b="1" dirty="0" smtClean="0">
                <a:solidFill>
                  <a:srgbClr val="006699"/>
                </a:solidFill>
              </a:rPr>
              <a:t>Технология - 1 </a:t>
            </a:r>
            <a:endParaRPr lang="ru-RU" sz="1300" b="1" dirty="0">
              <a:solidFill>
                <a:srgbClr val="00669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77393" y="4367594"/>
            <a:ext cx="125201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300" b="1" dirty="0" smtClean="0">
                <a:solidFill>
                  <a:srgbClr val="006699"/>
                </a:solidFill>
              </a:rPr>
              <a:t>Технология - 2 </a:t>
            </a:r>
            <a:endParaRPr lang="ru-RU" sz="1300" b="1" dirty="0">
              <a:solidFill>
                <a:srgbClr val="00669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4367594"/>
            <a:ext cx="125201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300" b="1" dirty="0" smtClean="0">
                <a:solidFill>
                  <a:srgbClr val="006699"/>
                </a:solidFill>
              </a:rPr>
              <a:t>Технология - 3 </a:t>
            </a:r>
            <a:endParaRPr lang="ru-RU" sz="1300" b="1" dirty="0">
              <a:solidFill>
                <a:srgbClr val="00669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88441" y="4367594"/>
            <a:ext cx="125201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300" b="1" dirty="0" smtClean="0">
                <a:solidFill>
                  <a:srgbClr val="006699"/>
                </a:solidFill>
              </a:rPr>
              <a:t>Технология - 4 </a:t>
            </a:r>
            <a:endParaRPr lang="ru-RU" sz="130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Скругленный прямоугольник 31"/>
          <p:cNvSpPr>
            <a:spLocks noChangeArrowheads="1"/>
          </p:cNvSpPr>
          <p:nvPr/>
        </p:nvSpPr>
        <p:spPr bwMode="auto">
          <a:xfrm>
            <a:off x="7586089" y="392094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pic>
        <p:nvPicPr>
          <p:cNvPr id="96" name="Picture 2" descr="Картинки по запросу газпром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66572"/>
            <a:ext cx="1692189" cy="83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Прямоугольник 97"/>
          <p:cNvSpPr/>
          <p:nvPr/>
        </p:nvSpPr>
        <p:spPr>
          <a:xfrm>
            <a:off x="3660093" y="1330428"/>
            <a:ext cx="64087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6699"/>
                </a:solidFill>
              </a:rPr>
              <a:t>Укрепление энергетической и экологической безопасности России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b="1" dirty="0" smtClean="0">
              <a:solidFill>
                <a:srgbClr val="006699"/>
              </a:solidFill>
            </a:endParaRPr>
          </a:p>
          <a:p>
            <a:r>
              <a:rPr lang="ru-RU" sz="1400" b="1" dirty="0" smtClean="0">
                <a:solidFill>
                  <a:srgbClr val="006699"/>
                </a:solidFill>
              </a:rPr>
              <a:t>Сохранение </a:t>
            </a:r>
            <a:r>
              <a:rPr lang="ru-RU" sz="1400" b="1" dirty="0">
                <a:solidFill>
                  <a:srgbClr val="006699"/>
                </a:solidFill>
              </a:rPr>
              <a:t>лидирующих позиций на рынке газомоторного топлива </a:t>
            </a:r>
            <a:endParaRPr lang="ru-RU" sz="1400" b="1" dirty="0" smtClean="0">
              <a:solidFill>
                <a:srgbClr val="006699"/>
              </a:solidFill>
            </a:endParaRPr>
          </a:p>
          <a:p>
            <a:r>
              <a:rPr lang="ru-RU" sz="1400" b="1" dirty="0" smtClean="0">
                <a:solidFill>
                  <a:srgbClr val="006699"/>
                </a:solidFill>
              </a:rPr>
              <a:t>России путем </a:t>
            </a:r>
            <a:r>
              <a:rPr lang="ru-RU" sz="1400" b="1" dirty="0">
                <a:solidFill>
                  <a:srgbClr val="006699"/>
                </a:solidFill>
              </a:rPr>
              <a:t>диверсификации поставок </a:t>
            </a:r>
            <a:endParaRPr lang="ru-RU" sz="1400" b="1" dirty="0" smtClean="0">
              <a:solidFill>
                <a:srgbClr val="006699"/>
              </a:solidFill>
            </a:endParaRPr>
          </a:p>
          <a:p>
            <a:endParaRPr lang="ru-RU" sz="1400" b="1" dirty="0">
              <a:solidFill>
                <a:srgbClr val="006699"/>
              </a:solidFill>
            </a:endParaRPr>
          </a:p>
          <a:p>
            <a:r>
              <a:rPr lang="ru-RU" sz="1400" b="1" dirty="0" smtClean="0">
                <a:solidFill>
                  <a:srgbClr val="006699"/>
                </a:solidFill>
              </a:rPr>
              <a:t>Увеличение </a:t>
            </a:r>
            <a:r>
              <a:rPr lang="ru-RU" sz="1400" b="1" dirty="0">
                <a:solidFill>
                  <a:srgbClr val="006699"/>
                </a:solidFill>
              </a:rPr>
              <a:t>реализации природного газа потребителям на внутреннем </a:t>
            </a:r>
            <a:endParaRPr lang="ru-RU" sz="1400" b="1" dirty="0" smtClean="0">
              <a:solidFill>
                <a:srgbClr val="006699"/>
              </a:solidFill>
            </a:endParaRPr>
          </a:p>
          <a:p>
            <a:r>
              <a:rPr lang="ru-RU" sz="1400" b="1" dirty="0" smtClean="0">
                <a:solidFill>
                  <a:srgbClr val="006699"/>
                </a:solidFill>
              </a:rPr>
              <a:t>рынке</a:t>
            </a:r>
            <a:r>
              <a:rPr lang="ru-RU" sz="1400" b="1" dirty="0">
                <a:solidFill>
                  <a:srgbClr val="006699"/>
                </a:solidFill>
              </a:rPr>
              <a:t>, </a:t>
            </a:r>
            <a:r>
              <a:rPr lang="ru-RU" sz="1400" b="1" dirty="0" smtClean="0">
                <a:solidFill>
                  <a:srgbClr val="006699"/>
                </a:solidFill>
              </a:rPr>
              <a:t>в </a:t>
            </a:r>
            <a:r>
              <a:rPr lang="ru-RU" sz="1400" b="1" dirty="0" smtClean="0">
                <a:solidFill>
                  <a:srgbClr val="006699"/>
                </a:solidFill>
              </a:rPr>
              <a:t>том числе </a:t>
            </a:r>
            <a:r>
              <a:rPr lang="ru-RU" sz="1400" b="1" dirty="0">
                <a:solidFill>
                  <a:srgbClr val="006699"/>
                </a:solidFill>
              </a:rPr>
              <a:t>в удаленных регионах </a:t>
            </a:r>
            <a:endParaRPr lang="ru-RU" sz="1400" b="1" dirty="0" smtClean="0">
              <a:solidFill>
                <a:srgbClr val="0066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b="1" dirty="0">
              <a:solidFill>
                <a:srgbClr val="006699"/>
              </a:solidFill>
            </a:endParaRPr>
          </a:p>
          <a:p>
            <a:r>
              <a:rPr lang="ru-RU" sz="1400" b="1" dirty="0" smtClean="0">
                <a:solidFill>
                  <a:srgbClr val="006699"/>
                </a:solidFill>
              </a:rPr>
              <a:t>Повышение </a:t>
            </a:r>
            <a:r>
              <a:rPr lang="ru-RU" sz="1400" b="1" dirty="0">
                <a:solidFill>
                  <a:srgbClr val="006699"/>
                </a:solidFill>
              </a:rPr>
              <a:t>загрузки существующей газотранспортной </a:t>
            </a:r>
            <a:r>
              <a:rPr lang="ru-RU" sz="1400" b="1" dirty="0" smtClean="0">
                <a:solidFill>
                  <a:srgbClr val="006699"/>
                </a:solidFill>
              </a:rPr>
              <a:t>инфраструктуры</a:t>
            </a:r>
          </a:p>
          <a:p>
            <a:r>
              <a:rPr lang="ru-RU" sz="1400" b="1" dirty="0" smtClean="0">
                <a:solidFill>
                  <a:srgbClr val="006699"/>
                </a:solidFill>
              </a:rPr>
              <a:t>(</a:t>
            </a:r>
            <a:r>
              <a:rPr lang="ru-RU" sz="1400" b="1" dirty="0">
                <a:solidFill>
                  <a:srgbClr val="006699"/>
                </a:solidFill>
              </a:rPr>
              <a:t>в </a:t>
            </a:r>
            <a:r>
              <a:rPr lang="ru-RU" sz="1400" b="1" dirty="0" smtClean="0">
                <a:solidFill>
                  <a:srgbClr val="006699"/>
                </a:solidFill>
              </a:rPr>
              <a:t>том числе </a:t>
            </a:r>
            <a:r>
              <a:rPr lang="ru-RU" sz="1400" b="1" dirty="0">
                <a:solidFill>
                  <a:srgbClr val="006699"/>
                </a:solidFill>
              </a:rPr>
              <a:t>ГРС, АГНКС) </a:t>
            </a:r>
            <a:endParaRPr lang="ru-RU" sz="1400" b="1" dirty="0" smtClean="0">
              <a:solidFill>
                <a:srgbClr val="006699"/>
              </a:solidFill>
            </a:endParaRPr>
          </a:p>
          <a:p>
            <a:endParaRPr lang="ru-RU" sz="1400" b="1" dirty="0" smtClean="0">
              <a:solidFill>
                <a:srgbClr val="006699"/>
              </a:solidFill>
            </a:endParaRPr>
          </a:p>
          <a:p>
            <a:r>
              <a:rPr lang="ru-RU" sz="1400" b="1" dirty="0" smtClean="0">
                <a:solidFill>
                  <a:srgbClr val="006699"/>
                </a:solidFill>
              </a:rPr>
              <a:t>Сокращение </a:t>
            </a:r>
            <a:r>
              <a:rPr lang="ru-RU" sz="1400" b="1" dirty="0">
                <a:solidFill>
                  <a:srgbClr val="006699"/>
                </a:solidFill>
              </a:rPr>
              <a:t>затрат на создание и реконструкцию газотранспортной инфраструктуры </a:t>
            </a:r>
            <a:r>
              <a:rPr lang="ru-RU" sz="1400" b="1" dirty="0" smtClean="0">
                <a:solidFill>
                  <a:srgbClr val="006699"/>
                </a:solidFill>
              </a:rPr>
              <a:t>за </a:t>
            </a:r>
            <a:r>
              <a:rPr lang="ru-RU" sz="1400" b="1" dirty="0">
                <a:solidFill>
                  <a:srgbClr val="006699"/>
                </a:solidFill>
              </a:rPr>
              <a:t>счет эффекта ее </a:t>
            </a:r>
            <a:r>
              <a:rPr lang="ru-RU" sz="1400" b="1" dirty="0" smtClean="0">
                <a:solidFill>
                  <a:srgbClr val="006699"/>
                </a:solidFill>
              </a:rPr>
              <a:t>комплексного </a:t>
            </a:r>
            <a:r>
              <a:rPr lang="ru-RU" sz="1400" b="1" dirty="0">
                <a:solidFill>
                  <a:srgbClr val="006699"/>
                </a:solidFill>
              </a:rPr>
              <a:t>использования </a:t>
            </a:r>
            <a:endParaRPr lang="ru-RU" sz="1400" b="1" dirty="0" smtClean="0">
              <a:solidFill>
                <a:srgbClr val="006699"/>
              </a:solidFill>
            </a:endParaRPr>
          </a:p>
          <a:p>
            <a:endParaRPr lang="ru-RU" sz="1400" b="1" dirty="0">
              <a:solidFill>
                <a:srgbClr val="006699"/>
              </a:solidFill>
            </a:endParaRPr>
          </a:p>
          <a:p>
            <a:endParaRPr lang="ru-RU" sz="1400" b="1" dirty="0">
              <a:solidFill>
                <a:srgbClr val="006699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2087724" y="123478"/>
            <a:ext cx="6778277" cy="746358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Преимущества бизнес-сегмента сжиженного природного газа для Группы Газпром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124" name="Рисунок 1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2041" y="3725409"/>
            <a:ext cx="468052" cy="468052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55" y="1843922"/>
            <a:ext cx="444502" cy="444502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41" y="3077148"/>
            <a:ext cx="466331" cy="468242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14" y="2465270"/>
            <a:ext cx="437755" cy="435968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1275606"/>
            <a:ext cx="462485" cy="462485"/>
          </a:xfrm>
          <a:prstGeom prst="rect">
            <a:avLst/>
          </a:prstGeom>
        </p:spPr>
      </p:pic>
      <p:pic>
        <p:nvPicPr>
          <p:cNvPr id="321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24" y="2895786"/>
            <a:ext cx="1809108" cy="91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58" y="3954766"/>
            <a:ext cx="1789102" cy="81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3651870"/>
            <a:ext cx="1554913" cy="5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1" y="1987529"/>
            <a:ext cx="2140798" cy="120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765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roup 2"/>
          <p:cNvGrpSpPr>
            <a:grpSpLocks/>
          </p:cNvGrpSpPr>
          <p:nvPr/>
        </p:nvGrpSpPr>
        <p:grpSpPr bwMode="auto">
          <a:xfrm>
            <a:off x="1100531" y="1152739"/>
            <a:ext cx="6460081" cy="3471721"/>
            <a:chOff x="206" y="806"/>
            <a:chExt cx="5346" cy="285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1" name="Freeform 3"/>
            <p:cNvSpPr>
              <a:spLocks/>
            </p:cNvSpPr>
            <p:nvPr/>
          </p:nvSpPr>
          <p:spPr bwMode="auto">
            <a:xfrm>
              <a:off x="380" y="2924"/>
              <a:ext cx="174" cy="288"/>
            </a:xfrm>
            <a:custGeom>
              <a:avLst/>
              <a:gdLst>
                <a:gd name="T0" fmla="*/ 2147483647 w 29"/>
                <a:gd name="T1" fmla="*/ 0 h 48"/>
                <a:gd name="T2" fmla="*/ 2147483647 w 29"/>
                <a:gd name="T3" fmla="*/ 0 h 48"/>
                <a:gd name="T4" fmla="*/ 2147483647 w 29"/>
                <a:gd name="T5" fmla="*/ 2147483647 h 48"/>
                <a:gd name="T6" fmla="*/ 2147483647 w 29"/>
                <a:gd name="T7" fmla="*/ 2147483647 h 48"/>
                <a:gd name="T8" fmla="*/ 2147483647 w 29"/>
                <a:gd name="T9" fmla="*/ 2147483647 h 48"/>
                <a:gd name="T10" fmla="*/ 2147483647 w 29"/>
                <a:gd name="T11" fmla="*/ 2147483647 h 48"/>
                <a:gd name="T12" fmla="*/ 2147483647 w 29"/>
                <a:gd name="T13" fmla="*/ 2147483647 h 48"/>
                <a:gd name="T14" fmla="*/ 2147483647 w 29"/>
                <a:gd name="T15" fmla="*/ 2147483647 h 48"/>
                <a:gd name="T16" fmla="*/ 2147483647 w 29"/>
                <a:gd name="T17" fmla="*/ 2147483647 h 48"/>
                <a:gd name="T18" fmla="*/ 2147483647 w 29"/>
                <a:gd name="T19" fmla="*/ 2147483647 h 48"/>
                <a:gd name="T20" fmla="*/ 2147483647 w 29"/>
                <a:gd name="T21" fmla="*/ 2147483647 h 48"/>
                <a:gd name="T22" fmla="*/ 2147483647 w 29"/>
                <a:gd name="T23" fmla="*/ 2147483647 h 48"/>
                <a:gd name="T24" fmla="*/ 2147483647 w 29"/>
                <a:gd name="T25" fmla="*/ 2147483647 h 48"/>
                <a:gd name="T26" fmla="*/ 2147483647 w 29"/>
                <a:gd name="T27" fmla="*/ 2147483647 h 48"/>
                <a:gd name="T28" fmla="*/ 2147483647 w 29"/>
                <a:gd name="T29" fmla="*/ 2147483647 h 48"/>
                <a:gd name="T30" fmla="*/ 2147483647 w 29"/>
                <a:gd name="T31" fmla="*/ 2147483647 h 48"/>
                <a:gd name="T32" fmla="*/ 2147483647 w 29"/>
                <a:gd name="T33" fmla="*/ 2147483647 h 48"/>
                <a:gd name="T34" fmla="*/ 2147483647 w 29"/>
                <a:gd name="T35" fmla="*/ 2147483647 h 48"/>
                <a:gd name="T36" fmla="*/ 0 w 29"/>
                <a:gd name="T37" fmla="*/ 2147483647 h 48"/>
                <a:gd name="T38" fmla="*/ 0 w 29"/>
                <a:gd name="T39" fmla="*/ 2147483647 h 48"/>
                <a:gd name="T40" fmla="*/ 2147483647 w 29"/>
                <a:gd name="T41" fmla="*/ 2147483647 h 48"/>
                <a:gd name="T42" fmla="*/ 2147483647 w 29"/>
                <a:gd name="T43" fmla="*/ 2147483647 h 48"/>
                <a:gd name="T44" fmla="*/ 2147483647 w 29"/>
                <a:gd name="T45" fmla="*/ 2147483647 h 48"/>
                <a:gd name="T46" fmla="*/ 2147483647 w 29"/>
                <a:gd name="T47" fmla="*/ 2147483647 h 48"/>
                <a:gd name="T48" fmla="*/ 2147483647 w 29"/>
                <a:gd name="T49" fmla="*/ 2147483647 h 48"/>
                <a:gd name="T50" fmla="*/ 2147483647 w 29"/>
                <a:gd name="T51" fmla="*/ 2147483647 h 48"/>
                <a:gd name="T52" fmla="*/ 2147483647 w 29"/>
                <a:gd name="T53" fmla="*/ 2147483647 h 48"/>
                <a:gd name="T54" fmla="*/ 2147483647 w 29"/>
                <a:gd name="T55" fmla="*/ 2147483647 h 48"/>
                <a:gd name="T56" fmla="*/ 2147483647 w 29"/>
                <a:gd name="T57" fmla="*/ 2147483647 h 48"/>
                <a:gd name="T58" fmla="*/ 2147483647 w 29"/>
                <a:gd name="T59" fmla="*/ 2147483647 h 48"/>
                <a:gd name="T60" fmla="*/ 2147483647 w 29"/>
                <a:gd name="T61" fmla="*/ 2147483647 h 48"/>
                <a:gd name="T62" fmla="*/ 2147483647 w 29"/>
                <a:gd name="T63" fmla="*/ 2147483647 h 48"/>
                <a:gd name="T64" fmla="*/ 2147483647 w 29"/>
                <a:gd name="T65" fmla="*/ 2147483647 h 48"/>
                <a:gd name="T66" fmla="*/ 2147483647 w 29"/>
                <a:gd name="T67" fmla="*/ 2147483647 h 48"/>
                <a:gd name="T68" fmla="*/ 2147483647 w 29"/>
                <a:gd name="T69" fmla="*/ 2147483647 h 48"/>
                <a:gd name="T70" fmla="*/ 2147483647 w 29"/>
                <a:gd name="T71" fmla="*/ 2147483647 h 48"/>
                <a:gd name="T72" fmla="*/ 2147483647 w 29"/>
                <a:gd name="T73" fmla="*/ 2147483647 h 48"/>
                <a:gd name="T74" fmla="*/ 2147483647 w 29"/>
                <a:gd name="T75" fmla="*/ 2147483647 h 48"/>
                <a:gd name="T76" fmla="*/ 2147483647 w 29"/>
                <a:gd name="T77" fmla="*/ 2147483647 h 48"/>
                <a:gd name="T78" fmla="*/ 2147483647 w 29"/>
                <a:gd name="T79" fmla="*/ 2147483647 h 48"/>
                <a:gd name="T80" fmla="*/ 2147483647 w 29"/>
                <a:gd name="T81" fmla="*/ 2147483647 h 48"/>
                <a:gd name="T82" fmla="*/ 2147483647 w 29"/>
                <a:gd name="T83" fmla="*/ 0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48"/>
                <a:gd name="T128" fmla="*/ 29 w 29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48">
                  <a:moveTo>
                    <a:pt x="18" y="0"/>
                  </a:moveTo>
                  <a:lnTo>
                    <a:pt x="24" y="0"/>
                  </a:lnTo>
                  <a:lnTo>
                    <a:pt x="26" y="1"/>
                  </a:lnTo>
                  <a:lnTo>
                    <a:pt x="29" y="5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7" y="20"/>
                  </a:lnTo>
                  <a:lnTo>
                    <a:pt x="19" y="27"/>
                  </a:lnTo>
                  <a:lnTo>
                    <a:pt x="18" y="38"/>
                  </a:lnTo>
                  <a:lnTo>
                    <a:pt x="17" y="47"/>
                  </a:lnTo>
                  <a:lnTo>
                    <a:pt x="13" y="47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7" y="48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4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3" y="22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0" y="15"/>
                  </a:lnTo>
                  <a:lnTo>
                    <a:pt x="20" y="12"/>
                  </a:lnTo>
                  <a:lnTo>
                    <a:pt x="17" y="12"/>
                  </a:lnTo>
                  <a:lnTo>
                    <a:pt x="15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12" name="Freeform 4"/>
            <p:cNvSpPr>
              <a:spLocks/>
            </p:cNvSpPr>
            <p:nvPr/>
          </p:nvSpPr>
          <p:spPr bwMode="auto">
            <a:xfrm>
              <a:off x="380" y="2954"/>
              <a:ext cx="120" cy="102"/>
            </a:xfrm>
            <a:custGeom>
              <a:avLst/>
              <a:gdLst>
                <a:gd name="T0" fmla="*/ 2147483647 w 20"/>
                <a:gd name="T1" fmla="*/ 2147483647 h 17"/>
                <a:gd name="T2" fmla="*/ 2147483647 w 20"/>
                <a:gd name="T3" fmla="*/ 2147483647 h 17"/>
                <a:gd name="T4" fmla="*/ 2147483647 w 20"/>
                <a:gd name="T5" fmla="*/ 2147483647 h 17"/>
                <a:gd name="T6" fmla="*/ 2147483647 w 20"/>
                <a:gd name="T7" fmla="*/ 2147483647 h 17"/>
                <a:gd name="T8" fmla="*/ 2147483647 w 20"/>
                <a:gd name="T9" fmla="*/ 2147483647 h 17"/>
                <a:gd name="T10" fmla="*/ 2147483647 w 20"/>
                <a:gd name="T11" fmla="*/ 2147483647 h 17"/>
                <a:gd name="T12" fmla="*/ 2147483647 w 20"/>
                <a:gd name="T13" fmla="*/ 2147483647 h 17"/>
                <a:gd name="T14" fmla="*/ 2147483647 w 20"/>
                <a:gd name="T15" fmla="*/ 2147483647 h 17"/>
                <a:gd name="T16" fmla="*/ 2147483647 w 20"/>
                <a:gd name="T17" fmla="*/ 2147483647 h 17"/>
                <a:gd name="T18" fmla="*/ 2147483647 w 20"/>
                <a:gd name="T19" fmla="*/ 2147483647 h 17"/>
                <a:gd name="T20" fmla="*/ 2147483647 w 20"/>
                <a:gd name="T21" fmla="*/ 2147483647 h 17"/>
                <a:gd name="T22" fmla="*/ 2147483647 w 20"/>
                <a:gd name="T23" fmla="*/ 2147483647 h 17"/>
                <a:gd name="T24" fmla="*/ 2147483647 w 20"/>
                <a:gd name="T25" fmla="*/ 2147483647 h 17"/>
                <a:gd name="T26" fmla="*/ 2147483647 w 20"/>
                <a:gd name="T27" fmla="*/ 2147483647 h 17"/>
                <a:gd name="T28" fmla="*/ 2147483647 w 20"/>
                <a:gd name="T29" fmla="*/ 2147483647 h 17"/>
                <a:gd name="T30" fmla="*/ 0 w 20"/>
                <a:gd name="T31" fmla="*/ 2147483647 h 17"/>
                <a:gd name="T32" fmla="*/ 2147483647 w 20"/>
                <a:gd name="T33" fmla="*/ 2147483647 h 17"/>
                <a:gd name="T34" fmla="*/ 2147483647 w 20"/>
                <a:gd name="T35" fmla="*/ 2147483647 h 17"/>
                <a:gd name="T36" fmla="*/ 2147483647 w 20"/>
                <a:gd name="T37" fmla="*/ 2147483647 h 17"/>
                <a:gd name="T38" fmla="*/ 2147483647 w 20"/>
                <a:gd name="T39" fmla="*/ 2147483647 h 17"/>
                <a:gd name="T40" fmla="*/ 2147483647 w 20"/>
                <a:gd name="T41" fmla="*/ 2147483647 h 17"/>
                <a:gd name="T42" fmla="*/ 2147483647 w 20"/>
                <a:gd name="T43" fmla="*/ 2147483647 h 17"/>
                <a:gd name="T44" fmla="*/ 2147483647 w 20"/>
                <a:gd name="T45" fmla="*/ 2147483647 h 17"/>
                <a:gd name="T46" fmla="*/ 2147483647 w 20"/>
                <a:gd name="T47" fmla="*/ 0 h 17"/>
                <a:gd name="T48" fmla="*/ 2147483647 w 20"/>
                <a:gd name="T49" fmla="*/ 0 h 17"/>
                <a:gd name="T50" fmla="*/ 2147483647 w 20"/>
                <a:gd name="T51" fmla="*/ 2147483647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17"/>
                <a:gd name="T80" fmla="*/ 20 w 20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17">
                  <a:moveTo>
                    <a:pt x="13" y="1"/>
                  </a:moveTo>
                  <a:lnTo>
                    <a:pt x="13" y="3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5" y="8"/>
                  </a:lnTo>
                  <a:lnTo>
                    <a:pt x="7" y="8"/>
                  </a:lnTo>
                  <a:lnTo>
                    <a:pt x="8" y="7"/>
                  </a:lnTo>
                  <a:lnTo>
                    <a:pt x="8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1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13" name="Freeform 5"/>
            <p:cNvSpPr>
              <a:spLocks/>
            </p:cNvSpPr>
            <p:nvPr/>
          </p:nvSpPr>
          <p:spPr bwMode="auto">
            <a:xfrm>
              <a:off x="368" y="2960"/>
              <a:ext cx="60" cy="60"/>
            </a:xfrm>
            <a:custGeom>
              <a:avLst/>
              <a:gdLst>
                <a:gd name="T0" fmla="*/ 2147483647 w 10"/>
                <a:gd name="T1" fmla="*/ 0 h 10"/>
                <a:gd name="T2" fmla="*/ 2147483647 w 10"/>
                <a:gd name="T3" fmla="*/ 2147483647 h 10"/>
                <a:gd name="T4" fmla="*/ 2147483647 w 10"/>
                <a:gd name="T5" fmla="*/ 2147483647 h 10"/>
                <a:gd name="T6" fmla="*/ 2147483647 w 10"/>
                <a:gd name="T7" fmla="*/ 2147483647 h 10"/>
                <a:gd name="T8" fmla="*/ 2147483647 w 10"/>
                <a:gd name="T9" fmla="*/ 2147483647 h 10"/>
                <a:gd name="T10" fmla="*/ 2147483647 w 10"/>
                <a:gd name="T11" fmla="*/ 2147483647 h 10"/>
                <a:gd name="T12" fmla="*/ 2147483647 w 10"/>
                <a:gd name="T13" fmla="*/ 2147483647 h 10"/>
                <a:gd name="T14" fmla="*/ 2147483647 w 10"/>
                <a:gd name="T15" fmla="*/ 2147483647 h 10"/>
                <a:gd name="T16" fmla="*/ 0 w 10"/>
                <a:gd name="T17" fmla="*/ 2147483647 h 10"/>
                <a:gd name="T18" fmla="*/ 0 w 10"/>
                <a:gd name="T19" fmla="*/ 2147483647 h 10"/>
                <a:gd name="T20" fmla="*/ 2147483647 w 10"/>
                <a:gd name="T21" fmla="*/ 2147483647 h 10"/>
                <a:gd name="T22" fmla="*/ 2147483647 w 10"/>
                <a:gd name="T23" fmla="*/ 2147483647 h 10"/>
                <a:gd name="T24" fmla="*/ 2147483647 w 10"/>
                <a:gd name="T25" fmla="*/ 2147483647 h 10"/>
                <a:gd name="T26" fmla="*/ 2147483647 w 10"/>
                <a:gd name="T27" fmla="*/ 2147483647 h 10"/>
                <a:gd name="T28" fmla="*/ 2147483647 w 10"/>
                <a:gd name="T29" fmla="*/ 2147483647 h 10"/>
                <a:gd name="T30" fmla="*/ 2147483647 w 10"/>
                <a:gd name="T31" fmla="*/ 0 h 10"/>
                <a:gd name="T32" fmla="*/ 2147483647 w 10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0"/>
                <a:gd name="T53" fmla="*/ 10 w 1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0">
                  <a:moveTo>
                    <a:pt x="9" y="0"/>
                  </a:moveTo>
                  <a:lnTo>
                    <a:pt x="9" y="2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9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14" name="Freeform 6"/>
            <p:cNvSpPr>
              <a:spLocks/>
            </p:cNvSpPr>
            <p:nvPr/>
          </p:nvSpPr>
          <p:spPr bwMode="auto">
            <a:xfrm>
              <a:off x="350" y="2702"/>
              <a:ext cx="180" cy="258"/>
            </a:xfrm>
            <a:custGeom>
              <a:avLst/>
              <a:gdLst>
                <a:gd name="T0" fmla="*/ 2147483647 w 30"/>
                <a:gd name="T1" fmla="*/ 2147483647 h 43"/>
                <a:gd name="T2" fmla="*/ 2147483647 w 30"/>
                <a:gd name="T3" fmla="*/ 2147483647 h 43"/>
                <a:gd name="T4" fmla="*/ 2147483647 w 30"/>
                <a:gd name="T5" fmla="*/ 2147483647 h 43"/>
                <a:gd name="T6" fmla="*/ 2147483647 w 30"/>
                <a:gd name="T7" fmla="*/ 2147483647 h 43"/>
                <a:gd name="T8" fmla="*/ 2147483647 w 30"/>
                <a:gd name="T9" fmla="*/ 2147483647 h 43"/>
                <a:gd name="T10" fmla="*/ 2147483647 w 30"/>
                <a:gd name="T11" fmla="*/ 2147483647 h 43"/>
                <a:gd name="T12" fmla="*/ 2147483647 w 30"/>
                <a:gd name="T13" fmla="*/ 2147483647 h 43"/>
                <a:gd name="T14" fmla="*/ 2147483647 w 30"/>
                <a:gd name="T15" fmla="*/ 2147483647 h 43"/>
                <a:gd name="T16" fmla="*/ 2147483647 w 30"/>
                <a:gd name="T17" fmla="*/ 2147483647 h 43"/>
                <a:gd name="T18" fmla="*/ 2147483647 w 30"/>
                <a:gd name="T19" fmla="*/ 2147483647 h 43"/>
                <a:gd name="T20" fmla="*/ 2147483647 w 30"/>
                <a:gd name="T21" fmla="*/ 2147483647 h 43"/>
                <a:gd name="T22" fmla="*/ 0 w 30"/>
                <a:gd name="T23" fmla="*/ 2147483647 h 43"/>
                <a:gd name="T24" fmla="*/ 0 w 30"/>
                <a:gd name="T25" fmla="*/ 2147483647 h 43"/>
                <a:gd name="T26" fmla="*/ 2147483647 w 30"/>
                <a:gd name="T27" fmla="*/ 2147483647 h 43"/>
                <a:gd name="T28" fmla="*/ 2147483647 w 30"/>
                <a:gd name="T29" fmla="*/ 2147483647 h 43"/>
                <a:gd name="T30" fmla="*/ 0 w 30"/>
                <a:gd name="T31" fmla="*/ 2147483647 h 43"/>
                <a:gd name="T32" fmla="*/ 2147483647 w 30"/>
                <a:gd name="T33" fmla="*/ 2147483647 h 43"/>
                <a:gd name="T34" fmla="*/ 2147483647 w 30"/>
                <a:gd name="T35" fmla="*/ 2147483647 h 43"/>
                <a:gd name="T36" fmla="*/ 2147483647 w 30"/>
                <a:gd name="T37" fmla="*/ 2147483647 h 43"/>
                <a:gd name="T38" fmla="*/ 2147483647 w 30"/>
                <a:gd name="T39" fmla="*/ 2147483647 h 43"/>
                <a:gd name="T40" fmla="*/ 2147483647 w 30"/>
                <a:gd name="T41" fmla="*/ 2147483647 h 43"/>
                <a:gd name="T42" fmla="*/ 2147483647 w 30"/>
                <a:gd name="T43" fmla="*/ 0 h 43"/>
                <a:gd name="T44" fmla="*/ 2147483647 w 30"/>
                <a:gd name="T45" fmla="*/ 2147483647 h 43"/>
                <a:gd name="T46" fmla="*/ 2147483647 w 30"/>
                <a:gd name="T47" fmla="*/ 0 h 43"/>
                <a:gd name="T48" fmla="*/ 2147483647 w 30"/>
                <a:gd name="T49" fmla="*/ 2147483647 h 43"/>
                <a:gd name="T50" fmla="*/ 2147483647 w 30"/>
                <a:gd name="T51" fmla="*/ 2147483647 h 43"/>
                <a:gd name="T52" fmla="*/ 2147483647 w 30"/>
                <a:gd name="T53" fmla="*/ 2147483647 h 43"/>
                <a:gd name="T54" fmla="*/ 2147483647 w 30"/>
                <a:gd name="T55" fmla="*/ 2147483647 h 43"/>
                <a:gd name="T56" fmla="*/ 2147483647 w 30"/>
                <a:gd name="T57" fmla="*/ 2147483647 h 43"/>
                <a:gd name="T58" fmla="*/ 2147483647 w 30"/>
                <a:gd name="T59" fmla="*/ 2147483647 h 43"/>
                <a:gd name="T60" fmla="*/ 2147483647 w 30"/>
                <a:gd name="T61" fmla="*/ 2147483647 h 43"/>
                <a:gd name="T62" fmla="*/ 2147483647 w 30"/>
                <a:gd name="T63" fmla="*/ 2147483647 h 43"/>
                <a:gd name="T64" fmla="*/ 2147483647 w 30"/>
                <a:gd name="T65" fmla="*/ 2147483647 h 43"/>
                <a:gd name="T66" fmla="*/ 2147483647 w 30"/>
                <a:gd name="T67" fmla="*/ 2147483647 h 43"/>
                <a:gd name="T68" fmla="*/ 2147483647 w 30"/>
                <a:gd name="T69" fmla="*/ 2147483647 h 43"/>
                <a:gd name="T70" fmla="*/ 2147483647 w 30"/>
                <a:gd name="T71" fmla="*/ 2147483647 h 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"/>
                <a:gd name="T109" fmla="*/ 0 h 43"/>
                <a:gd name="T110" fmla="*/ 30 w 30"/>
                <a:gd name="T111" fmla="*/ 43 h 4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" h="43">
                  <a:moveTo>
                    <a:pt x="29" y="37"/>
                  </a:moveTo>
                  <a:lnTo>
                    <a:pt x="23" y="37"/>
                  </a:lnTo>
                  <a:lnTo>
                    <a:pt x="23" y="38"/>
                  </a:lnTo>
                  <a:lnTo>
                    <a:pt x="21" y="39"/>
                  </a:lnTo>
                  <a:lnTo>
                    <a:pt x="20" y="39"/>
                  </a:lnTo>
                  <a:lnTo>
                    <a:pt x="19" y="41"/>
                  </a:lnTo>
                  <a:lnTo>
                    <a:pt x="20" y="41"/>
                  </a:lnTo>
                  <a:lnTo>
                    <a:pt x="21" y="42"/>
                  </a:lnTo>
                  <a:lnTo>
                    <a:pt x="20" y="43"/>
                  </a:lnTo>
                  <a:lnTo>
                    <a:pt x="18" y="43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4" y="8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11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9" y="30"/>
                  </a:lnTo>
                  <a:lnTo>
                    <a:pt x="30" y="32"/>
                  </a:lnTo>
                  <a:lnTo>
                    <a:pt x="30" y="35"/>
                  </a:lnTo>
                  <a:lnTo>
                    <a:pt x="29" y="37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15" name="Freeform 7"/>
            <p:cNvSpPr>
              <a:spLocks/>
            </p:cNvSpPr>
            <p:nvPr/>
          </p:nvSpPr>
          <p:spPr bwMode="auto">
            <a:xfrm>
              <a:off x="326" y="2930"/>
              <a:ext cx="108" cy="66"/>
            </a:xfrm>
            <a:custGeom>
              <a:avLst/>
              <a:gdLst>
                <a:gd name="T0" fmla="*/ 2147483647 w 18"/>
                <a:gd name="T1" fmla="*/ 2147483647 h 11"/>
                <a:gd name="T2" fmla="*/ 2147483647 w 18"/>
                <a:gd name="T3" fmla="*/ 2147483647 h 11"/>
                <a:gd name="T4" fmla="*/ 2147483647 w 18"/>
                <a:gd name="T5" fmla="*/ 2147483647 h 11"/>
                <a:gd name="T6" fmla="*/ 2147483647 w 18"/>
                <a:gd name="T7" fmla="*/ 2147483647 h 11"/>
                <a:gd name="T8" fmla="*/ 2147483647 w 18"/>
                <a:gd name="T9" fmla="*/ 2147483647 h 11"/>
                <a:gd name="T10" fmla="*/ 2147483647 w 18"/>
                <a:gd name="T11" fmla="*/ 2147483647 h 11"/>
                <a:gd name="T12" fmla="*/ 2147483647 w 18"/>
                <a:gd name="T13" fmla="*/ 2147483647 h 11"/>
                <a:gd name="T14" fmla="*/ 2147483647 w 18"/>
                <a:gd name="T15" fmla="*/ 2147483647 h 11"/>
                <a:gd name="T16" fmla="*/ 2147483647 w 18"/>
                <a:gd name="T17" fmla="*/ 2147483647 h 11"/>
                <a:gd name="T18" fmla="*/ 2147483647 w 18"/>
                <a:gd name="T19" fmla="*/ 2147483647 h 11"/>
                <a:gd name="T20" fmla="*/ 2147483647 w 18"/>
                <a:gd name="T21" fmla="*/ 2147483647 h 11"/>
                <a:gd name="T22" fmla="*/ 2147483647 w 18"/>
                <a:gd name="T23" fmla="*/ 0 h 11"/>
                <a:gd name="T24" fmla="*/ 2147483647 w 18"/>
                <a:gd name="T25" fmla="*/ 2147483647 h 11"/>
                <a:gd name="T26" fmla="*/ 2147483647 w 18"/>
                <a:gd name="T27" fmla="*/ 2147483647 h 11"/>
                <a:gd name="T28" fmla="*/ 2147483647 w 18"/>
                <a:gd name="T29" fmla="*/ 2147483647 h 11"/>
                <a:gd name="T30" fmla="*/ 2147483647 w 18"/>
                <a:gd name="T31" fmla="*/ 2147483647 h 11"/>
                <a:gd name="T32" fmla="*/ 2147483647 w 18"/>
                <a:gd name="T33" fmla="*/ 2147483647 h 11"/>
                <a:gd name="T34" fmla="*/ 2147483647 w 18"/>
                <a:gd name="T35" fmla="*/ 2147483647 h 11"/>
                <a:gd name="T36" fmla="*/ 2147483647 w 18"/>
                <a:gd name="T37" fmla="*/ 2147483647 h 11"/>
                <a:gd name="T38" fmla="*/ 2147483647 w 18"/>
                <a:gd name="T39" fmla="*/ 2147483647 h 11"/>
                <a:gd name="T40" fmla="*/ 2147483647 w 18"/>
                <a:gd name="T41" fmla="*/ 2147483647 h 11"/>
                <a:gd name="T42" fmla="*/ 2147483647 w 18"/>
                <a:gd name="T43" fmla="*/ 2147483647 h 11"/>
                <a:gd name="T44" fmla="*/ 2147483647 w 18"/>
                <a:gd name="T45" fmla="*/ 2147483647 h 11"/>
                <a:gd name="T46" fmla="*/ 2147483647 w 18"/>
                <a:gd name="T47" fmla="*/ 2147483647 h 11"/>
                <a:gd name="T48" fmla="*/ 2147483647 w 18"/>
                <a:gd name="T49" fmla="*/ 2147483647 h 11"/>
                <a:gd name="T50" fmla="*/ 0 w 18"/>
                <a:gd name="T51" fmla="*/ 2147483647 h 11"/>
                <a:gd name="T52" fmla="*/ 2147483647 w 18"/>
                <a:gd name="T53" fmla="*/ 2147483647 h 11"/>
                <a:gd name="T54" fmla="*/ 2147483647 w 18"/>
                <a:gd name="T55" fmla="*/ 2147483647 h 11"/>
                <a:gd name="T56" fmla="*/ 2147483647 w 18"/>
                <a:gd name="T57" fmla="*/ 2147483647 h 11"/>
                <a:gd name="T58" fmla="*/ 2147483647 w 18"/>
                <a:gd name="T59" fmla="*/ 2147483647 h 11"/>
                <a:gd name="T60" fmla="*/ 2147483647 w 18"/>
                <a:gd name="T61" fmla="*/ 2147483647 h 11"/>
                <a:gd name="T62" fmla="*/ 2147483647 w 18"/>
                <a:gd name="T63" fmla="*/ 2147483647 h 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"/>
                <a:gd name="T97" fmla="*/ 0 h 11"/>
                <a:gd name="T98" fmla="*/ 18 w 18"/>
                <a:gd name="T99" fmla="*/ 11 h 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" h="11">
                  <a:moveTo>
                    <a:pt x="7" y="11"/>
                  </a:moveTo>
                  <a:lnTo>
                    <a:pt x="11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7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1" y="6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7" y="11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18" name="Freeform 8"/>
            <p:cNvSpPr>
              <a:spLocks/>
            </p:cNvSpPr>
            <p:nvPr/>
          </p:nvSpPr>
          <p:spPr bwMode="auto">
            <a:xfrm>
              <a:off x="302" y="2870"/>
              <a:ext cx="114" cy="84"/>
            </a:xfrm>
            <a:custGeom>
              <a:avLst/>
              <a:gdLst>
                <a:gd name="T0" fmla="*/ 2147483647 w 19"/>
                <a:gd name="T1" fmla="*/ 2147483647 h 14"/>
                <a:gd name="T2" fmla="*/ 2147483647 w 19"/>
                <a:gd name="T3" fmla="*/ 2147483647 h 14"/>
                <a:gd name="T4" fmla="*/ 2147483647 w 19"/>
                <a:gd name="T5" fmla="*/ 2147483647 h 14"/>
                <a:gd name="T6" fmla="*/ 2147483647 w 19"/>
                <a:gd name="T7" fmla="*/ 2147483647 h 14"/>
                <a:gd name="T8" fmla="*/ 2147483647 w 19"/>
                <a:gd name="T9" fmla="*/ 2147483647 h 14"/>
                <a:gd name="T10" fmla="*/ 2147483647 w 19"/>
                <a:gd name="T11" fmla="*/ 2147483647 h 14"/>
                <a:gd name="T12" fmla="*/ 2147483647 w 19"/>
                <a:gd name="T13" fmla="*/ 2147483647 h 14"/>
                <a:gd name="T14" fmla="*/ 2147483647 w 19"/>
                <a:gd name="T15" fmla="*/ 2147483647 h 14"/>
                <a:gd name="T16" fmla="*/ 2147483647 w 19"/>
                <a:gd name="T17" fmla="*/ 2147483647 h 14"/>
                <a:gd name="T18" fmla="*/ 2147483647 w 19"/>
                <a:gd name="T19" fmla="*/ 2147483647 h 14"/>
                <a:gd name="T20" fmla="*/ 2147483647 w 19"/>
                <a:gd name="T21" fmla="*/ 2147483647 h 14"/>
                <a:gd name="T22" fmla="*/ 2147483647 w 19"/>
                <a:gd name="T23" fmla="*/ 2147483647 h 14"/>
                <a:gd name="T24" fmla="*/ 2147483647 w 19"/>
                <a:gd name="T25" fmla="*/ 2147483647 h 14"/>
                <a:gd name="T26" fmla="*/ 2147483647 w 19"/>
                <a:gd name="T27" fmla="*/ 2147483647 h 14"/>
                <a:gd name="T28" fmla="*/ 2147483647 w 19"/>
                <a:gd name="T29" fmla="*/ 2147483647 h 14"/>
                <a:gd name="T30" fmla="*/ 2147483647 w 19"/>
                <a:gd name="T31" fmla="*/ 2147483647 h 14"/>
                <a:gd name="T32" fmla="*/ 2147483647 w 19"/>
                <a:gd name="T33" fmla="*/ 2147483647 h 14"/>
                <a:gd name="T34" fmla="*/ 2147483647 w 19"/>
                <a:gd name="T35" fmla="*/ 2147483647 h 14"/>
                <a:gd name="T36" fmla="*/ 2147483647 w 19"/>
                <a:gd name="T37" fmla="*/ 2147483647 h 14"/>
                <a:gd name="T38" fmla="*/ 2147483647 w 19"/>
                <a:gd name="T39" fmla="*/ 2147483647 h 14"/>
                <a:gd name="T40" fmla="*/ 2147483647 w 19"/>
                <a:gd name="T41" fmla="*/ 2147483647 h 14"/>
                <a:gd name="T42" fmla="*/ 2147483647 w 19"/>
                <a:gd name="T43" fmla="*/ 2147483647 h 14"/>
                <a:gd name="T44" fmla="*/ 2147483647 w 19"/>
                <a:gd name="T45" fmla="*/ 0 h 14"/>
                <a:gd name="T46" fmla="*/ 2147483647 w 19"/>
                <a:gd name="T47" fmla="*/ 0 h 14"/>
                <a:gd name="T48" fmla="*/ 2147483647 w 19"/>
                <a:gd name="T49" fmla="*/ 0 h 14"/>
                <a:gd name="T50" fmla="*/ 2147483647 w 19"/>
                <a:gd name="T51" fmla="*/ 0 h 14"/>
                <a:gd name="T52" fmla="*/ 2147483647 w 19"/>
                <a:gd name="T53" fmla="*/ 2147483647 h 14"/>
                <a:gd name="T54" fmla="*/ 2147483647 w 19"/>
                <a:gd name="T55" fmla="*/ 2147483647 h 14"/>
                <a:gd name="T56" fmla="*/ 2147483647 w 19"/>
                <a:gd name="T57" fmla="*/ 2147483647 h 14"/>
                <a:gd name="T58" fmla="*/ 0 w 19"/>
                <a:gd name="T59" fmla="*/ 2147483647 h 14"/>
                <a:gd name="T60" fmla="*/ 0 w 19"/>
                <a:gd name="T61" fmla="*/ 2147483647 h 14"/>
                <a:gd name="T62" fmla="*/ 2147483647 w 19"/>
                <a:gd name="T63" fmla="*/ 2147483647 h 14"/>
                <a:gd name="T64" fmla="*/ 2147483647 w 19"/>
                <a:gd name="T65" fmla="*/ 2147483647 h 14"/>
                <a:gd name="T66" fmla="*/ 2147483647 w 19"/>
                <a:gd name="T67" fmla="*/ 2147483647 h 14"/>
                <a:gd name="T68" fmla="*/ 2147483647 w 19"/>
                <a:gd name="T69" fmla="*/ 2147483647 h 14"/>
                <a:gd name="T70" fmla="*/ 2147483647 w 19"/>
                <a:gd name="T71" fmla="*/ 2147483647 h 14"/>
                <a:gd name="T72" fmla="*/ 2147483647 w 19"/>
                <a:gd name="T73" fmla="*/ 2147483647 h 14"/>
                <a:gd name="T74" fmla="*/ 2147483647 w 19"/>
                <a:gd name="T75" fmla="*/ 2147483647 h 14"/>
                <a:gd name="T76" fmla="*/ 2147483647 w 19"/>
                <a:gd name="T77" fmla="*/ 2147483647 h 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"/>
                <a:gd name="T118" fmla="*/ 0 h 14"/>
                <a:gd name="T119" fmla="*/ 19 w 19"/>
                <a:gd name="T120" fmla="*/ 14 h 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" h="14">
                  <a:moveTo>
                    <a:pt x="4" y="13"/>
                  </a:moveTo>
                  <a:lnTo>
                    <a:pt x="6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23" name="Freeform 9"/>
            <p:cNvSpPr>
              <a:spLocks/>
            </p:cNvSpPr>
            <p:nvPr/>
          </p:nvSpPr>
          <p:spPr bwMode="auto">
            <a:xfrm>
              <a:off x="254" y="2786"/>
              <a:ext cx="114" cy="96"/>
            </a:xfrm>
            <a:custGeom>
              <a:avLst/>
              <a:gdLst>
                <a:gd name="T0" fmla="*/ 2147483647 w 19"/>
                <a:gd name="T1" fmla="*/ 2147483647 h 16"/>
                <a:gd name="T2" fmla="*/ 2147483647 w 19"/>
                <a:gd name="T3" fmla="*/ 2147483647 h 16"/>
                <a:gd name="T4" fmla="*/ 2147483647 w 19"/>
                <a:gd name="T5" fmla="*/ 2147483647 h 16"/>
                <a:gd name="T6" fmla="*/ 2147483647 w 19"/>
                <a:gd name="T7" fmla="*/ 2147483647 h 16"/>
                <a:gd name="T8" fmla="*/ 2147483647 w 19"/>
                <a:gd name="T9" fmla="*/ 2147483647 h 16"/>
                <a:gd name="T10" fmla="*/ 2147483647 w 19"/>
                <a:gd name="T11" fmla="*/ 2147483647 h 16"/>
                <a:gd name="T12" fmla="*/ 2147483647 w 19"/>
                <a:gd name="T13" fmla="*/ 2147483647 h 16"/>
                <a:gd name="T14" fmla="*/ 2147483647 w 19"/>
                <a:gd name="T15" fmla="*/ 2147483647 h 16"/>
                <a:gd name="T16" fmla="*/ 2147483647 w 19"/>
                <a:gd name="T17" fmla="*/ 2147483647 h 16"/>
                <a:gd name="T18" fmla="*/ 2147483647 w 19"/>
                <a:gd name="T19" fmla="*/ 2147483647 h 16"/>
                <a:gd name="T20" fmla="*/ 2147483647 w 19"/>
                <a:gd name="T21" fmla="*/ 2147483647 h 16"/>
                <a:gd name="T22" fmla="*/ 2147483647 w 19"/>
                <a:gd name="T23" fmla="*/ 2147483647 h 16"/>
                <a:gd name="T24" fmla="*/ 2147483647 w 19"/>
                <a:gd name="T25" fmla="*/ 2147483647 h 16"/>
                <a:gd name="T26" fmla="*/ 2147483647 w 19"/>
                <a:gd name="T27" fmla="*/ 2147483647 h 16"/>
                <a:gd name="T28" fmla="*/ 2147483647 w 19"/>
                <a:gd name="T29" fmla="*/ 2147483647 h 16"/>
                <a:gd name="T30" fmla="*/ 2147483647 w 19"/>
                <a:gd name="T31" fmla="*/ 2147483647 h 16"/>
                <a:gd name="T32" fmla="*/ 2147483647 w 19"/>
                <a:gd name="T33" fmla="*/ 2147483647 h 16"/>
                <a:gd name="T34" fmla="*/ 2147483647 w 19"/>
                <a:gd name="T35" fmla="*/ 2147483647 h 16"/>
                <a:gd name="T36" fmla="*/ 2147483647 w 19"/>
                <a:gd name="T37" fmla="*/ 2147483647 h 16"/>
                <a:gd name="T38" fmla="*/ 2147483647 w 19"/>
                <a:gd name="T39" fmla="*/ 2147483647 h 16"/>
                <a:gd name="T40" fmla="*/ 2147483647 w 19"/>
                <a:gd name="T41" fmla="*/ 0 h 16"/>
                <a:gd name="T42" fmla="*/ 2147483647 w 19"/>
                <a:gd name="T43" fmla="*/ 0 h 16"/>
                <a:gd name="T44" fmla="*/ 2147483647 w 19"/>
                <a:gd name="T45" fmla="*/ 2147483647 h 16"/>
                <a:gd name="T46" fmla="*/ 2147483647 w 19"/>
                <a:gd name="T47" fmla="*/ 2147483647 h 16"/>
                <a:gd name="T48" fmla="*/ 2147483647 w 19"/>
                <a:gd name="T49" fmla="*/ 2147483647 h 16"/>
                <a:gd name="T50" fmla="*/ 2147483647 w 19"/>
                <a:gd name="T51" fmla="*/ 2147483647 h 16"/>
                <a:gd name="T52" fmla="*/ 2147483647 w 19"/>
                <a:gd name="T53" fmla="*/ 2147483647 h 16"/>
                <a:gd name="T54" fmla="*/ 0 w 19"/>
                <a:gd name="T55" fmla="*/ 2147483647 h 16"/>
                <a:gd name="T56" fmla="*/ 2147483647 w 19"/>
                <a:gd name="T57" fmla="*/ 2147483647 h 16"/>
                <a:gd name="T58" fmla="*/ 2147483647 w 19"/>
                <a:gd name="T59" fmla="*/ 2147483647 h 16"/>
                <a:gd name="T60" fmla="*/ 2147483647 w 19"/>
                <a:gd name="T61" fmla="*/ 2147483647 h 16"/>
                <a:gd name="T62" fmla="*/ 2147483647 w 19"/>
                <a:gd name="T63" fmla="*/ 2147483647 h 16"/>
                <a:gd name="T64" fmla="*/ 2147483647 w 19"/>
                <a:gd name="T65" fmla="*/ 2147483647 h 16"/>
                <a:gd name="T66" fmla="*/ 2147483647 w 19"/>
                <a:gd name="T67" fmla="*/ 2147483647 h 16"/>
                <a:gd name="T68" fmla="*/ 2147483647 w 19"/>
                <a:gd name="T69" fmla="*/ 2147483647 h 16"/>
                <a:gd name="T70" fmla="*/ 2147483647 w 19"/>
                <a:gd name="T71" fmla="*/ 2147483647 h 16"/>
                <a:gd name="T72" fmla="*/ 2147483647 w 19"/>
                <a:gd name="T73" fmla="*/ 2147483647 h 16"/>
                <a:gd name="T74" fmla="*/ 2147483647 w 19"/>
                <a:gd name="T75" fmla="*/ 2147483647 h 16"/>
                <a:gd name="T76" fmla="*/ 2147483647 w 19"/>
                <a:gd name="T77" fmla="*/ 2147483647 h 16"/>
                <a:gd name="T78" fmla="*/ 2147483647 w 19"/>
                <a:gd name="T79" fmla="*/ 2147483647 h 16"/>
                <a:gd name="T80" fmla="*/ 2147483647 w 19"/>
                <a:gd name="T81" fmla="*/ 2147483647 h 16"/>
                <a:gd name="T82" fmla="*/ 2147483647 w 19"/>
                <a:gd name="T83" fmla="*/ 2147483647 h 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"/>
                <a:gd name="T127" fmla="*/ 0 h 16"/>
                <a:gd name="T128" fmla="*/ 19 w 19"/>
                <a:gd name="T129" fmla="*/ 16 h 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" h="16">
                  <a:moveTo>
                    <a:pt x="8" y="16"/>
                  </a:moveTo>
                  <a:lnTo>
                    <a:pt x="10" y="16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25" name="Freeform 10"/>
            <p:cNvSpPr>
              <a:spLocks/>
            </p:cNvSpPr>
            <p:nvPr/>
          </p:nvSpPr>
          <p:spPr bwMode="auto">
            <a:xfrm>
              <a:off x="206" y="2546"/>
              <a:ext cx="222" cy="264"/>
            </a:xfrm>
            <a:custGeom>
              <a:avLst/>
              <a:gdLst>
                <a:gd name="T0" fmla="*/ 2147483647 w 37"/>
                <a:gd name="T1" fmla="*/ 2147483647 h 44"/>
                <a:gd name="T2" fmla="*/ 2147483647 w 37"/>
                <a:gd name="T3" fmla="*/ 2147483647 h 44"/>
                <a:gd name="T4" fmla="*/ 2147483647 w 37"/>
                <a:gd name="T5" fmla="*/ 2147483647 h 44"/>
                <a:gd name="T6" fmla="*/ 2147483647 w 37"/>
                <a:gd name="T7" fmla="*/ 2147483647 h 44"/>
                <a:gd name="T8" fmla="*/ 2147483647 w 37"/>
                <a:gd name="T9" fmla="*/ 2147483647 h 44"/>
                <a:gd name="T10" fmla="*/ 2147483647 w 37"/>
                <a:gd name="T11" fmla="*/ 2147483647 h 44"/>
                <a:gd name="T12" fmla="*/ 2147483647 w 37"/>
                <a:gd name="T13" fmla="*/ 2147483647 h 44"/>
                <a:gd name="T14" fmla="*/ 2147483647 w 37"/>
                <a:gd name="T15" fmla="*/ 2147483647 h 44"/>
                <a:gd name="T16" fmla="*/ 2147483647 w 37"/>
                <a:gd name="T17" fmla="*/ 2147483647 h 44"/>
                <a:gd name="T18" fmla="*/ 2147483647 w 37"/>
                <a:gd name="T19" fmla="*/ 2147483647 h 44"/>
                <a:gd name="T20" fmla="*/ 2147483647 w 37"/>
                <a:gd name="T21" fmla="*/ 2147483647 h 44"/>
                <a:gd name="T22" fmla="*/ 2147483647 w 37"/>
                <a:gd name="T23" fmla="*/ 2147483647 h 44"/>
                <a:gd name="T24" fmla="*/ 2147483647 w 37"/>
                <a:gd name="T25" fmla="*/ 2147483647 h 44"/>
                <a:gd name="T26" fmla="*/ 2147483647 w 37"/>
                <a:gd name="T27" fmla="*/ 2147483647 h 44"/>
                <a:gd name="T28" fmla="*/ 2147483647 w 37"/>
                <a:gd name="T29" fmla="*/ 2147483647 h 44"/>
                <a:gd name="T30" fmla="*/ 2147483647 w 37"/>
                <a:gd name="T31" fmla="*/ 2147483647 h 44"/>
                <a:gd name="T32" fmla="*/ 2147483647 w 37"/>
                <a:gd name="T33" fmla="*/ 2147483647 h 44"/>
                <a:gd name="T34" fmla="*/ 2147483647 w 37"/>
                <a:gd name="T35" fmla="*/ 2147483647 h 44"/>
                <a:gd name="T36" fmla="*/ 2147483647 w 37"/>
                <a:gd name="T37" fmla="*/ 2147483647 h 44"/>
                <a:gd name="T38" fmla="*/ 2147483647 w 37"/>
                <a:gd name="T39" fmla="*/ 2147483647 h 44"/>
                <a:gd name="T40" fmla="*/ 2147483647 w 37"/>
                <a:gd name="T41" fmla="*/ 2147483647 h 44"/>
                <a:gd name="T42" fmla="*/ 2147483647 w 37"/>
                <a:gd name="T43" fmla="*/ 2147483647 h 44"/>
                <a:gd name="T44" fmla="*/ 2147483647 w 37"/>
                <a:gd name="T45" fmla="*/ 2147483647 h 44"/>
                <a:gd name="T46" fmla="*/ 2147483647 w 37"/>
                <a:gd name="T47" fmla="*/ 2147483647 h 44"/>
                <a:gd name="T48" fmla="*/ 2147483647 w 37"/>
                <a:gd name="T49" fmla="*/ 2147483647 h 44"/>
                <a:gd name="T50" fmla="*/ 0 w 37"/>
                <a:gd name="T51" fmla="*/ 2147483647 h 44"/>
                <a:gd name="T52" fmla="*/ 2147483647 w 37"/>
                <a:gd name="T53" fmla="*/ 2147483647 h 44"/>
                <a:gd name="T54" fmla="*/ 2147483647 w 37"/>
                <a:gd name="T55" fmla="*/ 2147483647 h 44"/>
                <a:gd name="T56" fmla="*/ 2147483647 w 37"/>
                <a:gd name="T57" fmla="*/ 2147483647 h 44"/>
                <a:gd name="T58" fmla="*/ 2147483647 w 37"/>
                <a:gd name="T59" fmla="*/ 2147483647 h 44"/>
                <a:gd name="T60" fmla="*/ 2147483647 w 37"/>
                <a:gd name="T61" fmla="*/ 2147483647 h 44"/>
                <a:gd name="T62" fmla="*/ 2147483647 w 37"/>
                <a:gd name="T63" fmla="*/ 2147483647 h 44"/>
                <a:gd name="T64" fmla="*/ 2147483647 w 37"/>
                <a:gd name="T65" fmla="*/ 2147483647 h 44"/>
                <a:gd name="T66" fmla="*/ 2147483647 w 37"/>
                <a:gd name="T67" fmla="*/ 2147483647 h 44"/>
                <a:gd name="T68" fmla="*/ 2147483647 w 37"/>
                <a:gd name="T69" fmla="*/ 2147483647 h 44"/>
                <a:gd name="T70" fmla="*/ 2147483647 w 37"/>
                <a:gd name="T71" fmla="*/ 2147483647 h 44"/>
                <a:gd name="T72" fmla="*/ 2147483647 w 37"/>
                <a:gd name="T73" fmla="*/ 2147483647 h 44"/>
                <a:gd name="T74" fmla="*/ 2147483647 w 37"/>
                <a:gd name="T75" fmla="*/ 2147483647 h 44"/>
                <a:gd name="T76" fmla="*/ 2147483647 w 37"/>
                <a:gd name="T77" fmla="*/ 0 h 44"/>
                <a:gd name="T78" fmla="*/ 2147483647 w 37"/>
                <a:gd name="T79" fmla="*/ 2147483647 h 44"/>
                <a:gd name="T80" fmla="*/ 2147483647 w 37"/>
                <a:gd name="T81" fmla="*/ 2147483647 h 44"/>
                <a:gd name="T82" fmla="*/ 2147483647 w 37"/>
                <a:gd name="T83" fmla="*/ 2147483647 h 44"/>
                <a:gd name="T84" fmla="*/ 2147483647 w 37"/>
                <a:gd name="T85" fmla="*/ 2147483647 h 44"/>
                <a:gd name="T86" fmla="*/ 2147483647 w 37"/>
                <a:gd name="T87" fmla="*/ 2147483647 h 44"/>
                <a:gd name="T88" fmla="*/ 2147483647 w 37"/>
                <a:gd name="T89" fmla="*/ 2147483647 h 44"/>
                <a:gd name="T90" fmla="*/ 2147483647 w 37"/>
                <a:gd name="T91" fmla="*/ 2147483647 h 44"/>
                <a:gd name="T92" fmla="*/ 2147483647 w 37"/>
                <a:gd name="T93" fmla="*/ 2147483647 h 44"/>
                <a:gd name="T94" fmla="*/ 2147483647 w 37"/>
                <a:gd name="T95" fmla="*/ 2147483647 h 44"/>
                <a:gd name="T96" fmla="*/ 2147483647 w 37"/>
                <a:gd name="T97" fmla="*/ 2147483647 h 44"/>
                <a:gd name="T98" fmla="*/ 2147483647 w 37"/>
                <a:gd name="T99" fmla="*/ 2147483647 h 44"/>
                <a:gd name="T100" fmla="*/ 2147483647 w 37"/>
                <a:gd name="T101" fmla="*/ 2147483647 h 44"/>
                <a:gd name="T102" fmla="*/ 2147483647 w 37"/>
                <a:gd name="T103" fmla="*/ 2147483647 h 44"/>
                <a:gd name="T104" fmla="*/ 2147483647 w 37"/>
                <a:gd name="T105" fmla="*/ 2147483647 h 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"/>
                <a:gd name="T160" fmla="*/ 0 h 44"/>
                <a:gd name="T161" fmla="*/ 37 w 37"/>
                <a:gd name="T162" fmla="*/ 44 h 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" h="44">
                  <a:moveTo>
                    <a:pt x="35" y="26"/>
                  </a:moveTo>
                  <a:lnTo>
                    <a:pt x="34" y="26"/>
                  </a:lnTo>
                  <a:lnTo>
                    <a:pt x="34" y="27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1" y="26"/>
                  </a:lnTo>
                  <a:lnTo>
                    <a:pt x="28" y="26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7" y="32"/>
                  </a:lnTo>
                  <a:lnTo>
                    <a:pt x="28" y="32"/>
                  </a:lnTo>
                  <a:lnTo>
                    <a:pt x="28" y="34"/>
                  </a:lnTo>
                  <a:lnTo>
                    <a:pt x="27" y="35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27" y="37"/>
                  </a:lnTo>
                  <a:lnTo>
                    <a:pt x="24" y="38"/>
                  </a:lnTo>
                  <a:lnTo>
                    <a:pt x="24" y="41"/>
                  </a:lnTo>
                  <a:lnTo>
                    <a:pt x="23" y="41"/>
                  </a:lnTo>
                  <a:lnTo>
                    <a:pt x="22" y="43"/>
                  </a:lnTo>
                  <a:lnTo>
                    <a:pt x="20" y="44"/>
                  </a:lnTo>
                  <a:lnTo>
                    <a:pt x="18" y="43"/>
                  </a:lnTo>
                  <a:lnTo>
                    <a:pt x="17" y="41"/>
                  </a:lnTo>
                  <a:lnTo>
                    <a:pt x="16" y="40"/>
                  </a:lnTo>
                  <a:lnTo>
                    <a:pt x="15" y="40"/>
                  </a:lnTo>
                  <a:lnTo>
                    <a:pt x="13" y="41"/>
                  </a:lnTo>
                  <a:lnTo>
                    <a:pt x="12" y="42"/>
                  </a:lnTo>
                  <a:lnTo>
                    <a:pt x="11" y="41"/>
                  </a:lnTo>
                  <a:lnTo>
                    <a:pt x="11" y="42"/>
                  </a:lnTo>
                  <a:lnTo>
                    <a:pt x="9" y="43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7" y="40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3" y="41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4" y="22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32" y="8"/>
                  </a:lnTo>
                  <a:lnTo>
                    <a:pt x="33" y="9"/>
                  </a:lnTo>
                  <a:lnTo>
                    <a:pt x="34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4" y="14"/>
                  </a:lnTo>
                  <a:lnTo>
                    <a:pt x="33" y="15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7" y="22"/>
                  </a:lnTo>
                  <a:lnTo>
                    <a:pt x="36" y="23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5" y="26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26" name="Freeform 11"/>
            <p:cNvSpPr>
              <a:spLocks/>
            </p:cNvSpPr>
            <p:nvPr/>
          </p:nvSpPr>
          <p:spPr bwMode="auto">
            <a:xfrm>
              <a:off x="254" y="2654"/>
              <a:ext cx="84" cy="120"/>
            </a:xfrm>
            <a:custGeom>
              <a:avLst/>
              <a:gdLst>
                <a:gd name="T0" fmla="*/ 2147483647 w 14"/>
                <a:gd name="T1" fmla="*/ 0 h 20"/>
                <a:gd name="T2" fmla="*/ 2147483647 w 14"/>
                <a:gd name="T3" fmla="*/ 0 h 20"/>
                <a:gd name="T4" fmla="*/ 2147483647 w 14"/>
                <a:gd name="T5" fmla="*/ 2147483647 h 20"/>
                <a:gd name="T6" fmla="*/ 2147483647 w 14"/>
                <a:gd name="T7" fmla="*/ 2147483647 h 20"/>
                <a:gd name="T8" fmla="*/ 2147483647 w 14"/>
                <a:gd name="T9" fmla="*/ 2147483647 h 20"/>
                <a:gd name="T10" fmla="*/ 2147483647 w 14"/>
                <a:gd name="T11" fmla="*/ 2147483647 h 20"/>
                <a:gd name="T12" fmla="*/ 2147483647 w 14"/>
                <a:gd name="T13" fmla="*/ 2147483647 h 20"/>
                <a:gd name="T14" fmla="*/ 2147483647 w 14"/>
                <a:gd name="T15" fmla="*/ 2147483647 h 20"/>
                <a:gd name="T16" fmla="*/ 2147483647 w 14"/>
                <a:gd name="T17" fmla="*/ 2147483647 h 20"/>
                <a:gd name="T18" fmla="*/ 2147483647 w 14"/>
                <a:gd name="T19" fmla="*/ 2147483647 h 20"/>
                <a:gd name="T20" fmla="*/ 2147483647 w 14"/>
                <a:gd name="T21" fmla="*/ 2147483647 h 20"/>
                <a:gd name="T22" fmla="*/ 2147483647 w 14"/>
                <a:gd name="T23" fmla="*/ 2147483647 h 20"/>
                <a:gd name="T24" fmla="*/ 2147483647 w 14"/>
                <a:gd name="T25" fmla="*/ 2147483647 h 20"/>
                <a:gd name="T26" fmla="*/ 2147483647 w 14"/>
                <a:gd name="T27" fmla="*/ 2147483647 h 20"/>
                <a:gd name="T28" fmla="*/ 2147483647 w 14"/>
                <a:gd name="T29" fmla="*/ 2147483647 h 20"/>
                <a:gd name="T30" fmla="*/ 2147483647 w 14"/>
                <a:gd name="T31" fmla="*/ 2147483647 h 20"/>
                <a:gd name="T32" fmla="*/ 2147483647 w 14"/>
                <a:gd name="T33" fmla="*/ 2147483647 h 20"/>
                <a:gd name="T34" fmla="*/ 2147483647 w 14"/>
                <a:gd name="T35" fmla="*/ 2147483647 h 20"/>
                <a:gd name="T36" fmla="*/ 2147483647 w 14"/>
                <a:gd name="T37" fmla="*/ 2147483647 h 20"/>
                <a:gd name="T38" fmla="*/ 2147483647 w 14"/>
                <a:gd name="T39" fmla="*/ 2147483647 h 20"/>
                <a:gd name="T40" fmla="*/ 2147483647 w 14"/>
                <a:gd name="T41" fmla="*/ 2147483647 h 20"/>
                <a:gd name="T42" fmla="*/ 2147483647 w 14"/>
                <a:gd name="T43" fmla="*/ 2147483647 h 20"/>
                <a:gd name="T44" fmla="*/ 2147483647 w 14"/>
                <a:gd name="T45" fmla="*/ 2147483647 h 20"/>
                <a:gd name="T46" fmla="*/ 2147483647 w 14"/>
                <a:gd name="T47" fmla="*/ 2147483647 h 20"/>
                <a:gd name="T48" fmla="*/ 2147483647 w 14"/>
                <a:gd name="T49" fmla="*/ 2147483647 h 20"/>
                <a:gd name="T50" fmla="*/ 2147483647 w 14"/>
                <a:gd name="T51" fmla="*/ 2147483647 h 20"/>
                <a:gd name="T52" fmla="*/ 2147483647 w 14"/>
                <a:gd name="T53" fmla="*/ 2147483647 h 20"/>
                <a:gd name="T54" fmla="*/ 2147483647 w 14"/>
                <a:gd name="T55" fmla="*/ 2147483647 h 20"/>
                <a:gd name="T56" fmla="*/ 2147483647 w 14"/>
                <a:gd name="T57" fmla="*/ 2147483647 h 20"/>
                <a:gd name="T58" fmla="*/ 2147483647 w 14"/>
                <a:gd name="T59" fmla="*/ 2147483647 h 20"/>
                <a:gd name="T60" fmla="*/ 0 w 14"/>
                <a:gd name="T61" fmla="*/ 2147483647 h 20"/>
                <a:gd name="T62" fmla="*/ 0 w 14"/>
                <a:gd name="T63" fmla="*/ 2147483647 h 20"/>
                <a:gd name="T64" fmla="*/ 0 w 14"/>
                <a:gd name="T65" fmla="*/ 2147483647 h 20"/>
                <a:gd name="T66" fmla="*/ 2147483647 w 14"/>
                <a:gd name="T67" fmla="*/ 2147483647 h 20"/>
                <a:gd name="T68" fmla="*/ 2147483647 w 14"/>
                <a:gd name="T69" fmla="*/ 2147483647 h 20"/>
                <a:gd name="T70" fmla="*/ 2147483647 w 14"/>
                <a:gd name="T71" fmla="*/ 2147483647 h 20"/>
                <a:gd name="T72" fmla="*/ 2147483647 w 14"/>
                <a:gd name="T73" fmla="*/ 2147483647 h 20"/>
                <a:gd name="T74" fmla="*/ 2147483647 w 14"/>
                <a:gd name="T75" fmla="*/ 2147483647 h 20"/>
                <a:gd name="T76" fmla="*/ 2147483647 w 14"/>
                <a:gd name="T77" fmla="*/ 2147483647 h 20"/>
                <a:gd name="T78" fmla="*/ 2147483647 w 14"/>
                <a:gd name="T79" fmla="*/ 2147483647 h 20"/>
                <a:gd name="T80" fmla="*/ 2147483647 w 14"/>
                <a:gd name="T81" fmla="*/ 2147483647 h 20"/>
                <a:gd name="T82" fmla="*/ 2147483647 w 14"/>
                <a:gd name="T83" fmla="*/ 2147483647 h 20"/>
                <a:gd name="T84" fmla="*/ 2147483647 w 14"/>
                <a:gd name="T85" fmla="*/ 2147483647 h 20"/>
                <a:gd name="T86" fmla="*/ 2147483647 w 14"/>
                <a:gd name="T87" fmla="*/ 2147483647 h 20"/>
                <a:gd name="T88" fmla="*/ 2147483647 w 14"/>
                <a:gd name="T89" fmla="*/ 2147483647 h 20"/>
                <a:gd name="T90" fmla="*/ 2147483647 w 14"/>
                <a:gd name="T91" fmla="*/ 2147483647 h 20"/>
                <a:gd name="T92" fmla="*/ 2147483647 w 14"/>
                <a:gd name="T93" fmla="*/ 2147483647 h 20"/>
                <a:gd name="T94" fmla="*/ 2147483647 w 14"/>
                <a:gd name="T95" fmla="*/ 2147483647 h 20"/>
                <a:gd name="T96" fmla="*/ 2147483647 w 14"/>
                <a:gd name="T97" fmla="*/ 2147483647 h 20"/>
                <a:gd name="T98" fmla="*/ 2147483647 w 14"/>
                <a:gd name="T99" fmla="*/ 0 h 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"/>
                <a:gd name="T151" fmla="*/ 0 h 20"/>
                <a:gd name="T152" fmla="*/ 14 w 14"/>
                <a:gd name="T153" fmla="*/ 20 h 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" h="20">
                  <a:moveTo>
                    <a:pt x="3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6" y="3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8"/>
                  </a:lnTo>
                  <a:cubicBezTo>
                    <a:pt x="11" y="18"/>
                    <a:pt x="10" y="17"/>
                    <a:pt x="10" y="17"/>
                  </a:cubicBezTo>
                  <a:cubicBezTo>
                    <a:pt x="10" y="16"/>
                    <a:pt x="10" y="15"/>
                    <a:pt x="10" y="15"/>
                  </a:cubicBezTo>
                  <a:lnTo>
                    <a:pt x="9" y="14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8" y="6"/>
                  </a:lnTo>
                  <a:lnTo>
                    <a:pt x="6" y="7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27" name="Freeform 12"/>
            <p:cNvSpPr>
              <a:spLocks/>
            </p:cNvSpPr>
            <p:nvPr/>
          </p:nvSpPr>
          <p:spPr bwMode="auto">
            <a:xfrm>
              <a:off x="374" y="2480"/>
              <a:ext cx="276" cy="300"/>
            </a:xfrm>
            <a:custGeom>
              <a:avLst/>
              <a:gdLst>
                <a:gd name="T0" fmla="*/ 0 w 46"/>
                <a:gd name="T1" fmla="*/ 2147483647 h 50"/>
                <a:gd name="T2" fmla="*/ 2147483647 w 46"/>
                <a:gd name="T3" fmla="*/ 2147483647 h 50"/>
                <a:gd name="T4" fmla="*/ 2147483647 w 46"/>
                <a:gd name="T5" fmla="*/ 2147483647 h 50"/>
                <a:gd name="T6" fmla="*/ 2147483647 w 46"/>
                <a:gd name="T7" fmla="*/ 2147483647 h 50"/>
                <a:gd name="T8" fmla="*/ 2147483647 w 46"/>
                <a:gd name="T9" fmla="*/ 2147483647 h 50"/>
                <a:gd name="T10" fmla="*/ 2147483647 w 46"/>
                <a:gd name="T11" fmla="*/ 2147483647 h 50"/>
                <a:gd name="T12" fmla="*/ 2147483647 w 46"/>
                <a:gd name="T13" fmla="*/ 2147483647 h 50"/>
                <a:gd name="T14" fmla="*/ 2147483647 w 46"/>
                <a:gd name="T15" fmla="*/ 2147483647 h 50"/>
                <a:gd name="T16" fmla="*/ 2147483647 w 46"/>
                <a:gd name="T17" fmla="*/ 2147483647 h 50"/>
                <a:gd name="T18" fmla="*/ 2147483647 w 46"/>
                <a:gd name="T19" fmla="*/ 2147483647 h 50"/>
                <a:gd name="T20" fmla="*/ 2147483647 w 46"/>
                <a:gd name="T21" fmla="*/ 2147483647 h 50"/>
                <a:gd name="T22" fmla="*/ 2147483647 w 46"/>
                <a:gd name="T23" fmla="*/ 2147483647 h 50"/>
                <a:gd name="T24" fmla="*/ 2147483647 w 46"/>
                <a:gd name="T25" fmla="*/ 2147483647 h 50"/>
                <a:gd name="T26" fmla="*/ 2147483647 w 46"/>
                <a:gd name="T27" fmla="*/ 2147483647 h 50"/>
                <a:gd name="T28" fmla="*/ 2147483647 w 46"/>
                <a:gd name="T29" fmla="*/ 2147483647 h 50"/>
                <a:gd name="T30" fmla="*/ 2147483647 w 46"/>
                <a:gd name="T31" fmla="*/ 2147483647 h 50"/>
                <a:gd name="T32" fmla="*/ 2147483647 w 46"/>
                <a:gd name="T33" fmla="*/ 2147483647 h 50"/>
                <a:gd name="T34" fmla="*/ 2147483647 w 46"/>
                <a:gd name="T35" fmla="*/ 2147483647 h 50"/>
                <a:gd name="T36" fmla="*/ 2147483647 w 46"/>
                <a:gd name="T37" fmla="*/ 2147483647 h 50"/>
                <a:gd name="T38" fmla="*/ 2147483647 w 46"/>
                <a:gd name="T39" fmla="*/ 2147483647 h 50"/>
                <a:gd name="T40" fmla="*/ 2147483647 w 46"/>
                <a:gd name="T41" fmla="*/ 2147483647 h 50"/>
                <a:gd name="T42" fmla="*/ 2147483647 w 46"/>
                <a:gd name="T43" fmla="*/ 2147483647 h 50"/>
                <a:gd name="T44" fmla="*/ 2147483647 w 46"/>
                <a:gd name="T45" fmla="*/ 2147483647 h 50"/>
                <a:gd name="T46" fmla="*/ 2147483647 w 46"/>
                <a:gd name="T47" fmla="*/ 2147483647 h 50"/>
                <a:gd name="T48" fmla="*/ 2147483647 w 46"/>
                <a:gd name="T49" fmla="*/ 2147483647 h 50"/>
                <a:gd name="T50" fmla="*/ 2147483647 w 46"/>
                <a:gd name="T51" fmla="*/ 2147483647 h 50"/>
                <a:gd name="T52" fmla="*/ 2147483647 w 46"/>
                <a:gd name="T53" fmla="*/ 2147483647 h 50"/>
                <a:gd name="T54" fmla="*/ 2147483647 w 46"/>
                <a:gd name="T55" fmla="*/ 2147483647 h 50"/>
                <a:gd name="T56" fmla="*/ 2147483647 w 46"/>
                <a:gd name="T57" fmla="*/ 2147483647 h 50"/>
                <a:gd name="T58" fmla="*/ 2147483647 w 46"/>
                <a:gd name="T59" fmla="*/ 2147483647 h 50"/>
                <a:gd name="T60" fmla="*/ 2147483647 w 46"/>
                <a:gd name="T61" fmla="*/ 2147483647 h 50"/>
                <a:gd name="T62" fmla="*/ 2147483647 w 46"/>
                <a:gd name="T63" fmla="*/ 2147483647 h 50"/>
                <a:gd name="T64" fmla="*/ 2147483647 w 46"/>
                <a:gd name="T65" fmla="*/ 2147483647 h 50"/>
                <a:gd name="T66" fmla="*/ 2147483647 w 46"/>
                <a:gd name="T67" fmla="*/ 2147483647 h 50"/>
                <a:gd name="T68" fmla="*/ 2147483647 w 46"/>
                <a:gd name="T69" fmla="*/ 2147483647 h 50"/>
                <a:gd name="T70" fmla="*/ 2147483647 w 46"/>
                <a:gd name="T71" fmla="*/ 2147483647 h 50"/>
                <a:gd name="T72" fmla="*/ 2147483647 w 46"/>
                <a:gd name="T73" fmla="*/ 2147483647 h 50"/>
                <a:gd name="T74" fmla="*/ 2147483647 w 46"/>
                <a:gd name="T75" fmla="*/ 2147483647 h 50"/>
                <a:gd name="T76" fmla="*/ 2147483647 w 46"/>
                <a:gd name="T77" fmla="*/ 2147483647 h 50"/>
                <a:gd name="T78" fmla="*/ 2147483647 w 46"/>
                <a:gd name="T79" fmla="*/ 0 h 50"/>
                <a:gd name="T80" fmla="*/ 2147483647 w 46"/>
                <a:gd name="T81" fmla="*/ 2147483647 h 50"/>
                <a:gd name="T82" fmla="*/ 2147483647 w 46"/>
                <a:gd name="T83" fmla="*/ 2147483647 h 50"/>
                <a:gd name="T84" fmla="*/ 2147483647 w 46"/>
                <a:gd name="T85" fmla="*/ 2147483647 h 50"/>
                <a:gd name="T86" fmla="*/ 2147483647 w 46"/>
                <a:gd name="T87" fmla="*/ 2147483647 h 50"/>
                <a:gd name="T88" fmla="*/ 2147483647 w 46"/>
                <a:gd name="T89" fmla="*/ 2147483647 h 50"/>
                <a:gd name="T90" fmla="*/ 2147483647 w 46"/>
                <a:gd name="T91" fmla="*/ 2147483647 h 50"/>
                <a:gd name="T92" fmla="*/ 2147483647 w 46"/>
                <a:gd name="T93" fmla="*/ 2147483647 h 50"/>
                <a:gd name="T94" fmla="*/ 2147483647 w 46"/>
                <a:gd name="T95" fmla="*/ 2147483647 h 50"/>
                <a:gd name="T96" fmla="*/ 2147483647 w 46"/>
                <a:gd name="T97" fmla="*/ 2147483647 h 50"/>
                <a:gd name="T98" fmla="*/ 2147483647 w 46"/>
                <a:gd name="T99" fmla="*/ 2147483647 h 50"/>
                <a:gd name="T100" fmla="*/ 2147483647 w 46"/>
                <a:gd name="T101" fmla="*/ 2147483647 h 50"/>
                <a:gd name="T102" fmla="*/ 2147483647 w 46"/>
                <a:gd name="T103" fmla="*/ 2147483647 h 50"/>
                <a:gd name="T104" fmla="*/ 2147483647 w 46"/>
                <a:gd name="T105" fmla="*/ 2147483647 h 50"/>
                <a:gd name="T106" fmla="*/ 2147483647 w 46"/>
                <a:gd name="T107" fmla="*/ 2147483647 h 50"/>
                <a:gd name="T108" fmla="*/ 2147483647 w 46"/>
                <a:gd name="T109" fmla="*/ 2147483647 h 50"/>
                <a:gd name="T110" fmla="*/ 0 w 46"/>
                <a:gd name="T111" fmla="*/ 2147483647 h 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50"/>
                <a:gd name="T170" fmla="*/ 46 w 46"/>
                <a:gd name="T171" fmla="*/ 50 h 5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50">
                  <a:moveTo>
                    <a:pt x="0" y="15"/>
                  </a:moveTo>
                  <a:lnTo>
                    <a:pt x="0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8" y="32"/>
                  </a:lnTo>
                  <a:lnTo>
                    <a:pt x="9" y="33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0" y="39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6" y="37"/>
                  </a:lnTo>
                  <a:lnTo>
                    <a:pt x="18" y="38"/>
                  </a:lnTo>
                  <a:lnTo>
                    <a:pt x="18" y="41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1" y="48"/>
                  </a:lnTo>
                  <a:lnTo>
                    <a:pt x="22" y="50"/>
                  </a:lnTo>
                  <a:lnTo>
                    <a:pt x="24" y="49"/>
                  </a:lnTo>
                  <a:lnTo>
                    <a:pt x="25" y="50"/>
                  </a:lnTo>
                  <a:lnTo>
                    <a:pt x="28" y="50"/>
                  </a:lnTo>
                  <a:lnTo>
                    <a:pt x="29" y="47"/>
                  </a:lnTo>
                  <a:lnTo>
                    <a:pt x="34" y="47"/>
                  </a:lnTo>
                  <a:lnTo>
                    <a:pt x="36" y="45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8" y="41"/>
                  </a:lnTo>
                  <a:lnTo>
                    <a:pt x="35" y="41"/>
                  </a:lnTo>
                  <a:lnTo>
                    <a:pt x="34" y="39"/>
                  </a:lnTo>
                  <a:lnTo>
                    <a:pt x="35" y="38"/>
                  </a:lnTo>
                  <a:lnTo>
                    <a:pt x="33" y="36"/>
                  </a:lnTo>
                  <a:lnTo>
                    <a:pt x="31" y="35"/>
                  </a:lnTo>
                  <a:lnTo>
                    <a:pt x="31" y="31"/>
                  </a:lnTo>
                  <a:lnTo>
                    <a:pt x="32" y="30"/>
                  </a:lnTo>
                  <a:lnTo>
                    <a:pt x="33" y="27"/>
                  </a:lnTo>
                  <a:lnTo>
                    <a:pt x="32" y="26"/>
                  </a:lnTo>
                  <a:lnTo>
                    <a:pt x="30" y="25"/>
                  </a:lnTo>
                  <a:lnTo>
                    <a:pt x="30" y="24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7" y="23"/>
                  </a:lnTo>
                  <a:lnTo>
                    <a:pt x="40" y="23"/>
                  </a:lnTo>
                  <a:lnTo>
                    <a:pt x="42" y="20"/>
                  </a:lnTo>
                  <a:lnTo>
                    <a:pt x="42" y="16"/>
                  </a:lnTo>
                  <a:lnTo>
                    <a:pt x="42" y="13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9"/>
                  </a:lnTo>
                  <a:lnTo>
                    <a:pt x="46" y="6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1" y="2"/>
                  </a:lnTo>
                  <a:lnTo>
                    <a:pt x="40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1" y="9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3" y="9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8" y="14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28" name="Freeform 13"/>
            <p:cNvSpPr>
              <a:spLocks/>
            </p:cNvSpPr>
            <p:nvPr/>
          </p:nvSpPr>
          <p:spPr bwMode="auto">
            <a:xfrm>
              <a:off x="434" y="2696"/>
              <a:ext cx="246" cy="282"/>
            </a:xfrm>
            <a:custGeom>
              <a:avLst/>
              <a:gdLst>
                <a:gd name="T0" fmla="*/ 2147483647 w 41"/>
                <a:gd name="T1" fmla="*/ 2147483647 h 47"/>
                <a:gd name="T2" fmla="*/ 2147483647 w 41"/>
                <a:gd name="T3" fmla="*/ 2147483647 h 47"/>
                <a:gd name="T4" fmla="*/ 2147483647 w 41"/>
                <a:gd name="T5" fmla="*/ 2147483647 h 47"/>
                <a:gd name="T6" fmla="*/ 2147483647 w 41"/>
                <a:gd name="T7" fmla="*/ 2147483647 h 47"/>
                <a:gd name="T8" fmla="*/ 2147483647 w 41"/>
                <a:gd name="T9" fmla="*/ 2147483647 h 47"/>
                <a:gd name="T10" fmla="*/ 2147483647 w 41"/>
                <a:gd name="T11" fmla="*/ 2147483647 h 47"/>
                <a:gd name="T12" fmla="*/ 2147483647 w 41"/>
                <a:gd name="T13" fmla="*/ 2147483647 h 47"/>
                <a:gd name="T14" fmla="*/ 2147483647 w 41"/>
                <a:gd name="T15" fmla="*/ 2147483647 h 47"/>
                <a:gd name="T16" fmla="*/ 2147483647 w 41"/>
                <a:gd name="T17" fmla="*/ 2147483647 h 47"/>
                <a:gd name="T18" fmla="*/ 2147483647 w 41"/>
                <a:gd name="T19" fmla="*/ 2147483647 h 47"/>
                <a:gd name="T20" fmla="*/ 2147483647 w 41"/>
                <a:gd name="T21" fmla="*/ 2147483647 h 47"/>
                <a:gd name="T22" fmla="*/ 2147483647 w 41"/>
                <a:gd name="T23" fmla="*/ 2147483647 h 47"/>
                <a:gd name="T24" fmla="*/ 2147483647 w 41"/>
                <a:gd name="T25" fmla="*/ 2147483647 h 47"/>
                <a:gd name="T26" fmla="*/ 2147483647 w 41"/>
                <a:gd name="T27" fmla="*/ 2147483647 h 47"/>
                <a:gd name="T28" fmla="*/ 2147483647 w 41"/>
                <a:gd name="T29" fmla="*/ 2147483647 h 47"/>
                <a:gd name="T30" fmla="*/ 2147483647 w 41"/>
                <a:gd name="T31" fmla="*/ 2147483647 h 47"/>
                <a:gd name="T32" fmla="*/ 2147483647 w 41"/>
                <a:gd name="T33" fmla="*/ 0 h 47"/>
                <a:gd name="T34" fmla="*/ 2147483647 w 41"/>
                <a:gd name="T35" fmla="*/ 2147483647 h 47"/>
                <a:gd name="T36" fmla="*/ 2147483647 w 41"/>
                <a:gd name="T37" fmla="*/ 2147483647 h 47"/>
                <a:gd name="T38" fmla="*/ 2147483647 w 41"/>
                <a:gd name="T39" fmla="*/ 2147483647 h 47"/>
                <a:gd name="T40" fmla="*/ 2147483647 w 41"/>
                <a:gd name="T41" fmla="*/ 2147483647 h 47"/>
                <a:gd name="T42" fmla="*/ 2147483647 w 41"/>
                <a:gd name="T43" fmla="*/ 2147483647 h 47"/>
                <a:gd name="T44" fmla="*/ 2147483647 w 41"/>
                <a:gd name="T45" fmla="*/ 2147483647 h 47"/>
                <a:gd name="T46" fmla="*/ 2147483647 w 41"/>
                <a:gd name="T47" fmla="*/ 2147483647 h 47"/>
                <a:gd name="T48" fmla="*/ 2147483647 w 41"/>
                <a:gd name="T49" fmla="*/ 2147483647 h 47"/>
                <a:gd name="T50" fmla="*/ 2147483647 w 41"/>
                <a:gd name="T51" fmla="*/ 2147483647 h 47"/>
                <a:gd name="T52" fmla="*/ 2147483647 w 41"/>
                <a:gd name="T53" fmla="*/ 2147483647 h 47"/>
                <a:gd name="T54" fmla="*/ 2147483647 w 41"/>
                <a:gd name="T55" fmla="*/ 2147483647 h 47"/>
                <a:gd name="T56" fmla="*/ 2147483647 w 41"/>
                <a:gd name="T57" fmla="*/ 2147483647 h 47"/>
                <a:gd name="T58" fmla="*/ 2147483647 w 41"/>
                <a:gd name="T59" fmla="*/ 2147483647 h 47"/>
                <a:gd name="T60" fmla="*/ 2147483647 w 41"/>
                <a:gd name="T61" fmla="*/ 2147483647 h 47"/>
                <a:gd name="T62" fmla="*/ 2147483647 w 41"/>
                <a:gd name="T63" fmla="*/ 2147483647 h 47"/>
                <a:gd name="T64" fmla="*/ 2147483647 w 41"/>
                <a:gd name="T65" fmla="*/ 2147483647 h 47"/>
                <a:gd name="T66" fmla="*/ 2147483647 w 41"/>
                <a:gd name="T67" fmla="*/ 2147483647 h 47"/>
                <a:gd name="T68" fmla="*/ 2147483647 w 41"/>
                <a:gd name="T69" fmla="*/ 2147483647 h 47"/>
                <a:gd name="T70" fmla="*/ 2147483647 w 41"/>
                <a:gd name="T71" fmla="*/ 2147483647 h 47"/>
                <a:gd name="T72" fmla="*/ 2147483647 w 41"/>
                <a:gd name="T73" fmla="*/ 2147483647 h 47"/>
                <a:gd name="T74" fmla="*/ 2147483647 w 41"/>
                <a:gd name="T75" fmla="*/ 2147483647 h 47"/>
                <a:gd name="T76" fmla="*/ 2147483647 w 41"/>
                <a:gd name="T77" fmla="*/ 2147483647 h 47"/>
                <a:gd name="T78" fmla="*/ 2147483647 w 41"/>
                <a:gd name="T79" fmla="*/ 2147483647 h 47"/>
                <a:gd name="T80" fmla="*/ 2147483647 w 41"/>
                <a:gd name="T81" fmla="*/ 2147483647 h 47"/>
                <a:gd name="T82" fmla="*/ 2147483647 w 41"/>
                <a:gd name="T83" fmla="*/ 2147483647 h 47"/>
                <a:gd name="T84" fmla="*/ 2147483647 w 41"/>
                <a:gd name="T85" fmla="*/ 2147483647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"/>
                <a:gd name="T130" fmla="*/ 0 h 47"/>
                <a:gd name="T131" fmla="*/ 41 w 41"/>
                <a:gd name="T132" fmla="*/ 47 h 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" h="47">
                  <a:moveTo>
                    <a:pt x="22" y="45"/>
                  </a:moveTo>
                  <a:lnTo>
                    <a:pt x="25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3" y="36"/>
                  </a:lnTo>
                  <a:lnTo>
                    <a:pt x="34" y="35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2" y="29"/>
                  </a:lnTo>
                  <a:lnTo>
                    <a:pt x="34" y="30"/>
                  </a:lnTo>
                  <a:lnTo>
                    <a:pt x="35" y="31"/>
                  </a:lnTo>
                  <a:lnTo>
                    <a:pt x="36" y="29"/>
                  </a:lnTo>
                  <a:lnTo>
                    <a:pt x="39" y="29"/>
                  </a:lnTo>
                  <a:lnTo>
                    <a:pt x="39" y="26"/>
                  </a:lnTo>
                  <a:lnTo>
                    <a:pt x="40" y="25"/>
                  </a:lnTo>
                  <a:lnTo>
                    <a:pt x="41" y="22"/>
                  </a:lnTo>
                  <a:lnTo>
                    <a:pt x="40" y="19"/>
                  </a:lnTo>
                  <a:lnTo>
                    <a:pt x="39" y="18"/>
                  </a:lnTo>
                  <a:lnTo>
                    <a:pt x="39" y="12"/>
                  </a:lnTo>
                  <a:lnTo>
                    <a:pt x="40" y="11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25" y="5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19" y="11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6" y="1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4" y="25"/>
                  </a:lnTo>
                  <a:lnTo>
                    <a:pt x="15" y="26"/>
                  </a:lnTo>
                  <a:lnTo>
                    <a:pt x="14" y="29"/>
                  </a:lnTo>
                  <a:lnTo>
                    <a:pt x="15" y="31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7" y="39"/>
                  </a:lnTo>
                  <a:lnTo>
                    <a:pt x="20" y="43"/>
                  </a:lnTo>
                  <a:lnTo>
                    <a:pt x="20" y="47"/>
                  </a:lnTo>
                  <a:lnTo>
                    <a:pt x="22" y="46"/>
                  </a:lnTo>
                  <a:lnTo>
                    <a:pt x="22" y="45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34" name="Freeform 14"/>
            <p:cNvSpPr>
              <a:spLocks/>
            </p:cNvSpPr>
            <p:nvPr/>
          </p:nvSpPr>
          <p:spPr bwMode="auto">
            <a:xfrm>
              <a:off x="602" y="2714"/>
              <a:ext cx="156" cy="252"/>
            </a:xfrm>
            <a:custGeom>
              <a:avLst/>
              <a:gdLst>
                <a:gd name="T0" fmla="*/ 2147483647 w 26"/>
                <a:gd name="T1" fmla="*/ 2147483647 h 42"/>
                <a:gd name="T2" fmla="*/ 2147483647 w 26"/>
                <a:gd name="T3" fmla="*/ 2147483647 h 42"/>
                <a:gd name="T4" fmla="*/ 2147483647 w 26"/>
                <a:gd name="T5" fmla="*/ 2147483647 h 42"/>
                <a:gd name="T6" fmla="*/ 0 w 26"/>
                <a:gd name="T7" fmla="*/ 2147483647 h 42"/>
                <a:gd name="T8" fmla="*/ 0 w 26"/>
                <a:gd name="T9" fmla="*/ 2147483647 h 42"/>
                <a:gd name="T10" fmla="*/ 2147483647 w 26"/>
                <a:gd name="T11" fmla="*/ 2147483647 h 42"/>
                <a:gd name="T12" fmla="*/ 2147483647 w 26"/>
                <a:gd name="T13" fmla="*/ 2147483647 h 42"/>
                <a:gd name="T14" fmla="*/ 2147483647 w 26"/>
                <a:gd name="T15" fmla="*/ 2147483647 h 42"/>
                <a:gd name="T16" fmla="*/ 2147483647 w 26"/>
                <a:gd name="T17" fmla="*/ 2147483647 h 42"/>
                <a:gd name="T18" fmla="*/ 2147483647 w 26"/>
                <a:gd name="T19" fmla="*/ 2147483647 h 42"/>
                <a:gd name="T20" fmla="*/ 2147483647 w 26"/>
                <a:gd name="T21" fmla="*/ 2147483647 h 42"/>
                <a:gd name="T22" fmla="*/ 2147483647 w 26"/>
                <a:gd name="T23" fmla="*/ 2147483647 h 42"/>
                <a:gd name="T24" fmla="*/ 2147483647 w 26"/>
                <a:gd name="T25" fmla="*/ 2147483647 h 42"/>
                <a:gd name="T26" fmla="*/ 2147483647 w 26"/>
                <a:gd name="T27" fmla="*/ 2147483647 h 42"/>
                <a:gd name="T28" fmla="*/ 2147483647 w 26"/>
                <a:gd name="T29" fmla="*/ 2147483647 h 42"/>
                <a:gd name="T30" fmla="*/ 2147483647 w 26"/>
                <a:gd name="T31" fmla="*/ 2147483647 h 42"/>
                <a:gd name="T32" fmla="*/ 2147483647 w 26"/>
                <a:gd name="T33" fmla="*/ 2147483647 h 42"/>
                <a:gd name="T34" fmla="*/ 2147483647 w 26"/>
                <a:gd name="T35" fmla="*/ 2147483647 h 42"/>
                <a:gd name="T36" fmla="*/ 2147483647 w 26"/>
                <a:gd name="T37" fmla="*/ 2147483647 h 42"/>
                <a:gd name="T38" fmla="*/ 2147483647 w 26"/>
                <a:gd name="T39" fmla="*/ 2147483647 h 42"/>
                <a:gd name="T40" fmla="*/ 2147483647 w 26"/>
                <a:gd name="T41" fmla="*/ 2147483647 h 42"/>
                <a:gd name="T42" fmla="*/ 2147483647 w 26"/>
                <a:gd name="T43" fmla="*/ 2147483647 h 42"/>
                <a:gd name="T44" fmla="*/ 2147483647 w 26"/>
                <a:gd name="T45" fmla="*/ 2147483647 h 42"/>
                <a:gd name="T46" fmla="*/ 2147483647 w 26"/>
                <a:gd name="T47" fmla="*/ 2147483647 h 42"/>
                <a:gd name="T48" fmla="*/ 2147483647 w 26"/>
                <a:gd name="T49" fmla="*/ 2147483647 h 42"/>
                <a:gd name="T50" fmla="*/ 2147483647 w 26"/>
                <a:gd name="T51" fmla="*/ 2147483647 h 42"/>
                <a:gd name="T52" fmla="*/ 2147483647 w 26"/>
                <a:gd name="T53" fmla="*/ 2147483647 h 42"/>
                <a:gd name="T54" fmla="*/ 2147483647 w 26"/>
                <a:gd name="T55" fmla="*/ 0 h 42"/>
                <a:gd name="T56" fmla="*/ 2147483647 w 26"/>
                <a:gd name="T57" fmla="*/ 2147483647 h 42"/>
                <a:gd name="T58" fmla="*/ 2147483647 w 26"/>
                <a:gd name="T59" fmla="*/ 2147483647 h 42"/>
                <a:gd name="T60" fmla="*/ 2147483647 w 26"/>
                <a:gd name="T61" fmla="*/ 2147483647 h 42"/>
                <a:gd name="T62" fmla="*/ 2147483647 w 26"/>
                <a:gd name="T63" fmla="*/ 2147483647 h 42"/>
                <a:gd name="T64" fmla="*/ 2147483647 w 26"/>
                <a:gd name="T65" fmla="*/ 2147483647 h 42"/>
                <a:gd name="T66" fmla="*/ 2147483647 w 26"/>
                <a:gd name="T67" fmla="*/ 2147483647 h 42"/>
                <a:gd name="T68" fmla="*/ 2147483647 w 26"/>
                <a:gd name="T69" fmla="*/ 2147483647 h 42"/>
                <a:gd name="T70" fmla="*/ 2147483647 w 26"/>
                <a:gd name="T71" fmla="*/ 2147483647 h 42"/>
                <a:gd name="T72" fmla="*/ 2147483647 w 26"/>
                <a:gd name="T73" fmla="*/ 2147483647 h 42"/>
                <a:gd name="T74" fmla="*/ 2147483647 w 26"/>
                <a:gd name="T75" fmla="*/ 2147483647 h 42"/>
                <a:gd name="T76" fmla="*/ 2147483647 w 26"/>
                <a:gd name="T77" fmla="*/ 2147483647 h 42"/>
                <a:gd name="T78" fmla="*/ 2147483647 w 26"/>
                <a:gd name="T79" fmla="*/ 2147483647 h 42"/>
                <a:gd name="T80" fmla="*/ 2147483647 w 26"/>
                <a:gd name="T81" fmla="*/ 2147483647 h 42"/>
                <a:gd name="T82" fmla="*/ 2147483647 w 26"/>
                <a:gd name="T83" fmla="*/ 2147483647 h 42"/>
                <a:gd name="T84" fmla="*/ 2147483647 w 26"/>
                <a:gd name="T85" fmla="*/ 2147483647 h 42"/>
                <a:gd name="T86" fmla="*/ 2147483647 w 26"/>
                <a:gd name="T87" fmla="*/ 2147483647 h 42"/>
                <a:gd name="T88" fmla="*/ 2147483647 w 26"/>
                <a:gd name="T89" fmla="*/ 2147483647 h 42"/>
                <a:gd name="T90" fmla="*/ 2147483647 w 26"/>
                <a:gd name="T91" fmla="*/ 2147483647 h 42"/>
                <a:gd name="T92" fmla="*/ 2147483647 w 26"/>
                <a:gd name="T93" fmla="*/ 2147483647 h 42"/>
                <a:gd name="T94" fmla="*/ 2147483647 w 26"/>
                <a:gd name="T95" fmla="*/ 2147483647 h 42"/>
                <a:gd name="T96" fmla="*/ 2147483647 w 26"/>
                <a:gd name="T97" fmla="*/ 2147483647 h 42"/>
                <a:gd name="T98" fmla="*/ 2147483647 w 26"/>
                <a:gd name="T99" fmla="*/ 2147483647 h 42"/>
                <a:gd name="T100" fmla="*/ 2147483647 w 26"/>
                <a:gd name="T101" fmla="*/ 2147483647 h 42"/>
                <a:gd name="T102" fmla="*/ 2147483647 w 26"/>
                <a:gd name="T103" fmla="*/ 2147483647 h 42"/>
                <a:gd name="T104" fmla="*/ 2147483647 w 26"/>
                <a:gd name="T105" fmla="*/ 2147483647 h 42"/>
                <a:gd name="T106" fmla="*/ 2147483647 w 26"/>
                <a:gd name="T107" fmla="*/ 2147483647 h 42"/>
                <a:gd name="T108" fmla="*/ 2147483647 w 26"/>
                <a:gd name="T109" fmla="*/ 2147483647 h 42"/>
                <a:gd name="T110" fmla="*/ 2147483647 w 26"/>
                <a:gd name="T111" fmla="*/ 2147483647 h 42"/>
                <a:gd name="T112" fmla="*/ 2147483647 w 26"/>
                <a:gd name="T113" fmla="*/ 2147483647 h 42"/>
                <a:gd name="T114" fmla="*/ 2147483647 w 26"/>
                <a:gd name="T115" fmla="*/ 2147483647 h 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"/>
                <a:gd name="T175" fmla="*/ 0 h 42"/>
                <a:gd name="T176" fmla="*/ 26 w 26"/>
                <a:gd name="T177" fmla="*/ 42 h 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" h="42">
                  <a:moveTo>
                    <a:pt x="4" y="39"/>
                  </a:moveTo>
                  <a:lnTo>
                    <a:pt x="4" y="37"/>
                  </a:lnTo>
                  <a:lnTo>
                    <a:pt x="2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5" y="33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3" y="19"/>
                  </a:lnTo>
                  <a:lnTo>
                    <a:pt x="12" y="16"/>
                  </a:lnTo>
                  <a:lnTo>
                    <a:pt x="11" y="15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3" y="8"/>
                  </a:lnTo>
                  <a:lnTo>
                    <a:pt x="23" y="11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4" y="15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1" y="19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6" y="21"/>
                  </a:lnTo>
                  <a:lnTo>
                    <a:pt x="25" y="25"/>
                  </a:lnTo>
                  <a:lnTo>
                    <a:pt x="25" y="29"/>
                  </a:lnTo>
                  <a:lnTo>
                    <a:pt x="24" y="32"/>
                  </a:lnTo>
                  <a:lnTo>
                    <a:pt x="24" y="35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5" y="42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6" y="41"/>
                  </a:lnTo>
                  <a:lnTo>
                    <a:pt x="4" y="39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35" name="Freeform 15"/>
            <p:cNvSpPr>
              <a:spLocks/>
            </p:cNvSpPr>
            <p:nvPr/>
          </p:nvSpPr>
          <p:spPr bwMode="auto">
            <a:xfrm>
              <a:off x="554" y="2456"/>
              <a:ext cx="300" cy="300"/>
            </a:xfrm>
            <a:custGeom>
              <a:avLst/>
              <a:gdLst>
                <a:gd name="T0" fmla="*/ 2147483647 w 50"/>
                <a:gd name="T1" fmla="*/ 2147483647 h 50"/>
                <a:gd name="T2" fmla="*/ 2147483647 w 50"/>
                <a:gd name="T3" fmla="*/ 2147483647 h 50"/>
                <a:gd name="T4" fmla="*/ 2147483647 w 50"/>
                <a:gd name="T5" fmla="*/ 2147483647 h 50"/>
                <a:gd name="T6" fmla="*/ 2147483647 w 50"/>
                <a:gd name="T7" fmla="*/ 2147483647 h 50"/>
                <a:gd name="T8" fmla="*/ 2147483647 w 50"/>
                <a:gd name="T9" fmla="*/ 2147483647 h 50"/>
                <a:gd name="T10" fmla="*/ 2147483647 w 50"/>
                <a:gd name="T11" fmla="*/ 2147483647 h 50"/>
                <a:gd name="T12" fmla="*/ 2147483647 w 50"/>
                <a:gd name="T13" fmla="*/ 2147483647 h 50"/>
                <a:gd name="T14" fmla="*/ 0 w 50"/>
                <a:gd name="T15" fmla="*/ 2147483647 h 50"/>
                <a:gd name="T16" fmla="*/ 2147483647 w 50"/>
                <a:gd name="T17" fmla="*/ 2147483647 h 50"/>
                <a:gd name="T18" fmla="*/ 2147483647 w 50"/>
                <a:gd name="T19" fmla="*/ 2147483647 h 50"/>
                <a:gd name="T20" fmla="*/ 2147483647 w 50"/>
                <a:gd name="T21" fmla="*/ 2147483647 h 50"/>
                <a:gd name="T22" fmla="*/ 2147483647 w 50"/>
                <a:gd name="T23" fmla="*/ 2147483647 h 50"/>
                <a:gd name="T24" fmla="*/ 2147483647 w 50"/>
                <a:gd name="T25" fmla="*/ 2147483647 h 50"/>
                <a:gd name="T26" fmla="*/ 2147483647 w 50"/>
                <a:gd name="T27" fmla="*/ 2147483647 h 50"/>
                <a:gd name="T28" fmla="*/ 2147483647 w 50"/>
                <a:gd name="T29" fmla="*/ 2147483647 h 50"/>
                <a:gd name="T30" fmla="*/ 2147483647 w 50"/>
                <a:gd name="T31" fmla="*/ 2147483647 h 50"/>
                <a:gd name="T32" fmla="*/ 2147483647 w 50"/>
                <a:gd name="T33" fmla="*/ 2147483647 h 50"/>
                <a:gd name="T34" fmla="*/ 2147483647 w 50"/>
                <a:gd name="T35" fmla="*/ 2147483647 h 50"/>
                <a:gd name="T36" fmla="*/ 2147483647 w 50"/>
                <a:gd name="T37" fmla="*/ 2147483647 h 50"/>
                <a:gd name="T38" fmla="*/ 2147483647 w 50"/>
                <a:gd name="T39" fmla="*/ 2147483647 h 50"/>
                <a:gd name="T40" fmla="*/ 2147483647 w 50"/>
                <a:gd name="T41" fmla="*/ 2147483647 h 50"/>
                <a:gd name="T42" fmla="*/ 2147483647 w 50"/>
                <a:gd name="T43" fmla="*/ 2147483647 h 50"/>
                <a:gd name="T44" fmla="*/ 2147483647 w 50"/>
                <a:gd name="T45" fmla="*/ 2147483647 h 50"/>
                <a:gd name="T46" fmla="*/ 2147483647 w 50"/>
                <a:gd name="T47" fmla="*/ 2147483647 h 50"/>
                <a:gd name="T48" fmla="*/ 2147483647 w 50"/>
                <a:gd name="T49" fmla="*/ 2147483647 h 50"/>
                <a:gd name="T50" fmla="*/ 2147483647 w 50"/>
                <a:gd name="T51" fmla="*/ 2147483647 h 50"/>
                <a:gd name="T52" fmla="*/ 2147483647 w 50"/>
                <a:gd name="T53" fmla="*/ 2147483647 h 50"/>
                <a:gd name="T54" fmla="*/ 2147483647 w 50"/>
                <a:gd name="T55" fmla="*/ 2147483647 h 50"/>
                <a:gd name="T56" fmla="*/ 2147483647 w 50"/>
                <a:gd name="T57" fmla="*/ 2147483647 h 50"/>
                <a:gd name="T58" fmla="*/ 2147483647 w 50"/>
                <a:gd name="T59" fmla="*/ 2147483647 h 50"/>
                <a:gd name="T60" fmla="*/ 2147483647 w 50"/>
                <a:gd name="T61" fmla="*/ 2147483647 h 50"/>
                <a:gd name="T62" fmla="*/ 2147483647 w 50"/>
                <a:gd name="T63" fmla="*/ 2147483647 h 50"/>
                <a:gd name="T64" fmla="*/ 2147483647 w 50"/>
                <a:gd name="T65" fmla="*/ 2147483647 h 50"/>
                <a:gd name="T66" fmla="*/ 2147483647 w 50"/>
                <a:gd name="T67" fmla="*/ 0 h 50"/>
                <a:gd name="T68" fmla="*/ 2147483647 w 50"/>
                <a:gd name="T69" fmla="*/ 2147483647 h 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"/>
                <a:gd name="T106" fmla="*/ 0 h 50"/>
                <a:gd name="T107" fmla="*/ 50 w 50"/>
                <a:gd name="T108" fmla="*/ 50 h 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" h="50">
                  <a:moveTo>
                    <a:pt x="16" y="6"/>
                  </a:moveTo>
                  <a:lnTo>
                    <a:pt x="16" y="7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0" y="27"/>
                  </a:lnTo>
                  <a:lnTo>
                    <a:pt x="7" y="27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9" y="42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6" y="40"/>
                  </a:lnTo>
                  <a:lnTo>
                    <a:pt x="16" y="45"/>
                  </a:lnTo>
                  <a:lnTo>
                    <a:pt x="19" y="45"/>
                  </a:lnTo>
                  <a:lnTo>
                    <a:pt x="20" y="44"/>
                  </a:lnTo>
                  <a:lnTo>
                    <a:pt x="26" y="43"/>
                  </a:lnTo>
                  <a:lnTo>
                    <a:pt x="30" y="44"/>
                  </a:lnTo>
                  <a:lnTo>
                    <a:pt x="31" y="45"/>
                  </a:lnTo>
                  <a:lnTo>
                    <a:pt x="31" y="47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6" y="49"/>
                  </a:lnTo>
                  <a:lnTo>
                    <a:pt x="39" y="49"/>
                  </a:lnTo>
                  <a:lnTo>
                    <a:pt x="39" y="45"/>
                  </a:lnTo>
                  <a:lnTo>
                    <a:pt x="41" y="44"/>
                  </a:lnTo>
                  <a:lnTo>
                    <a:pt x="43" y="43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9" y="41"/>
                  </a:lnTo>
                  <a:lnTo>
                    <a:pt x="50" y="40"/>
                  </a:lnTo>
                  <a:lnTo>
                    <a:pt x="50" y="37"/>
                  </a:lnTo>
                  <a:lnTo>
                    <a:pt x="50" y="33"/>
                  </a:lnTo>
                  <a:lnTo>
                    <a:pt x="50" y="31"/>
                  </a:lnTo>
                  <a:lnTo>
                    <a:pt x="46" y="31"/>
                  </a:lnTo>
                  <a:lnTo>
                    <a:pt x="45" y="28"/>
                  </a:lnTo>
                  <a:lnTo>
                    <a:pt x="45" y="26"/>
                  </a:lnTo>
                  <a:lnTo>
                    <a:pt x="41" y="26"/>
                  </a:lnTo>
                  <a:lnTo>
                    <a:pt x="42" y="23"/>
                  </a:lnTo>
                  <a:lnTo>
                    <a:pt x="44" y="21"/>
                  </a:lnTo>
                  <a:lnTo>
                    <a:pt x="43" y="19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1" y="14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3" y="9"/>
                  </a:lnTo>
                  <a:lnTo>
                    <a:pt x="34" y="7"/>
                  </a:lnTo>
                  <a:lnTo>
                    <a:pt x="32" y="4"/>
                  </a:lnTo>
                  <a:lnTo>
                    <a:pt x="29" y="4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16" y="6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36" name="Freeform 16"/>
            <p:cNvSpPr>
              <a:spLocks/>
            </p:cNvSpPr>
            <p:nvPr/>
          </p:nvSpPr>
          <p:spPr bwMode="auto">
            <a:xfrm>
              <a:off x="560" y="2306"/>
              <a:ext cx="204" cy="192"/>
            </a:xfrm>
            <a:custGeom>
              <a:avLst/>
              <a:gdLst>
                <a:gd name="T0" fmla="*/ 2147483647 w 34"/>
                <a:gd name="T1" fmla="*/ 2147483647 h 32"/>
                <a:gd name="T2" fmla="*/ 2147483647 w 34"/>
                <a:gd name="T3" fmla="*/ 2147483647 h 32"/>
                <a:gd name="T4" fmla="*/ 2147483647 w 34"/>
                <a:gd name="T5" fmla="*/ 2147483647 h 32"/>
                <a:gd name="T6" fmla="*/ 2147483647 w 34"/>
                <a:gd name="T7" fmla="*/ 2147483647 h 32"/>
                <a:gd name="T8" fmla="*/ 2147483647 w 34"/>
                <a:gd name="T9" fmla="*/ 2147483647 h 32"/>
                <a:gd name="T10" fmla="*/ 2147483647 w 34"/>
                <a:gd name="T11" fmla="*/ 2147483647 h 32"/>
                <a:gd name="T12" fmla="*/ 2147483647 w 34"/>
                <a:gd name="T13" fmla="*/ 2147483647 h 32"/>
                <a:gd name="T14" fmla="*/ 2147483647 w 34"/>
                <a:gd name="T15" fmla="*/ 2147483647 h 32"/>
                <a:gd name="T16" fmla="*/ 2147483647 w 34"/>
                <a:gd name="T17" fmla="*/ 2147483647 h 32"/>
                <a:gd name="T18" fmla="*/ 2147483647 w 34"/>
                <a:gd name="T19" fmla="*/ 2147483647 h 32"/>
                <a:gd name="T20" fmla="*/ 2147483647 w 34"/>
                <a:gd name="T21" fmla="*/ 2147483647 h 32"/>
                <a:gd name="T22" fmla="*/ 2147483647 w 34"/>
                <a:gd name="T23" fmla="*/ 2147483647 h 32"/>
                <a:gd name="T24" fmla="*/ 0 w 34"/>
                <a:gd name="T25" fmla="*/ 2147483647 h 32"/>
                <a:gd name="T26" fmla="*/ 0 w 34"/>
                <a:gd name="T27" fmla="*/ 2147483647 h 32"/>
                <a:gd name="T28" fmla="*/ 0 w 34"/>
                <a:gd name="T29" fmla="*/ 2147483647 h 32"/>
                <a:gd name="T30" fmla="*/ 2147483647 w 34"/>
                <a:gd name="T31" fmla="*/ 2147483647 h 32"/>
                <a:gd name="T32" fmla="*/ 2147483647 w 34"/>
                <a:gd name="T33" fmla="*/ 2147483647 h 32"/>
                <a:gd name="T34" fmla="*/ 2147483647 w 34"/>
                <a:gd name="T35" fmla="*/ 2147483647 h 32"/>
                <a:gd name="T36" fmla="*/ 2147483647 w 34"/>
                <a:gd name="T37" fmla="*/ 2147483647 h 32"/>
                <a:gd name="T38" fmla="*/ 2147483647 w 34"/>
                <a:gd name="T39" fmla="*/ 2147483647 h 32"/>
                <a:gd name="T40" fmla="*/ 2147483647 w 34"/>
                <a:gd name="T41" fmla="*/ 0 h 32"/>
                <a:gd name="T42" fmla="*/ 2147483647 w 34"/>
                <a:gd name="T43" fmla="*/ 0 h 32"/>
                <a:gd name="T44" fmla="*/ 2147483647 w 34"/>
                <a:gd name="T45" fmla="*/ 2147483647 h 32"/>
                <a:gd name="T46" fmla="*/ 2147483647 w 34"/>
                <a:gd name="T47" fmla="*/ 2147483647 h 32"/>
                <a:gd name="T48" fmla="*/ 2147483647 w 34"/>
                <a:gd name="T49" fmla="*/ 2147483647 h 32"/>
                <a:gd name="T50" fmla="*/ 2147483647 w 34"/>
                <a:gd name="T51" fmla="*/ 2147483647 h 32"/>
                <a:gd name="T52" fmla="*/ 2147483647 w 34"/>
                <a:gd name="T53" fmla="*/ 2147483647 h 32"/>
                <a:gd name="T54" fmla="*/ 2147483647 w 34"/>
                <a:gd name="T55" fmla="*/ 2147483647 h 32"/>
                <a:gd name="T56" fmla="*/ 2147483647 w 34"/>
                <a:gd name="T57" fmla="*/ 2147483647 h 32"/>
                <a:gd name="T58" fmla="*/ 2147483647 w 34"/>
                <a:gd name="T59" fmla="*/ 2147483647 h 32"/>
                <a:gd name="T60" fmla="*/ 2147483647 w 34"/>
                <a:gd name="T61" fmla="*/ 2147483647 h 32"/>
                <a:gd name="T62" fmla="*/ 2147483647 w 34"/>
                <a:gd name="T63" fmla="*/ 2147483647 h 32"/>
                <a:gd name="T64" fmla="*/ 2147483647 w 34"/>
                <a:gd name="T65" fmla="*/ 2147483647 h 32"/>
                <a:gd name="T66" fmla="*/ 2147483647 w 34"/>
                <a:gd name="T67" fmla="*/ 2147483647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"/>
                <a:gd name="T103" fmla="*/ 0 h 32"/>
                <a:gd name="T104" fmla="*/ 34 w 34"/>
                <a:gd name="T105" fmla="*/ 32 h 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" h="32">
                  <a:moveTo>
                    <a:pt x="31" y="29"/>
                  </a:moveTo>
                  <a:lnTo>
                    <a:pt x="28" y="29"/>
                  </a:lnTo>
                  <a:lnTo>
                    <a:pt x="27" y="28"/>
                  </a:lnTo>
                  <a:lnTo>
                    <a:pt x="27" y="25"/>
                  </a:lnTo>
                  <a:lnTo>
                    <a:pt x="19" y="25"/>
                  </a:lnTo>
                  <a:lnTo>
                    <a:pt x="19" y="29"/>
                  </a:lnTo>
                  <a:lnTo>
                    <a:pt x="15" y="31"/>
                  </a:lnTo>
                  <a:lnTo>
                    <a:pt x="10" y="31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6" y="16"/>
                  </a:lnTo>
                  <a:lnTo>
                    <a:pt x="5" y="11"/>
                  </a:lnTo>
                  <a:lnTo>
                    <a:pt x="9" y="10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1" y="22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3" y="28"/>
                  </a:lnTo>
                  <a:lnTo>
                    <a:pt x="31" y="29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37" name="Freeform 17"/>
            <p:cNvSpPr>
              <a:spLocks/>
            </p:cNvSpPr>
            <p:nvPr/>
          </p:nvSpPr>
          <p:spPr bwMode="auto">
            <a:xfrm>
              <a:off x="482" y="2258"/>
              <a:ext cx="132" cy="174"/>
            </a:xfrm>
            <a:custGeom>
              <a:avLst/>
              <a:gdLst>
                <a:gd name="T0" fmla="*/ 2147483647 w 22"/>
                <a:gd name="T1" fmla="*/ 2147483647 h 29"/>
                <a:gd name="T2" fmla="*/ 2147483647 w 22"/>
                <a:gd name="T3" fmla="*/ 2147483647 h 29"/>
                <a:gd name="T4" fmla="*/ 2147483647 w 22"/>
                <a:gd name="T5" fmla="*/ 2147483647 h 29"/>
                <a:gd name="T6" fmla="*/ 2147483647 w 22"/>
                <a:gd name="T7" fmla="*/ 2147483647 h 29"/>
                <a:gd name="T8" fmla="*/ 2147483647 w 22"/>
                <a:gd name="T9" fmla="*/ 2147483647 h 29"/>
                <a:gd name="T10" fmla="*/ 2147483647 w 22"/>
                <a:gd name="T11" fmla="*/ 2147483647 h 29"/>
                <a:gd name="T12" fmla="*/ 2147483647 w 22"/>
                <a:gd name="T13" fmla="*/ 2147483647 h 29"/>
                <a:gd name="T14" fmla="*/ 2147483647 w 22"/>
                <a:gd name="T15" fmla="*/ 2147483647 h 29"/>
                <a:gd name="T16" fmla="*/ 2147483647 w 22"/>
                <a:gd name="T17" fmla="*/ 2147483647 h 29"/>
                <a:gd name="T18" fmla="*/ 2147483647 w 22"/>
                <a:gd name="T19" fmla="*/ 2147483647 h 29"/>
                <a:gd name="T20" fmla="*/ 2147483647 w 22"/>
                <a:gd name="T21" fmla="*/ 2147483647 h 29"/>
                <a:gd name="T22" fmla="*/ 2147483647 w 22"/>
                <a:gd name="T23" fmla="*/ 0 h 29"/>
                <a:gd name="T24" fmla="*/ 2147483647 w 22"/>
                <a:gd name="T25" fmla="*/ 0 h 29"/>
                <a:gd name="T26" fmla="*/ 2147483647 w 22"/>
                <a:gd name="T27" fmla="*/ 0 h 29"/>
                <a:gd name="T28" fmla="*/ 2147483647 w 22"/>
                <a:gd name="T29" fmla="*/ 2147483647 h 29"/>
                <a:gd name="T30" fmla="*/ 2147483647 w 22"/>
                <a:gd name="T31" fmla="*/ 2147483647 h 29"/>
                <a:gd name="T32" fmla="*/ 0 w 22"/>
                <a:gd name="T33" fmla="*/ 2147483647 h 29"/>
                <a:gd name="T34" fmla="*/ 0 w 22"/>
                <a:gd name="T35" fmla="*/ 2147483647 h 29"/>
                <a:gd name="T36" fmla="*/ 2147483647 w 22"/>
                <a:gd name="T37" fmla="*/ 2147483647 h 29"/>
                <a:gd name="T38" fmla="*/ 2147483647 w 22"/>
                <a:gd name="T39" fmla="*/ 2147483647 h 29"/>
                <a:gd name="T40" fmla="*/ 2147483647 w 22"/>
                <a:gd name="T41" fmla="*/ 2147483647 h 29"/>
                <a:gd name="T42" fmla="*/ 2147483647 w 22"/>
                <a:gd name="T43" fmla="*/ 2147483647 h 29"/>
                <a:gd name="T44" fmla="*/ 2147483647 w 22"/>
                <a:gd name="T45" fmla="*/ 2147483647 h 29"/>
                <a:gd name="T46" fmla="*/ 2147483647 w 22"/>
                <a:gd name="T47" fmla="*/ 2147483647 h 29"/>
                <a:gd name="T48" fmla="*/ 2147483647 w 22"/>
                <a:gd name="T49" fmla="*/ 2147483647 h 29"/>
                <a:gd name="T50" fmla="*/ 2147483647 w 22"/>
                <a:gd name="T51" fmla="*/ 2147483647 h 29"/>
                <a:gd name="T52" fmla="*/ 2147483647 w 22"/>
                <a:gd name="T53" fmla="*/ 2147483647 h 29"/>
                <a:gd name="T54" fmla="*/ 2147483647 w 22"/>
                <a:gd name="T55" fmla="*/ 2147483647 h 29"/>
                <a:gd name="T56" fmla="*/ 2147483647 w 22"/>
                <a:gd name="T57" fmla="*/ 2147483647 h 29"/>
                <a:gd name="T58" fmla="*/ 2147483647 w 22"/>
                <a:gd name="T59" fmla="*/ 2147483647 h 29"/>
                <a:gd name="T60" fmla="*/ 2147483647 w 22"/>
                <a:gd name="T61" fmla="*/ 2147483647 h 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2"/>
                <a:gd name="T94" fmla="*/ 0 h 29"/>
                <a:gd name="T95" fmla="*/ 22 w 22"/>
                <a:gd name="T96" fmla="*/ 29 h 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2" h="29">
                  <a:moveTo>
                    <a:pt x="13" y="29"/>
                  </a:moveTo>
                  <a:lnTo>
                    <a:pt x="15" y="26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22" y="18"/>
                  </a:lnTo>
                  <a:lnTo>
                    <a:pt x="21" y="12"/>
                  </a:lnTo>
                  <a:lnTo>
                    <a:pt x="21" y="9"/>
                  </a:lnTo>
                  <a:lnTo>
                    <a:pt x="17" y="6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1" y="28"/>
                  </a:lnTo>
                  <a:lnTo>
                    <a:pt x="13" y="29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38" name="Freeform 18"/>
            <p:cNvSpPr>
              <a:spLocks/>
            </p:cNvSpPr>
            <p:nvPr/>
          </p:nvSpPr>
          <p:spPr bwMode="auto">
            <a:xfrm>
              <a:off x="488" y="2162"/>
              <a:ext cx="150" cy="168"/>
            </a:xfrm>
            <a:custGeom>
              <a:avLst/>
              <a:gdLst>
                <a:gd name="T0" fmla="*/ 2147483647 w 25"/>
                <a:gd name="T1" fmla="*/ 2147483647 h 28"/>
                <a:gd name="T2" fmla="*/ 2147483647 w 25"/>
                <a:gd name="T3" fmla="*/ 2147483647 h 28"/>
                <a:gd name="T4" fmla="*/ 2147483647 w 25"/>
                <a:gd name="T5" fmla="*/ 2147483647 h 28"/>
                <a:gd name="T6" fmla="*/ 2147483647 w 25"/>
                <a:gd name="T7" fmla="*/ 2147483647 h 28"/>
                <a:gd name="T8" fmla="*/ 2147483647 w 25"/>
                <a:gd name="T9" fmla="*/ 2147483647 h 28"/>
                <a:gd name="T10" fmla="*/ 2147483647 w 25"/>
                <a:gd name="T11" fmla="*/ 2147483647 h 28"/>
                <a:gd name="T12" fmla="*/ 2147483647 w 25"/>
                <a:gd name="T13" fmla="*/ 2147483647 h 28"/>
                <a:gd name="T14" fmla="*/ 2147483647 w 25"/>
                <a:gd name="T15" fmla="*/ 2147483647 h 28"/>
                <a:gd name="T16" fmla="*/ 2147483647 w 25"/>
                <a:gd name="T17" fmla="*/ 2147483647 h 28"/>
                <a:gd name="T18" fmla="*/ 2147483647 w 25"/>
                <a:gd name="T19" fmla="*/ 2147483647 h 28"/>
                <a:gd name="T20" fmla="*/ 2147483647 w 25"/>
                <a:gd name="T21" fmla="*/ 2147483647 h 28"/>
                <a:gd name="T22" fmla="*/ 2147483647 w 25"/>
                <a:gd name="T23" fmla="*/ 2147483647 h 28"/>
                <a:gd name="T24" fmla="*/ 2147483647 w 25"/>
                <a:gd name="T25" fmla="*/ 2147483647 h 28"/>
                <a:gd name="T26" fmla="*/ 2147483647 w 25"/>
                <a:gd name="T27" fmla="*/ 2147483647 h 28"/>
                <a:gd name="T28" fmla="*/ 2147483647 w 25"/>
                <a:gd name="T29" fmla="*/ 2147483647 h 28"/>
                <a:gd name="T30" fmla="*/ 0 w 25"/>
                <a:gd name="T31" fmla="*/ 2147483647 h 28"/>
                <a:gd name="T32" fmla="*/ 2147483647 w 25"/>
                <a:gd name="T33" fmla="*/ 2147483647 h 28"/>
                <a:gd name="T34" fmla="*/ 2147483647 w 25"/>
                <a:gd name="T35" fmla="*/ 2147483647 h 28"/>
                <a:gd name="T36" fmla="*/ 2147483647 w 25"/>
                <a:gd name="T37" fmla="*/ 2147483647 h 28"/>
                <a:gd name="T38" fmla="*/ 2147483647 w 25"/>
                <a:gd name="T39" fmla="*/ 0 h 28"/>
                <a:gd name="T40" fmla="*/ 2147483647 w 25"/>
                <a:gd name="T41" fmla="*/ 2147483647 h 28"/>
                <a:gd name="T42" fmla="*/ 2147483647 w 25"/>
                <a:gd name="T43" fmla="*/ 0 h 28"/>
                <a:gd name="T44" fmla="*/ 2147483647 w 25"/>
                <a:gd name="T45" fmla="*/ 0 h 28"/>
                <a:gd name="T46" fmla="*/ 2147483647 w 25"/>
                <a:gd name="T47" fmla="*/ 0 h 28"/>
                <a:gd name="T48" fmla="*/ 2147483647 w 25"/>
                <a:gd name="T49" fmla="*/ 2147483647 h 28"/>
                <a:gd name="T50" fmla="*/ 2147483647 w 25"/>
                <a:gd name="T51" fmla="*/ 2147483647 h 28"/>
                <a:gd name="T52" fmla="*/ 2147483647 w 25"/>
                <a:gd name="T53" fmla="*/ 2147483647 h 28"/>
                <a:gd name="T54" fmla="*/ 2147483647 w 25"/>
                <a:gd name="T55" fmla="*/ 2147483647 h 28"/>
                <a:gd name="T56" fmla="*/ 2147483647 w 25"/>
                <a:gd name="T57" fmla="*/ 2147483647 h 28"/>
                <a:gd name="T58" fmla="*/ 2147483647 w 25"/>
                <a:gd name="T59" fmla="*/ 2147483647 h 28"/>
                <a:gd name="T60" fmla="*/ 2147483647 w 25"/>
                <a:gd name="T61" fmla="*/ 2147483647 h 28"/>
                <a:gd name="T62" fmla="*/ 2147483647 w 25"/>
                <a:gd name="T63" fmla="*/ 2147483647 h 28"/>
                <a:gd name="T64" fmla="*/ 2147483647 w 25"/>
                <a:gd name="T65" fmla="*/ 2147483647 h 28"/>
                <a:gd name="T66" fmla="*/ 2147483647 w 25"/>
                <a:gd name="T67" fmla="*/ 2147483647 h 28"/>
                <a:gd name="T68" fmla="*/ 2147483647 w 25"/>
                <a:gd name="T69" fmla="*/ 2147483647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28"/>
                <a:gd name="T107" fmla="*/ 25 w 25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28">
                  <a:moveTo>
                    <a:pt x="25" y="24"/>
                  </a:moveTo>
                  <a:lnTo>
                    <a:pt x="23" y="24"/>
                  </a:lnTo>
                  <a:lnTo>
                    <a:pt x="20" y="28"/>
                  </a:lnTo>
                  <a:lnTo>
                    <a:pt x="20" y="25"/>
                  </a:lnTo>
                  <a:lnTo>
                    <a:pt x="16" y="22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5" y="20"/>
                  </a:lnTo>
                  <a:lnTo>
                    <a:pt x="25" y="22"/>
                  </a:lnTo>
                  <a:lnTo>
                    <a:pt x="25" y="24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39" name="Freeform 19"/>
            <p:cNvSpPr>
              <a:spLocks/>
            </p:cNvSpPr>
            <p:nvPr/>
          </p:nvSpPr>
          <p:spPr bwMode="auto">
            <a:xfrm>
              <a:off x="716" y="2300"/>
              <a:ext cx="150" cy="156"/>
            </a:xfrm>
            <a:custGeom>
              <a:avLst/>
              <a:gdLst>
                <a:gd name="T0" fmla="*/ 2147483647 w 25"/>
                <a:gd name="T1" fmla="*/ 2147483647 h 26"/>
                <a:gd name="T2" fmla="*/ 2147483647 w 25"/>
                <a:gd name="T3" fmla="*/ 2147483647 h 26"/>
                <a:gd name="T4" fmla="*/ 2147483647 w 25"/>
                <a:gd name="T5" fmla="*/ 2147483647 h 26"/>
                <a:gd name="T6" fmla="*/ 2147483647 w 25"/>
                <a:gd name="T7" fmla="*/ 2147483647 h 26"/>
                <a:gd name="T8" fmla="*/ 2147483647 w 25"/>
                <a:gd name="T9" fmla="*/ 2147483647 h 26"/>
                <a:gd name="T10" fmla="*/ 0 w 25"/>
                <a:gd name="T11" fmla="*/ 2147483647 h 26"/>
                <a:gd name="T12" fmla="*/ 0 w 25"/>
                <a:gd name="T13" fmla="*/ 2147483647 h 26"/>
                <a:gd name="T14" fmla="*/ 2147483647 w 25"/>
                <a:gd name="T15" fmla="*/ 2147483647 h 26"/>
                <a:gd name="T16" fmla="*/ 2147483647 w 25"/>
                <a:gd name="T17" fmla="*/ 2147483647 h 26"/>
                <a:gd name="T18" fmla="*/ 2147483647 w 25"/>
                <a:gd name="T19" fmla="*/ 2147483647 h 26"/>
                <a:gd name="T20" fmla="*/ 2147483647 w 25"/>
                <a:gd name="T21" fmla="*/ 2147483647 h 26"/>
                <a:gd name="T22" fmla="*/ 2147483647 w 25"/>
                <a:gd name="T23" fmla="*/ 2147483647 h 26"/>
                <a:gd name="T24" fmla="*/ 2147483647 w 25"/>
                <a:gd name="T25" fmla="*/ 2147483647 h 26"/>
                <a:gd name="T26" fmla="*/ 2147483647 w 25"/>
                <a:gd name="T27" fmla="*/ 2147483647 h 26"/>
                <a:gd name="T28" fmla="*/ 2147483647 w 25"/>
                <a:gd name="T29" fmla="*/ 0 h 26"/>
                <a:gd name="T30" fmla="*/ 2147483647 w 25"/>
                <a:gd name="T31" fmla="*/ 0 h 26"/>
                <a:gd name="T32" fmla="*/ 2147483647 w 25"/>
                <a:gd name="T33" fmla="*/ 2147483647 h 26"/>
                <a:gd name="T34" fmla="*/ 2147483647 w 25"/>
                <a:gd name="T35" fmla="*/ 2147483647 h 26"/>
                <a:gd name="T36" fmla="*/ 2147483647 w 25"/>
                <a:gd name="T37" fmla="*/ 2147483647 h 26"/>
                <a:gd name="T38" fmla="*/ 2147483647 w 25"/>
                <a:gd name="T39" fmla="*/ 2147483647 h 26"/>
                <a:gd name="T40" fmla="*/ 2147483647 w 25"/>
                <a:gd name="T41" fmla="*/ 2147483647 h 26"/>
                <a:gd name="T42" fmla="*/ 2147483647 w 25"/>
                <a:gd name="T43" fmla="*/ 2147483647 h 26"/>
                <a:gd name="T44" fmla="*/ 2147483647 w 25"/>
                <a:gd name="T45" fmla="*/ 2147483647 h 26"/>
                <a:gd name="T46" fmla="*/ 2147483647 w 25"/>
                <a:gd name="T47" fmla="*/ 2147483647 h 26"/>
                <a:gd name="T48" fmla="*/ 2147483647 w 25"/>
                <a:gd name="T49" fmla="*/ 2147483647 h 26"/>
                <a:gd name="T50" fmla="*/ 2147483647 w 25"/>
                <a:gd name="T51" fmla="*/ 2147483647 h 26"/>
                <a:gd name="T52" fmla="*/ 2147483647 w 25"/>
                <a:gd name="T53" fmla="*/ 2147483647 h 26"/>
                <a:gd name="T54" fmla="*/ 2147483647 w 25"/>
                <a:gd name="T55" fmla="*/ 2147483647 h 26"/>
                <a:gd name="T56" fmla="*/ 2147483647 w 25"/>
                <a:gd name="T57" fmla="*/ 2147483647 h 26"/>
                <a:gd name="T58" fmla="*/ 2147483647 w 25"/>
                <a:gd name="T59" fmla="*/ 2147483647 h 26"/>
                <a:gd name="T60" fmla="*/ 2147483647 w 25"/>
                <a:gd name="T61" fmla="*/ 2147483647 h 26"/>
                <a:gd name="T62" fmla="*/ 2147483647 w 25"/>
                <a:gd name="T63" fmla="*/ 2147483647 h 26"/>
                <a:gd name="T64" fmla="*/ 2147483647 w 25"/>
                <a:gd name="T65" fmla="*/ 2147483647 h 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26"/>
                <a:gd name="T101" fmla="*/ 25 w 25"/>
                <a:gd name="T102" fmla="*/ 26 h 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26">
                  <a:moveTo>
                    <a:pt x="8" y="26"/>
                  </a:moveTo>
                  <a:lnTo>
                    <a:pt x="6" y="26"/>
                  </a:lnTo>
                  <a:lnTo>
                    <a:pt x="5" y="23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7" y="3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8" y="26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40" name="Freeform 20"/>
            <p:cNvSpPr>
              <a:spLocks/>
            </p:cNvSpPr>
            <p:nvPr/>
          </p:nvSpPr>
          <p:spPr bwMode="auto">
            <a:xfrm>
              <a:off x="746" y="2432"/>
              <a:ext cx="300" cy="324"/>
            </a:xfrm>
            <a:custGeom>
              <a:avLst/>
              <a:gdLst>
                <a:gd name="T0" fmla="*/ 2147483647 w 50"/>
                <a:gd name="T1" fmla="*/ 2147483647 h 54"/>
                <a:gd name="T2" fmla="*/ 2147483647 w 50"/>
                <a:gd name="T3" fmla="*/ 2147483647 h 54"/>
                <a:gd name="T4" fmla="*/ 2147483647 w 50"/>
                <a:gd name="T5" fmla="*/ 2147483647 h 54"/>
                <a:gd name="T6" fmla="*/ 2147483647 w 50"/>
                <a:gd name="T7" fmla="*/ 2147483647 h 54"/>
                <a:gd name="T8" fmla="*/ 2147483647 w 50"/>
                <a:gd name="T9" fmla="*/ 2147483647 h 54"/>
                <a:gd name="T10" fmla="*/ 2147483647 w 50"/>
                <a:gd name="T11" fmla="*/ 2147483647 h 54"/>
                <a:gd name="T12" fmla="*/ 2147483647 w 50"/>
                <a:gd name="T13" fmla="*/ 2147483647 h 54"/>
                <a:gd name="T14" fmla="*/ 2147483647 w 50"/>
                <a:gd name="T15" fmla="*/ 2147483647 h 54"/>
                <a:gd name="T16" fmla="*/ 2147483647 w 50"/>
                <a:gd name="T17" fmla="*/ 2147483647 h 54"/>
                <a:gd name="T18" fmla="*/ 2147483647 w 50"/>
                <a:gd name="T19" fmla="*/ 2147483647 h 54"/>
                <a:gd name="T20" fmla="*/ 2147483647 w 50"/>
                <a:gd name="T21" fmla="*/ 2147483647 h 54"/>
                <a:gd name="T22" fmla="*/ 2147483647 w 50"/>
                <a:gd name="T23" fmla="*/ 2147483647 h 54"/>
                <a:gd name="T24" fmla="*/ 2147483647 w 50"/>
                <a:gd name="T25" fmla="*/ 2147483647 h 54"/>
                <a:gd name="T26" fmla="*/ 2147483647 w 50"/>
                <a:gd name="T27" fmla="*/ 2147483647 h 54"/>
                <a:gd name="T28" fmla="*/ 2147483647 w 50"/>
                <a:gd name="T29" fmla="*/ 2147483647 h 54"/>
                <a:gd name="T30" fmla="*/ 2147483647 w 50"/>
                <a:gd name="T31" fmla="*/ 2147483647 h 54"/>
                <a:gd name="T32" fmla="*/ 2147483647 w 50"/>
                <a:gd name="T33" fmla="*/ 2147483647 h 54"/>
                <a:gd name="T34" fmla="*/ 2147483647 w 50"/>
                <a:gd name="T35" fmla="*/ 2147483647 h 54"/>
                <a:gd name="T36" fmla="*/ 2147483647 w 50"/>
                <a:gd name="T37" fmla="*/ 2147483647 h 54"/>
                <a:gd name="T38" fmla="*/ 2147483647 w 50"/>
                <a:gd name="T39" fmla="*/ 2147483647 h 54"/>
                <a:gd name="T40" fmla="*/ 2147483647 w 50"/>
                <a:gd name="T41" fmla="*/ 2147483647 h 54"/>
                <a:gd name="T42" fmla="*/ 2147483647 w 50"/>
                <a:gd name="T43" fmla="*/ 2147483647 h 54"/>
                <a:gd name="T44" fmla="*/ 2147483647 w 50"/>
                <a:gd name="T45" fmla="*/ 2147483647 h 54"/>
                <a:gd name="T46" fmla="*/ 2147483647 w 50"/>
                <a:gd name="T47" fmla="*/ 2147483647 h 54"/>
                <a:gd name="T48" fmla="*/ 2147483647 w 50"/>
                <a:gd name="T49" fmla="*/ 2147483647 h 54"/>
                <a:gd name="T50" fmla="*/ 2147483647 w 50"/>
                <a:gd name="T51" fmla="*/ 2147483647 h 54"/>
                <a:gd name="T52" fmla="*/ 2147483647 w 50"/>
                <a:gd name="T53" fmla="*/ 2147483647 h 54"/>
                <a:gd name="T54" fmla="*/ 2147483647 w 50"/>
                <a:gd name="T55" fmla="*/ 2147483647 h 54"/>
                <a:gd name="T56" fmla="*/ 2147483647 w 50"/>
                <a:gd name="T57" fmla="*/ 2147483647 h 54"/>
                <a:gd name="T58" fmla="*/ 2147483647 w 50"/>
                <a:gd name="T59" fmla="*/ 2147483647 h 54"/>
                <a:gd name="T60" fmla="*/ 2147483647 w 50"/>
                <a:gd name="T61" fmla="*/ 2147483647 h 54"/>
                <a:gd name="T62" fmla="*/ 2147483647 w 50"/>
                <a:gd name="T63" fmla="*/ 2147483647 h 54"/>
                <a:gd name="T64" fmla="*/ 2147483647 w 50"/>
                <a:gd name="T65" fmla="*/ 2147483647 h 54"/>
                <a:gd name="T66" fmla="*/ 2147483647 w 50"/>
                <a:gd name="T67" fmla="*/ 2147483647 h 54"/>
                <a:gd name="T68" fmla="*/ 2147483647 w 50"/>
                <a:gd name="T69" fmla="*/ 2147483647 h 54"/>
                <a:gd name="T70" fmla="*/ 2147483647 w 50"/>
                <a:gd name="T71" fmla="*/ 2147483647 h 54"/>
                <a:gd name="T72" fmla="*/ 2147483647 w 50"/>
                <a:gd name="T73" fmla="*/ 2147483647 h 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"/>
                <a:gd name="T112" fmla="*/ 0 h 54"/>
                <a:gd name="T113" fmla="*/ 50 w 50"/>
                <a:gd name="T114" fmla="*/ 54 h 5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" h="54">
                  <a:moveTo>
                    <a:pt x="18" y="44"/>
                  </a:moveTo>
                  <a:lnTo>
                    <a:pt x="18" y="44"/>
                  </a:lnTo>
                  <a:lnTo>
                    <a:pt x="18" y="41"/>
                  </a:lnTo>
                  <a:lnTo>
                    <a:pt x="18" y="37"/>
                  </a:lnTo>
                  <a:lnTo>
                    <a:pt x="18" y="35"/>
                  </a:lnTo>
                  <a:lnTo>
                    <a:pt x="14" y="35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9" y="30"/>
                  </a:lnTo>
                  <a:lnTo>
                    <a:pt x="10" y="27"/>
                  </a:lnTo>
                  <a:lnTo>
                    <a:pt x="12" y="25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1" y="13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4" y="12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7" y="16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5" y="17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7" y="22"/>
                  </a:lnTo>
                  <a:lnTo>
                    <a:pt x="39" y="23"/>
                  </a:lnTo>
                  <a:lnTo>
                    <a:pt x="42" y="24"/>
                  </a:lnTo>
                  <a:lnTo>
                    <a:pt x="43" y="25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5" y="31"/>
                  </a:lnTo>
                  <a:lnTo>
                    <a:pt x="46" y="33"/>
                  </a:lnTo>
                  <a:lnTo>
                    <a:pt x="47" y="34"/>
                  </a:lnTo>
                  <a:lnTo>
                    <a:pt x="48" y="38"/>
                  </a:lnTo>
                  <a:lnTo>
                    <a:pt x="48" y="39"/>
                  </a:lnTo>
                  <a:lnTo>
                    <a:pt x="48" y="40"/>
                  </a:lnTo>
                  <a:lnTo>
                    <a:pt x="49" y="42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46" y="47"/>
                  </a:lnTo>
                  <a:lnTo>
                    <a:pt x="44" y="49"/>
                  </a:lnTo>
                  <a:lnTo>
                    <a:pt x="40" y="49"/>
                  </a:lnTo>
                  <a:lnTo>
                    <a:pt x="38" y="48"/>
                  </a:lnTo>
                  <a:lnTo>
                    <a:pt x="37" y="47"/>
                  </a:lnTo>
                  <a:lnTo>
                    <a:pt x="35" y="48"/>
                  </a:lnTo>
                  <a:lnTo>
                    <a:pt x="33" y="49"/>
                  </a:lnTo>
                  <a:lnTo>
                    <a:pt x="30" y="48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5" y="54"/>
                  </a:lnTo>
                  <a:lnTo>
                    <a:pt x="21" y="54"/>
                  </a:lnTo>
                  <a:lnTo>
                    <a:pt x="19" y="52"/>
                  </a:lnTo>
                  <a:lnTo>
                    <a:pt x="20" y="49"/>
                  </a:lnTo>
                  <a:lnTo>
                    <a:pt x="20" y="46"/>
                  </a:lnTo>
                  <a:lnTo>
                    <a:pt x="18" y="44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41" name="Freeform 21"/>
            <p:cNvSpPr>
              <a:spLocks/>
            </p:cNvSpPr>
            <p:nvPr/>
          </p:nvSpPr>
          <p:spPr bwMode="auto">
            <a:xfrm>
              <a:off x="638" y="2246"/>
              <a:ext cx="144" cy="126"/>
            </a:xfrm>
            <a:custGeom>
              <a:avLst/>
              <a:gdLst>
                <a:gd name="T0" fmla="*/ 2147483647 w 24"/>
                <a:gd name="T1" fmla="*/ 2147483647 h 21"/>
                <a:gd name="T2" fmla="*/ 2147483647 w 24"/>
                <a:gd name="T3" fmla="*/ 2147483647 h 21"/>
                <a:gd name="T4" fmla="*/ 2147483647 w 24"/>
                <a:gd name="T5" fmla="*/ 2147483647 h 21"/>
                <a:gd name="T6" fmla="*/ 2147483647 w 24"/>
                <a:gd name="T7" fmla="*/ 2147483647 h 21"/>
                <a:gd name="T8" fmla="*/ 2147483647 w 24"/>
                <a:gd name="T9" fmla="*/ 2147483647 h 21"/>
                <a:gd name="T10" fmla="*/ 2147483647 w 24"/>
                <a:gd name="T11" fmla="*/ 2147483647 h 21"/>
                <a:gd name="T12" fmla="*/ 2147483647 w 24"/>
                <a:gd name="T13" fmla="*/ 2147483647 h 21"/>
                <a:gd name="T14" fmla="*/ 2147483647 w 24"/>
                <a:gd name="T15" fmla="*/ 2147483647 h 21"/>
                <a:gd name="T16" fmla="*/ 2147483647 w 24"/>
                <a:gd name="T17" fmla="*/ 2147483647 h 21"/>
                <a:gd name="T18" fmla="*/ 2147483647 w 24"/>
                <a:gd name="T19" fmla="*/ 2147483647 h 21"/>
                <a:gd name="T20" fmla="*/ 2147483647 w 24"/>
                <a:gd name="T21" fmla="*/ 2147483647 h 21"/>
                <a:gd name="T22" fmla="*/ 2147483647 w 24"/>
                <a:gd name="T23" fmla="*/ 2147483647 h 21"/>
                <a:gd name="T24" fmla="*/ 2147483647 w 24"/>
                <a:gd name="T25" fmla="*/ 2147483647 h 21"/>
                <a:gd name="T26" fmla="*/ 0 w 24"/>
                <a:gd name="T27" fmla="*/ 2147483647 h 21"/>
                <a:gd name="T28" fmla="*/ 0 w 24"/>
                <a:gd name="T29" fmla="*/ 2147483647 h 21"/>
                <a:gd name="T30" fmla="*/ 0 w 24"/>
                <a:gd name="T31" fmla="*/ 2147483647 h 21"/>
                <a:gd name="T32" fmla="*/ 2147483647 w 24"/>
                <a:gd name="T33" fmla="*/ 2147483647 h 21"/>
                <a:gd name="T34" fmla="*/ 2147483647 w 24"/>
                <a:gd name="T35" fmla="*/ 2147483647 h 21"/>
                <a:gd name="T36" fmla="*/ 2147483647 w 24"/>
                <a:gd name="T37" fmla="*/ 2147483647 h 21"/>
                <a:gd name="T38" fmla="*/ 2147483647 w 24"/>
                <a:gd name="T39" fmla="*/ 0 h 21"/>
                <a:gd name="T40" fmla="*/ 2147483647 w 24"/>
                <a:gd name="T41" fmla="*/ 2147483647 h 21"/>
                <a:gd name="T42" fmla="*/ 2147483647 w 24"/>
                <a:gd name="T43" fmla="*/ 0 h 21"/>
                <a:gd name="T44" fmla="*/ 2147483647 w 24"/>
                <a:gd name="T45" fmla="*/ 0 h 21"/>
                <a:gd name="T46" fmla="*/ 2147483647 w 24"/>
                <a:gd name="T47" fmla="*/ 0 h 21"/>
                <a:gd name="T48" fmla="*/ 2147483647 w 24"/>
                <a:gd name="T49" fmla="*/ 2147483647 h 21"/>
                <a:gd name="T50" fmla="*/ 2147483647 w 24"/>
                <a:gd name="T51" fmla="*/ 2147483647 h 21"/>
                <a:gd name="T52" fmla="*/ 2147483647 w 24"/>
                <a:gd name="T53" fmla="*/ 2147483647 h 21"/>
                <a:gd name="T54" fmla="*/ 2147483647 w 24"/>
                <a:gd name="T55" fmla="*/ 2147483647 h 2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"/>
                <a:gd name="T85" fmla="*/ 0 h 21"/>
                <a:gd name="T86" fmla="*/ 24 w 24"/>
                <a:gd name="T87" fmla="*/ 21 h 2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" h="21">
                  <a:moveTo>
                    <a:pt x="24" y="9"/>
                  </a:moveTo>
                  <a:lnTo>
                    <a:pt x="23" y="10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9" y="18"/>
                  </a:lnTo>
                  <a:lnTo>
                    <a:pt x="7" y="13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3" y="5"/>
                  </a:lnTo>
                  <a:lnTo>
                    <a:pt x="4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4" y="9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42" name="Freeform 22"/>
            <p:cNvSpPr>
              <a:spLocks/>
            </p:cNvSpPr>
            <p:nvPr/>
          </p:nvSpPr>
          <p:spPr bwMode="auto">
            <a:xfrm>
              <a:off x="824" y="2330"/>
              <a:ext cx="168" cy="204"/>
            </a:xfrm>
            <a:custGeom>
              <a:avLst/>
              <a:gdLst>
                <a:gd name="T0" fmla="*/ 2147483647 w 28"/>
                <a:gd name="T1" fmla="*/ 0 h 34"/>
                <a:gd name="T2" fmla="*/ 2147483647 w 28"/>
                <a:gd name="T3" fmla="*/ 2147483647 h 34"/>
                <a:gd name="T4" fmla="*/ 2147483647 w 28"/>
                <a:gd name="T5" fmla="*/ 2147483647 h 34"/>
                <a:gd name="T6" fmla="*/ 2147483647 w 28"/>
                <a:gd name="T7" fmla="*/ 2147483647 h 34"/>
                <a:gd name="T8" fmla="*/ 2147483647 w 28"/>
                <a:gd name="T9" fmla="*/ 2147483647 h 34"/>
                <a:gd name="T10" fmla="*/ 2147483647 w 28"/>
                <a:gd name="T11" fmla="*/ 2147483647 h 34"/>
                <a:gd name="T12" fmla="*/ 0 w 28"/>
                <a:gd name="T13" fmla="*/ 2147483647 h 34"/>
                <a:gd name="T14" fmla="*/ 0 w 28"/>
                <a:gd name="T15" fmla="*/ 2147483647 h 34"/>
                <a:gd name="T16" fmla="*/ 2147483647 w 28"/>
                <a:gd name="T17" fmla="*/ 2147483647 h 34"/>
                <a:gd name="T18" fmla="*/ 2147483647 w 28"/>
                <a:gd name="T19" fmla="*/ 2147483647 h 34"/>
                <a:gd name="T20" fmla="*/ 2147483647 w 28"/>
                <a:gd name="T21" fmla="*/ 2147483647 h 34"/>
                <a:gd name="T22" fmla="*/ 2147483647 w 28"/>
                <a:gd name="T23" fmla="*/ 2147483647 h 34"/>
                <a:gd name="T24" fmla="*/ 2147483647 w 28"/>
                <a:gd name="T25" fmla="*/ 2147483647 h 34"/>
                <a:gd name="T26" fmla="*/ 2147483647 w 28"/>
                <a:gd name="T27" fmla="*/ 2147483647 h 34"/>
                <a:gd name="T28" fmla="*/ 2147483647 w 28"/>
                <a:gd name="T29" fmla="*/ 2147483647 h 34"/>
                <a:gd name="T30" fmla="*/ 2147483647 w 28"/>
                <a:gd name="T31" fmla="*/ 2147483647 h 34"/>
                <a:gd name="T32" fmla="*/ 2147483647 w 28"/>
                <a:gd name="T33" fmla="*/ 2147483647 h 34"/>
                <a:gd name="T34" fmla="*/ 2147483647 w 28"/>
                <a:gd name="T35" fmla="*/ 2147483647 h 34"/>
                <a:gd name="T36" fmla="*/ 2147483647 w 28"/>
                <a:gd name="T37" fmla="*/ 2147483647 h 34"/>
                <a:gd name="T38" fmla="*/ 2147483647 w 28"/>
                <a:gd name="T39" fmla="*/ 2147483647 h 34"/>
                <a:gd name="T40" fmla="*/ 2147483647 w 28"/>
                <a:gd name="T41" fmla="*/ 2147483647 h 34"/>
                <a:gd name="T42" fmla="*/ 2147483647 w 28"/>
                <a:gd name="T43" fmla="*/ 2147483647 h 34"/>
                <a:gd name="T44" fmla="*/ 2147483647 w 28"/>
                <a:gd name="T45" fmla="*/ 2147483647 h 34"/>
                <a:gd name="T46" fmla="*/ 2147483647 w 28"/>
                <a:gd name="T47" fmla="*/ 2147483647 h 34"/>
                <a:gd name="T48" fmla="*/ 2147483647 w 28"/>
                <a:gd name="T49" fmla="*/ 2147483647 h 34"/>
                <a:gd name="T50" fmla="*/ 2147483647 w 28"/>
                <a:gd name="T51" fmla="*/ 2147483647 h 34"/>
                <a:gd name="T52" fmla="*/ 2147483647 w 28"/>
                <a:gd name="T53" fmla="*/ 2147483647 h 34"/>
                <a:gd name="T54" fmla="*/ 2147483647 w 28"/>
                <a:gd name="T55" fmla="*/ 2147483647 h 34"/>
                <a:gd name="T56" fmla="*/ 2147483647 w 28"/>
                <a:gd name="T57" fmla="*/ 2147483647 h 34"/>
                <a:gd name="T58" fmla="*/ 2147483647 w 28"/>
                <a:gd name="T59" fmla="*/ 2147483647 h 34"/>
                <a:gd name="T60" fmla="*/ 2147483647 w 28"/>
                <a:gd name="T61" fmla="*/ 2147483647 h 34"/>
                <a:gd name="T62" fmla="*/ 2147483647 w 28"/>
                <a:gd name="T63" fmla="*/ 2147483647 h 34"/>
                <a:gd name="T64" fmla="*/ 2147483647 w 28"/>
                <a:gd name="T65" fmla="*/ 2147483647 h 34"/>
                <a:gd name="T66" fmla="*/ 2147483647 w 28"/>
                <a:gd name="T67" fmla="*/ 2147483647 h 34"/>
                <a:gd name="T68" fmla="*/ 2147483647 w 28"/>
                <a:gd name="T69" fmla="*/ 2147483647 h 34"/>
                <a:gd name="T70" fmla="*/ 2147483647 w 28"/>
                <a:gd name="T71" fmla="*/ 2147483647 h 34"/>
                <a:gd name="T72" fmla="*/ 2147483647 w 28"/>
                <a:gd name="T73" fmla="*/ 2147483647 h 34"/>
                <a:gd name="T74" fmla="*/ 2147483647 w 28"/>
                <a:gd name="T75" fmla="*/ 2147483647 h 34"/>
                <a:gd name="T76" fmla="*/ 2147483647 w 28"/>
                <a:gd name="T77" fmla="*/ 2147483647 h 34"/>
                <a:gd name="T78" fmla="*/ 2147483647 w 28"/>
                <a:gd name="T79" fmla="*/ 2147483647 h 34"/>
                <a:gd name="T80" fmla="*/ 2147483647 w 28"/>
                <a:gd name="T81" fmla="*/ 2147483647 h 34"/>
                <a:gd name="T82" fmla="*/ 2147483647 w 28"/>
                <a:gd name="T83" fmla="*/ 2147483647 h 34"/>
                <a:gd name="T84" fmla="*/ 2147483647 w 28"/>
                <a:gd name="T85" fmla="*/ 2147483647 h 34"/>
                <a:gd name="T86" fmla="*/ 2147483647 w 28"/>
                <a:gd name="T87" fmla="*/ 2147483647 h 34"/>
                <a:gd name="T88" fmla="*/ 2147483647 w 28"/>
                <a:gd name="T89" fmla="*/ 2147483647 h 34"/>
                <a:gd name="T90" fmla="*/ 2147483647 w 28"/>
                <a:gd name="T91" fmla="*/ 2147483647 h 34"/>
                <a:gd name="T92" fmla="*/ 2147483647 w 28"/>
                <a:gd name="T93" fmla="*/ 0 h 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"/>
                <a:gd name="T142" fmla="*/ 0 h 34"/>
                <a:gd name="T143" fmla="*/ 28 w 28"/>
                <a:gd name="T144" fmla="*/ 34 h 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" h="34">
                  <a:moveTo>
                    <a:pt x="7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11" y="29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3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2" y="34"/>
                  </a:lnTo>
                  <a:lnTo>
                    <a:pt x="25" y="33"/>
                  </a:lnTo>
                  <a:lnTo>
                    <a:pt x="26" y="30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7" y="20"/>
                  </a:lnTo>
                  <a:lnTo>
                    <a:pt x="27" y="17"/>
                  </a:lnTo>
                  <a:lnTo>
                    <a:pt x="25" y="17"/>
                  </a:lnTo>
                  <a:lnTo>
                    <a:pt x="24" y="15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43" name="Freeform 23"/>
            <p:cNvSpPr>
              <a:spLocks/>
            </p:cNvSpPr>
            <p:nvPr/>
          </p:nvSpPr>
          <p:spPr bwMode="auto">
            <a:xfrm>
              <a:off x="752" y="2180"/>
              <a:ext cx="180" cy="162"/>
            </a:xfrm>
            <a:custGeom>
              <a:avLst/>
              <a:gdLst>
                <a:gd name="T0" fmla="*/ 2147483647 w 30"/>
                <a:gd name="T1" fmla="*/ 2147483647 h 27"/>
                <a:gd name="T2" fmla="*/ 2147483647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2147483647 h 27"/>
                <a:gd name="T10" fmla="*/ 2147483647 w 30"/>
                <a:gd name="T11" fmla="*/ 2147483647 h 27"/>
                <a:gd name="T12" fmla="*/ 2147483647 w 30"/>
                <a:gd name="T13" fmla="*/ 2147483647 h 27"/>
                <a:gd name="T14" fmla="*/ 2147483647 w 30"/>
                <a:gd name="T15" fmla="*/ 2147483647 h 27"/>
                <a:gd name="T16" fmla="*/ 2147483647 w 30"/>
                <a:gd name="T17" fmla="*/ 2147483647 h 27"/>
                <a:gd name="T18" fmla="*/ 2147483647 w 30"/>
                <a:gd name="T19" fmla="*/ 2147483647 h 27"/>
                <a:gd name="T20" fmla="*/ 2147483647 w 30"/>
                <a:gd name="T21" fmla="*/ 2147483647 h 27"/>
                <a:gd name="T22" fmla="*/ 2147483647 w 30"/>
                <a:gd name="T23" fmla="*/ 2147483647 h 27"/>
                <a:gd name="T24" fmla="*/ 2147483647 w 30"/>
                <a:gd name="T25" fmla="*/ 2147483647 h 27"/>
                <a:gd name="T26" fmla="*/ 0 w 30"/>
                <a:gd name="T27" fmla="*/ 2147483647 h 27"/>
                <a:gd name="T28" fmla="*/ 2147483647 w 30"/>
                <a:gd name="T29" fmla="*/ 2147483647 h 27"/>
                <a:gd name="T30" fmla="*/ 2147483647 w 30"/>
                <a:gd name="T31" fmla="*/ 2147483647 h 27"/>
                <a:gd name="T32" fmla="*/ 2147483647 w 30"/>
                <a:gd name="T33" fmla="*/ 2147483647 h 27"/>
                <a:gd name="T34" fmla="*/ 2147483647 w 30"/>
                <a:gd name="T35" fmla="*/ 0 h 27"/>
                <a:gd name="T36" fmla="*/ 2147483647 w 30"/>
                <a:gd name="T37" fmla="*/ 2147483647 h 27"/>
                <a:gd name="T38" fmla="*/ 2147483647 w 30"/>
                <a:gd name="T39" fmla="*/ 2147483647 h 27"/>
                <a:gd name="T40" fmla="*/ 2147483647 w 30"/>
                <a:gd name="T41" fmla="*/ 2147483647 h 27"/>
                <a:gd name="T42" fmla="*/ 2147483647 w 30"/>
                <a:gd name="T43" fmla="*/ 2147483647 h 27"/>
                <a:gd name="T44" fmla="*/ 2147483647 w 30"/>
                <a:gd name="T45" fmla="*/ 2147483647 h 27"/>
                <a:gd name="T46" fmla="*/ 2147483647 w 30"/>
                <a:gd name="T47" fmla="*/ 2147483647 h 27"/>
                <a:gd name="T48" fmla="*/ 2147483647 w 30"/>
                <a:gd name="T49" fmla="*/ 2147483647 h 27"/>
                <a:gd name="T50" fmla="*/ 2147483647 w 30"/>
                <a:gd name="T51" fmla="*/ 2147483647 h 27"/>
                <a:gd name="T52" fmla="*/ 2147483647 w 30"/>
                <a:gd name="T53" fmla="*/ 2147483647 h 27"/>
                <a:gd name="T54" fmla="*/ 2147483647 w 30"/>
                <a:gd name="T55" fmla="*/ 2147483647 h 27"/>
                <a:gd name="T56" fmla="*/ 2147483647 w 30"/>
                <a:gd name="T57" fmla="*/ 2147483647 h 27"/>
                <a:gd name="T58" fmla="*/ 2147483647 w 30"/>
                <a:gd name="T59" fmla="*/ 2147483647 h 27"/>
                <a:gd name="T60" fmla="*/ 2147483647 w 30"/>
                <a:gd name="T61" fmla="*/ 2147483647 h 27"/>
                <a:gd name="T62" fmla="*/ 2147483647 w 30"/>
                <a:gd name="T63" fmla="*/ 2147483647 h 27"/>
                <a:gd name="T64" fmla="*/ 2147483647 w 30"/>
                <a:gd name="T65" fmla="*/ 2147483647 h 27"/>
                <a:gd name="T66" fmla="*/ 2147483647 w 30"/>
                <a:gd name="T67" fmla="*/ 2147483647 h 27"/>
                <a:gd name="T68" fmla="*/ 2147483647 w 30"/>
                <a:gd name="T69" fmla="*/ 2147483647 h 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"/>
                <a:gd name="T106" fmla="*/ 0 h 27"/>
                <a:gd name="T107" fmla="*/ 30 w 30"/>
                <a:gd name="T108" fmla="*/ 27 h 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" h="27">
                  <a:moveTo>
                    <a:pt x="22" y="27"/>
                  </a:moveTo>
                  <a:lnTo>
                    <a:pt x="20" y="26"/>
                  </a:lnTo>
                  <a:lnTo>
                    <a:pt x="19" y="25"/>
                  </a:lnTo>
                  <a:lnTo>
                    <a:pt x="16" y="23"/>
                  </a:lnTo>
                  <a:lnTo>
                    <a:pt x="13" y="24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9" y="6"/>
                  </a:lnTo>
                  <a:lnTo>
                    <a:pt x="21" y="5"/>
                  </a:lnTo>
                  <a:lnTo>
                    <a:pt x="24" y="3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8" y="13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2" y="25"/>
                  </a:lnTo>
                  <a:lnTo>
                    <a:pt x="22" y="27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44" name="Freeform 24"/>
            <p:cNvSpPr>
              <a:spLocks/>
            </p:cNvSpPr>
            <p:nvPr/>
          </p:nvSpPr>
          <p:spPr bwMode="auto">
            <a:xfrm>
              <a:off x="584" y="2126"/>
              <a:ext cx="114" cy="156"/>
            </a:xfrm>
            <a:custGeom>
              <a:avLst/>
              <a:gdLst>
                <a:gd name="T0" fmla="*/ 2147483647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2147483647 h 26"/>
                <a:gd name="T6" fmla="*/ 2147483647 w 19"/>
                <a:gd name="T7" fmla="*/ 2147483647 h 26"/>
                <a:gd name="T8" fmla="*/ 2147483647 w 19"/>
                <a:gd name="T9" fmla="*/ 2147483647 h 26"/>
                <a:gd name="T10" fmla="*/ 2147483647 w 19"/>
                <a:gd name="T11" fmla="*/ 2147483647 h 26"/>
                <a:gd name="T12" fmla="*/ 2147483647 w 19"/>
                <a:gd name="T13" fmla="*/ 2147483647 h 26"/>
                <a:gd name="T14" fmla="*/ 2147483647 w 19"/>
                <a:gd name="T15" fmla="*/ 2147483647 h 26"/>
                <a:gd name="T16" fmla="*/ 2147483647 w 19"/>
                <a:gd name="T17" fmla="*/ 2147483647 h 26"/>
                <a:gd name="T18" fmla="*/ 2147483647 w 19"/>
                <a:gd name="T19" fmla="*/ 2147483647 h 26"/>
                <a:gd name="T20" fmla="*/ 2147483647 w 19"/>
                <a:gd name="T21" fmla="*/ 2147483647 h 26"/>
                <a:gd name="T22" fmla="*/ 2147483647 w 19"/>
                <a:gd name="T23" fmla="*/ 2147483647 h 26"/>
                <a:gd name="T24" fmla="*/ 2147483647 w 19"/>
                <a:gd name="T25" fmla="*/ 2147483647 h 26"/>
                <a:gd name="T26" fmla="*/ 0 w 19"/>
                <a:gd name="T27" fmla="*/ 2147483647 h 26"/>
                <a:gd name="T28" fmla="*/ 2147483647 w 19"/>
                <a:gd name="T29" fmla="*/ 2147483647 h 26"/>
                <a:gd name="T30" fmla="*/ 2147483647 w 19"/>
                <a:gd name="T31" fmla="*/ 2147483647 h 26"/>
                <a:gd name="T32" fmla="*/ 2147483647 w 19"/>
                <a:gd name="T33" fmla="*/ 0 h 26"/>
                <a:gd name="T34" fmla="*/ 2147483647 w 19"/>
                <a:gd name="T35" fmla="*/ 0 h 26"/>
                <a:gd name="T36" fmla="*/ 2147483647 w 19"/>
                <a:gd name="T37" fmla="*/ 2147483647 h 26"/>
                <a:gd name="T38" fmla="*/ 2147483647 w 19"/>
                <a:gd name="T39" fmla="*/ 2147483647 h 26"/>
                <a:gd name="T40" fmla="*/ 2147483647 w 19"/>
                <a:gd name="T41" fmla="*/ 2147483647 h 26"/>
                <a:gd name="T42" fmla="*/ 2147483647 w 19"/>
                <a:gd name="T43" fmla="*/ 2147483647 h 26"/>
                <a:gd name="T44" fmla="*/ 2147483647 w 19"/>
                <a:gd name="T45" fmla="*/ 2147483647 h 26"/>
                <a:gd name="T46" fmla="*/ 2147483647 w 19"/>
                <a:gd name="T47" fmla="*/ 2147483647 h 26"/>
                <a:gd name="T48" fmla="*/ 2147483647 w 19"/>
                <a:gd name="T49" fmla="*/ 2147483647 h 26"/>
                <a:gd name="T50" fmla="*/ 2147483647 w 19"/>
                <a:gd name="T51" fmla="*/ 2147483647 h 26"/>
                <a:gd name="T52" fmla="*/ 2147483647 w 19"/>
                <a:gd name="T53" fmla="*/ 2147483647 h 2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"/>
                <a:gd name="T82" fmla="*/ 0 h 26"/>
                <a:gd name="T83" fmla="*/ 19 w 19"/>
                <a:gd name="T84" fmla="*/ 26 h 2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" h="26">
                  <a:moveTo>
                    <a:pt x="17" y="20"/>
                  </a:moveTo>
                  <a:lnTo>
                    <a:pt x="14" y="21"/>
                  </a:lnTo>
                  <a:lnTo>
                    <a:pt x="13" y="23"/>
                  </a:lnTo>
                  <a:lnTo>
                    <a:pt x="12" y="25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7" y="6"/>
                  </a:lnTo>
                  <a:lnTo>
                    <a:pt x="16" y="9"/>
                  </a:lnTo>
                  <a:lnTo>
                    <a:pt x="18" y="12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7" y="2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45" name="Freeform 25"/>
            <p:cNvSpPr>
              <a:spLocks/>
            </p:cNvSpPr>
            <p:nvPr/>
          </p:nvSpPr>
          <p:spPr bwMode="auto">
            <a:xfrm>
              <a:off x="680" y="2132"/>
              <a:ext cx="120" cy="120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2147483647 h 20"/>
                <a:gd name="T4" fmla="*/ 2147483647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2147483647 w 20"/>
                <a:gd name="T11" fmla="*/ 2147483647 h 20"/>
                <a:gd name="T12" fmla="*/ 2147483647 w 20"/>
                <a:gd name="T13" fmla="*/ 2147483647 h 20"/>
                <a:gd name="T14" fmla="*/ 2147483647 w 20"/>
                <a:gd name="T15" fmla="*/ 2147483647 h 20"/>
                <a:gd name="T16" fmla="*/ 2147483647 w 20"/>
                <a:gd name="T17" fmla="*/ 2147483647 h 20"/>
                <a:gd name="T18" fmla="*/ 2147483647 w 20"/>
                <a:gd name="T19" fmla="*/ 2147483647 h 20"/>
                <a:gd name="T20" fmla="*/ 2147483647 w 20"/>
                <a:gd name="T21" fmla="*/ 2147483647 h 20"/>
                <a:gd name="T22" fmla="*/ 2147483647 w 20"/>
                <a:gd name="T23" fmla="*/ 2147483647 h 20"/>
                <a:gd name="T24" fmla="*/ 0 w 20"/>
                <a:gd name="T25" fmla="*/ 2147483647 h 20"/>
                <a:gd name="T26" fmla="*/ 2147483647 w 20"/>
                <a:gd name="T27" fmla="*/ 2147483647 h 20"/>
                <a:gd name="T28" fmla="*/ 2147483647 w 20"/>
                <a:gd name="T29" fmla="*/ 2147483647 h 20"/>
                <a:gd name="T30" fmla="*/ 2147483647 w 20"/>
                <a:gd name="T31" fmla="*/ 0 h 20"/>
                <a:gd name="T32" fmla="*/ 2147483647 w 20"/>
                <a:gd name="T33" fmla="*/ 0 h 20"/>
                <a:gd name="T34" fmla="*/ 2147483647 w 20"/>
                <a:gd name="T35" fmla="*/ 0 h 20"/>
                <a:gd name="T36" fmla="*/ 2147483647 w 20"/>
                <a:gd name="T37" fmla="*/ 2147483647 h 20"/>
                <a:gd name="T38" fmla="*/ 2147483647 w 20"/>
                <a:gd name="T39" fmla="*/ 2147483647 h 20"/>
                <a:gd name="T40" fmla="*/ 2147483647 w 20"/>
                <a:gd name="T41" fmla="*/ 2147483647 h 20"/>
                <a:gd name="T42" fmla="*/ 2147483647 w 20"/>
                <a:gd name="T43" fmla="*/ 2147483647 h 20"/>
                <a:gd name="T44" fmla="*/ 2147483647 w 20"/>
                <a:gd name="T45" fmla="*/ 2147483647 h 20"/>
                <a:gd name="T46" fmla="*/ 2147483647 w 20"/>
                <a:gd name="T47" fmla="*/ 2147483647 h 20"/>
                <a:gd name="T48" fmla="*/ 2147483647 w 20"/>
                <a:gd name="T49" fmla="*/ 2147483647 h 20"/>
                <a:gd name="T50" fmla="*/ 2147483647 w 20"/>
                <a:gd name="T51" fmla="*/ 2147483647 h 20"/>
                <a:gd name="T52" fmla="*/ 2147483647 w 20"/>
                <a:gd name="T53" fmla="*/ 2147483647 h 20"/>
                <a:gd name="T54" fmla="*/ 2147483647 w 20"/>
                <a:gd name="T55" fmla="*/ 2147483647 h 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"/>
                <a:gd name="T85" fmla="*/ 0 h 20"/>
                <a:gd name="T86" fmla="*/ 20 w 20"/>
                <a:gd name="T87" fmla="*/ 20 h 2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" h="20">
                  <a:moveTo>
                    <a:pt x="20" y="8"/>
                  </a:moveTo>
                  <a:lnTo>
                    <a:pt x="18" y="10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6" y="19"/>
                  </a:lnTo>
                  <a:lnTo>
                    <a:pt x="4" y="20"/>
                  </a:lnTo>
                  <a:lnTo>
                    <a:pt x="1" y="19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20" y="8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46" name="Freeform 26"/>
            <p:cNvSpPr>
              <a:spLocks/>
            </p:cNvSpPr>
            <p:nvPr/>
          </p:nvSpPr>
          <p:spPr bwMode="auto">
            <a:xfrm>
              <a:off x="476" y="2006"/>
              <a:ext cx="156" cy="162"/>
            </a:xfrm>
            <a:custGeom>
              <a:avLst/>
              <a:gdLst>
                <a:gd name="T0" fmla="*/ 2147483647 w 26"/>
                <a:gd name="T1" fmla="*/ 2147483647 h 27"/>
                <a:gd name="T2" fmla="*/ 2147483647 w 26"/>
                <a:gd name="T3" fmla="*/ 2147483647 h 27"/>
                <a:gd name="T4" fmla="*/ 2147483647 w 26"/>
                <a:gd name="T5" fmla="*/ 2147483647 h 27"/>
                <a:gd name="T6" fmla="*/ 2147483647 w 26"/>
                <a:gd name="T7" fmla="*/ 2147483647 h 27"/>
                <a:gd name="T8" fmla="*/ 2147483647 w 26"/>
                <a:gd name="T9" fmla="*/ 2147483647 h 27"/>
                <a:gd name="T10" fmla="*/ 2147483647 w 26"/>
                <a:gd name="T11" fmla="*/ 2147483647 h 27"/>
                <a:gd name="T12" fmla="*/ 2147483647 w 26"/>
                <a:gd name="T13" fmla="*/ 2147483647 h 27"/>
                <a:gd name="T14" fmla="*/ 2147483647 w 26"/>
                <a:gd name="T15" fmla="*/ 2147483647 h 27"/>
                <a:gd name="T16" fmla="*/ 2147483647 w 26"/>
                <a:gd name="T17" fmla="*/ 2147483647 h 27"/>
                <a:gd name="T18" fmla="*/ 2147483647 w 26"/>
                <a:gd name="T19" fmla="*/ 2147483647 h 27"/>
                <a:gd name="T20" fmla="*/ 2147483647 w 26"/>
                <a:gd name="T21" fmla="*/ 2147483647 h 27"/>
                <a:gd name="T22" fmla="*/ 2147483647 w 26"/>
                <a:gd name="T23" fmla="*/ 2147483647 h 27"/>
                <a:gd name="T24" fmla="*/ 2147483647 w 26"/>
                <a:gd name="T25" fmla="*/ 2147483647 h 27"/>
                <a:gd name="T26" fmla="*/ 2147483647 w 26"/>
                <a:gd name="T27" fmla="*/ 2147483647 h 27"/>
                <a:gd name="T28" fmla="*/ 2147483647 w 26"/>
                <a:gd name="T29" fmla="*/ 2147483647 h 27"/>
                <a:gd name="T30" fmla="*/ 2147483647 w 26"/>
                <a:gd name="T31" fmla="*/ 2147483647 h 27"/>
                <a:gd name="T32" fmla="*/ 2147483647 w 26"/>
                <a:gd name="T33" fmla="*/ 2147483647 h 27"/>
                <a:gd name="T34" fmla="*/ 2147483647 w 26"/>
                <a:gd name="T35" fmla="*/ 2147483647 h 27"/>
                <a:gd name="T36" fmla="*/ 2147483647 w 26"/>
                <a:gd name="T37" fmla="*/ 2147483647 h 27"/>
                <a:gd name="T38" fmla="*/ 0 w 26"/>
                <a:gd name="T39" fmla="*/ 2147483647 h 27"/>
                <a:gd name="T40" fmla="*/ 0 w 26"/>
                <a:gd name="T41" fmla="*/ 2147483647 h 27"/>
                <a:gd name="T42" fmla="*/ 2147483647 w 26"/>
                <a:gd name="T43" fmla="*/ 2147483647 h 27"/>
                <a:gd name="T44" fmla="*/ 2147483647 w 26"/>
                <a:gd name="T45" fmla="*/ 2147483647 h 27"/>
                <a:gd name="T46" fmla="*/ 2147483647 w 26"/>
                <a:gd name="T47" fmla="*/ 2147483647 h 27"/>
                <a:gd name="T48" fmla="*/ 2147483647 w 26"/>
                <a:gd name="T49" fmla="*/ 2147483647 h 27"/>
                <a:gd name="T50" fmla="*/ 2147483647 w 26"/>
                <a:gd name="T51" fmla="*/ 2147483647 h 27"/>
                <a:gd name="T52" fmla="*/ 2147483647 w 26"/>
                <a:gd name="T53" fmla="*/ 0 h 27"/>
                <a:gd name="T54" fmla="*/ 2147483647 w 26"/>
                <a:gd name="T55" fmla="*/ 0 h 27"/>
                <a:gd name="T56" fmla="*/ 2147483647 w 26"/>
                <a:gd name="T57" fmla="*/ 2147483647 h 27"/>
                <a:gd name="T58" fmla="*/ 2147483647 w 26"/>
                <a:gd name="T59" fmla="*/ 2147483647 h 27"/>
                <a:gd name="T60" fmla="*/ 2147483647 w 26"/>
                <a:gd name="T61" fmla="*/ 2147483647 h 27"/>
                <a:gd name="T62" fmla="*/ 2147483647 w 26"/>
                <a:gd name="T63" fmla="*/ 2147483647 h 27"/>
                <a:gd name="T64" fmla="*/ 2147483647 w 26"/>
                <a:gd name="T65" fmla="*/ 2147483647 h 27"/>
                <a:gd name="T66" fmla="*/ 2147483647 w 26"/>
                <a:gd name="T67" fmla="*/ 2147483647 h 27"/>
                <a:gd name="T68" fmla="*/ 2147483647 w 26"/>
                <a:gd name="T69" fmla="*/ 2147483647 h 27"/>
                <a:gd name="T70" fmla="*/ 2147483647 w 26"/>
                <a:gd name="T71" fmla="*/ 2147483647 h 27"/>
                <a:gd name="T72" fmla="*/ 2147483647 w 26"/>
                <a:gd name="T73" fmla="*/ 2147483647 h 27"/>
                <a:gd name="T74" fmla="*/ 2147483647 w 26"/>
                <a:gd name="T75" fmla="*/ 2147483647 h 27"/>
                <a:gd name="T76" fmla="*/ 2147483647 w 26"/>
                <a:gd name="T77" fmla="*/ 2147483647 h 27"/>
                <a:gd name="T78" fmla="*/ 2147483647 w 26"/>
                <a:gd name="T79" fmla="*/ 2147483647 h 27"/>
                <a:gd name="T80" fmla="*/ 2147483647 w 26"/>
                <a:gd name="T81" fmla="*/ 2147483647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"/>
                <a:gd name="T124" fmla="*/ 0 h 27"/>
                <a:gd name="T125" fmla="*/ 26 w 26"/>
                <a:gd name="T126" fmla="*/ 27 h 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" h="27">
                  <a:moveTo>
                    <a:pt x="26" y="20"/>
                  </a:moveTo>
                  <a:lnTo>
                    <a:pt x="23" y="22"/>
                  </a:lnTo>
                  <a:lnTo>
                    <a:pt x="21" y="23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9" y="27"/>
                  </a:lnTo>
                  <a:lnTo>
                    <a:pt x="9" y="24"/>
                  </a:lnTo>
                  <a:lnTo>
                    <a:pt x="11" y="23"/>
                  </a:lnTo>
                  <a:lnTo>
                    <a:pt x="12" y="21"/>
                  </a:lnTo>
                  <a:lnTo>
                    <a:pt x="12" y="18"/>
                  </a:lnTo>
                  <a:lnTo>
                    <a:pt x="10" y="17"/>
                  </a:lnTo>
                  <a:lnTo>
                    <a:pt x="9" y="19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8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7" y="6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5" y="13"/>
                  </a:lnTo>
                  <a:lnTo>
                    <a:pt x="25" y="17"/>
                  </a:lnTo>
                  <a:lnTo>
                    <a:pt x="24" y="18"/>
                  </a:lnTo>
                  <a:lnTo>
                    <a:pt x="26" y="2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47" name="Freeform 27"/>
            <p:cNvSpPr>
              <a:spLocks/>
            </p:cNvSpPr>
            <p:nvPr/>
          </p:nvSpPr>
          <p:spPr bwMode="auto">
            <a:xfrm>
              <a:off x="578" y="1886"/>
              <a:ext cx="222" cy="174"/>
            </a:xfrm>
            <a:custGeom>
              <a:avLst/>
              <a:gdLst>
                <a:gd name="T0" fmla="*/ 2147483647 w 37"/>
                <a:gd name="T1" fmla="*/ 2147483647 h 29"/>
                <a:gd name="T2" fmla="*/ 2147483647 w 37"/>
                <a:gd name="T3" fmla="*/ 2147483647 h 29"/>
                <a:gd name="T4" fmla="*/ 0 w 37"/>
                <a:gd name="T5" fmla="*/ 2147483647 h 29"/>
                <a:gd name="T6" fmla="*/ 0 w 37"/>
                <a:gd name="T7" fmla="*/ 2147483647 h 29"/>
                <a:gd name="T8" fmla="*/ 2147483647 w 37"/>
                <a:gd name="T9" fmla="*/ 2147483647 h 29"/>
                <a:gd name="T10" fmla="*/ 2147483647 w 37"/>
                <a:gd name="T11" fmla="*/ 2147483647 h 29"/>
                <a:gd name="T12" fmla="*/ 2147483647 w 37"/>
                <a:gd name="T13" fmla="*/ 2147483647 h 29"/>
                <a:gd name="T14" fmla="*/ 2147483647 w 37"/>
                <a:gd name="T15" fmla="*/ 2147483647 h 29"/>
                <a:gd name="T16" fmla="*/ 2147483647 w 37"/>
                <a:gd name="T17" fmla="*/ 2147483647 h 29"/>
                <a:gd name="T18" fmla="*/ 2147483647 w 37"/>
                <a:gd name="T19" fmla="*/ 2147483647 h 29"/>
                <a:gd name="T20" fmla="*/ 2147483647 w 37"/>
                <a:gd name="T21" fmla="*/ 2147483647 h 29"/>
                <a:gd name="T22" fmla="*/ 2147483647 w 37"/>
                <a:gd name="T23" fmla="*/ 2147483647 h 29"/>
                <a:gd name="T24" fmla="*/ 2147483647 w 37"/>
                <a:gd name="T25" fmla="*/ 2147483647 h 29"/>
                <a:gd name="T26" fmla="*/ 2147483647 w 37"/>
                <a:gd name="T27" fmla="*/ 2147483647 h 29"/>
                <a:gd name="T28" fmla="*/ 2147483647 w 37"/>
                <a:gd name="T29" fmla="*/ 2147483647 h 29"/>
                <a:gd name="T30" fmla="*/ 2147483647 w 37"/>
                <a:gd name="T31" fmla="*/ 2147483647 h 29"/>
                <a:gd name="T32" fmla="*/ 2147483647 w 37"/>
                <a:gd name="T33" fmla="*/ 2147483647 h 29"/>
                <a:gd name="T34" fmla="*/ 2147483647 w 37"/>
                <a:gd name="T35" fmla="*/ 2147483647 h 29"/>
                <a:gd name="T36" fmla="*/ 2147483647 w 37"/>
                <a:gd name="T37" fmla="*/ 2147483647 h 29"/>
                <a:gd name="T38" fmla="*/ 2147483647 w 37"/>
                <a:gd name="T39" fmla="*/ 0 h 29"/>
                <a:gd name="T40" fmla="*/ 2147483647 w 37"/>
                <a:gd name="T41" fmla="*/ 2147483647 h 29"/>
                <a:gd name="T42" fmla="*/ 2147483647 w 37"/>
                <a:gd name="T43" fmla="*/ 2147483647 h 29"/>
                <a:gd name="T44" fmla="*/ 2147483647 w 37"/>
                <a:gd name="T45" fmla="*/ 2147483647 h 29"/>
                <a:gd name="T46" fmla="*/ 2147483647 w 37"/>
                <a:gd name="T47" fmla="*/ 2147483647 h 29"/>
                <a:gd name="T48" fmla="*/ 2147483647 w 37"/>
                <a:gd name="T49" fmla="*/ 2147483647 h 29"/>
                <a:gd name="T50" fmla="*/ 2147483647 w 37"/>
                <a:gd name="T51" fmla="*/ 2147483647 h 29"/>
                <a:gd name="T52" fmla="*/ 2147483647 w 37"/>
                <a:gd name="T53" fmla="*/ 2147483647 h 29"/>
                <a:gd name="T54" fmla="*/ 2147483647 w 37"/>
                <a:gd name="T55" fmla="*/ 2147483647 h 29"/>
                <a:gd name="T56" fmla="*/ 2147483647 w 37"/>
                <a:gd name="T57" fmla="*/ 2147483647 h 29"/>
                <a:gd name="T58" fmla="*/ 2147483647 w 37"/>
                <a:gd name="T59" fmla="*/ 2147483647 h 29"/>
                <a:gd name="T60" fmla="*/ 2147483647 w 37"/>
                <a:gd name="T61" fmla="*/ 2147483647 h 29"/>
                <a:gd name="T62" fmla="*/ 2147483647 w 37"/>
                <a:gd name="T63" fmla="*/ 2147483647 h 29"/>
                <a:gd name="T64" fmla="*/ 2147483647 w 37"/>
                <a:gd name="T65" fmla="*/ 2147483647 h 29"/>
                <a:gd name="T66" fmla="*/ 2147483647 w 37"/>
                <a:gd name="T67" fmla="*/ 2147483647 h 29"/>
                <a:gd name="T68" fmla="*/ 2147483647 w 37"/>
                <a:gd name="T69" fmla="*/ 2147483647 h 29"/>
                <a:gd name="T70" fmla="*/ 2147483647 w 37"/>
                <a:gd name="T71" fmla="*/ 2147483647 h 29"/>
                <a:gd name="T72" fmla="*/ 2147483647 w 37"/>
                <a:gd name="T73" fmla="*/ 2147483647 h 29"/>
                <a:gd name="T74" fmla="*/ 2147483647 w 37"/>
                <a:gd name="T75" fmla="*/ 2147483647 h 29"/>
                <a:gd name="T76" fmla="*/ 2147483647 w 37"/>
                <a:gd name="T77" fmla="*/ 2147483647 h 29"/>
                <a:gd name="T78" fmla="*/ 2147483647 w 37"/>
                <a:gd name="T79" fmla="*/ 2147483647 h 29"/>
                <a:gd name="T80" fmla="*/ 2147483647 w 37"/>
                <a:gd name="T81" fmla="*/ 2147483647 h 29"/>
                <a:gd name="T82" fmla="*/ 2147483647 w 37"/>
                <a:gd name="T83" fmla="*/ 2147483647 h 29"/>
                <a:gd name="T84" fmla="*/ 2147483647 w 37"/>
                <a:gd name="T85" fmla="*/ 2147483647 h 29"/>
                <a:gd name="T86" fmla="*/ 2147483647 w 37"/>
                <a:gd name="T87" fmla="*/ 2147483647 h 29"/>
                <a:gd name="T88" fmla="*/ 2147483647 w 37"/>
                <a:gd name="T89" fmla="*/ 2147483647 h 29"/>
                <a:gd name="T90" fmla="*/ 2147483647 w 37"/>
                <a:gd name="T91" fmla="*/ 2147483647 h 29"/>
                <a:gd name="T92" fmla="*/ 2147483647 w 37"/>
                <a:gd name="T93" fmla="*/ 2147483647 h 29"/>
                <a:gd name="T94" fmla="*/ 2147483647 w 37"/>
                <a:gd name="T95" fmla="*/ 2147483647 h 29"/>
                <a:gd name="T96" fmla="*/ 2147483647 w 37"/>
                <a:gd name="T97" fmla="*/ 2147483647 h 29"/>
                <a:gd name="T98" fmla="*/ 2147483647 w 37"/>
                <a:gd name="T99" fmla="*/ 2147483647 h 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"/>
                <a:gd name="T151" fmla="*/ 0 h 29"/>
                <a:gd name="T152" fmla="*/ 37 w 37"/>
                <a:gd name="T153" fmla="*/ 29 h 2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" h="29">
                  <a:moveTo>
                    <a:pt x="5" y="28"/>
                  </a:moveTo>
                  <a:lnTo>
                    <a:pt x="4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3" y="11"/>
                  </a:lnTo>
                  <a:lnTo>
                    <a:pt x="4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2" y="11"/>
                  </a:lnTo>
                  <a:lnTo>
                    <a:pt x="25" y="12"/>
                  </a:lnTo>
                  <a:lnTo>
                    <a:pt x="26" y="13"/>
                  </a:lnTo>
                  <a:lnTo>
                    <a:pt x="29" y="13"/>
                  </a:lnTo>
                  <a:lnTo>
                    <a:pt x="31" y="14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6" y="20"/>
                  </a:lnTo>
                  <a:lnTo>
                    <a:pt x="37" y="21"/>
                  </a:lnTo>
                  <a:lnTo>
                    <a:pt x="35" y="23"/>
                  </a:lnTo>
                  <a:lnTo>
                    <a:pt x="33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6" y="28"/>
                  </a:lnTo>
                  <a:lnTo>
                    <a:pt x="23" y="28"/>
                  </a:lnTo>
                  <a:lnTo>
                    <a:pt x="20" y="28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5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5" y="28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48" name="Freeform 28"/>
            <p:cNvSpPr>
              <a:spLocks/>
            </p:cNvSpPr>
            <p:nvPr/>
          </p:nvSpPr>
          <p:spPr bwMode="auto">
            <a:xfrm>
              <a:off x="608" y="2030"/>
              <a:ext cx="186" cy="120"/>
            </a:xfrm>
            <a:custGeom>
              <a:avLst/>
              <a:gdLst>
                <a:gd name="T0" fmla="*/ 2147483647 w 31"/>
                <a:gd name="T1" fmla="*/ 2147483647 h 20"/>
                <a:gd name="T2" fmla="*/ 2147483647 w 31"/>
                <a:gd name="T3" fmla="*/ 2147483647 h 20"/>
                <a:gd name="T4" fmla="*/ 2147483647 w 31"/>
                <a:gd name="T5" fmla="*/ 2147483647 h 20"/>
                <a:gd name="T6" fmla="*/ 2147483647 w 31"/>
                <a:gd name="T7" fmla="*/ 2147483647 h 20"/>
                <a:gd name="T8" fmla="*/ 2147483647 w 31"/>
                <a:gd name="T9" fmla="*/ 2147483647 h 20"/>
                <a:gd name="T10" fmla="*/ 2147483647 w 31"/>
                <a:gd name="T11" fmla="*/ 2147483647 h 20"/>
                <a:gd name="T12" fmla="*/ 2147483647 w 31"/>
                <a:gd name="T13" fmla="*/ 2147483647 h 20"/>
                <a:gd name="T14" fmla="*/ 2147483647 w 31"/>
                <a:gd name="T15" fmla="*/ 0 h 20"/>
                <a:gd name="T16" fmla="*/ 2147483647 w 31"/>
                <a:gd name="T17" fmla="*/ 0 h 20"/>
                <a:gd name="T18" fmla="*/ 2147483647 w 31"/>
                <a:gd name="T19" fmla="*/ 2147483647 h 20"/>
                <a:gd name="T20" fmla="*/ 2147483647 w 31"/>
                <a:gd name="T21" fmla="*/ 2147483647 h 20"/>
                <a:gd name="T22" fmla="*/ 0 w 31"/>
                <a:gd name="T23" fmla="*/ 2147483647 h 20"/>
                <a:gd name="T24" fmla="*/ 0 w 31"/>
                <a:gd name="T25" fmla="*/ 2147483647 h 20"/>
                <a:gd name="T26" fmla="*/ 0 w 31"/>
                <a:gd name="T27" fmla="*/ 2147483647 h 20"/>
                <a:gd name="T28" fmla="*/ 2147483647 w 31"/>
                <a:gd name="T29" fmla="*/ 2147483647 h 20"/>
                <a:gd name="T30" fmla="*/ 2147483647 w 31"/>
                <a:gd name="T31" fmla="*/ 2147483647 h 20"/>
                <a:gd name="T32" fmla="*/ 2147483647 w 31"/>
                <a:gd name="T33" fmla="*/ 2147483647 h 20"/>
                <a:gd name="T34" fmla="*/ 2147483647 w 31"/>
                <a:gd name="T35" fmla="*/ 2147483647 h 20"/>
                <a:gd name="T36" fmla="*/ 2147483647 w 31"/>
                <a:gd name="T37" fmla="*/ 2147483647 h 20"/>
                <a:gd name="T38" fmla="*/ 2147483647 w 31"/>
                <a:gd name="T39" fmla="*/ 2147483647 h 20"/>
                <a:gd name="T40" fmla="*/ 2147483647 w 31"/>
                <a:gd name="T41" fmla="*/ 2147483647 h 20"/>
                <a:gd name="T42" fmla="*/ 2147483647 w 31"/>
                <a:gd name="T43" fmla="*/ 2147483647 h 20"/>
                <a:gd name="T44" fmla="*/ 2147483647 w 31"/>
                <a:gd name="T45" fmla="*/ 2147483647 h 20"/>
                <a:gd name="T46" fmla="*/ 2147483647 w 31"/>
                <a:gd name="T47" fmla="*/ 2147483647 h 20"/>
                <a:gd name="T48" fmla="*/ 2147483647 w 31"/>
                <a:gd name="T49" fmla="*/ 2147483647 h 20"/>
                <a:gd name="T50" fmla="*/ 2147483647 w 31"/>
                <a:gd name="T51" fmla="*/ 2147483647 h 20"/>
                <a:gd name="T52" fmla="*/ 2147483647 w 31"/>
                <a:gd name="T53" fmla="*/ 2147483647 h 20"/>
                <a:gd name="T54" fmla="*/ 2147483647 w 31"/>
                <a:gd name="T55" fmla="*/ 2147483647 h 20"/>
                <a:gd name="T56" fmla="*/ 2147483647 w 31"/>
                <a:gd name="T57" fmla="*/ 2147483647 h 20"/>
                <a:gd name="T58" fmla="*/ 2147483647 w 31"/>
                <a:gd name="T59" fmla="*/ 2147483647 h 20"/>
                <a:gd name="T60" fmla="*/ 2147483647 w 31"/>
                <a:gd name="T61" fmla="*/ 2147483647 h 20"/>
                <a:gd name="T62" fmla="*/ 2147483647 w 31"/>
                <a:gd name="T63" fmla="*/ 2147483647 h 20"/>
                <a:gd name="T64" fmla="*/ 2147483647 w 31"/>
                <a:gd name="T65" fmla="*/ 2147483647 h 20"/>
                <a:gd name="T66" fmla="*/ 2147483647 w 31"/>
                <a:gd name="T67" fmla="*/ 2147483647 h 20"/>
                <a:gd name="T68" fmla="*/ 2147483647 w 31"/>
                <a:gd name="T69" fmla="*/ 2147483647 h 20"/>
                <a:gd name="T70" fmla="*/ 2147483647 w 31"/>
                <a:gd name="T71" fmla="*/ 2147483647 h 20"/>
                <a:gd name="T72" fmla="*/ 2147483647 w 31"/>
                <a:gd name="T73" fmla="*/ 2147483647 h 20"/>
                <a:gd name="T74" fmla="*/ 2147483647 w 31"/>
                <a:gd name="T75" fmla="*/ 2147483647 h 20"/>
                <a:gd name="T76" fmla="*/ 2147483647 w 31"/>
                <a:gd name="T77" fmla="*/ 2147483647 h 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1"/>
                <a:gd name="T118" fmla="*/ 0 h 20"/>
                <a:gd name="T119" fmla="*/ 31 w 31"/>
                <a:gd name="T120" fmla="*/ 20 h 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1" h="20">
                  <a:moveTo>
                    <a:pt x="26" y="3"/>
                  </a:moveTo>
                  <a:lnTo>
                    <a:pt x="25" y="5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9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18" y="17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1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49" name="Freeform 29"/>
            <p:cNvSpPr>
              <a:spLocks/>
            </p:cNvSpPr>
            <p:nvPr/>
          </p:nvSpPr>
          <p:spPr bwMode="auto">
            <a:xfrm>
              <a:off x="764" y="2012"/>
              <a:ext cx="144" cy="204"/>
            </a:xfrm>
            <a:custGeom>
              <a:avLst/>
              <a:gdLst>
                <a:gd name="T0" fmla="*/ 2147483647 w 24"/>
                <a:gd name="T1" fmla="*/ 0 h 34"/>
                <a:gd name="T2" fmla="*/ 2147483647 w 24"/>
                <a:gd name="T3" fmla="*/ 2147483647 h 34"/>
                <a:gd name="T4" fmla="*/ 2147483647 w 24"/>
                <a:gd name="T5" fmla="*/ 2147483647 h 34"/>
                <a:gd name="T6" fmla="*/ 0 w 24"/>
                <a:gd name="T7" fmla="*/ 2147483647 h 34"/>
                <a:gd name="T8" fmla="*/ 2147483647 w 24"/>
                <a:gd name="T9" fmla="*/ 2147483647 h 34"/>
                <a:gd name="T10" fmla="*/ 2147483647 w 24"/>
                <a:gd name="T11" fmla="*/ 2147483647 h 34"/>
                <a:gd name="T12" fmla="*/ 2147483647 w 24"/>
                <a:gd name="T13" fmla="*/ 2147483647 h 34"/>
                <a:gd name="T14" fmla="*/ 2147483647 w 24"/>
                <a:gd name="T15" fmla="*/ 2147483647 h 34"/>
                <a:gd name="T16" fmla="*/ 2147483647 w 24"/>
                <a:gd name="T17" fmla="*/ 2147483647 h 34"/>
                <a:gd name="T18" fmla="*/ 2147483647 w 24"/>
                <a:gd name="T19" fmla="*/ 2147483647 h 34"/>
                <a:gd name="T20" fmla="*/ 2147483647 w 24"/>
                <a:gd name="T21" fmla="*/ 2147483647 h 34"/>
                <a:gd name="T22" fmla="*/ 2147483647 w 24"/>
                <a:gd name="T23" fmla="*/ 2147483647 h 34"/>
                <a:gd name="T24" fmla="*/ 2147483647 w 24"/>
                <a:gd name="T25" fmla="*/ 2147483647 h 34"/>
                <a:gd name="T26" fmla="*/ 2147483647 w 24"/>
                <a:gd name="T27" fmla="*/ 2147483647 h 34"/>
                <a:gd name="T28" fmla="*/ 2147483647 w 24"/>
                <a:gd name="T29" fmla="*/ 2147483647 h 34"/>
                <a:gd name="T30" fmla="*/ 2147483647 w 24"/>
                <a:gd name="T31" fmla="*/ 2147483647 h 34"/>
                <a:gd name="T32" fmla="*/ 2147483647 w 24"/>
                <a:gd name="T33" fmla="*/ 2147483647 h 34"/>
                <a:gd name="T34" fmla="*/ 2147483647 w 24"/>
                <a:gd name="T35" fmla="*/ 2147483647 h 34"/>
                <a:gd name="T36" fmla="*/ 2147483647 w 24"/>
                <a:gd name="T37" fmla="*/ 2147483647 h 34"/>
                <a:gd name="T38" fmla="*/ 2147483647 w 24"/>
                <a:gd name="T39" fmla="*/ 2147483647 h 34"/>
                <a:gd name="T40" fmla="*/ 2147483647 w 24"/>
                <a:gd name="T41" fmla="*/ 2147483647 h 34"/>
                <a:gd name="T42" fmla="*/ 2147483647 w 24"/>
                <a:gd name="T43" fmla="*/ 2147483647 h 34"/>
                <a:gd name="T44" fmla="*/ 2147483647 w 24"/>
                <a:gd name="T45" fmla="*/ 2147483647 h 34"/>
                <a:gd name="T46" fmla="*/ 2147483647 w 24"/>
                <a:gd name="T47" fmla="*/ 2147483647 h 34"/>
                <a:gd name="T48" fmla="*/ 2147483647 w 24"/>
                <a:gd name="T49" fmla="*/ 2147483647 h 34"/>
                <a:gd name="T50" fmla="*/ 2147483647 w 24"/>
                <a:gd name="T51" fmla="*/ 2147483647 h 34"/>
                <a:gd name="T52" fmla="*/ 2147483647 w 24"/>
                <a:gd name="T53" fmla="*/ 2147483647 h 34"/>
                <a:gd name="T54" fmla="*/ 2147483647 w 24"/>
                <a:gd name="T55" fmla="*/ 2147483647 h 34"/>
                <a:gd name="T56" fmla="*/ 2147483647 w 24"/>
                <a:gd name="T57" fmla="*/ 2147483647 h 34"/>
                <a:gd name="T58" fmla="*/ 2147483647 w 24"/>
                <a:gd name="T59" fmla="*/ 2147483647 h 34"/>
                <a:gd name="T60" fmla="*/ 2147483647 w 24"/>
                <a:gd name="T61" fmla="*/ 2147483647 h 34"/>
                <a:gd name="T62" fmla="*/ 2147483647 w 24"/>
                <a:gd name="T63" fmla="*/ 2147483647 h 34"/>
                <a:gd name="T64" fmla="*/ 2147483647 w 24"/>
                <a:gd name="T65" fmla="*/ 2147483647 h 34"/>
                <a:gd name="T66" fmla="*/ 2147483647 w 24"/>
                <a:gd name="T67" fmla="*/ 2147483647 h 34"/>
                <a:gd name="T68" fmla="*/ 2147483647 w 24"/>
                <a:gd name="T69" fmla="*/ 2147483647 h 34"/>
                <a:gd name="T70" fmla="*/ 2147483647 w 24"/>
                <a:gd name="T71" fmla="*/ 2147483647 h 34"/>
                <a:gd name="T72" fmla="*/ 2147483647 w 24"/>
                <a:gd name="T73" fmla="*/ 2147483647 h 34"/>
                <a:gd name="T74" fmla="*/ 2147483647 w 24"/>
                <a:gd name="T75" fmla="*/ 2147483647 h 34"/>
                <a:gd name="T76" fmla="*/ 2147483647 w 24"/>
                <a:gd name="T77" fmla="*/ 0 h 34"/>
                <a:gd name="T78" fmla="*/ 2147483647 w 24"/>
                <a:gd name="T79" fmla="*/ 0 h 34"/>
                <a:gd name="T80" fmla="*/ 2147483647 w 24"/>
                <a:gd name="T81" fmla="*/ 0 h 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"/>
                <a:gd name="T124" fmla="*/ 0 h 34"/>
                <a:gd name="T125" fmla="*/ 24 w 24"/>
                <a:gd name="T126" fmla="*/ 34 h 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" h="34">
                  <a:moveTo>
                    <a:pt x="6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4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3" y="31"/>
                  </a:lnTo>
                  <a:lnTo>
                    <a:pt x="15" y="31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4" y="27"/>
                  </a:lnTo>
                  <a:lnTo>
                    <a:pt x="23" y="25"/>
                  </a:lnTo>
                  <a:lnTo>
                    <a:pt x="21" y="23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1" y="14"/>
                  </a:lnTo>
                  <a:lnTo>
                    <a:pt x="23" y="12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5"/>
                  </a:lnTo>
                  <a:lnTo>
                    <a:pt x="21" y="6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50" name="Freeform 30"/>
            <p:cNvSpPr>
              <a:spLocks/>
            </p:cNvSpPr>
            <p:nvPr/>
          </p:nvSpPr>
          <p:spPr bwMode="auto">
            <a:xfrm>
              <a:off x="692" y="1832"/>
              <a:ext cx="306" cy="234"/>
            </a:xfrm>
            <a:custGeom>
              <a:avLst/>
              <a:gdLst>
                <a:gd name="T0" fmla="*/ 2147483647 w 51"/>
                <a:gd name="T1" fmla="*/ 2147483647 h 39"/>
                <a:gd name="T2" fmla="*/ 2147483647 w 51"/>
                <a:gd name="T3" fmla="*/ 2147483647 h 39"/>
                <a:gd name="T4" fmla="*/ 2147483647 w 51"/>
                <a:gd name="T5" fmla="*/ 2147483647 h 39"/>
                <a:gd name="T6" fmla="*/ 2147483647 w 51"/>
                <a:gd name="T7" fmla="*/ 2147483647 h 39"/>
                <a:gd name="T8" fmla="*/ 2147483647 w 51"/>
                <a:gd name="T9" fmla="*/ 2147483647 h 39"/>
                <a:gd name="T10" fmla="*/ 2147483647 w 51"/>
                <a:gd name="T11" fmla="*/ 2147483647 h 39"/>
                <a:gd name="T12" fmla="*/ 2147483647 w 51"/>
                <a:gd name="T13" fmla="*/ 2147483647 h 39"/>
                <a:gd name="T14" fmla="*/ 2147483647 w 51"/>
                <a:gd name="T15" fmla="*/ 2147483647 h 39"/>
                <a:gd name="T16" fmla="*/ 2147483647 w 51"/>
                <a:gd name="T17" fmla="*/ 2147483647 h 39"/>
                <a:gd name="T18" fmla="*/ 2147483647 w 51"/>
                <a:gd name="T19" fmla="*/ 2147483647 h 39"/>
                <a:gd name="T20" fmla="*/ 2147483647 w 51"/>
                <a:gd name="T21" fmla="*/ 2147483647 h 39"/>
                <a:gd name="T22" fmla="*/ 2147483647 w 51"/>
                <a:gd name="T23" fmla="*/ 2147483647 h 39"/>
                <a:gd name="T24" fmla="*/ 2147483647 w 51"/>
                <a:gd name="T25" fmla="*/ 2147483647 h 39"/>
                <a:gd name="T26" fmla="*/ 2147483647 w 51"/>
                <a:gd name="T27" fmla="*/ 2147483647 h 39"/>
                <a:gd name="T28" fmla="*/ 2147483647 w 51"/>
                <a:gd name="T29" fmla="*/ 2147483647 h 39"/>
                <a:gd name="T30" fmla="*/ 2147483647 w 51"/>
                <a:gd name="T31" fmla="*/ 2147483647 h 39"/>
                <a:gd name="T32" fmla="*/ 2147483647 w 51"/>
                <a:gd name="T33" fmla="*/ 2147483647 h 39"/>
                <a:gd name="T34" fmla="*/ 2147483647 w 51"/>
                <a:gd name="T35" fmla="*/ 2147483647 h 39"/>
                <a:gd name="T36" fmla="*/ 2147483647 w 51"/>
                <a:gd name="T37" fmla="*/ 2147483647 h 39"/>
                <a:gd name="T38" fmla="*/ 2147483647 w 51"/>
                <a:gd name="T39" fmla="*/ 2147483647 h 39"/>
                <a:gd name="T40" fmla="*/ 2147483647 w 51"/>
                <a:gd name="T41" fmla="*/ 2147483647 h 39"/>
                <a:gd name="T42" fmla="*/ 2147483647 w 51"/>
                <a:gd name="T43" fmla="*/ 2147483647 h 39"/>
                <a:gd name="T44" fmla="*/ 2147483647 w 51"/>
                <a:gd name="T45" fmla="*/ 2147483647 h 39"/>
                <a:gd name="T46" fmla="*/ 0 w 51"/>
                <a:gd name="T47" fmla="*/ 2147483647 h 39"/>
                <a:gd name="T48" fmla="*/ 2147483647 w 51"/>
                <a:gd name="T49" fmla="*/ 2147483647 h 39"/>
                <a:gd name="T50" fmla="*/ 2147483647 w 51"/>
                <a:gd name="T51" fmla="*/ 2147483647 h 39"/>
                <a:gd name="T52" fmla="*/ 2147483647 w 51"/>
                <a:gd name="T53" fmla="*/ 2147483647 h 39"/>
                <a:gd name="T54" fmla="*/ 2147483647 w 51"/>
                <a:gd name="T55" fmla="*/ 2147483647 h 39"/>
                <a:gd name="T56" fmla="*/ 2147483647 w 51"/>
                <a:gd name="T57" fmla="*/ 0 h 39"/>
                <a:gd name="T58" fmla="*/ 2147483647 w 51"/>
                <a:gd name="T59" fmla="*/ 2147483647 h 39"/>
                <a:gd name="T60" fmla="*/ 2147483647 w 51"/>
                <a:gd name="T61" fmla="*/ 2147483647 h 39"/>
                <a:gd name="T62" fmla="*/ 2147483647 w 51"/>
                <a:gd name="T63" fmla="*/ 2147483647 h 39"/>
                <a:gd name="T64" fmla="*/ 2147483647 w 51"/>
                <a:gd name="T65" fmla="*/ 2147483647 h 39"/>
                <a:gd name="T66" fmla="*/ 2147483647 w 51"/>
                <a:gd name="T67" fmla="*/ 2147483647 h 39"/>
                <a:gd name="T68" fmla="*/ 2147483647 w 51"/>
                <a:gd name="T69" fmla="*/ 2147483647 h 39"/>
                <a:gd name="T70" fmla="*/ 2147483647 w 51"/>
                <a:gd name="T71" fmla="*/ 2147483647 h 39"/>
                <a:gd name="T72" fmla="*/ 2147483647 w 51"/>
                <a:gd name="T73" fmla="*/ 2147483647 h 39"/>
                <a:gd name="T74" fmla="*/ 2147483647 w 51"/>
                <a:gd name="T75" fmla="*/ 2147483647 h 39"/>
                <a:gd name="T76" fmla="*/ 2147483647 w 51"/>
                <a:gd name="T77" fmla="*/ 2147483647 h 39"/>
                <a:gd name="T78" fmla="*/ 2147483647 w 51"/>
                <a:gd name="T79" fmla="*/ 2147483647 h 39"/>
                <a:gd name="T80" fmla="*/ 2147483647 w 51"/>
                <a:gd name="T81" fmla="*/ 2147483647 h 39"/>
                <a:gd name="T82" fmla="*/ 2147483647 w 51"/>
                <a:gd name="T83" fmla="*/ 2147483647 h 39"/>
                <a:gd name="T84" fmla="*/ 2147483647 w 51"/>
                <a:gd name="T85" fmla="*/ 2147483647 h 39"/>
                <a:gd name="T86" fmla="*/ 2147483647 w 51"/>
                <a:gd name="T87" fmla="*/ 2147483647 h 39"/>
                <a:gd name="T88" fmla="*/ 2147483647 w 51"/>
                <a:gd name="T89" fmla="*/ 2147483647 h 39"/>
                <a:gd name="T90" fmla="*/ 2147483647 w 51"/>
                <a:gd name="T91" fmla="*/ 2147483647 h 39"/>
                <a:gd name="T92" fmla="*/ 2147483647 w 51"/>
                <a:gd name="T93" fmla="*/ 2147483647 h 39"/>
                <a:gd name="T94" fmla="*/ 2147483647 w 51"/>
                <a:gd name="T95" fmla="*/ 2147483647 h 39"/>
                <a:gd name="T96" fmla="*/ 2147483647 w 51"/>
                <a:gd name="T97" fmla="*/ 2147483647 h 39"/>
                <a:gd name="T98" fmla="*/ 2147483647 w 51"/>
                <a:gd name="T99" fmla="*/ 2147483647 h 39"/>
                <a:gd name="T100" fmla="*/ 2147483647 w 51"/>
                <a:gd name="T101" fmla="*/ 2147483647 h 39"/>
                <a:gd name="T102" fmla="*/ 2147483647 w 51"/>
                <a:gd name="T103" fmla="*/ 2147483647 h 39"/>
                <a:gd name="T104" fmla="*/ 2147483647 w 51"/>
                <a:gd name="T105" fmla="*/ 2147483647 h 39"/>
                <a:gd name="T106" fmla="*/ 2147483647 w 51"/>
                <a:gd name="T107" fmla="*/ 2147483647 h 39"/>
                <a:gd name="T108" fmla="*/ 2147483647 w 51"/>
                <a:gd name="T109" fmla="*/ 2147483647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1"/>
                <a:gd name="T166" fmla="*/ 0 h 39"/>
                <a:gd name="T167" fmla="*/ 51 w 51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1" h="39">
                  <a:moveTo>
                    <a:pt x="36" y="39"/>
                  </a:moveTo>
                  <a:lnTo>
                    <a:pt x="36" y="38"/>
                  </a:lnTo>
                  <a:lnTo>
                    <a:pt x="36" y="35"/>
                  </a:lnTo>
                  <a:lnTo>
                    <a:pt x="33" y="36"/>
                  </a:lnTo>
                  <a:lnTo>
                    <a:pt x="29" y="35"/>
                  </a:lnTo>
                  <a:lnTo>
                    <a:pt x="27" y="34"/>
                  </a:lnTo>
                  <a:lnTo>
                    <a:pt x="24" y="32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18" y="30"/>
                  </a:lnTo>
                  <a:lnTo>
                    <a:pt x="17" y="29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2" y="23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6" y="21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3" y="9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5"/>
                  </a:lnTo>
                  <a:lnTo>
                    <a:pt x="22" y="6"/>
                  </a:lnTo>
                  <a:lnTo>
                    <a:pt x="24" y="9"/>
                  </a:lnTo>
                  <a:lnTo>
                    <a:pt x="28" y="9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38" y="12"/>
                  </a:lnTo>
                  <a:lnTo>
                    <a:pt x="42" y="13"/>
                  </a:lnTo>
                  <a:lnTo>
                    <a:pt x="45" y="16"/>
                  </a:lnTo>
                  <a:lnTo>
                    <a:pt x="46" y="17"/>
                  </a:lnTo>
                  <a:lnTo>
                    <a:pt x="51" y="17"/>
                  </a:lnTo>
                  <a:lnTo>
                    <a:pt x="51" y="22"/>
                  </a:lnTo>
                  <a:lnTo>
                    <a:pt x="48" y="25"/>
                  </a:lnTo>
                  <a:lnTo>
                    <a:pt x="46" y="26"/>
                  </a:lnTo>
                  <a:lnTo>
                    <a:pt x="43" y="26"/>
                  </a:lnTo>
                  <a:lnTo>
                    <a:pt x="43" y="29"/>
                  </a:lnTo>
                  <a:lnTo>
                    <a:pt x="43" y="33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6" y="39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51" name="Freeform 31"/>
            <p:cNvSpPr>
              <a:spLocks/>
            </p:cNvSpPr>
            <p:nvPr/>
          </p:nvSpPr>
          <p:spPr bwMode="auto">
            <a:xfrm>
              <a:off x="884" y="2084"/>
              <a:ext cx="132" cy="174"/>
            </a:xfrm>
            <a:custGeom>
              <a:avLst/>
              <a:gdLst>
                <a:gd name="T0" fmla="*/ 2147483647 w 22"/>
                <a:gd name="T1" fmla="*/ 2147483647 h 29"/>
                <a:gd name="T2" fmla="*/ 2147483647 w 22"/>
                <a:gd name="T3" fmla="*/ 2147483647 h 29"/>
                <a:gd name="T4" fmla="*/ 2147483647 w 22"/>
                <a:gd name="T5" fmla="*/ 2147483647 h 29"/>
                <a:gd name="T6" fmla="*/ 2147483647 w 22"/>
                <a:gd name="T7" fmla="*/ 2147483647 h 29"/>
                <a:gd name="T8" fmla="*/ 2147483647 w 22"/>
                <a:gd name="T9" fmla="*/ 2147483647 h 29"/>
                <a:gd name="T10" fmla="*/ 2147483647 w 22"/>
                <a:gd name="T11" fmla="*/ 2147483647 h 29"/>
                <a:gd name="T12" fmla="*/ 2147483647 w 22"/>
                <a:gd name="T13" fmla="*/ 2147483647 h 29"/>
                <a:gd name="T14" fmla="*/ 2147483647 w 22"/>
                <a:gd name="T15" fmla="*/ 2147483647 h 29"/>
                <a:gd name="T16" fmla="*/ 0 w 22"/>
                <a:gd name="T17" fmla="*/ 2147483647 h 29"/>
                <a:gd name="T18" fmla="*/ 0 w 22"/>
                <a:gd name="T19" fmla="*/ 2147483647 h 29"/>
                <a:gd name="T20" fmla="*/ 2147483647 w 22"/>
                <a:gd name="T21" fmla="*/ 2147483647 h 29"/>
                <a:gd name="T22" fmla="*/ 2147483647 w 22"/>
                <a:gd name="T23" fmla="*/ 0 h 29"/>
                <a:gd name="T24" fmla="*/ 2147483647 w 22"/>
                <a:gd name="T25" fmla="*/ 2147483647 h 29"/>
                <a:gd name="T26" fmla="*/ 2147483647 w 22"/>
                <a:gd name="T27" fmla="*/ 2147483647 h 29"/>
                <a:gd name="T28" fmla="*/ 2147483647 w 22"/>
                <a:gd name="T29" fmla="*/ 2147483647 h 29"/>
                <a:gd name="T30" fmla="*/ 2147483647 w 22"/>
                <a:gd name="T31" fmla="*/ 2147483647 h 29"/>
                <a:gd name="T32" fmla="*/ 2147483647 w 22"/>
                <a:gd name="T33" fmla="*/ 2147483647 h 29"/>
                <a:gd name="T34" fmla="*/ 2147483647 w 22"/>
                <a:gd name="T35" fmla="*/ 2147483647 h 29"/>
                <a:gd name="T36" fmla="*/ 2147483647 w 22"/>
                <a:gd name="T37" fmla="*/ 2147483647 h 29"/>
                <a:gd name="T38" fmla="*/ 2147483647 w 22"/>
                <a:gd name="T39" fmla="*/ 2147483647 h 29"/>
                <a:gd name="T40" fmla="*/ 2147483647 w 22"/>
                <a:gd name="T41" fmla="*/ 2147483647 h 29"/>
                <a:gd name="T42" fmla="*/ 2147483647 w 22"/>
                <a:gd name="T43" fmla="*/ 2147483647 h 29"/>
                <a:gd name="T44" fmla="*/ 2147483647 w 22"/>
                <a:gd name="T45" fmla="*/ 2147483647 h 29"/>
                <a:gd name="T46" fmla="*/ 2147483647 w 22"/>
                <a:gd name="T47" fmla="*/ 2147483647 h 29"/>
                <a:gd name="T48" fmla="*/ 2147483647 w 22"/>
                <a:gd name="T49" fmla="*/ 2147483647 h 29"/>
                <a:gd name="T50" fmla="*/ 2147483647 w 22"/>
                <a:gd name="T51" fmla="*/ 2147483647 h 29"/>
                <a:gd name="T52" fmla="*/ 2147483647 w 22"/>
                <a:gd name="T53" fmla="*/ 2147483647 h 29"/>
                <a:gd name="T54" fmla="*/ 2147483647 w 22"/>
                <a:gd name="T55" fmla="*/ 2147483647 h 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"/>
                <a:gd name="T85" fmla="*/ 0 h 29"/>
                <a:gd name="T86" fmla="*/ 22 w 22"/>
                <a:gd name="T87" fmla="*/ 29 h 2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" h="29">
                  <a:moveTo>
                    <a:pt x="6" y="29"/>
                  </a:moveTo>
                  <a:lnTo>
                    <a:pt x="6" y="26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4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1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20" y="20"/>
                  </a:lnTo>
                  <a:lnTo>
                    <a:pt x="22" y="23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10" y="27"/>
                  </a:lnTo>
                  <a:lnTo>
                    <a:pt x="6" y="29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52" name="Freeform 32"/>
            <p:cNvSpPr>
              <a:spLocks/>
            </p:cNvSpPr>
            <p:nvPr/>
          </p:nvSpPr>
          <p:spPr bwMode="auto">
            <a:xfrm>
              <a:off x="902" y="1964"/>
              <a:ext cx="174" cy="150"/>
            </a:xfrm>
            <a:custGeom>
              <a:avLst/>
              <a:gdLst>
                <a:gd name="T0" fmla="*/ 2147483647 w 29"/>
                <a:gd name="T1" fmla="*/ 2147483647 h 25"/>
                <a:gd name="T2" fmla="*/ 2147483647 w 29"/>
                <a:gd name="T3" fmla="*/ 2147483647 h 25"/>
                <a:gd name="T4" fmla="*/ 2147483647 w 29"/>
                <a:gd name="T5" fmla="*/ 2147483647 h 25"/>
                <a:gd name="T6" fmla="*/ 2147483647 w 29"/>
                <a:gd name="T7" fmla="*/ 2147483647 h 25"/>
                <a:gd name="T8" fmla="*/ 0 w 29"/>
                <a:gd name="T9" fmla="*/ 2147483647 h 25"/>
                <a:gd name="T10" fmla="*/ 2147483647 w 29"/>
                <a:gd name="T11" fmla="*/ 2147483647 h 25"/>
                <a:gd name="T12" fmla="*/ 2147483647 w 29"/>
                <a:gd name="T13" fmla="*/ 2147483647 h 25"/>
                <a:gd name="T14" fmla="*/ 2147483647 w 29"/>
                <a:gd name="T15" fmla="*/ 2147483647 h 25"/>
                <a:gd name="T16" fmla="*/ 2147483647 w 29"/>
                <a:gd name="T17" fmla="*/ 2147483647 h 25"/>
                <a:gd name="T18" fmla="*/ 2147483647 w 29"/>
                <a:gd name="T19" fmla="*/ 2147483647 h 25"/>
                <a:gd name="T20" fmla="*/ 2147483647 w 29"/>
                <a:gd name="T21" fmla="*/ 2147483647 h 25"/>
                <a:gd name="T22" fmla="*/ 2147483647 w 29"/>
                <a:gd name="T23" fmla="*/ 2147483647 h 25"/>
                <a:gd name="T24" fmla="*/ 2147483647 w 29"/>
                <a:gd name="T25" fmla="*/ 2147483647 h 25"/>
                <a:gd name="T26" fmla="*/ 2147483647 w 29"/>
                <a:gd name="T27" fmla="*/ 2147483647 h 25"/>
                <a:gd name="T28" fmla="*/ 2147483647 w 29"/>
                <a:gd name="T29" fmla="*/ 0 h 25"/>
                <a:gd name="T30" fmla="*/ 2147483647 w 29"/>
                <a:gd name="T31" fmla="*/ 2147483647 h 25"/>
                <a:gd name="T32" fmla="*/ 2147483647 w 29"/>
                <a:gd name="T33" fmla="*/ 2147483647 h 25"/>
                <a:gd name="T34" fmla="*/ 2147483647 w 29"/>
                <a:gd name="T35" fmla="*/ 2147483647 h 25"/>
                <a:gd name="T36" fmla="*/ 2147483647 w 29"/>
                <a:gd name="T37" fmla="*/ 2147483647 h 25"/>
                <a:gd name="T38" fmla="*/ 2147483647 w 29"/>
                <a:gd name="T39" fmla="*/ 2147483647 h 25"/>
                <a:gd name="T40" fmla="*/ 2147483647 w 29"/>
                <a:gd name="T41" fmla="*/ 2147483647 h 25"/>
                <a:gd name="T42" fmla="*/ 2147483647 w 29"/>
                <a:gd name="T43" fmla="*/ 2147483647 h 25"/>
                <a:gd name="T44" fmla="*/ 2147483647 w 29"/>
                <a:gd name="T45" fmla="*/ 2147483647 h 25"/>
                <a:gd name="T46" fmla="*/ 2147483647 w 29"/>
                <a:gd name="T47" fmla="*/ 2147483647 h 25"/>
                <a:gd name="T48" fmla="*/ 2147483647 w 29"/>
                <a:gd name="T49" fmla="*/ 2147483647 h 25"/>
                <a:gd name="T50" fmla="*/ 2147483647 w 29"/>
                <a:gd name="T51" fmla="*/ 2147483647 h 25"/>
                <a:gd name="T52" fmla="*/ 2147483647 w 29"/>
                <a:gd name="T53" fmla="*/ 2147483647 h 25"/>
                <a:gd name="T54" fmla="*/ 2147483647 w 29"/>
                <a:gd name="T55" fmla="*/ 2147483647 h 25"/>
                <a:gd name="T56" fmla="*/ 2147483647 w 29"/>
                <a:gd name="T57" fmla="*/ 2147483647 h 25"/>
                <a:gd name="T58" fmla="*/ 2147483647 w 29"/>
                <a:gd name="T59" fmla="*/ 2147483647 h 25"/>
                <a:gd name="T60" fmla="*/ 2147483647 w 29"/>
                <a:gd name="T61" fmla="*/ 2147483647 h 25"/>
                <a:gd name="T62" fmla="*/ 2147483647 w 29"/>
                <a:gd name="T63" fmla="*/ 2147483647 h 25"/>
                <a:gd name="T64" fmla="*/ 2147483647 w 29"/>
                <a:gd name="T65" fmla="*/ 2147483647 h 25"/>
                <a:gd name="T66" fmla="*/ 2147483647 w 29"/>
                <a:gd name="T67" fmla="*/ 2147483647 h 25"/>
                <a:gd name="T68" fmla="*/ 2147483647 w 29"/>
                <a:gd name="T69" fmla="*/ 2147483647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"/>
                <a:gd name="T106" fmla="*/ 0 h 25"/>
                <a:gd name="T107" fmla="*/ 29 w 29"/>
                <a:gd name="T108" fmla="*/ 25 h 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" h="25">
                  <a:moveTo>
                    <a:pt x="10" y="23"/>
                  </a:moveTo>
                  <a:lnTo>
                    <a:pt x="7" y="24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8" y="11"/>
                  </a:lnTo>
                  <a:lnTo>
                    <a:pt x="8" y="7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2" y="5"/>
                  </a:lnTo>
                  <a:cubicBezTo>
                    <a:pt x="22" y="5"/>
                    <a:pt x="24" y="5"/>
                    <a:pt x="25" y="5"/>
                  </a:cubicBezTo>
                  <a:cubicBezTo>
                    <a:pt x="25" y="5"/>
                    <a:pt x="27" y="6"/>
                    <a:pt x="27" y="6"/>
                  </a:cubicBezTo>
                  <a:lnTo>
                    <a:pt x="27" y="7"/>
                  </a:lnTo>
                  <a:lnTo>
                    <a:pt x="28" y="10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8" y="15"/>
                  </a:lnTo>
                  <a:lnTo>
                    <a:pt x="29" y="17"/>
                  </a:lnTo>
                  <a:lnTo>
                    <a:pt x="28" y="18"/>
                  </a:lnTo>
                  <a:lnTo>
                    <a:pt x="26" y="20"/>
                  </a:lnTo>
                  <a:lnTo>
                    <a:pt x="23" y="20"/>
                  </a:lnTo>
                  <a:lnTo>
                    <a:pt x="21" y="22"/>
                  </a:lnTo>
                  <a:lnTo>
                    <a:pt x="20" y="23"/>
                  </a:lnTo>
                  <a:lnTo>
                    <a:pt x="18" y="24"/>
                  </a:lnTo>
                  <a:lnTo>
                    <a:pt x="15" y="23"/>
                  </a:lnTo>
                  <a:lnTo>
                    <a:pt x="13" y="22"/>
                  </a:lnTo>
                  <a:lnTo>
                    <a:pt x="10" y="23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53" name="Freeform 33"/>
            <p:cNvSpPr>
              <a:spLocks/>
            </p:cNvSpPr>
            <p:nvPr/>
          </p:nvSpPr>
          <p:spPr bwMode="auto">
            <a:xfrm>
              <a:off x="956" y="2096"/>
              <a:ext cx="126" cy="126"/>
            </a:xfrm>
            <a:custGeom>
              <a:avLst/>
              <a:gdLst>
                <a:gd name="T0" fmla="*/ 2147483647 w 21"/>
                <a:gd name="T1" fmla="*/ 2147483647 h 21"/>
                <a:gd name="T2" fmla="*/ 2147483647 w 21"/>
                <a:gd name="T3" fmla="*/ 2147483647 h 21"/>
                <a:gd name="T4" fmla="*/ 2147483647 w 21"/>
                <a:gd name="T5" fmla="*/ 2147483647 h 21"/>
                <a:gd name="T6" fmla="*/ 2147483647 w 21"/>
                <a:gd name="T7" fmla="*/ 2147483647 h 21"/>
                <a:gd name="T8" fmla="*/ 0 w 21"/>
                <a:gd name="T9" fmla="*/ 2147483647 h 21"/>
                <a:gd name="T10" fmla="*/ 0 w 21"/>
                <a:gd name="T11" fmla="*/ 2147483647 h 21"/>
                <a:gd name="T12" fmla="*/ 2147483647 w 21"/>
                <a:gd name="T13" fmla="*/ 2147483647 h 21"/>
                <a:gd name="T14" fmla="*/ 2147483647 w 21"/>
                <a:gd name="T15" fmla="*/ 2147483647 h 21"/>
                <a:gd name="T16" fmla="*/ 2147483647 w 21"/>
                <a:gd name="T17" fmla="*/ 0 h 21"/>
                <a:gd name="T18" fmla="*/ 2147483647 w 21"/>
                <a:gd name="T19" fmla="*/ 2147483647 h 21"/>
                <a:gd name="T20" fmla="*/ 2147483647 w 21"/>
                <a:gd name="T21" fmla="*/ 2147483647 h 21"/>
                <a:gd name="T22" fmla="*/ 2147483647 w 21"/>
                <a:gd name="T23" fmla="*/ 2147483647 h 21"/>
                <a:gd name="T24" fmla="*/ 2147483647 w 21"/>
                <a:gd name="T25" fmla="*/ 2147483647 h 21"/>
                <a:gd name="T26" fmla="*/ 2147483647 w 21"/>
                <a:gd name="T27" fmla="*/ 2147483647 h 21"/>
                <a:gd name="T28" fmla="*/ 2147483647 w 21"/>
                <a:gd name="T29" fmla="*/ 2147483647 h 21"/>
                <a:gd name="T30" fmla="*/ 2147483647 w 21"/>
                <a:gd name="T31" fmla="*/ 2147483647 h 21"/>
                <a:gd name="T32" fmla="*/ 2147483647 w 21"/>
                <a:gd name="T33" fmla="*/ 2147483647 h 21"/>
                <a:gd name="T34" fmla="*/ 2147483647 w 21"/>
                <a:gd name="T35" fmla="*/ 2147483647 h 21"/>
                <a:gd name="T36" fmla="*/ 2147483647 w 21"/>
                <a:gd name="T37" fmla="*/ 2147483647 h 21"/>
                <a:gd name="T38" fmla="*/ 2147483647 w 21"/>
                <a:gd name="T39" fmla="*/ 2147483647 h 21"/>
                <a:gd name="T40" fmla="*/ 2147483647 w 21"/>
                <a:gd name="T41" fmla="*/ 2147483647 h 21"/>
                <a:gd name="T42" fmla="*/ 2147483647 w 21"/>
                <a:gd name="T43" fmla="*/ 2147483647 h 21"/>
                <a:gd name="T44" fmla="*/ 2147483647 w 21"/>
                <a:gd name="T45" fmla="*/ 2147483647 h 21"/>
                <a:gd name="T46" fmla="*/ 2147483647 w 21"/>
                <a:gd name="T47" fmla="*/ 2147483647 h 21"/>
                <a:gd name="T48" fmla="*/ 2147483647 w 21"/>
                <a:gd name="T49" fmla="*/ 2147483647 h 21"/>
                <a:gd name="T50" fmla="*/ 2147483647 w 21"/>
                <a:gd name="T51" fmla="*/ 2147483647 h 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"/>
                <a:gd name="T79" fmla="*/ 0 h 21"/>
                <a:gd name="T80" fmla="*/ 21 w 21"/>
                <a:gd name="T81" fmla="*/ 21 h 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" h="21">
                  <a:moveTo>
                    <a:pt x="10" y="21"/>
                  </a:moveTo>
                  <a:lnTo>
                    <a:pt x="8" y="18"/>
                  </a:lnTo>
                  <a:lnTo>
                    <a:pt x="6" y="14"/>
                  </a:lnTo>
                  <a:lnTo>
                    <a:pt x="3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9" y="2"/>
                  </a:lnTo>
                  <a:lnTo>
                    <a:pt x="12" y="5"/>
                  </a:lnTo>
                  <a:lnTo>
                    <a:pt x="17" y="7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5" y="18"/>
                  </a:lnTo>
                  <a:lnTo>
                    <a:pt x="13" y="19"/>
                  </a:lnTo>
                  <a:lnTo>
                    <a:pt x="13" y="21"/>
                  </a:lnTo>
                  <a:lnTo>
                    <a:pt x="10" y="21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54" name="Freeform 34"/>
            <p:cNvSpPr>
              <a:spLocks/>
            </p:cNvSpPr>
            <p:nvPr/>
          </p:nvSpPr>
          <p:spPr bwMode="auto">
            <a:xfrm>
              <a:off x="1010" y="2066"/>
              <a:ext cx="294" cy="168"/>
            </a:xfrm>
            <a:custGeom>
              <a:avLst/>
              <a:gdLst>
                <a:gd name="T0" fmla="*/ 2147483647 w 49"/>
                <a:gd name="T1" fmla="*/ 2147483647 h 28"/>
                <a:gd name="T2" fmla="*/ 2147483647 w 49"/>
                <a:gd name="T3" fmla="*/ 2147483647 h 28"/>
                <a:gd name="T4" fmla="*/ 2147483647 w 49"/>
                <a:gd name="T5" fmla="*/ 2147483647 h 28"/>
                <a:gd name="T6" fmla="*/ 2147483647 w 49"/>
                <a:gd name="T7" fmla="*/ 2147483647 h 28"/>
                <a:gd name="T8" fmla="*/ 2147483647 w 49"/>
                <a:gd name="T9" fmla="*/ 2147483647 h 28"/>
                <a:gd name="T10" fmla="*/ 2147483647 w 49"/>
                <a:gd name="T11" fmla="*/ 2147483647 h 28"/>
                <a:gd name="T12" fmla="*/ 2147483647 w 49"/>
                <a:gd name="T13" fmla="*/ 2147483647 h 28"/>
                <a:gd name="T14" fmla="*/ 2147483647 w 49"/>
                <a:gd name="T15" fmla="*/ 2147483647 h 28"/>
                <a:gd name="T16" fmla="*/ 0 w 49"/>
                <a:gd name="T17" fmla="*/ 2147483647 h 28"/>
                <a:gd name="T18" fmla="*/ 2147483647 w 49"/>
                <a:gd name="T19" fmla="*/ 2147483647 h 28"/>
                <a:gd name="T20" fmla="*/ 2147483647 w 49"/>
                <a:gd name="T21" fmla="*/ 2147483647 h 28"/>
                <a:gd name="T22" fmla="*/ 2147483647 w 49"/>
                <a:gd name="T23" fmla="*/ 2147483647 h 28"/>
                <a:gd name="T24" fmla="*/ 2147483647 w 49"/>
                <a:gd name="T25" fmla="*/ 2147483647 h 28"/>
                <a:gd name="T26" fmla="*/ 2147483647 w 49"/>
                <a:gd name="T27" fmla="*/ 2147483647 h 28"/>
                <a:gd name="T28" fmla="*/ 2147483647 w 49"/>
                <a:gd name="T29" fmla="*/ 0 h 28"/>
                <a:gd name="T30" fmla="*/ 2147483647 w 49"/>
                <a:gd name="T31" fmla="*/ 0 h 28"/>
                <a:gd name="T32" fmla="*/ 2147483647 w 49"/>
                <a:gd name="T33" fmla="*/ 0 h 28"/>
                <a:gd name="T34" fmla="*/ 2147483647 w 49"/>
                <a:gd name="T35" fmla="*/ 2147483647 h 28"/>
                <a:gd name="T36" fmla="*/ 2147483647 w 49"/>
                <a:gd name="T37" fmla="*/ 2147483647 h 28"/>
                <a:gd name="T38" fmla="*/ 2147483647 w 49"/>
                <a:gd name="T39" fmla="*/ 2147483647 h 28"/>
                <a:gd name="T40" fmla="*/ 2147483647 w 49"/>
                <a:gd name="T41" fmla="*/ 2147483647 h 28"/>
                <a:gd name="T42" fmla="*/ 2147483647 w 49"/>
                <a:gd name="T43" fmla="*/ 2147483647 h 28"/>
                <a:gd name="T44" fmla="*/ 2147483647 w 49"/>
                <a:gd name="T45" fmla="*/ 2147483647 h 28"/>
                <a:gd name="T46" fmla="*/ 2147483647 w 49"/>
                <a:gd name="T47" fmla="*/ 2147483647 h 28"/>
                <a:gd name="T48" fmla="*/ 2147483647 w 49"/>
                <a:gd name="T49" fmla="*/ 2147483647 h 28"/>
                <a:gd name="T50" fmla="*/ 2147483647 w 49"/>
                <a:gd name="T51" fmla="*/ 2147483647 h 28"/>
                <a:gd name="T52" fmla="*/ 2147483647 w 49"/>
                <a:gd name="T53" fmla="*/ 2147483647 h 28"/>
                <a:gd name="T54" fmla="*/ 2147483647 w 49"/>
                <a:gd name="T55" fmla="*/ 2147483647 h 28"/>
                <a:gd name="T56" fmla="*/ 2147483647 w 49"/>
                <a:gd name="T57" fmla="*/ 2147483647 h 28"/>
                <a:gd name="T58" fmla="*/ 2147483647 w 49"/>
                <a:gd name="T59" fmla="*/ 2147483647 h 28"/>
                <a:gd name="T60" fmla="*/ 2147483647 w 49"/>
                <a:gd name="T61" fmla="*/ 2147483647 h 28"/>
                <a:gd name="T62" fmla="*/ 2147483647 w 49"/>
                <a:gd name="T63" fmla="*/ 2147483647 h 28"/>
                <a:gd name="T64" fmla="*/ 2147483647 w 49"/>
                <a:gd name="T65" fmla="*/ 2147483647 h 28"/>
                <a:gd name="T66" fmla="*/ 2147483647 w 49"/>
                <a:gd name="T67" fmla="*/ 2147483647 h 28"/>
                <a:gd name="T68" fmla="*/ 2147483647 w 49"/>
                <a:gd name="T69" fmla="*/ 2147483647 h 28"/>
                <a:gd name="T70" fmla="*/ 2147483647 w 49"/>
                <a:gd name="T71" fmla="*/ 2147483647 h 28"/>
                <a:gd name="T72" fmla="*/ 2147483647 w 49"/>
                <a:gd name="T73" fmla="*/ 2147483647 h 28"/>
                <a:gd name="T74" fmla="*/ 2147483647 w 49"/>
                <a:gd name="T75" fmla="*/ 2147483647 h 28"/>
                <a:gd name="T76" fmla="*/ 2147483647 w 49"/>
                <a:gd name="T77" fmla="*/ 2147483647 h 28"/>
                <a:gd name="T78" fmla="*/ 2147483647 w 49"/>
                <a:gd name="T79" fmla="*/ 2147483647 h 28"/>
                <a:gd name="T80" fmla="*/ 2147483647 w 49"/>
                <a:gd name="T81" fmla="*/ 2147483647 h 28"/>
                <a:gd name="T82" fmla="*/ 2147483647 w 49"/>
                <a:gd name="T83" fmla="*/ 2147483647 h 28"/>
                <a:gd name="T84" fmla="*/ 2147483647 w 49"/>
                <a:gd name="T85" fmla="*/ 2147483647 h 28"/>
                <a:gd name="T86" fmla="*/ 2147483647 w 49"/>
                <a:gd name="T87" fmla="*/ 2147483647 h 28"/>
                <a:gd name="T88" fmla="*/ 2147483647 w 49"/>
                <a:gd name="T89" fmla="*/ 2147483647 h 28"/>
                <a:gd name="T90" fmla="*/ 2147483647 w 49"/>
                <a:gd name="T91" fmla="*/ 2147483647 h 28"/>
                <a:gd name="T92" fmla="*/ 2147483647 w 49"/>
                <a:gd name="T93" fmla="*/ 2147483647 h 28"/>
                <a:gd name="T94" fmla="*/ 2147483647 w 49"/>
                <a:gd name="T95" fmla="*/ 2147483647 h 28"/>
                <a:gd name="T96" fmla="*/ 2147483647 w 49"/>
                <a:gd name="T97" fmla="*/ 2147483647 h 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28"/>
                <a:gd name="T149" fmla="*/ 49 w 49"/>
                <a:gd name="T150" fmla="*/ 28 h 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28">
                  <a:moveTo>
                    <a:pt x="12" y="23"/>
                  </a:moveTo>
                  <a:lnTo>
                    <a:pt x="12" y="20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1" y="13"/>
                  </a:lnTo>
                  <a:lnTo>
                    <a:pt x="8" y="12"/>
                  </a:lnTo>
                  <a:lnTo>
                    <a:pt x="3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2" y="10"/>
                  </a:lnTo>
                  <a:lnTo>
                    <a:pt x="35" y="12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1" y="15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49" y="16"/>
                  </a:lnTo>
                  <a:lnTo>
                    <a:pt x="47" y="18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5"/>
                  </a:lnTo>
                  <a:lnTo>
                    <a:pt x="42" y="25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3" y="28"/>
                  </a:lnTo>
                  <a:lnTo>
                    <a:pt x="31" y="28"/>
                  </a:lnTo>
                  <a:lnTo>
                    <a:pt x="28" y="26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4" y="23"/>
                  </a:lnTo>
                  <a:lnTo>
                    <a:pt x="22" y="24"/>
                  </a:lnTo>
                  <a:lnTo>
                    <a:pt x="18" y="23"/>
                  </a:lnTo>
                  <a:lnTo>
                    <a:pt x="14" y="24"/>
                  </a:lnTo>
                  <a:lnTo>
                    <a:pt x="12" y="23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55" name="Freeform 35"/>
            <p:cNvSpPr>
              <a:spLocks/>
            </p:cNvSpPr>
            <p:nvPr/>
          </p:nvSpPr>
          <p:spPr bwMode="auto">
            <a:xfrm>
              <a:off x="884" y="2288"/>
              <a:ext cx="162" cy="156"/>
            </a:xfrm>
            <a:custGeom>
              <a:avLst/>
              <a:gdLst>
                <a:gd name="T0" fmla="*/ 2147483647 w 27"/>
                <a:gd name="T1" fmla="*/ 2147483647 h 26"/>
                <a:gd name="T2" fmla="*/ 2147483647 w 27"/>
                <a:gd name="T3" fmla="*/ 2147483647 h 26"/>
                <a:gd name="T4" fmla="*/ 2147483647 w 27"/>
                <a:gd name="T5" fmla="*/ 2147483647 h 26"/>
                <a:gd name="T6" fmla="*/ 2147483647 w 27"/>
                <a:gd name="T7" fmla="*/ 2147483647 h 26"/>
                <a:gd name="T8" fmla="*/ 2147483647 w 27"/>
                <a:gd name="T9" fmla="*/ 2147483647 h 26"/>
                <a:gd name="T10" fmla="*/ 2147483647 w 27"/>
                <a:gd name="T11" fmla="*/ 2147483647 h 26"/>
                <a:gd name="T12" fmla="*/ 2147483647 w 27"/>
                <a:gd name="T13" fmla="*/ 2147483647 h 26"/>
                <a:gd name="T14" fmla="*/ 2147483647 w 27"/>
                <a:gd name="T15" fmla="*/ 2147483647 h 26"/>
                <a:gd name="T16" fmla="*/ 2147483647 w 27"/>
                <a:gd name="T17" fmla="*/ 2147483647 h 26"/>
                <a:gd name="T18" fmla="*/ 2147483647 w 27"/>
                <a:gd name="T19" fmla="*/ 2147483647 h 26"/>
                <a:gd name="T20" fmla="*/ 2147483647 w 27"/>
                <a:gd name="T21" fmla="*/ 2147483647 h 26"/>
                <a:gd name="T22" fmla="*/ 2147483647 w 27"/>
                <a:gd name="T23" fmla="*/ 2147483647 h 26"/>
                <a:gd name="T24" fmla="*/ 2147483647 w 27"/>
                <a:gd name="T25" fmla="*/ 2147483647 h 26"/>
                <a:gd name="T26" fmla="*/ 2147483647 w 27"/>
                <a:gd name="T27" fmla="*/ 2147483647 h 26"/>
                <a:gd name="T28" fmla="*/ 0 w 27"/>
                <a:gd name="T29" fmla="*/ 2147483647 h 26"/>
                <a:gd name="T30" fmla="*/ 0 w 27"/>
                <a:gd name="T31" fmla="*/ 2147483647 h 26"/>
                <a:gd name="T32" fmla="*/ 0 w 27"/>
                <a:gd name="T33" fmla="*/ 2147483647 h 26"/>
                <a:gd name="T34" fmla="*/ 2147483647 w 27"/>
                <a:gd name="T35" fmla="*/ 2147483647 h 26"/>
                <a:gd name="T36" fmla="*/ 2147483647 w 27"/>
                <a:gd name="T37" fmla="*/ 2147483647 h 26"/>
                <a:gd name="T38" fmla="*/ 2147483647 w 27"/>
                <a:gd name="T39" fmla="*/ 2147483647 h 26"/>
                <a:gd name="T40" fmla="*/ 2147483647 w 27"/>
                <a:gd name="T41" fmla="*/ 0 h 26"/>
                <a:gd name="T42" fmla="*/ 2147483647 w 27"/>
                <a:gd name="T43" fmla="*/ 2147483647 h 26"/>
                <a:gd name="T44" fmla="*/ 2147483647 w 27"/>
                <a:gd name="T45" fmla="*/ 2147483647 h 26"/>
                <a:gd name="T46" fmla="*/ 2147483647 w 27"/>
                <a:gd name="T47" fmla="*/ 2147483647 h 26"/>
                <a:gd name="T48" fmla="*/ 2147483647 w 27"/>
                <a:gd name="T49" fmla="*/ 2147483647 h 26"/>
                <a:gd name="T50" fmla="*/ 2147483647 w 27"/>
                <a:gd name="T51" fmla="*/ 2147483647 h 26"/>
                <a:gd name="T52" fmla="*/ 2147483647 w 27"/>
                <a:gd name="T53" fmla="*/ 2147483647 h 26"/>
                <a:gd name="T54" fmla="*/ 2147483647 w 27"/>
                <a:gd name="T55" fmla="*/ 2147483647 h 26"/>
                <a:gd name="T56" fmla="*/ 2147483647 w 27"/>
                <a:gd name="T57" fmla="*/ 2147483647 h 26"/>
                <a:gd name="T58" fmla="*/ 2147483647 w 27"/>
                <a:gd name="T59" fmla="*/ 2147483647 h 26"/>
                <a:gd name="T60" fmla="*/ 2147483647 w 27"/>
                <a:gd name="T61" fmla="*/ 2147483647 h 26"/>
                <a:gd name="T62" fmla="*/ 2147483647 w 27"/>
                <a:gd name="T63" fmla="*/ 2147483647 h 26"/>
                <a:gd name="T64" fmla="*/ 2147483647 w 27"/>
                <a:gd name="T65" fmla="*/ 2147483647 h 26"/>
                <a:gd name="T66" fmla="*/ 2147483647 w 27"/>
                <a:gd name="T67" fmla="*/ 2147483647 h 26"/>
                <a:gd name="T68" fmla="*/ 2147483647 w 27"/>
                <a:gd name="T69" fmla="*/ 2147483647 h 26"/>
                <a:gd name="T70" fmla="*/ 2147483647 w 27"/>
                <a:gd name="T71" fmla="*/ 2147483647 h 26"/>
                <a:gd name="T72" fmla="*/ 2147483647 w 27"/>
                <a:gd name="T73" fmla="*/ 2147483647 h 26"/>
                <a:gd name="T74" fmla="*/ 2147483647 w 27"/>
                <a:gd name="T75" fmla="*/ 2147483647 h 26"/>
                <a:gd name="T76" fmla="*/ 2147483647 w 27"/>
                <a:gd name="T77" fmla="*/ 2147483647 h 26"/>
                <a:gd name="T78" fmla="*/ 2147483647 w 27"/>
                <a:gd name="T79" fmla="*/ 2147483647 h 26"/>
                <a:gd name="T80" fmla="*/ 2147483647 w 27"/>
                <a:gd name="T81" fmla="*/ 2147483647 h 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"/>
                <a:gd name="T124" fmla="*/ 0 h 26"/>
                <a:gd name="T125" fmla="*/ 27 w 27"/>
                <a:gd name="T126" fmla="*/ 26 h 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" h="26">
                  <a:moveTo>
                    <a:pt x="17" y="24"/>
                  </a:moveTo>
                  <a:lnTo>
                    <a:pt x="15" y="24"/>
                  </a:lnTo>
                  <a:lnTo>
                    <a:pt x="14" y="22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5" y="6"/>
                  </a:lnTo>
                  <a:lnTo>
                    <a:pt x="14" y="13"/>
                  </a:lnTo>
                  <a:lnTo>
                    <a:pt x="17" y="16"/>
                  </a:lnTo>
                  <a:lnTo>
                    <a:pt x="18" y="16"/>
                  </a:lnTo>
                  <a:cubicBezTo>
                    <a:pt x="18" y="16"/>
                    <a:pt x="18" y="15"/>
                    <a:pt x="18" y="15"/>
                  </a:cubicBezTo>
                  <a:cubicBezTo>
                    <a:pt x="19" y="15"/>
                    <a:pt x="22" y="15"/>
                    <a:pt x="22" y="15"/>
                  </a:cubicBezTo>
                  <a:lnTo>
                    <a:pt x="23" y="14"/>
                  </a:lnTo>
                  <a:lnTo>
                    <a:pt x="25" y="14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6" y="21"/>
                  </a:lnTo>
                  <a:lnTo>
                    <a:pt x="25" y="22"/>
                  </a:lnTo>
                  <a:lnTo>
                    <a:pt x="24" y="23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7" y="24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56" name="Freeform 36"/>
            <p:cNvSpPr>
              <a:spLocks/>
            </p:cNvSpPr>
            <p:nvPr/>
          </p:nvSpPr>
          <p:spPr bwMode="auto">
            <a:xfrm>
              <a:off x="920" y="2204"/>
              <a:ext cx="318" cy="192"/>
            </a:xfrm>
            <a:custGeom>
              <a:avLst/>
              <a:gdLst>
                <a:gd name="T0" fmla="*/ 2147483647 w 53"/>
                <a:gd name="T1" fmla="*/ 2147483647 h 32"/>
                <a:gd name="T2" fmla="*/ 2147483647 w 53"/>
                <a:gd name="T3" fmla="*/ 2147483647 h 32"/>
                <a:gd name="T4" fmla="*/ 2147483647 w 53"/>
                <a:gd name="T5" fmla="*/ 2147483647 h 32"/>
                <a:gd name="T6" fmla="*/ 2147483647 w 53"/>
                <a:gd name="T7" fmla="*/ 2147483647 h 32"/>
                <a:gd name="T8" fmla="*/ 2147483647 w 53"/>
                <a:gd name="T9" fmla="*/ 0 h 32"/>
                <a:gd name="T10" fmla="*/ 2147483647 w 53"/>
                <a:gd name="T11" fmla="*/ 0 h 32"/>
                <a:gd name="T12" fmla="*/ 2147483647 w 53"/>
                <a:gd name="T13" fmla="*/ 2147483647 h 32"/>
                <a:gd name="T14" fmla="*/ 2147483647 w 53"/>
                <a:gd name="T15" fmla="*/ 0 h 32"/>
                <a:gd name="T16" fmla="*/ 2147483647 w 53"/>
                <a:gd name="T17" fmla="*/ 2147483647 h 32"/>
                <a:gd name="T18" fmla="*/ 2147483647 w 53"/>
                <a:gd name="T19" fmla="*/ 0 h 32"/>
                <a:gd name="T20" fmla="*/ 2147483647 w 53"/>
                <a:gd name="T21" fmla="*/ 2147483647 h 32"/>
                <a:gd name="T22" fmla="*/ 2147483647 w 53"/>
                <a:gd name="T23" fmla="*/ 2147483647 h 32"/>
                <a:gd name="T24" fmla="*/ 2147483647 w 53"/>
                <a:gd name="T25" fmla="*/ 2147483647 h 32"/>
                <a:gd name="T26" fmla="*/ 2147483647 w 53"/>
                <a:gd name="T27" fmla="*/ 0 h 32"/>
                <a:gd name="T28" fmla="*/ 2147483647 w 53"/>
                <a:gd name="T29" fmla="*/ 2147483647 h 32"/>
                <a:gd name="T30" fmla="*/ 2147483647 w 53"/>
                <a:gd name="T31" fmla="*/ 2147483647 h 32"/>
                <a:gd name="T32" fmla="*/ 2147483647 w 53"/>
                <a:gd name="T33" fmla="*/ 2147483647 h 32"/>
                <a:gd name="T34" fmla="*/ 2147483647 w 53"/>
                <a:gd name="T35" fmla="*/ 2147483647 h 32"/>
                <a:gd name="T36" fmla="*/ 2147483647 w 53"/>
                <a:gd name="T37" fmla="*/ 2147483647 h 32"/>
                <a:gd name="T38" fmla="*/ 2147483647 w 53"/>
                <a:gd name="T39" fmla="*/ 2147483647 h 32"/>
                <a:gd name="T40" fmla="*/ 2147483647 w 53"/>
                <a:gd name="T41" fmla="*/ 2147483647 h 32"/>
                <a:gd name="T42" fmla="*/ 0 w 53"/>
                <a:gd name="T43" fmla="*/ 2147483647 h 32"/>
                <a:gd name="T44" fmla="*/ 2147483647 w 53"/>
                <a:gd name="T45" fmla="*/ 2147483647 h 32"/>
                <a:gd name="T46" fmla="*/ 2147483647 w 53"/>
                <a:gd name="T47" fmla="*/ 2147483647 h 32"/>
                <a:gd name="T48" fmla="*/ 2147483647 w 53"/>
                <a:gd name="T49" fmla="*/ 2147483647 h 32"/>
                <a:gd name="T50" fmla="*/ 2147483647 w 53"/>
                <a:gd name="T51" fmla="*/ 2147483647 h 32"/>
                <a:gd name="T52" fmla="*/ 2147483647 w 53"/>
                <a:gd name="T53" fmla="*/ 2147483647 h 32"/>
                <a:gd name="T54" fmla="*/ 2147483647 w 53"/>
                <a:gd name="T55" fmla="*/ 2147483647 h 32"/>
                <a:gd name="T56" fmla="*/ 2147483647 w 53"/>
                <a:gd name="T57" fmla="*/ 2147483647 h 32"/>
                <a:gd name="T58" fmla="*/ 2147483647 w 53"/>
                <a:gd name="T59" fmla="*/ 2147483647 h 32"/>
                <a:gd name="T60" fmla="*/ 2147483647 w 53"/>
                <a:gd name="T61" fmla="*/ 2147483647 h 32"/>
                <a:gd name="T62" fmla="*/ 2147483647 w 53"/>
                <a:gd name="T63" fmla="*/ 2147483647 h 32"/>
                <a:gd name="T64" fmla="*/ 2147483647 w 53"/>
                <a:gd name="T65" fmla="*/ 2147483647 h 32"/>
                <a:gd name="T66" fmla="*/ 2147483647 w 53"/>
                <a:gd name="T67" fmla="*/ 2147483647 h 32"/>
                <a:gd name="T68" fmla="*/ 2147483647 w 53"/>
                <a:gd name="T69" fmla="*/ 2147483647 h 32"/>
                <a:gd name="T70" fmla="*/ 2147483647 w 53"/>
                <a:gd name="T71" fmla="*/ 2147483647 h 32"/>
                <a:gd name="T72" fmla="*/ 2147483647 w 53"/>
                <a:gd name="T73" fmla="*/ 2147483647 h 32"/>
                <a:gd name="T74" fmla="*/ 2147483647 w 53"/>
                <a:gd name="T75" fmla="*/ 2147483647 h 32"/>
                <a:gd name="T76" fmla="*/ 2147483647 w 53"/>
                <a:gd name="T77" fmla="*/ 2147483647 h 32"/>
                <a:gd name="T78" fmla="*/ 2147483647 w 53"/>
                <a:gd name="T79" fmla="*/ 2147483647 h 32"/>
                <a:gd name="T80" fmla="*/ 2147483647 w 53"/>
                <a:gd name="T81" fmla="*/ 2147483647 h 32"/>
                <a:gd name="T82" fmla="*/ 2147483647 w 53"/>
                <a:gd name="T83" fmla="*/ 2147483647 h 32"/>
                <a:gd name="T84" fmla="*/ 2147483647 w 53"/>
                <a:gd name="T85" fmla="*/ 2147483647 h 32"/>
                <a:gd name="T86" fmla="*/ 2147483647 w 53"/>
                <a:gd name="T87" fmla="*/ 2147483647 h 32"/>
                <a:gd name="T88" fmla="*/ 2147483647 w 53"/>
                <a:gd name="T89" fmla="*/ 2147483647 h 32"/>
                <a:gd name="T90" fmla="*/ 2147483647 w 53"/>
                <a:gd name="T91" fmla="*/ 2147483647 h 32"/>
                <a:gd name="T92" fmla="*/ 2147483647 w 53"/>
                <a:gd name="T93" fmla="*/ 2147483647 h 32"/>
                <a:gd name="T94" fmla="*/ 2147483647 w 53"/>
                <a:gd name="T95" fmla="*/ 2147483647 h 32"/>
                <a:gd name="T96" fmla="*/ 2147483647 w 53"/>
                <a:gd name="T97" fmla="*/ 2147483647 h 32"/>
                <a:gd name="T98" fmla="*/ 2147483647 w 53"/>
                <a:gd name="T99" fmla="*/ 2147483647 h 32"/>
                <a:gd name="T100" fmla="*/ 2147483647 w 53"/>
                <a:gd name="T101" fmla="*/ 2147483647 h 32"/>
                <a:gd name="T102" fmla="*/ 2147483647 w 53"/>
                <a:gd name="T103" fmla="*/ 2147483647 h 32"/>
                <a:gd name="T104" fmla="*/ 2147483647 w 53"/>
                <a:gd name="T105" fmla="*/ 2147483647 h 32"/>
                <a:gd name="T106" fmla="*/ 2147483647 w 53"/>
                <a:gd name="T107" fmla="*/ 2147483647 h 32"/>
                <a:gd name="T108" fmla="*/ 2147483647 w 53"/>
                <a:gd name="T109" fmla="*/ 2147483647 h 32"/>
                <a:gd name="T110" fmla="*/ 2147483647 w 53"/>
                <a:gd name="T111" fmla="*/ 2147483647 h 32"/>
                <a:gd name="T112" fmla="*/ 2147483647 w 53"/>
                <a:gd name="T113" fmla="*/ 2147483647 h 32"/>
                <a:gd name="T114" fmla="*/ 2147483647 w 53"/>
                <a:gd name="T115" fmla="*/ 2147483647 h 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3"/>
                <a:gd name="T175" fmla="*/ 0 h 32"/>
                <a:gd name="T176" fmla="*/ 53 w 53"/>
                <a:gd name="T177" fmla="*/ 32 h 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3" h="32">
                  <a:moveTo>
                    <a:pt x="48" y="5"/>
                  </a:moveTo>
                  <a:lnTo>
                    <a:pt x="46" y="5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0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0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8" y="27"/>
                  </a:lnTo>
                  <a:lnTo>
                    <a:pt x="11" y="30"/>
                  </a:lnTo>
                  <a:lnTo>
                    <a:pt x="12" y="30"/>
                  </a:lnTo>
                  <a:cubicBezTo>
                    <a:pt x="12" y="30"/>
                    <a:pt x="12" y="29"/>
                    <a:pt x="12" y="29"/>
                  </a:cubicBezTo>
                  <a:cubicBezTo>
                    <a:pt x="13" y="29"/>
                    <a:pt x="16" y="29"/>
                    <a:pt x="16" y="29"/>
                  </a:cubicBezTo>
                  <a:lnTo>
                    <a:pt x="17" y="28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5" y="29"/>
                  </a:lnTo>
                  <a:lnTo>
                    <a:pt x="25" y="26"/>
                  </a:lnTo>
                  <a:lnTo>
                    <a:pt x="26" y="24"/>
                  </a:lnTo>
                  <a:lnTo>
                    <a:pt x="28" y="23"/>
                  </a:lnTo>
                  <a:lnTo>
                    <a:pt x="31" y="23"/>
                  </a:lnTo>
                  <a:lnTo>
                    <a:pt x="31" y="19"/>
                  </a:lnTo>
                  <a:lnTo>
                    <a:pt x="31" y="16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8" y="15"/>
                  </a:lnTo>
                  <a:lnTo>
                    <a:pt x="40" y="17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6" y="14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2" y="13"/>
                  </a:lnTo>
                  <a:lnTo>
                    <a:pt x="53" y="11"/>
                  </a:lnTo>
                  <a:lnTo>
                    <a:pt x="50" y="8"/>
                  </a:lnTo>
                  <a:lnTo>
                    <a:pt x="48" y="5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57" name="Freeform 37"/>
            <p:cNvSpPr>
              <a:spLocks/>
            </p:cNvSpPr>
            <p:nvPr/>
          </p:nvSpPr>
          <p:spPr bwMode="auto">
            <a:xfrm>
              <a:off x="1160" y="2096"/>
              <a:ext cx="342" cy="372"/>
            </a:xfrm>
            <a:custGeom>
              <a:avLst/>
              <a:gdLst>
                <a:gd name="T0" fmla="*/ 2147483647 w 57"/>
                <a:gd name="T1" fmla="*/ 2147483647 h 62"/>
                <a:gd name="T2" fmla="*/ 2147483647 w 57"/>
                <a:gd name="T3" fmla="*/ 2147483647 h 62"/>
                <a:gd name="T4" fmla="*/ 2147483647 w 57"/>
                <a:gd name="T5" fmla="*/ 2147483647 h 62"/>
                <a:gd name="T6" fmla="*/ 2147483647 w 57"/>
                <a:gd name="T7" fmla="*/ 2147483647 h 62"/>
                <a:gd name="T8" fmla="*/ 2147483647 w 57"/>
                <a:gd name="T9" fmla="*/ 2147483647 h 62"/>
                <a:gd name="T10" fmla="*/ 2147483647 w 57"/>
                <a:gd name="T11" fmla="*/ 2147483647 h 62"/>
                <a:gd name="T12" fmla="*/ 2147483647 w 57"/>
                <a:gd name="T13" fmla="*/ 2147483647 h 62"/>
                <a:gd name="T14" fmla="*/ 2147483647 w 57"/>
                <a:gd name="T15" fmla="*/ 2147483647 h 62"/>
                <a:gd name="T16" fmla="*/ 2147483647 w 57"/>
                <a:gd name="T17" fmla="*/ 0 h 62"/>
                <a:gd name="T18" fmla="*/ 2147483647 w 57"/>
                <a:gd name="T19" fmla="*/ 2147483647 h 62"/>
                <a:gd name="T20" fmla="*/ 2147483647 w 57"/>
                <a:gd name="T21" fmla="*/ 2147483647 h 62"/>
                <a:gd name="T22" fmla="*/ 2147483647 w 57"/>
                <a:gd name="T23" fmla="*/ 2147483647 h 62"/>
                <a:gd name="T24" fmla="*/ 2147483647 w 57"/>
                <a:gd name="T25" fmla="*/ 2147483647 h 62"/>
                <a:gd name="T26" fmla="*/ 2147483647 w 57"/>
                <a:gd name="T27" fmla="*/ 2147483647 h 62"/>
                <a:gd name="T28" fmla="*/ 2147483647 w 57"/>
                <a:gd name="T29" fmla="*/ 2147483647 h 62"/>
                <a:gd name="T30" fmla="*/ 2147483647 w 57"/>
                <a:gd name="T31" fmla="*/ 2147483647 h 62"/>
                <a:gd name="T32" fmla="*/ 2147483647 w 57"/>
                <a:gd name="T33" fmla="*/ 2147483647 h 62"/>
                <a:gd name="T34" fmla="*/ 2147483647 w 57"/>
                <a:gd name="T35" fmla="*/ 2147483647 h 62"/>
                <a:gd name="T36" fmla="*/ 2147483647 w 57"/>
                <a:gd name="T37" fmla="*/ 2147483647 h 62"/>
                <a:gd name="T38" fmla="*/ 2147483647 w 57"/>
                <a:gd name="T39" fmla="*/ 2147483647 h 62"/>
                <a:gd name="T40" fmla="*/ 2147483647 w 57"/>
                <a:gd name="T41" fmla="*/ 2147483647 h 62"/>
                <a:gd name="T42" fmla="*/ 2147483647 w 57"/>
                <a:gd name="T43" fmla="*/ 2147483647 h 62"/>
                <a:gd name="T44" fmla="*/ 2147483647 w 57"/>
                <a:gd name="T45" fmla="*/ 2147483647 h 62"/>
                <a:gd name="T46" fmla="*/ 2147483647 w 57"/>
                <a:gd name="T47" fmla="*/ 2147483647 h 62"/>
                <a:gd name="T48" fmla="*/ 2147483647 w 57"/>
                <a:gd name="T49" fmla="*/ 2147483647 h 62"/>
                <a:gd name="T50" fmla="*/ 2147483647 w 57"/>
                <a:gd name="T51" fmla="*/ 2147483647 h 62"/>
                <a:gd name="T52" fmla="*/ 2147483647 w 57"/>
                <a:gd name="T53" fmla="*/ 2147483647 h 62"/>
                <a:gd name="T54" fmla="*/ 2147483647 w 57"/>
                <a:gd name="T55" fmla="*/ 2147483647 h 62"/>
                <a:gd name="T56" fmla="*/ 2147483647 w 57"/>
                <a:gd name="T57" fmla="*/ 2147483647 h 62"/>
                <a:gd name="T58" fmla="*/ 0 w 57"/>
                <a:gd name="T59" fmla="*/ 2147483647 h 62"/>
                <a:gd name="T60" fmla="*/ 2147483647 w 57"/>
                <a:gd name="T61" fmla="*/ 2147483647 h 62"/>
                <a:gd name="T62" fmla="*/ 2147483647 w 57"/>
                <a:gd name="T63" fmla="*/ 2147483647 h 62"/>
                <a:gd name="T64" fmla="*/ 2147483647 w 57"/>
                <a:gd name="T65" fmla="*/ 2147483647 h 62"/>
                <a:gd name="T66" fmla="*/ 2147483647 w 57"/>
                <a:gd name="T67" fmla="*/ 2147483647 h 62"/>
                <a:gd name="T68" fmla="*/ 2147483647 w 57"/>
                <a:gd name="T69" fmla="*/ 2147483647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"/>
                <a:gd name="T106" fmla="*/ 0 h 62"/>
                <a:gd name="T107" fmla="*/ 57 w 57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" h="62">
                  <a:moveTo>
                    <a:pt x="8" y="23"/>
                  </a:moveTo>
                  <a:lnTo>
                    <a:pt x="10" y="22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1" y="17"/>
                  </a:lnTo>
                  <a:lnTo>
                    <a:pt x="21" y="15"/>
                  </a:lnTo>
                  <a:lnTo>
                    <a:pt x="22" y="13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7" y="8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9" y="4"/>
                  </a:lnTo>
                  <a:lnTo>
                    <a:pt x="31" y="2"/>
                  </a:lnTo>
                  <a:lnTo>
                    <a:pt x="33" y="0"/>
                  </a:lnTo>
                  <a:lnTo>
                    <a:pt x="37" y="1"/>
                  </a:lnTo>
                  <a:lnTo>
                    <a:pt x="39" y="3"/>
                  </a:lnTo>
                  <a:lnTo>
                    <a:pt x="40" y="7"/>
                  </a:lnTo>
                  <a:lnTo>
                    <a:pt x="39" y="9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31" y="19"/>
                  </a:lnTo>
                  <a:lnTo>
                    <a:pt x="33" y="26"/>
                  </a:lnTo>
                  <a:lnTo>
                    <a:pt x="34" y="27"/>
                  </a:lnTo>
                  <a:lnTo>
                    <a:pt x="37" y="24"/>
                  </a:lnTo>
                  <a:lnTo>
                    <a:pt x="39" y="24"/>
                  </a:lnTo>
                  <a:lnTo>
                    <a:pt x="45" y="27"/>
                  </a:lnTo>
                  <a:lnTo>
                    <a:pt x="50" y="26"/>
                  </a:lnTo>
                  <a:lnTo>
                    <a:pt x="52" y="25"/>
                  </a:lnTo>
                  <a:lnTo>
                    <a:pt x="57" y="31"/>
                  </a:lnTo>
                  <a:lnTo>
                    <a:pt x="57" y="37"/>
                  </a:lnTo>
                  <a:lnTo>
                    <a:pt x="53" y="38"/>
                  </a:lnTo>
                  <a:lnTo>
                    <a:pt x="50" y="39"/>
                  </a:lnTo>
                  <a:lnTo>
                    <a:pt x="50" y="43"/>
                  </a:lnTo>
                  <a:lnTo>
                    <a:pt x="52" y="45"/>
                  </a:lnTo>
                  <a:lnTo>
                    <a:pt x="49" y="47"/>
                  </a:lnTo>
                  <a:lnTo>
                    <a:pt x="49" y="49"/>
                  </a:lnTo>
                  <a:lnTo>
                    <a:pt x="46" y="50"/>
                  </a:lnTo>
                  <a:lnTo>
                    <a:pt x="44" y="47"/>
                  </a:lnTo>
                  <a:lnTo>
                    <a:pt x="41" y="47"/>
                  </a:lnTo>
                  <a:lnTo>
                    <a:pt x="38" y="44"/>
                  </a:lnTo>
                  <a:lnTo>
                    <a:pt x="34" y="44"/>
                  </a:lnTo>
                  <a:lnTo>
                    <a:pt x="33" y="48"/>
                  </a:lnTo>
                  <a:lnTo>
                    <a:pt x="30" y="51"/>
                  </a:lnTo>
                  <a:lnTo>
                    <a:pt x="26" y="49"/>
                  </a:lnTo>
                  <a:lnTo>
                    <a:pt x="24" y="50"/>
                  </a:lnTo>
                  <a:lnTo>
                    <a:pt x="24" y="54"/>
                  </a:lnTo>
                  <a:lnTo>
                    <a:pt x="23" y="58"/>
                  </a:lnTo>
                  <a:lnTo>
                    <a:pt x="19" y="58"/>
                  </a:lnTo>
                  <a:lnTo>
                    <a:pt x="17" y="62"/>
                  </a:lnTo>
                  <a:lnTo>
                    <a:pt x="14" y="54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7" y="39"/>
                  </a:lnTo>
                  <a:lnTo>
                    <a:pt x="1" y="39"/>
                  </a:lnTo>
                  <a:lnTo>
                    <a:pt x="1" y="36"/>
                  </a:lnTo>
                  <a:lnTo>
                    <a:pt x="0" y="35"/>
                  </a:lnTo>
                  <a:lnTo>
                    <a:pt x="2" y="32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32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3" y="29"/>
                  </a:lnTo>
                  <a:lnTo>
                    <a:pt x="10" y="26"/>
                  </a:lnTo>
                  <a:lnTo>
                    <a:pt x="8" y="23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58" name="Freeform 38"/>
            <p:cNvSpPr>
              <a:spLocks/>
            </p:cNvSpPr>
            <p:nvPr/>
          </p:nvSpPr>
          <p:spPr bwMode="auto">
            <a:xfrm>
              <a:off x="1106" y="2288"/>
              <a:ext cx="144" cy="138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2147483647 w 24"/>
                <a:gd name="T7" fmla="*/ 2147483647 h 23"/>
                <a:gd name="T8" fmla="*/ 2147483647 w 24"/>
                <a:gd name="T9" fmla="*/ 2147483647 h 23"/>
                <a:gd name="T10" fmla="*/ 2147483647 w 24"/>
                <a:gd name="T11" fmla="*/ 2147483647 h 23"/>
                <a:gd name="T12" fmla="*/ 2147483647 w 24"/>
                <a:gd name="T13" fmla="*/ 2147483647 h 23"/>
                <a:gd name="T14" fmla="*/ 2147483647 w 24"/>
                <a:gd name="T15" fmla="*/ 2147483647 h 23"/>
                <a:gd name="T16" fmla="*/ 2147483647 w 24"/>
                <a:gd name="T17" fmla="*/ 0 h 23"/>
                <a:gd name="T18" fmla="*/ 2147483647 w 24"/>
                <a:gd name="T19" fmla="*/ 2147483647 h 23"/>
                <a:gd name="T20" fmla="*/ 0 w 24"/>
                <a:gd name="T21" fmla="*/ 2147483647 h 23"/>
                <a:gd name="T22" fmla="*/ 0 w 24"/>
                <a:gd name="T23" fmla="*/ 2147483647 h 23"/>
                <a:gd name="T24" fmla="*/ 0 w 24"/>
                <a:gd name="T25" fmla="*/ 2147483647 h 23"/>
                <a:gd name="T26" fmla="*/ 2147483647 w 24"/>
                <a:gd name="T27" fmla="*/ 2147483647 h 23"/>
                <a:gd name="T28" fmla="*/ 2147483647 w 24"/>
                <a:gd name="T29" fmla="*/ 2147483647 h 23"/>
                <a:gd name="T30" fmla="*/ 2147483647 w 24"/>
                <a:gd name="T31" fmla="*/ 2147483647 h 23"/>
                <a:gd name="T32" fmla="*/ 2147483647 w 24"/>
                <a:gd name="T33" fmla="*/ 2147483647 h 23"/>
                <a:gd name="T34" fmla="*/ 2147483647 w 24"/>
                <a:gd name="T35" fmla="*/ 2147483647 h 23"/>
                <a:gd name="T36" fmla="*/ 2147483647 w 24"/>
                <a:gd name="T37" fmla="*/ 2147483647 h 23"/>
                <a:gd name="T38" fmla="*/ 2147483647 w 24"/>
                <a:gd name="T39" fmla="*/ 2147483647 h 23"/>
                <a:gd name="T40" fmla="*/ 2147483647 w 24"/>
                <a:gd name="T41" fmla="*/ 2147483647 h 23"/>
                <a:gd name="T42" fmla="*/ 2147483647 w 24"/>
                <a:gd name="T43" fmla="*/ 2147483647 h 23"/>
                <a:gd name="T44" fmla="*/ 2147483647 w 24"/>
                <a:gd name="T45" fmla="*/ 2147483647 h 23"/>
                <a:gd name="T46" fmla="*/ 2147483647 w 24"/>
                <a:gd name="T47" fmla="*/ 2147483647 h 23"/>
                <a:gd name="T48" fmla="*/ 2147483647 w 24"/>
                <a:gd name="T49" fmla="*/ 2147483647 h 23"/>
                <a:gd name="T50" fmla="*/ 2147483647 w 24"/>
                <a:gd name="T51" fmla="*/ 2147483647 h 23"/>
                <a:gd name="T52" fmla="*/ 2147483647 w 24"/>
                <a:gd name="T53" fmla="*/ 2147483647 h 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23"/>
                <a:gd name="T83" fmla="*/ 24 w 24"/>
                <a:gd name="T84" fmla="*/ 23 h 2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23">
                  <a:moveTo>
                    <a:pt x="23" y="22"/>
                  </a:moveTo>
                  <a:lnTo>
                    <a:pt x="24" y="15"/>
                  </a:lnTo>
                  <a:lnTo>
                    <a:pt x="22" y="10"/>
                  </a:lnTo>
                  <a:lnTo>
                    <a:pt x="16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9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8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7" y="19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2" y="23"/>
                  </a:lnTo>
                  <a:lnTo>
                    <a:pt x="23" y="22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59" name="Freeform 39"/>
            <p:cNvSpPr>
              <a:spLocks/>
            </p:cNvSpPr>
            <p:nvPr/>
          </p:nvSpPr>
          <p:spPr bwMode="auto">
            <a:xfrm>
              <a:off x="1034" y="2342"/>
              <a:ext cx="120" cy="108"/>
            </a:xfrm>
            <a:custGeom>
              <a:avLst/>
              <a:gdLst>
                <a:gd name="T0" fmla="*/ 0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2147483647 h 18"/>
                <a:gd name="T14" fmla="*/ 2147483647 w 20"/>
                <a:gd name="T15" fmla="*/ 0 h 18"/>
                <a:gd name="T16" fmla="*/ 2147483647 w 20"/>
                <a:gd name="T17" fmla="*/ 0 h 18"/>
                <a:gd name="T18" fmla="*/ 2147483647 w 20"/>
                <a:gd name="T19" fmla="*/ 2147483647 h 18"/>
                <a:gd name="T20" fmla="*/ 2147483647 w 20"/>
                <a:gd name="T21" fmla="*/ 2147483647 h 18"/>
                <a:gd name="T22" fmla="*/ 2147483647 w 20"/>
                <a:gd name="T23" fmla="*/ 2147483647 h 18"/>
                <a:gd name="T24" fmla="*/ 2147483647 w 20"/>
                <a:gd name="T25" fmla="*/ 2147483647 h 18"/>
                <a:gd name="T26" fmla="*/ 2147483647 w 20"/>
                <a:gd name="T27" fmla="*/ 2147483647 h 18"/>
                <a:gd name="T28" fmla="*/ 2147483647 w 20"/>
                <a:gd name="T29" fmla="*/ 2147483647 h 18"/>
                <a:gd name="T30" fmla="*/ 2147483647 w 20"/>
                <a:gd name="T31" fmla="*/ 2147483647 h 18"/>
                <a:gd name="T32" fmla="*/ 2147483647 w 20"/>
                <a:gd name="T33" fmla="*/ 2147483647 h 18"/>
                <a:gd name="T34" fmla="*/ 2147483647 w 20"/>
                <a:gd name="T35" fmla="*/ 2147483647 h 18"/>
                <a:gd name="T36" fmla="*/ 2147483647 w 20"/>
                <a:gd name="T37" fmla="*/ 2147483647 h 18"/>
                <a:gd name="T38" fmla="*/ 2147483647 w 20"/>
                <a:gd name="T39" fmla="*/ 2147483647 h 18"/>
                <a:gd name="T40" fmla="*/ 2147483647 w 20"/>
                <a:gd name="T41" fmla="*/ 2147483647 h 18"/>
                <a:gd name="T42" fmla="*/ 2147483647 w 20"/>
                <a:gd name="T43" fmla="*/ 2147483647 h 18"/>
                <a:gd name="T44" fmla="*/ 2147483647 w 20"/>
                <a:gd name="T45" fmla="*/ 2147483647 h 18"/>
                <a:gd name="T46" fmla="*/ 2147483647 w 20"/>
                <a:gd name="T47" fmla="*/ 2147483647 h 18"/>
                <a:gd name="T48" fmla="*/ 2147483647 w 20"/>
                <a:gd name="T49" fmla="*/ 2147483647 h 18"/>
                <a:gd name="T50" fmla="*/ 2147483647 w 20"/>
                <a:gd name="T51" fmla="*/ 2147483647 h 18"/>
                <a:gd name="T52" fmla="*/ 0 w 20"/>
                <a:gd name="T53" fmla="*/ 2147483647 h 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18"/>
                <a:gd name="T83" fmla="*/ 20 w 20"/>
                <a:gd name="T84" fmla="*/ 18 h 1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18">
                  <a:moveTo>
                    <a:pt x="0" y="13"/>
                  </a:moveTo>
                  <a:lnTo>
                    <a:pt x="1" y="12"/>
                  </a:lnTo>
                  <a:lnTo>
                    <a:pt x="2" y="11"/>
                  </a:lnTo>
                  <a:lnTo>
                    <a:pt x="2" y="9"/>
                  </a:lnTo>
                  <a:lnTo>
                    <a:pt x="6" y="6"/>
                  </a:lnTo>
                  <a:lnTo>
                    <a:pt x="6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19" y="4"/>
                  </a:lnTo>
                  <a:lnTo>
                    <a:pt x="20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2" y="14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60" name="Freeform 40"/>
            <p:cNvSpPr>
              <a:spLocks/>
            </p:cNvSpPr>
            <p:nvPr/>
          </p:nvSpPr>
          <p:spPr bwMode="auto">
            <a:xfrm>
              <a:off x="956" y="2420"/>
              <a:ext cx="198" cy="162"/>
            </a:xfrm>
            <a:custGeom>
              <a:avLst/>
              <a:gdLst>
                <a:gd name="T0" fmla="*/ 2147483647 w 33"/>
                <a:gd name="T1" fmla="*/ 2147483647 h 27"/>
                <a:gd name="T2" fmla="*/ 2147483647 w 33"/>
                <a:gd name="T3" fmla="*/ 2147483647 h 27"/>
                <a:gd name="T4" fmla="*/ 2147483647 w 33"/>
                <a:gd name="T5" fmla="*/ 2147483647 h 27"/>
                <a:gd name="T6" fmla="*/ 2147483647 w 33"/>
                <a:gd name="T7" fmla="*/ 0 h 27"/>
                <a:gd name="T8" fmla="*/ 2147483647 w 33"/>
                <a:gd name="T9" fmla="*/ 2147483647 h 27"/>
                <a:gd name="T10" fmla="*/ 2147483647 w 33"/>
                <a:gd name="T11" fmla="*/ 2147483647 h 27"/>
                <a:gd name="T12" fmla="*/ 2147483647 w 33"/>
                <a:gd name="T13" fmla="*/ 2147483647 h 27"/>
                <a:gd name="T14" fmla="*/ 2147483647 w 33"/>
                <a:gd name="T15" fmla="*/ 2147483647 h 27"/>
                <a:gd name="T16" fmla="*/ 2147483647 w 33"/>
                <a:gd name="T17" fmla="*/ 2147483647 h 27"/>
                <a:gd name="T18" fmla="*/ 2147483647 w 33"/>
                <a:gd name="T19" fmla="*/ 2147483647 h 27"/>
                <a:gd name="T20" fmla="*/ 2147483647 w 33"/>
                <a:gd name="T21" fmla="*/ 2147483647 h 27"/>
                <a:gd name="T22" fmla="*/ 2147483647 w 33"/>
                <a:gd name="T23" fmla="*/ 2147483647 h 27"/>
                <a:gd name="T24" fmla="*/ 2147483647 w 33"/>
                <a:gd name="T25" fmla="*/ 2147483647 h 27"/>
                <a:gd name="T26" fmla="*/ 2147483647 w 33"/>
                <a:gd name="T27" fmla="*/ 2147483647 h 27"/>
                <a:gd name="T28" fmla="*/ 2147483647 w 33"/>
                <a:gd name="T29" fmla="*/ 2147483647 h 27"/>
                <a:gd name="T30" fmla="*/ 0 w 33"/>
                <a:gd name="T31" fmla="*/ 2147483647 h 27"/>
                <a:gd name="T32" fmla="*/ 2147483647 w 33"/>
                <a:gd name="T33" fmla="*/ 2147483647 h 27"/>
                <a:gd name="T34" fmla="*/ 2147483647 w 33"/>
                <a:gd name="T35" fmla="*/ 2147483647 h 27"/>
                <a:gd name="T36" fmla="*/ 2147483647 w 33"/>
                <a:gd name="T37" fmla="*/ 2147483647 h 27"/>
                <a:gd name="T38" fmla="*/ 2147483647 w 33"/>
                <a:gd name="T39" fmla="*/ 2147483647 h 27"/>
                <a:gd name="T40" fmla="*/ 2147483647 w 33"/>
                <a:gd name="T41" fmla="*/ 2147483647 h 27"/>
                <a:gd name="T42" fmla="*/ 2147483647 w 33"/>
                <a:gd name="T43" fmla="*/ 2147483647 h 27"/>
                <a:gd name="T44" fmla="*/ 2147483647 w 33"/>
                <a:gd name="T45" fmla="*/ 2147483647 h 27"/>
                <a:gd name="T46" fmla="*/ 2147483647 w 33"/>
                <a:gd name="T47" fmla="*/ 2147483647 h 27"/>
                <a:gd name="T48" fmla="*/ 2147483647 w 33"/>
                <a:gd name="T49" fmla="*/ 2147483647 h 27"/>
                <a:gd name="T50" fmla="*/ 2147483647 w 33"/>
                <a:gd name="T51" fmla="*/ 2147483647 h 27"/>
                <a:gd name="T52" fmla="*/ 2147483647 w 33"/>
                <a:gd name="T53" fmla="*/ 2147483647 h 27"/>
                <a:gd name="T54" fmla="*/ 2147483647 w 33"/>
                <a:gd name="T55" fmla="*/ 2147483647 h 27"/>
                <a:gd name="T56" fmla="*/ 2147483647 w 33"/>
                <a:gd name="T57" fmla="*/ 2147483647 h 27"/>
                <a:gd name="T58" fmla="*/ 2147483647 w 33"/>
                <a:gd name="T59" fmla="*/ 2147483647 h 27"/>
                <a:gd name="T60" fmla="*/ 2147483647 w 33"/>
                <a:gd name="T61" fmla="*/ 2147483647 h 27"/>
                <a:gd name="T62" fmla="*/ 2147483647 w 33"/>
                <a:gd name="T63" fmla="*/ 2147483647 h 27"/>
                <a:gd name="T64" fmla="*/ 2147483647 w 33"/>
                <a:gd name="T65" fmla="*/ 2147483647 h 27"/>
                <a:gd name="T66" fmla="*/ 2147483647 w 33"/>
                <a:gd name="T67" fmla="*/ 2147483647 h 27"/>
                <a:gd name="T68" fmla="*/ 2147483647 w 33"/>
                <a:gd name="T69" fmla="*/ 2147483647 h 27"/>
                <a:gd name="T70" fmla="*/ 2147483647 w 33"/>
                <a:gd name="T71" fmla="*/ 2147483647 h 27"/>
                <a:gd name="T72" fmla="*/ 2147483647 w 33"/>
                <a:gd name="T73" fmla="*/ 2147483647 h 27"/>
                <a:gd name="T74" fmla="*/ 2147483647 w 33"/>
                <a:gd name="T75" fmla="*/ 2147483647 h 27"/>
                <a:gd name="T76" fmla="*/ 2147483647 w 33"/>
                <a:gd name="T77" fmla="*/ 2147483647 h 27"/>
                <a:gd name="T78" fmla="*/ 2147483647 w 33"/>
                <a:gd name="T79" fmla="*/ 2147483647 h 27"/>
                <a:gd name="T80" fmla="*/ 2147483647 w 33"/>
                <a:gd name="T81" fmla="*/ 2147483647 h 27"/>
                <a:gd name="T82" fmla="*/ 2147483647 w 33"/>
                <a:gd name="T83" fmla="*/ 2147483647 h 27"/>
                <a:gd name="T84" fmla="*/ 2147483647 w 33"/>
                <a:gd name="T85" fmla="*/ 2147483647 h 27"/>
                <a:gd name="T86" fmla="*/ 2147483647 w 33"/>
                <a:gd name="T87" fmla="*/ 2147483647 h 27"/>
                <a:gd name="T88" fmla="*/ 2147483647 w 33"/>
                <a:gd name="T89" fmla="*/ 2147483647 h 27"/>
                <a:gd name="T90" fmla="*/ 2147483647 w 33"/>
                <a:gd name="T91" fmla="*/ 2147483647 h 27"/>
                <a:gd name="T92" fmla="*/ 2147483647 w 33"/>
                <a:gd name="T93" fmla="*/ 2147483647 h 27"/>
                <a:gd name="T94" fmla="*/ 2147483647 w 33"/>
                <a:gd name="T95" fmla="*/ 2147483647 h 27"/>
                <a:gd name="T96" fmla="*/ 2147483647 w 33"/>
                <a:gd name="T97" fmla="*/ 2147483647 h 27"/>
                <a:gd name="T98" fmla="*/ 2147483647 w 33"/>
                <a:gd name="T99" fmla="*/ 2147483647 h 27"/>
                <a:gd name="T100" fmla="*/ 2147483647 w 33"/>
                <a:gd name="T101" fmla="*/ 2147483647 h 27"/>
                <a:gd name="T102" fmla="*/ 2147483647 w 33"/>
                <a:gd name="T103" fmla="*/ 2147483647 h 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"/>
                <a:gd name="T157" fmla="*/ 0 h 27"/>
                <a:gd name="T158" fmla="*/ 33 w 33"/>
                <a:gd name="T159" fmla="*/ 27 h 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" h="27">
                  <a:moveTo>
                    <a:pt x="18" y="4"/>
                  </a:moveTo>
                  <a:lnTo>
                    <a:pt x="16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2" y="4"/>
                  </a:lnTo>
                  <a:lnTo>
                    <a:pt x="9" y="4"/>
                  </a:lnTo>
                  <a:lnTo>
                    <a:pt x="5" y="2"/>
                  </a:lnTo>
                  <a:lnTo>
                    <a:pt x="5" y="5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8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4" y="25"/>
                  </a:lnTo>
                  <a:lnTo>
                    <a:pt x="7" y="26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1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4" y="18"/>
                  </a:lnTo>
                  <a:lnTo>
                    <a:pt x="17" y="18"/>
                  </a:lnTo>
                  <a:lnTo>
                    <a:pt x="19" y="19"/>
                  </a:lnTo>
                  <a:lnTo>
                    <a:pt x="21" y="21"/>
                  </a:lnTo>
                  <a:lnTo>
                    <a:pt x="23" y="23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3"/>
                  </a:lnTo>
                  <a:lnTo>
                    <a:pt x="31" y="21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2" y="17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0" y="11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3" y="7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8" y="4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61" name="Freeform 41"/>
            <p:cNvSpPr>
              <a:spLocks/>
            </p:cNvSpPr>
            <p:nvPr/>
          </p:nvSpPr>
          <p:spPr bwMode="auto">
            <a:xfrm>
              <a:off x="1064" y="2402"/>
              <a:ext cx="276" cy="240"/>
            </a:xfrm>
            <a:custGeom>
              <a:avLst/>
              <a:gdLst>
                <a:gd name="T0" fmla="*/ 2147483647 w 46"/>
                <a:gd name="T1" fmla="*/ 2147483647 h 40"/>
                <a:gd name="T2" fmla="*/ 2147483647 w 46"/>
                <a:gd name="T3" fmla="*/ 2147483647 h 40"/>
                <a:gd name="T4" fmla="*/ 2147483647 w 46"/>
                <a:gd name="T5" fmla="*/ 2147483647 h 40"/>
                <a:gd name="T6" fmla="*/ 2147483647 w 46"/>
                <a:gd name="T7" fmla="*/ 2147483647 h 40"/>
                <a:gd name="T8" fmla="*/ 2147483647 w 46"/>
                <a:gd name="T9" fmla="*/ 2147483647 h 40"/>
                <a:gd name="T10" fmla="*/ 2147483647 w 46"/>
                <a:gd name="T11" fmla="*/ 2147483647 h 40"/>
                <a:gd name="T12" fmla="*/ 2147483647 w 46"/>
                <a:gd name="T13" fmla="*/ 2147483647 h 40"/>
                <a:gd name="T14" fmla="*/ 2147483647 w 46"/>
                <a:gd name="T15" fmla="*/ 2147483647 h 40"/>
                <a:gd name="T16" fmla="*/ 2147483647 w 46"/>
                <a:gd name="T17" fmla="*/ 2147483647 h 40"/>
                <a:gd name="T18" fmla="*/ 2147483647 w 46"/>
                <a:gd name="T19" fmla="*/ 2147483647 h 40"/>
                <a:gd name="T20" fmla="*/ 2147483647 w 46"/>
                <a:gd name="T21" fmla="*/ 2147483647 h 40"/>
                <a:gd name="T22" fmla="*/ 2147483647 w 46"/>
                <a:gd name="T23" fmla="*/ 2147483647 h 40"/>
                <a:gd name="T24" fmla="*/ 2147483647 w 46"/>
                <a:gd name="T25" fmla="*/ 2147483647 h 40"/>
                <a:gd name="T26" fmla="*/ 2147483647 w 46"/>
                <a:gd name="T27" fmla="*/ 0 h 40"/>
                <a:gd name="T28" fmla="*/ 2147483647 w 46"/>
                <a:gd name="T29" fmla="*/ 2147483647 h 40"/>
                <a:gd name="T30" fmla="*/ 2147483647 w 46"/>
                <a:gd name="T31" fmla="*/ 2147483647 h 40"/>
                <a:gd name="T32" fmla="*/ 2147483647 w 46"/>
                <a:gd name="T33" fmla="*/ 2147483647 h 40"/>
                <a:gd name="T34" fmla="*/ 2147483647 w 46"/>
                <a:gd name="T35" fmla="*/ 2147483647 h 40"/>
                <a:gd name="T36" fmla="*/ 2147483647 w 46"/>
                <a:gd name="T37" fmla="*/ 2147483647 h 40"/>
                <a:gd name="T38" fmla="*/ 2147483647 w 46"/>
                <a:gd name="T39" fmla="*/ 2147483647 h 40"/>
                <a:gd name="T40" fmla="*/ 2147483647 w 46"/>
                <a:gd name="T41" fmla="*/ 2147483647 h 40"/>
                <a:gd name="T42" fmla="*/ 2147483647 w 46"/>
                <a:gd name="T43" fmla="*/ 2147483647 h 40"/>
                <a:gd name="T44" fmla="*/ 2147483647 w 46"/>
                <a:gd name="T45" fmla="*/ 2147483647 h 40"/>
                <a:gd name="T46" fmla="*/ 2147483647 w 46"/>
                <a:gd name="T47" fmla="*/ 2147483647 h 40"/>
                <a:gd name="T48" fmla="*/ 2147483647 w 46"/>
                <a:gd name="T49" fmla="*/ 2147483647 h 40"/>
                <a:gd name="T50" fmla="*/ 2147483647 w 46"/>
                <a:gd name="T51" fmla="*/ 2147483647 h 40"/>
                <a:gd name="T52" fmla="*/ 2147483647 w 46"/>
                <a:gd name="T53" fmla="*/ 2147483647 h 40"/>
                <a:gd name="T54" fmla="*/ 2147483647 w 46"/>
                <a:gd name="T55" fmla="*/ 2147483647 h 40"/>
                <a:gd name="T56" fmla="*/ 2147483647 w 46"/>
                <a:gd name="T57" fmla="*/ 2147483647 h 40"/>
                <a:gd name="T58" fmla="*/ 2147483647 w 46"/>
                <a:gd name="T59" fmla="*/ 2147483647 h 40"/>
                <a:gd name="T60" fmla="*/ 2147483647 w 46"/>
                <a:gd name="T61" fmla="*/ 2147483647 h 40"/>
                <a:gd name="T62" fmla="*/ 2147483647 w 46"/>
                <a:gd name="T63" fmla="*/ 2147483647 h 40"/>
                <a:gd name="T64" fmla="*/ 2147483647 w 46"/>
                <a:gd name="T65" fmla="*/ 2147483647 h 40"/>
                <a:gd name="T66" fmla="*/ 2147483647 w 46"/>
                <a:gd name="T67" fmla="*/ 2147483647 h 40"/>
                <a:gd name="T68" fmla="*/ 2147483647 w 46"/>
                <a:gd name="T69" fmla="*/ 2147483647 h 40"/>
                <a:gd name="T70" fmla="*/ 2147483647 w 46"/>
                <a:gd name="T71" fmla="*/ 2147483647 h 40"/>
                <a:gd name="T72" fmla="*/ 2147483647 w 46"/>
                <a:gd name="T73" fmla="*/ 2147483647 h 40"/>
                <a:gd name="T74" fmla="*/ 2147483647 w 46"/>
                <a:gd name="T75" fmla="*/ 2147483647 h 40"/>
                <a:gd name="T76" fmla="*/ 2147483647 w 46"/>
                <a:gd name="T77" fmla="*/ 2147483647 h 40"/>
                <a:gd name="T78" fmla="*/ 2147483647 w 46"/>
                <a:gd name="T79" fmla="*/ 2147483647 h 40"/>
                <a:gd name="T80" fmla="*/ 2147483647 w 46"/>
                <a:gd name="T81" fmla="*/ 2147483647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"/>
                <a:gd name="T124" fmla="*/ 0 h 40"/>
                <a:gd name="T125" fmla="*/ 46 w 46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" h="40">
                  <a:moveTo>
                    <a:pt x="15" y="23"/>
                  </a:moveTo>
                  <a:lnTo>
                    <a:pt x="14" y="20"/>
                  </a:lnTo>
                  <a:lnTo>
                    <a:pt x="15" y="22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29" y="4"/>
                  </a:lnTo>
                  <a:lnTo>
                    <a:pt x="30" y="3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4" y="15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7" y="18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40" y="17"/>
                  </a:lnTo>
                  <a:lnTo>
                    <a:pt x="42" y="16"/>
                  </a:lnTo>
                  <a:lnTo>
                    <a:pt x="43" y="15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5" y="20"/>
                  </a:lnTo>
                  <a:lnTo>
                    <a:pt x="45" y="21"/>
                  </a:lnTo>
                  <a:lnTo>
                    <a:pt x="43" y="22"/>
                  </a:lnTo>
                  <a:lnTo>
                    <a:pt x="42" y="23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6" y="28"/>
                  </a:lnTo>
                  <a:lnTo>
                    <a:pt x="43" y="28"/>
                  </a:lnTo>
                  <a:lnTo>
                    <a:pt x="42" y="29"/>
                  </a:lnTo>
                  <a:lnTo>
                    <a:pt x="38" y="29"/>
                  </a:lnTo>
                  <a:lnTo>
                    <a:pt x="36" y="29"/>
                  </a:lnTo>
                  <a:lnTo>
                    <a:pt x="35" y="31"/>
                  </a:lnTo>
                  <a:lnTo>
                    <a:pt x="35" y="33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7" y="37"/>
                  </a:lnTo>
                  <a:lnTo>
                    <a:pt x="37" y="39"/>
                  </a:lnTo>
                  <a:lnTo>
                    <a:pt x="36" y="38"/>
                  </a:lnTo>
                  <a:lnTo>
                    <a:pt x="34" y="37"/>
                  </a:lnTo>
                  <a:lnTo>
                    <a:pt x="32" y="37"/>
                  </a:lnTo>
                  <a:lnTo>
                    <a:pt x="31" y="38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7" y="38"/>
                  </a:lnTo>
                  <a:lnTo>
                    <a:pt x="27" y="34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2" y="26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5" y="23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62" name="Freeform 42"/>
            <p:cNvSpPr>
              <a:spLocks/>
            </p:cNvSpPr>
            <p:nvPr/>
          </p:nvSpPr>
          <p:spPr bwMode="auto">
            <a:xfrm>
              <a:off x="1004" y="2528"/>
              <a:ext cx="204" cy="174"/>
            </a:xfrm>
            <a:custGeom>
              <a:avLst/>
              <a:gdLst>
                <a:gd name="T0" fmla="*/ 2147483647 w 34"/>
                <a:gd name="T1" fmla="*/ 2147483647 h 29"/>
                <a:gd name="T2" fmla="*/ 2147483647 w 34"/>
                <a:gd name="T3" fmla="*/ 2147483647 h 29"/>
                <a:gd name="T4" fmla="*/ 2147483647 w 34"/>
                <a:gd name="T5" fmla="*/ 2147483647 h 29"/>
                <a:gd name="T6" fmla="*/ 2147483647 w 34"/>
                <a:gd name="T7" fmla="*/ 2147483647 h 29"/>
                <a:gd name="T8" fmla="*/ 2147483647 w 34"/>
                <a:gd name="T9" fmla="*/ 2147483647 h 29"/>
                <a:gd name="T10" fmla="*/ 2147483647 w 34"/>
                <a:gd name="T11" fmla="*/ 2147483647 h 29"/>
                <a:gd name="T12" fmla="*/ 2147483647 w 34"/>
                <a:gd name="T13" fmla="*/ 2147483647 h 29"/>
                <a:gd name="T14" fmla="*/ 2147483647 w 34"/>
                <a:gd name="T15" fmla="*/ 2147483647 h 29"/>
                <a:gd name="T16" fmla="*/ 2147483647 w 34"/>
                <a:gd name="T17" fmla="*/ 2147483647 h 29"/>
                <a:gd name="T18" fmla="*/ 2147483647 w 34"/>
                <a:gd name="T19" fmla="*/ 2147483647 h 29"/>
                <a:gd name="T20" fmla="*/ 2147483647 w 34"/>
                <a:gd name="T21" fmla="*/ 2147483647 h 29"/>
                <a:gd name="T22" fmla="*/ 2147483647 w 34"/>
                <a:gd name="T23" fmla="*/ 2147483647 h 29"/>
                <a:gd name="T24" fmla="*/ 2147483647 w 34"/>
                <a:gd name="T25" fmla="*/ 2147483647 h 29"/>
                <a:gd name="T26" fmla="*/ 2147483647 w 34"/>
                <a:gd name="T27" fmla="*/ 2147483647 h 29"/>
                <a:gd name="T28" fmla="*/ 2147483647 w 34"/>
                <a:gd name="T29" fmla="*/ 2147483647 h 29"/>
                <a:gd name="T30" fmla="*/ 2147483647 w 34"/>
                <a:gd name="T31" fmla="*/ 2147483647 h 29"/>
                <a:gd name="T32" fmla="*/ 2147483647 w 34"/>
                <a:gd name="T33" fmla="*/ 2147483647 h 29"/>
                <a:gd name="T34" fmla="*/ 2147483647 w 34"/>
                <a:gd name="T35" fmla="*/ 0 h 29"/>
                <a:gd name="T36" fmla="*/ 2147483647 w 34"/>
                <a:gd name="T37" fmla="*/ 0 h 29"/>
                <a:gd name="T38" fmla="*/ 2147483647 w 34"/>
                <a:gd name="T39" fmla="*/ 2147483647 h 29"/>
                <a:gd name="T40" fmla="*/ 2147483647 w 34"/>
                <a:gd name="T41" fmla="*/ 2147483647 h 29"/>
                <a:gd name="T42" fmla="*/ 2147483647 w 34"/>
                <a:gd name="T43" fmla="*/ 2147483647 h 29"/>
                <a:gd name="T44" fmla="*/ 2147483647 w 34"/>
                <a:gd name="T45" fmla="*/ 2147483647 h 29"/>
                <a:gd name="T46" fmla="*/ 2147483647 w 34"/>
                <a:gd name="T47" fmla="*/ 2147483647 h 29"/>
                <a:gd name="T48" fmla="*/ 0 w 34"/>
                <a:gd name="T49" fmla="*/ 2147483647 h 29"/>
                <a:gd name="T50" fmla="*/ 0 w 34"/>
                <a:gd name="T51" fmla="*/ 2147483647 h 29"/>
                <a:gd name="T52" fmla="*/ 2147483647 w 34"/>
                <a:gd name="T53" fmla="*/ 2147483647 h 29"/>
                <a:gd name="T54" fmla="*/ 2147483647 w 34"/>
                <a:gd name="T55" fmla="*/ 2147483647 h 29"/>
                <a:gd name="T56" fmla="*/ 2147483647 w 34"/>
                <a:gd name="T57" fmla="*/ 2147483647 h 29"/>
                <a:gd name="T58" fmla="*/ 2147483647 w 34"/>
                <a:gd name="T59" fmla="*/ 2147483647 h 29"/>
                <a:gd name="T60" fmla="*/ 2147483647 w 34"/>
                <a:gd name="T61" fmla="*/ 2147483647 h 29"/>
                <a:gd name="T62" fmla="*/ 2147483647 w 34"/>
                <a:gd name="T63" fmla="*/ 2147483647 h 29"/>
                <a:gd name="T64" fmla="*/ 2147483647 w 34"/>
                <a:gd name="T65" fmla="*/ 2147483647 h 29"/>
                <a:gd name="T66" fmla="*/ 2147483647 w 34"/>
                <a:gd name="T67" fmla="*/ 2147483647 h 29"/>
                <a:gd name="T68" fmla="*/ 2147483647 w 34"/>
                <a:gd name="T69" fmla="*/ 2147483647 h 29"/>
                <a:gd name="T70" fmla="*/ 2147483647 w 34"/>
                <a:gd name="T71" fmla="*/ 2147483647 h 29"/>
                <a:gd name="T72" fmla="*/ 2147483647 w 34"/>
                <a:gd name="T73" fmla="*/ 2147483647 h 29"/>
                <a:gd name="T74" fmla="*/ 2147483647 w 34"/>
                <a:gd name="T75" fmla="*/ 2147483647 h 29"/>
                <a:gd name="T76" fmla="*/ 2147483647 w 34"/>
                <a:gd name="T77" fmla="*/ 2147483647 h 29"/>
                <a:gd name="T78" fmla="*/ 2147483647 w 34"/>
                <a:gd name="T79" fmla="*/ 2147483647 h 29"/>
                <a:gd name="T80" fmla="*/ 2147483647 w 34"/>
                <a:gd name="T81" fmla="*/ 2147483647 h 29"/>
                <a:gd name="T82" fmla="*/ 2147483647 w 34"/>
                <a:gd name="T83" fmla="*/ 2147483647 h 29"/>
                <a:gd name="T84" fmla="*/ 2147483647 w 34"/>
                <a:gd name="T85" fmla="*/ 2147483647 h 29"/>
                <a:gd name="T86" fmla="*/ 2147483647 w 34"/>
                <a:gd name="T87" fmla="*/ 2147483647 h 29"/>
                <a:gd name="T88" fmla="*/ 2147483647 w 34"/>
                <a:gd name="T89" fmla="*/ 2147483647 h 29"/>
                <a:gd name="T90" fmla="*/ 2147483647 w 34"/>
                <a:gd name="T91" fmla="*/ 2147483647 h 29"/>
                <a:gd name="T92" fmla="*/ 2147483647 w 34"/>
                <a:gd name="T93" fmla="*/ 2147483647 h 2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"/>
                <a:gd name="T142" fmla="*/ 0 h 29"/>
                <a:gd name="T143" fmla="*/ 34 w 34"/>
                <a:gd name="T144" fmla="*/ 29 h 2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" h="29">
                  <a:moveTo>
                    <a:pt x="34" y="10"/>
                  </a:moveTo>
                  <a:lnTo>
                    <a:pt x="34" y="8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2" y="5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9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4" y="18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7" y="28"/>
                  </a:lnTo>
                  <a:lnTo>
                    <a:pt x="7" y="29"/>
                  </a:lnTo>
                  <a:lnTo>
                    <a:pt x="13" y="29"/>
                  </a:lnTo>
                  <a:lnTo>
                    <a:pt x="15" y="26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6" y="22"/>
                  </a:lnTo>
                  <a:lnTo>
                    <a:pt x="27" y="19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3" y="13"/>
                  </a:lnTo>
                  <a:cubicBezTo>
                    <a:pt x="33" y="13"/>
                    <a:pt x="34" y="10"/>
                    <a:pt x="34" y="10"/>
                  </a:cubicBez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63" name="Freeform 43"/>
            <p:cNvSpPr>
              <a:spLocks/>
            </p:cNvSpPr>
            <p:nvPr/>
          </p:nvSpPr>
          <p:spPr bwMode="auto">
            <a:xfrm>
              <a:off x="1040" y="2588"/>
              <a:ext cx="384" cy="462"/>
            </a:xfrm>
            <a:custGeom>
              <a:avLst/>
              <a:gdLst>
                <a:gd name="T0" fmla="*/ 2147483647 w 64"/>
                <a:gd name="T1" fmla="*/ 2147483647 h 77"/>
                <a:gd name="T2" fmla="*/ 2147483647 w 64"/>
                <a:gd name="T3" fmla="*/ 0 h 77"/>
                <a:gd name="T4" fmla="*/ 2147483647 w 64"/>
                <a:gd name="T5" fmla="*/ 2147483647 h 77"/>
                <a:gd name="T6" fmla="*/ 2147483647 w 64"/>
                <a:gd name="T7" fmla="*/ 2147483647 h 77"/>
                <a:gd name="T8" fmla="*/ 2147483647 w 64"/>
                <a:gd name="T9" fmla="*/ 2147483647 h 77"/>
                <a:gd name="T10" fmla="*/ 2147483647 w 64"/>
                <a:gd name="T11" fmla="*/ 2147483647 h 77"/>
                <a:gd name="T12" fmla="*/ 2147483647 w 64"/>
                <a:gd name="T13" fmla="*/ 2147483647 h 77"/>
                <a:gd name="T14" fmla="*/ 0 w 64"/>
                <a:gd name="T15" fmla="*/ 2147483647 h 77"/>
                <a:gd name="T16" fmla="*/ 2147483647 w 64"/>
                <a:gd name="T17" fmla="*/ 2147483647 h 77"/>
                <a:gd name="T18" fmla="*/ 2147483647 w 64"/>
                <a:gd name="T19" fmla="*/ 2147483647 h 77"/>
                <a:gd name="T20" fmla="*/ 2147483647 w 64"/>
                <a:gd name="T21" fmla="*/ 2147483647 h 77"/>
                <a:gd name="T22" fmla="*/ 2147483647 w 64"/>
                <a:gd name="T23" fmla="*/ 2147483647 h 77"/>
                <a:gd name="T24" fmla="*/ 2147483647 w 64"/>
                <a:gd name="T25" fmla="*/ 2147483647 h 77"/>
                <a:gd name="T26" fmla="*/ 2147483647 w 64"/>
                <a:gd name="T27" fmla="*/ 2147483647 h 77"/>
                <a:gd name="T28" fmla="*/ 2147483647 w 64"/>
                <a:gd name="T29" fmla="*/ 2147483647 h 77"/>
                <a:gd name="T30" fmla="*/ 2147483647 w 64"/>
                <a:gd name="T31" fmla="*/ 2147483647 h 77"/>
                <a:gd name="T32" fmla="*/ 2147483647 w 64"/>
                <a:gd name="T33" fmla="*/ 2147483647 h 77"/>
                <a:gd name="T34" fmla="*/ 2147483647 w 64"/>
                <a:gd name="T35" fmla="*/ 2147483647 h 77"/>
                <a:gd name="T36" fmla="*/ 2147483647 w 64"/>
                <a:gd name="T37" fmla="*/ 2147483647 h 77"/>
                <a:gd name="T38" fmla="*/ 2147483647 w 64"/>
                <a:gd name="T39" fmla="*/ 2147483647 h 77"/>
                <a:gd name="T40" fmla="*/ 2147483647 w 64"/>
                <a:gd name="T41" fmla="*/ 2147483647 h 77"/>
                <a:gd name="T42" fmla="*/ 2147483647 w 64"/>
                <a:gd name="T43" fmla="*/ 2147483647 h 77"/>
                <a:gd name="T44" fmla="*/ 2147483647 w 64"/>
                <a:gd name="T45" fmla="*/ 2147483647 h 77"/>
                <a:gd name="T46" fmla="*/ 2147483647 w 64"/>
                <a:gd name="T47" fmla="*/ 2147483647 h 77"/>
                <a:gd name="T48" fmla="*/ 2147483647 w 64"/>
                <a:gd name="T49" fmla="*/ 2147483647 h 77"/>
                <a:gd name="T50" fmla="*/ 2147483647 w 64"/>
                <a:gd name="T51" fmla="*/ 2147483647 h 77"/>
                <a:gd name="T52" fmla="*/ 2147483647 w 64"/>
                <a:gd name="T53" fmla="*/ 2147483647 h 77"/>
                <a:gd name="T54" fmla="*/ 2147483647 w 64"/>
                <a:gd name="T55" fmla="*/ 2147483647 h 77"/>
                <a:gd name="T56" fmla="*/ 2147483647 w 64"/>
                <a:gd name="T57" fmla="*/ 2147483647 h 77"/>
                <a:gd name="T58" fmla="*/ 2147483647 w 64"/>
                <a:gd name="T59" fmla="*/ 2147483647 h 77"/>
                <a:gd name="T60" fmla="*/ 2147483647 w 64"/>
                <a:gd name="T61" fmla="*/ 2147483647 h 77"/>
                <a:gd name="T62" fmla="*/ 2147483647 w 64"/>
                <a:gd name="T63" fmla="*/ 2147483647 h 77"/>
                <a:gd name="T64" fmla="*/ 2147483647 w 64"/>
                <a:gd name="T65" fmla="*/ 2147483647 h 77"/>
                <a:gd name="T66" fmla="*/ 2147483647 w 64"/>
                <a:gd name="T67" fmla="*/ 2147483647 h 77"/>
                <a:gd name="T68" fmla="*/ 2147483647 w 64"/>
                <a:gd name="T69" fmla="*/ 2147483647 h 77"/>
                <a:gd name="T70" fmla="*/ 2147483647 w 64"/>
                <a:gd name="T71" fmla="*/ 2147483647 h 77"/>
                <a:gd name="T72" fmla="*/ 2147483647 w 64"/>
                <a:gd name="T73" fmla="*/ 2147483647 h 77"/>
                <a:gd name="T74" fmla="*/ 2147483647 w 64"/>
                <a:gd name="T75" fmla="*/ 2147483647 h 77"/>
                <a:gd name="T76" fmla="*/ 2147483647 w 64"/>
                <a:gd name="T77" fmla="*/ 2147483647 h 77"/>
                <a:gd name="T78" fmla="*/ 2147483647 w 64"/>
                <a:gd name="T79" fmla="*/ 2147483647 h 77"/>
                <a:gd name="T80" fmla="*/ 2147483647 w 64"/>
                <a:gd name="T81" fmla="*/ 2147483647 h 77"/>
                <a:gd name="T82" fmla="*/ 2147483647 w 64"/>
                <a:gd name="T83" fmla="*/ 2147483647 h 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77"/>
                <a:gd name="T128" fmla="*/ 64 w 64"/>
                <a:gd name="T129" fmla="*/ 77 h 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77">
                  <a:moveTo>
                    <a:pt x="32" y="9"/>
                  </a:moveTo>
                  <a:lnTo>
                    <a:pt x="31" y="7"/>
                  </a:lnTo>
                  <a:lnTo>
                    <a:pt x="31" y="3"/>
                  </a:lnTo>
                  <a:lnTo>
                    <a:pt x="28" y="0"/>
                  </a:lnTo>
                  <a:cubicBezTo>
                    <a:pt x="28" y="0"/>
                    <a:pt x="27" y="3"/>
                    <a:pt x="27" y="3"/>
                  </a:cubicBezTo>
                  <a:lnTo>
                    <a:pt x="27" y="6"/>
                  </a:lnTo>
                  <a:lnTo>
                    <a:pt x="25" y="7"/>
                  </a:lnTo>
                  <a:lnTo>
                    <a:pt x="21" y="9"/>
                  </a:lnTo>
                  <a:lnTo>
                    <a:pt x="20" y="12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9" y="16"/>
                  </a:lnTo>
                  <a:lnTo>
                    <a:pt x="7" y="19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11" y="34"/>
                  </a:lnTo>
                  <a:lnTo>
                    <a:pt x="13" y="37"/>
                  </a:lnTo>
                  <a:lnTo>
                    <a:pt x="13" y="41"/>
                  </a:lnTo>
                  <a:lnTo>
                    <a:pt x="14" y="43"/>
                  </a:lnTo>
                  <a:lnTo>
                    <a:pt x="13" y="45"/>
                  </a:lnTo>
                  <a:lnTo>
                    <a:pt x="13" y="49"/>
                  </a:lnTo>
                  <a:lnTo>
                    <a:pt x="14" y="51"/>
                  </a:lnTo>
                  <a:lnTo>
                    <a:pt x="17" y="49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51"/>
                  </a:lnTo>
                  <a:lnTo>
                    <a:pt x="21" y="55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27" y="53"/>
                  </a:lnTo>
                  <a:lnTo>
                    <a:pt x="30" y="54"/>
                  </a:lnTo>
                  <a:lnTo>
                    <a:pt x="32" y="56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7" y="61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2" y="62"/>
                  </a:lnTo>
                  <a:lnTo>
                    <a:pt x="42" y="69"/>
                  </a:lnTo>
                  <a:lnTo>
                    <a:pt x="44" y="71"/>
                  </a:lnTo>
                  <a:lnTo>
                    <a:pt x="46" y="74"/>
                  </a:lnTo>
                  <a:lnTo>
                    <a:pt x="49" y="74"/>
                  </a:lnTo>
                  <a:lnTo>
                    <a:pt x="50" y="70"/>
                  </a:lnTo>
                  <a:lnTo>
                    <a:pt x="52" y="71"/>
                  </a:lnTo>
                  <a:lnTo>
                    <a:pt x="52" y="75"/>
                  </a:lnTo>
                  <a:lnTo>
                    <a:pt x="56" y="76"/>
                  </a:lnTo>
                  <a:lnTo>
                    <a:pt x="59" y="77"/>
                  </a:lnTo>
                  <a:lnTo>
                    <a:pt x="61" y="75"/>
                  </a:lnTo>
                  <a:lnTo>
                    <a:pt x="64" y="72"/>
                  </a:lnTo>
                  <a:lnTo>
                    <a:pt x="63" y="68"/>
                  </a:lnTo>
                  <a:lnTo>
                    <a:pt x="60" y="64"/>
                  </a:lnTo>
                  <a:lnTo>
                    <a:pt x="58" y="61"/>
                  </a:lnTo>
                  <a:lnTo>
                    <a:pt x="57" y="58"/>
                  </a:lnTo>
                  <a:lnTo>
                    <a:pt x="60" y="55"/>
                  </a:lnTo>
                  <a:lnTo>
                    <a:pt x="60" y="52"/>
                  </a:lnTo>
                  <a:lnTo>
                    <a:pt x="57" y="51"/>
                  </a:lnTo>
                  <a:lnTo>
                    <a:pt x="51" y="50"/>
                  </a:lnTo>
                  <a:lnTo>
                    <a:pt x="48" y="54"/>
                  </a:lnTo>
                  <a:lnTo>
                    <a:pt x="45" y="54"/>
                  </a:lnTo>
                  <a:lnTo>
                    <a:pt x="42" y="50"/>
                  </a:lnTo>
                  <a:lnTo>
                    <a:pt x="37" y="50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6" y="42"/>
                  </a:lnTo>
                  <a:lnTo>
                    <a:pt x="36" y="41"/>
                  </a:lnTo>
                  <a:lnTo>
                    <a:pt x="38" y="40"/>
                  </a:lnTo>
                  <a:lnTo>
                    <a:pt x="39" y="39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33" y="32"/>
                  </a:lnTo>
                  <a:lnTo>
                    <a:pt x="35" y="30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2" y="19"/>
                  </a:lnTo>
                  <a:cubicBezTo>
                    <a:pt x="32" y="19"/>
                    <a:pt x="33" y="9"/>
                    <a:pt x="32" y="9"/>
                  </a:cubicBez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64" name="Freeform 44"/>
            <p:cNvSpPr>
              <a:spLocks/>
            </p:cNvSpPr>
            <p:nvPr/>
          </p:nvSpPr>
          <p:spPr bwMode="auto">
            <a:xfrm>
              <a:off x="1232" y="2534"/>
              <a:ext cx="288" cy="378"/>
            </a:xfrm>
            <a:custGeom>
              <a:avLst/>
              <a:gdLst>
                <a:gd name="T0" fmla="*/ 2147483647 w 48"/>
                <a:gd name="T1" fmla="*/ 2147483647 h 63"/>
                <a:gd name="T2" fmla="*/ 2147483647 w 48"/>
                <a:gd name="T3" fmla="*/ 2147483647 h 63"/>
                <a:gd name="T4" fmla="*/ 2147483647 w 48"/>
                <a:gd name="T5" fmla="*/ 2147483647 h 63"/>
                <a:gd name="T6" fmla="*/ 2147483647 w 48"/>
                <a:gd name="T7" fmla="*/ 2147483647 h 63"/>
                <a:gd name="T8" fmla="*/ 2147483647 w 48"/>
                <a:gd name="T9" fmla="*/ 2147483647 h 63"/>
                <a:gd name="T10" fmla="*/ 2147483647 w 48"/>
                <a:gd name="T11" fmla="*/ 2147483647 h 63"/>
                <a:gd name="T12" fmla="*/ 2147483647 w 48"/>
                <a:gd name="T13" fmla="*/ 2147483647 h 63"/>
                <a:gd name="T14" fmla="*/ 2147483647 w 48"/>
                <a:gd name="T15" fmla="*/ 2147483647 h 63"/>
                <a:gd name="T16" fmla="*/ 2147483647 w 48"/>
                <a:gd name="T17" fmla="*/ 2147483647 h 63"/>
                <a:gd name="T18" fmla="*/ 2147483647 w 48"/>
                <a:gd name="T19" fmla="*/ 2147483647 h 63"/>
                <a:gd name="T20" fmla="*/ 0 w 48"/>
                <a:gd name="T21" fmla="*/ 2147483647 h 63"/>
                <a:gd name="T22" fmla="*/ 2147483647 w 48"/>
                <a:gd name="T23" fmla="*/ 2147483647 h 63"/>
                <a:gd name="T24" fmla="*/ 2147483647 w 48"/>
                <a:gd name="T25" fmla="*/ 2147483647 h 63"/>
                <a:gd name="T26" fmla="*/ 2147483647 w 48"/>
                <a:gd name="T27" fmla="*/ 2147483647 h 63"/>
                <a:gd name="T28" fmla="*/ 2147483647 w 48"/>
                <a:gd name="T29" fmla="*/ 2147483647 h 63"/>
                <a:gd name="T30" fmla="*/ 2147483647 w 48"/>
                <a:gd name="T31" fmla="*/ 2147483647 h 63"/>
                <a:gd name="T32" fmla="*/ 2147483647 w 48"/>
                <a:gd name="T33" fmla="*/ 2147483647 h 63"/>
                <a:gd name="T34" fmla="*/ 2147483647 w 48"/>
                <a:gd name="T35" fmla="*/ 2147483647 h 63"/>
                <a:gd name="T36" fmla="*/ 2147483647 w 48"/>
                <a:gd name="T37" fmla="*/ 2147483647 h 63"/>
                <a:gd name="T38" fmla="*/ 2147483647 w 48"/>
                <a:gd name="T39" fmla="*/ 2147483647 h 63"/>
                <a:gd name="T40" fmla="*/ 2147483647 w 48"/>
                <a:gd name="T41" fmla="*/ 0 h 63"/>
                <a:gd name="T42" fmla="*/ 2147483647 w 48"/>
                <a:gd name="T43" fmla="*/ 2147483647 h 63"/>
                <a:gd name="T44" fmla="*/ 2147483647 w 48"/>
                <a:gd name="T45" fmla="*/ 2147483647 h 63"/>
                <a:gd name="T46" fmla="*/ 2147483647 w 48"/>
                <a:gd name="T47" fmla="*/ 2147483647 h 63"/>
                <a:gd name="T48" fmla="*/ 2147483647 w 48"/>
                <a:gd name="T49" fmla="*/ 2147483647 h 63"/>
                <a:gd name="T50" fmla="*/ 2147483647 w 48"/>
                <a:gd name="T51" fmla="*/ 2147483647 h 63"/>
                <a:gd name="T52" fmla="*/ 2147483647 w 48"/>
                <a:gd name="T53" fmla="*/ 2147483647 h 63"/>
                <a:gd name="T54" fmla="*/ 2147483647 w 48"/>
                <a:gd name="T55" fmla="*/ 2147483647 h 63"/>
                <a:gd name="T56" fmla="*/ 2147483647 w 48"/>
                <a:gd name="T57" fmla="*/ 2147483647 h 63"/>
                <a:gd name="T58" fmla="*/ 2147483647 w 48"/>
                <a:gd name="T59" fmla="*/ 2147483647 h 63"/>
                <a:gd name="T60" fmla="*/ 2147483647 w 48"/>
                <a:gd name="T61" fmla="*/ 2147483647 h 63"/>
                <a:gd name="T62" fmla="*/ 2147483647 w 48"/>
                <a:gd name="T63" fmla="*/ 2147483647 h 63"/>
                <a:gd name="T64" fmla="*/ 2147483647 w 48"/>
                <a:gd name="T65" fmla="*/ 2147483647 h 63"/>
                <a:gd name="T66" fmla="*/ 2147483647 w 48"/>
                <a:gd name="T67" fmla="*/ 2147483647 h 63"/>
                <a:gd name="T68" fmla="*/ 2147483647 w 48"/>
                <a:gd name="T69" fmla="*/ 2147483647 h 63"/>
                <a:gd name="T70" fmla="*/ 2147483647 w 48"/>
                <a:gd name="T71" fmla="*/ 2147483647 h 63"/>
                <a:gd name="T72" fmla="*/ 2147483647 w 48"/>
                <a:gd name="T73" fmla="*/ 2147483647 h 63"/>
                <a:gd name="T74" fmla="*/ 2147483647 w 48"/>
                <a:gd name="T75" fmla="*/ 2147483647 h 63"/>
                <a:gd name="T76" fmla="*/ 2147483647 w 48"/>
                <a:gd name="T77" fmla="*/ 2147483647 h 63"/>
                <a:gd name="T78" fmla="*/ 2147483647 w 48"/>
                <a:gd name="T79" fmla="*/ 2147483647 h 63"/>
                <a:gd name="T80" fmla="*/ 2147483647 w 48"/>
                <a:gd name="T81" fmla="*/ 2147483647 h 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63"/>
                <a:gd name="T125" fmla="*/ 48 w 48"/>
                <a:gd name="T126" fmla="*/ 63 h 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63">
                  <a:moveTo>
                    <a:pt x="22" y="60"/>
                  </a:moveTo>
                  <a:lnTo>
                    <a:pt x="19" y="59"/>
                  </a:lnTo>
                  <a:lnTo>
                    <a:pt x="16" y="63"/>
                  </a:lnTo>
                  <a:lnTo>
                    <a:pt x="13" y="63"/>
                  </a:lnTo>
                  <a:lnTo>
                    <a:pt x="10" y="59"/>
                  </a:lnTo>
                  <a:lnTo>
                    <a:pt x="5" y="59"/>
                  </a:lnTo>
                  <a:lnTo>
                    <a:pt x="3" y="57"/>
                  </a:lnTo>
                  <a:lnTo>
                    <a:pt x="3" y="54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4" y="51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7" y="48"/>
                  </a:lnTo>
                  <a:lnTo>
                    <a:pt x="6" y="45"/>
                  </a:lnTo>
                  <a:lnTo>
                    <a:pt x="2" y="45"/>
                  </a:lnTo>
                  <a:lnTo>
                    <a:pt x="1" y="41"/>
                  </a:lnTo>
                  <a:lnTo>
                    <a:pt x="3" y="39"/>
                  </a:lnTo>
                  <a:lnTo>
                    <a:pt x="1" y="35"/>
                  </a:lnTo>
                  <a:lnTo>
                    <a:pt x="2" y="30"/>
                  </a:lnTo>
                  <a:lnTo>
                    <a:pt x="0" y="28"/>
                  </a:lnTo>
                  <a:cubicBezTo>
                    <a:pt x="0" y="28"/>
                    <a:pt x="1" y="18"/>
                    <a:pt x="0" y="18"/>
                  </a:cubicBezTo>
                  <a:lnTo>
                    <a:pt x="2" y="18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17" y="2"/>
                  </a:lnTo>
                  <a:lnTo>
                    <a:pt x="20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8" y="13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5" y="20"/>
                  </a:lnTo>
                  <a:lnTo>
                    <a:pt x="48" y="20"/>
                  </a:lnTo>
                  <a:lnTo>
                    <a:pt x="47" y="25"/>
                  </a:lnTo>
                  <a:lnTo>
                    <a:pt x="46" y="28"/>
                  </a:lnTo>
                  <a:lnTo>
                    <a:pt x="47" y="31"/>
                  </a:lnTo>
                  <a:lnTo>
                    <a:pt x="47" y="33"/>
                  </a:lnTo>
                  <a:lnTo>
                    <a:pt x="44" y="32"/>
                  </a:lnTo>
                  <a:lnTo>
                    <a:pt x="41" y="30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33" y="23"/>
                  </a:lnTo>
                  <a:lnTo>
                    <a:pt x="29" y="23"/>
                  </a:lnTo>
                  <a:lnTo>
                    <a:pt x="27" y="26"/>
                  </a:lnTo>
                  <a:lnTo>
                    <a:pt x="27" y="30"/>
                  </a:lnTo>
                  <a:lnTo>
                    <a:pt x="30" y="34"/>
                  </a:lnTo>
                  <a:lnTo>
                    <a:pt x="34" y="36"/>
                  </a:lnTo>
                  <a:lnTo>
                    <a:pt x="37" y="37"/>
                  </a:lnTo>
                  <a:lnTo>
                    <a:pt x="40" y="37"/>
                  </a:lnTo>
                  <a:lnTo>
                    <a:pt x="40" y="35"/>
                  </a:lnTo>
                  <a:lnTo>
                    <a:pt x="43" y="35"/>
                  </a:lnTo>
                  <a:lnTo>
                    <a:pt x="43" y="38"/>
                  </a:lnTo>
                  <a:lnTo>
                    <a:pt x="42" y="40"/>
                  </a:lnTo>
                  <a:lnTo>
                    <a:pt x="40" y="40"/>
                  </a:lnTo>
                  <a:lnTo>
                    <a:pt x="39" y="42"/>
                  </a:lnTo>
                  <a:lnTo>
                    <a:pt x="34" y="42"/>
                  </a:lnTo>
                  <a:lnTo>
                    <a:pt x="30" y="45"/>
                  </a:lnTo>
                  <a:lnTo>
                    <a:pt x="28" y="47"/>
                  </a:lnTo>
                  <a:lnTo>
                    <a:pt x="27" y="51"/>
                  </a:lnTo>
                  <a:lnTo>
                    <a:pt x="25" y="53"/>
                  </a:lnTo>
                  <a:lnTo>
                    <a:pt x="22" y="55"/>
                  </a:lnTo>
                  <a:lnTo>
                    <a:pt x="22" y="6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65" name="Freeform 45"/>
            <p:cNvSpPr>
              <a:spLocks/>
            </p:cNvSpPr>
            <p:nvPr/>
          </p:nvSpPr>
          <p:spPr bwMode="auto">
            <a:xfrm>
              <a:off x="1364" y="2648"/>
              <a:ext cx="258" cy="306"/>
            </a:xfrm>
            <a:custGeom>
              <a:avLst/>
              <a:gdLst>
                <a:gd name="T0" fmla="*/ 2147483647 w 43"/>
                <a:gd name="T1" fmla="*/ 2147483647 h 51"/>
                <a:gd name="T2" fmla="*/ 2147483647 w 43"/>
                <a:gd name="T3" fmla="*/ 2147483647 h 51"/>
                <a:gd name="T4" fmla="*/ 2147483647 w 43"/>
                <a:gd name="T5" fmla="*/ 2147483647 h 51"/>
                <a:gd name="T6" fmla="*/ 2147483647 w 43"/>
                <a:gd name="T7" fmla="*/ 2147483647 h 51"/>
                <a:gd name="T8" fmla="*/ 2147483647 w 43"/>
                <a:gd name="T9" fmla="*/ 2147483647 h 51"/>
                <a:gd name="T10" fmla="*/ 2147483647 w 43"/>
                <a:gd name="T11" fmla="*/ 2147483647 h 51"/>
                <a:gd name="T12" fmla="*/ 2147483647 w 43"/>
                <a:gd name="T13" fmla="*/ 2147483647 h 51"/>
                <a:gd name="T14" fmla="*/ 2147483647 w 43"/>
                <a:gd name="T15" fmla="*/ 2147483647 h 51"/>
                <a:gd name="T16" fmla="*/ 2147483647 w 43"/>
                <a:gd name="T17" fmla="*/ 2147483647 h 51"/>
                <a:gd name="T18" fmla="*/ 2147483647 w 43"/>
                <a:gd name="T19" fmla="*/ 2147483647 h 51"/>
                <a:gd name="T20" fmla="*/ 2147483647 w 43"/>
                <a:gd name="T21" fmla="*/ 2147483647 h 51"/>
                <a:gd name="T22" fmla="*/ 2147483647 w 43"/>
                <a:gd name="T23" fmla="*/ 2147483647 h 51"/>
                <a:gd name="T24" fmla="*/ 2147483647 w 43"/>
                <a:gd name="T25" fmla="*/ 2147483647 h 51"/>
                <a:gd name="T26" fmla="*/ 2147483647 w 43"/>
                <a:gd name="T27" fmla="*/ 2147483647 h 51"/>
                <a:gd name="T28" fmla="*/ 0 w 43"/>
                <a:gd name="T29" fmla="*/ 2147483647 h 51"/>
                <a:gd name="T30" fmla="*/ 2147483647 w 43"/>
                <a:gd name="T31" fmla="*/ 2147483647 h 51"/>
                <a:gd name="T32" fmla="*/ 2147483647 w 43"/>
                <a:gd name="T33" fmla="*/ 2147483647 h 51"/>
                <a:gd name="T34" fmla="*/ 2147483647 w 43"/>
                <a:gd name="T35" fmla="*/ 2147483647 h 51"/>
                <a:gd name="T36" fmla="*/ 2147483647 w 43"/>
                <a:gd name="T37" fmla="*/ 2147483647 h 51"/>
                <a:gd name="T38" fmla="*/ 2147483647 w 43"/>
                <a:gd name="T39" fmla="*/ 2147483647 h 51"/>
                <a:gd name="T40" fmla="*/ 2147483647 w 43"/>
                <a:gd name="T41" fmla="*/ 2147483647 h 51"/>
                <a:gd name="T42" fmla="*/ 2147483647 w 43"/>
                <a:gd name="T43" fmla="*/ 2147483647 h 51"/>
                <a:gd name="T44" fmla="*/ 2147483647 w 43"/>
                <a:gd name="T45" fmla="*/ 2147483647 h 51"/>
                <a:gd name="T46" fmla="*/ 2147483647 w 43"/>
                <a:gd name="T47" fmla="*/ 2147483647 h 51"/>
                <a:gd name="T48" fmla="*/ 2147483647 w 43"/>
                <a:gd name="T49" fmla="*/ 2147483647 h 51"/>
                <a:gd name="T50" fmla="*/ 2147483647 w 43"/>
                <a:gd name="T51" fmla="*/ 2147483647 h 51"/>
                <a:gd name="T52" fmla="*/ 2147483647 w 43"/>
                <a:gd name="T53" fmla="*/ 2147483647 h 51"/>
                <a:gd name="T54" fmla="*/ 2147483647 w 43"/>
                <a:gd name="T55" fmla="*/ 2147483647 h 51"/>
                <a:gd name="T56" fmla="*/ 2147483647 w 43"/>
                <a:gd name="T57" fmla="*/ 2147483647 h 51"/>
                <a:gd name="T58" fmla="*/ 2147483647 w 43"/>
                <a:gd name="T59" fmla="*/ 2147483647 h 51"/>
                <a:gd name="T60" fmla="*/ 2147483647 w 43"/>
                <a:gd name="T61" fmla="*/ 2147483647 h 51"/>
                <a:gd name="T62" fmla="*/ 2147483647 w 43"/>
                <a:gd name="T63" fmla="*/ 2147483647 h 51"/>
                <a:gd name="T64" fmla="*/ 2147483647 w 43"/>
                <a:gd name="T65" fmla="*/ 2147483647 h 51"/>
                <a:gd name="T66" fmla="*/ 2147483647 w 43"/>
                <a:gd name="T67" fmla="*/ 2147483647 h 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51"/>
                <a:gd name="T104" fmla="*/ 43 w 43"/>
                <a:gd name="T105" fmla="*/ 51 h 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51">
                  <a:moveTo>
                    <a:pt x="26" y="1"/>
                  </a:moveTo>
                  <a:lnTo>
                    <a:pt x="25" y="6"/>
                  </a:lnTo>
                  <a:lnTo>
                    <a:pt x="24" y="9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2" y="13"/>
                  </a:lnTo>
                  <a:lnTo>
                    <a:pt x="19" y="11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1" y="4"/>
                  </a:lnTo>
                  <a:lnTo>
                    <a:pt x="7" y="4"/>
                  </a:lnTo>
                  <a:lnTo>
                    <a:pt x="5" y="7"/>
                  </a:lnTo>
                  <a:lnTo>
                    <a:pt x="5" y="11"/>
                  </a:lnTo>
                  <a:lnTo>
                    <a:pt x="8" y="15"/>
                  </a:lnTo>
                  <a:lnTo>
                    <a:pt x="12" y="17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8" y="26"/>
                  </a:lnTo>
                  <a:lnTo>
                    <a:pt x="6" y="28"/>
                  </a:lnTo>
                  <a:lnTo>
                    <a:pt x="5" y="32"/>
                  </a:lnTo>
                  <a:lnTo>
                    <a:pt x="3" y="34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3" y="48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13" y="51"/>
                  </a:lnTo>
                  <a:lnTo>
                    <a:pt x="14" y="46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0" y="46"/>
                  </a:lnTo>
                  <a:lnTo>
                    <a:pt x="23" y="47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2" y="40"/>
                  </a:lnTo>
                  <a:lnTo>
                    <a:pt x="21" y="37"/>
                  </a:lnTo>
                  <a:lnTo>
                    <a:pt x="22" y="34"/>
                  </a:lnTo>
                  <a:lnTo>
                    <a:pt x="25" y="32"/>
                  </a:lnTo>
                  <a:lnTo>
                    <a:pt x="27" y="34"/>
                  </a:lnTo>
                  <a:lnTo>
                    <a:pt x="29" y="37"/>
                  </a:lnTo>
                  <a:lnTo>
                    <a:pt x="35" y="37"/>
                  </a:lnTo>
                  <a:lnTo>
                    <a:pt x="38" y="38"/>
                  </a:lnTo>
                  <a:lnTo>
                    <a:pt x="39" y="34"/>
                  </a:lnTo>
                  <a:lnTo>
                    <a:pt x="40" y="31"/>
                  </a:lnTo>
                  <a:lnTo>
                    <a:pt x="37" y="28"/>
                  </a:lnTo>
                  <a:lnTo>
                    <a:pt x="33" y="28"/>
                  </a:lnTo>
                  <a:lnTo>
                    <a:pt x="33" y="24"/>
                  </a:lnTo>
                  <a:lnTo>
                    <a:pt x="37" y="22"/>
                  </a:lnTo>
                  <a:lnTo>
                    <a:pt x="42" y="19"/>
                  </a:lnTo>
                  <a:lnTo>
                    <a:pt x="43" y="16"/>
                  </a:lnTo>
                  <a:lnTo>
                    <a:pt x="43" y="11"/>
                  </a:lnTo>
                  <a:lnTo>
                    <a:pt x="41" y="7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0"/>
                  </a:lnTo>
                  <a:lnTo>
                    <a:pt x="26" y="1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66" name="Freeform 46"/>
            <p:cNvSpPr>
              <a:spLocks/>
            </p:cNvSpPr>
            <p:nvPr/>
          </p:nvSpPr>
          <p:spPr bwMode="auto">
            <a:xfrm>
              <a:off x="1262" y="2360"/>
              <a:ext cx="174" cy="186"/>
            </a:xfrm>
            <a:custGeom>
              <a:avLst/>
              <a:gdLst>
                <a:gd name="T0" fmla="*/ 2147483647 w 29"/>
                <a:gd name="T1" fmla="*/ 2147483647 h 31"/>
                <a:gd name="T2" fmla="*/ 2147483647 w 29"/>
                <a:gd name="T3" fmla="*/ 2147483647 h 31"/>
                <a:gd name="T4" fmla="*/ 2147483647 w 29"/>
                <a:gd name="T5" fmla="*/ 2147483647 h 31"/>
                <a:gd name="T6" fmla="*/ 2147483647 w 29"/>
                <a:gd name="T7" fmla="*/ 2147483647 h 31"/>
                <a:gd name="T8" fmla="*/ 2147483647 w 29"/>
                <a:gd name="T9" fmla="*/ 2147483647 h 31"/>
                <a:gd name="T10" fmla="*/ 2147483647 w 29"/>
                <a:gd name="T11" fmla="*/ 2147483647 h 31"/>
                <a:gd name="T12" fmla="*/ 2147483647 w 29"/>
                <a:gd name="T13" fmla="*/ 2147483647 h 31"/>
                <a:gd name="T14" fmla="*/ 2147483647 w 29"/>
                <a:gd name="T15" fmla="*/ 2147483647 h 31"/>
                <a:gd name="T16" fmla="*/ 2147483647 w 29"/>
                <a:gd name="T17" fmla="*/ 2147483647 h 31"/>
                <a:gd name="T18" fmla="*/ 2147483647 w 29"/>
                <a:gd name="T19" fmla="*/ 2147483647 h 31"/>
                <a:gd name="T20" fmla="*/ 2147483647 w 29"/>
                <a:gd name="T21" fmla="*/ 2147483647 h 31"/>
                <a:gd name="T22" fmla="*/ 2147483647 w 29"/>
                <a:gd name="T23" fmla="*/ 0 h 31"/>
                <a:gd name="T24" fmla="*/ 2147483647 w 29"/>
                <a:gd name="T25" fmla="*/ 0 h 31"/>
                <a:gd name="T26" fmla="*/ 2147483647 w 29"/>
                <a:gd name="T27" fmla="*/ 2147483647 h 31"/>
                <a:gd name="T28" fmla="*/ 2147483647 w 29"/>
                <a:gd name="T29" fmla="*/ 2147483647 h 31"/>
                <a:gd name="T30" fmla="*/ 2147483647 w 29"/>
                <a:gd name="T31" fmla="*/ 2147483647 h 31"/>
                <a:gd name="T32" fmla="*/ 2147483647 w 29"/>
                <a:gd name="T33" fmla="*/ 2147483647 h 31"/>
                <a:gd name="T34" fmla="*/ 2147483647 w 29"/>
                <a:gd name="T35" fmla="*/ 2147483647 h 31"/>
                <a:gd name="T36" fmla="*/ 2147483647 w 29"/>
                <a:gd name="T37" fmla="*/ 2147483647 h 31"/>
                <a:gd name="T38" fmla="*/ 2147483647 w 29"/>
                <a:gd name="T39" fmla="*/ 2147483647 h 31"/>
                <a:gd name="T40" fmla="*/ 0 w 29"/>
                <a:gd name="T41" fmla="*/ 2147483647 h 31"/>
                <a:gd name="T42" fmla="*/ 0 w 29"/>
                <a:gd name="T43" fmla="*/ 2147483647 h 31"/>
                <a:gd name="T44" fmla="*/ 2147483647 w 29"/>
                <a:gd name="T45" fmla="*/ 2147483647 h 31"/>
                <a:gd name="T46" fmla="*/ 2147483647 w 29"/>
                <a:gd name="T47" fmla="*/ 2147483647 h 31"/>
                <a:gd name="T48" fmla="*/ 2147483647 w 29"/>
                <a:gd name="T49" fmla="*/ 2147483647 h 31"/>
                <a:gd name="T50" fmla="*/ 2147483647 w 29"/>
                <a:gd name="T51" fmla="*/ 2147483647 h 31"/>
                <a:gd name="T52" fmla="*/ 2147483647 w 29"/>
                <a:gd name="T53" fmla="*/ 2147483647 h 31"/>
                <a:gd name="T54" fmla="*/ 2147483647 w 29"/>
                <a:gd name="T55" fmla="*/ 2147483647 h 31"/>
                <a:gd name="T56" fmla="*/ 2147483647 w 29"/>
                <a:gd name="T57" fmla="*/ 2147483647 h 31"/>
                <a:gd name="T58" fmla="*/ 2147483647 w 29"/>
                <a:gd name="T59" fmla="*/ 2147483647 h 31"/>
                <a:gd name="T60" fmla="*/ 2147483647 w 29"/>
                <a:gd name="T61" fmla="*/ 2147483647 h 31"/>
                <a:gd name="T62" fmla="*/ 2147483647 w 29"/>
                <a:gd name="T63" fmla="*/ 2147483647 h 31"/>
                <a:gd name="T64" fmla="*/ 2147483647 w 29"/>
                <a:gd name="T65" fmla="*/ 2147483647 h 31"/>
                <a:gd name="T66" fmla="*/ 2147483647 w 29"/>
                <a:gd name="T67" fmla="*/ 2147483647 h 31"/>
                <a:gd name="T68" fmla="*/ 2147483647 w 29"/>
                <a:gd name="T69" fmla="*/ 2147483647 h 31"/>
                <a:gd name="T70" fmla="*/ 2147483647 w 29"/>
                <a:gd name="T71" fmla="*/ 2147483647 h 31"/>
                <a:gd name="T72" fmla="*/ 2147483647 w 29"/>
                <a:gd name="T73" fmla="*/ 2147483647 h 31"/>
                <a:gd name="T74" fmla="*/ 2147483647 w 29"/>
                <a:gd name="T75" fmla="*/ 2147483647 h 31"/>
                <a:gd name="T76" fmla="*/ 2147483647 w 29"/>
                <a:gd name="T77" fmla="*/ 2147483647 h 31"/>
                <a:gd name="T78" fmla="*/ 2147483647 w 29"/>
                <a:gd name="T79" fmla="*/ 2147483647 h 31"/>
                <a:gd name="T80" fmla="*/ 2147483647 w 29"/>
                <a:gd name="T81" fmla="*/ 2147483647 h 31"/>
                <a:gd name="T82" fmla="*/ 2147483647 w 29"/>
                <a:gd name="T83" fmla="*/ 2147483647 h 31"/>
                <a:gd name="T84" fmla="*/ 2147483647 w 29"/>
                <a:gd name="T85" fmla="*/ 2147483647 h 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"/>
                <a:gd name="T130" fmla="*/ 0 h 31"/>
                <a:gd name="T131" fmla="*/ 29 w 29"/>
                <a:gd name="T132" fmla="*/ 31 h 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" h="31">
                  <a:moveTo>
                    <a:pt x="18" y="29"/>
                  </a:moveTo>
                  <a:lnTo>
                    <a:pt x="18" y="23"/>
                  </a:lnTo>
                  <a:lnTo>
                    <a:pt x="21" y="23"/>
                  </a:lnTo>
                  <a:lnTo>
                    <a:pt x="23" y="20"/>
                  </a:lnTo>
                  <a:lnTo>
                    <a:pt x="25" y="16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9" y="9"/>
                  </a:lnTo>
                  <a:lnTo>
                    <a:pt x="29" y="6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6" y="4"/>
                  </a:lnTo>
                  <a:lnTo>
                    <a:pt x="13" y="7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10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2" y="24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5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1" y="24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0" y="29"/>
                  </a:lnTo>
                  <a:lnTo>
                    <a:pt x="9" y="30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8" y="29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67" name="Freeform 47"/>
            <p:cNvSpPr>
              <a:spLocks noEditPoints="1"/>
            </p:cNvSpPr>
            <p:nvPr/>
          </p:nvSpPr>
          <p:spPr bwMode="auto">
            <a:xfrm>
              <a:off x="1370" y="2216"/>
              <a:ext cx="372" cy="396"/>
            </a:xfrm>
            <a:custGeom>
              <a:avLst/>
              <a:gdLst>
                <a:gd name="T0" fmla="*/ 2147483647 w 62"/>
                <a:gd name="T1" fmla="*/ 2147483647 h 66"/>
                <a:gd name="T2" fmla="*/ 2147483647 w 62"/>
                <a:gd name="T3" fmla="*/ 2147483647 h 66"/>
                <a:gd name="T4" fmla="*/ 2147483647 w 62"/>
                <a:gd name="T5" fmla="*/ 2147483647 h 66"/>
                <a:gd name="T6" fmla="*/ 2147483647 w 62"/>
                <a:gd name="T7" fmla="*/ 2147483647 h 66"/>
                <a:gd name="T8" fmla="*/ 2147483647 w 62"/>
                <a:gd name="T9" fmla="*/ 2147483647 h 66"/>
                <a:gd name="T10" fmla="*/ 2147483647 w 62"/>
                <a:gd name="T11" fmla="*/ 2147483647 h 66"/>
                <a:gd name="T12" fmla="*/ 2147483647 w 62"/>
                <a:gd name="T13" fmla="*/ 2147483647 h 66"/>
                <a:gd name="T14" fmla="*/ 2147483647 w 62"/>
                <a:gd name="T15" fmla="*/ 2147483647 h 66"/>
                <a:gd name="T16" fmla="*/ 2147483647 w 62"/>
                <a:gd name="T17" fmla="*/ 2147483647 h 66"/>
                <a:gd name="T18" fmla="*/ 2147483647 w 62"/>
                <a:gd name="T19" fmla="*/ 2147483647 h 66"/>
                <a:gd name="T20" fmla="*/ 2147483647 w 62"/>
                <a:gd name="T21" fmla="*/ 2147483647 h 66"/>
                <a:gd name="T22" fmla="*/ 2147483647 w 62"/>
                <a:gd name="T23" fmla="*/ 2147483647 h 66"/>
                <a:gd name="T24" fmla="*/ 2147483647 w 62"/>
                <a:gd name="T25" fmla="*/ 2147483647 h 66"/>
                <a:gd name="T26" fmla="*/ 2147483647 w 62"/>
                <a:gd name="T27" fmla="*/ 2147483647 h 66"/>
                <a:gd name="T28" fmla="*/ 2147483647 w 62"/>
                <a:gd name="T29" fmla="*/ 2147483647 h 66"/>
                <a:gd name="T30" fmla="*/ 2147483647 w 62"/>
                <a:gd name="T31" fmla="*/ 2147483647 h 66"/>
                <a:gd name="T32" fmla="*/ 2147483647 w 62"/>
                <a:gd name="T33" fmla="*/ 2147483647 h 66"/>
                <a:gd name="T34" fmla="*/ 2147483647 w 62"/>
                <a:gd name="T35" fmla="*/ 2147483647 h 66"/>
                <a:gd name="T36" fmla="*/ 2147483647 w 62"/>
                <a:gd name="T37" fmla="*/ 2147483647 h 66"/>
                <a:gd name="T38" fmla="*/ 2147483647 w 62"/>
                <a:gd name="T39" fmla="*/ 2147483647 h 66"/>
                <a:gd name="T40" fmla="*/ 2147483647 w 62"/>
                <a:gd name="T41" fmla="*/ 2147483647 h 66"/>
                <a:gd name="T42" fmla="*/ 2147483647 w 62"/>
                <a:gd name="T43" fmla="*/ 2147483647 h 66"/>
                <a:gd name="T44" fmla="*/ 2147483647 w 62"/>
                <a:gd name="T45" fmla="*/ 2147483647 h 66"/>
                <a:gd name="T46" fmla="*/ 2147483647 w 62"/>
                <a:gd name="T47" fmla="*/ 2147483647 h 66"/>
                <a:gd name="T48" fmla="*/ 2147483647 w 62"/>
                <a:gd name="T49" fmla="*/ 2147483647 h 66"/>
                <a:gd name="T50" fmla="*/ 2147483647 w 62"/>
                <a:gd name="T51" fmla="*/ 2147483647 h 66"/>
                <a:gd name="T52" fmla="*/ 2147483647 w 62"/>
                <a:gd name="T53" fmla="*/ 2147483647 h 66"/>
                <a:gd name="T54" fmla="*/ 2147483647 w 62"/>
                <a:gd name="T55" fmla="*/ 2147483647 h 66"/>
                <a:gd name="T56" fmla="*/ 0 w 62"/>
                <a:gd name="T57" fmla="*/ 2147483647 h 66"/>
                <a:gd name="T58" fmla="*/ 2147483647 w 62"/>
                <a:gd name="T59" fmla="*/ 2147483647 h 66"/>
                <a:gd name="T60" fmla="*/ 2147483647 w 62"/>
                <a:gd name="T61" fmla="*/ 2147483647 h 66"/>
                <a:gd name="T62" fmla="*/ 2147483647 w 62"/>
                <a:gd name="T63" fmla="*/ 2147483647 h 66"/>
                <a:gd name="T64" fmla="*/ 2147483647 w 62"/>
                <a:gd name="T65" fmla="*/ 2147483647 h 66"/>
                <a:gd name="T66" fmla="*/ 2147483647 w 62"/>
                <a:gd name="T67" fmla="*/ 2147483647 h 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66"/>
                <a:gd name="T104" fmla="*/ 62 w 62"/>
                <a:gd name="T105" fmla="*/ 66 h 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66">
                  <a:moveTo>
                    <a:pt x="12" y="30"/>
                  </a:moveTo>
                  <a:lnTo>
                    <a:pt x="14" y="29"/>
                  </a:lnTo>
                  <a:lnTo>
                    <a:pt x="14" y="27"/>
                  </a:lnTo>
                  <a:lnTo>
                    <a:pt x="17" y="25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8" y="18"/>
                  </a:lnTo>
                  <a:lnTo>
                    <a:pt x="22" y="17"/>
                  </a:lnTo>
                  <a:lnTo>
                    <a:pt x="22" y="11"/>
                  </a:lnTo>
                  <a:lnTo>
                    <a:pt x="17" y="5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9" y="5"/>
                  </a:lnTo>
                  <a:lnTo>
                    <a:pt x="31" y="6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4" y="11"/>
                  </a:lnTo>
                  <a:lnTo>
                    <a:pt x="47" y="9"/>
                  </a:lnTo>
                  <a:lnTo>
                    <a:pt x="53" y="14"/>
                  </a:lnTo>
                  <a:lnTo>
                    <a:pt x="57" y="18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0" y="21"/>
                  </a:lnTo>
                  <a:lnTo>
                    <a:pt x="58" y="22"/>
                  </a:lnTo>
                  <a:lnTo>
                    <a:pt x="57" y="25"/>
                  </a:lnTo>
                  <a:lnTo>
                    <a:pt x="53" y="29"/>
                  </a:lnTo>
                  <a:lnTo>
                    <a:pt x="50" y="34"/>
                  </a:lnTo>
                  <a:lnTo>
                    <a:pt x="42" y="35"/>
                  </a:lnTo>
                  <a:lnTo>
                    <a:pt x="42" y="39"/>
                  </a:lnTo>
                  <a:lnTo>
                    <a:pt x="45" y="42"/>
                  </a:lnTo>
                  <a:lnTo>
                    <a:pt x="41" y="45"/>
                  </a:lnTo>
                  <a:lnTo>
                    <a:pt x="42" y="50"/>
                  </a:lnTo>
                  <a:lnTo>
                    <a:pt x="38" y="52"/>
                  </a:lnTo>
                  <a:lnTo>
                    <a:pt x="34" y="53"/>
                  </a:lnTo>
                  <a:lnTo>
                    <a:pt x="34" y="56"/>
                  </a:lnTo>
                  <a:lnTo>
                    <a:pt x="30" y="57"/>
                  </a:lnTo>
                  <a:lnTo>
                    <a:pt x="28" y="54"/>
                  </a:lnTo>
                  <a:lnTo>
                    <a:pt x="26" y="58"/>
                  </a:lnTo>
                  <a:lnTo>
                    <a:pt x="24" y="61"/>
                  </a:lnTo>
                  <a:lnTo>
                    <a:pt x="19" y="60"/>
                  </a:lnTo>
                  <a:lnTo>
                    <a:pt x="17" y="63"/>
                  </a:lnTo>
                  <a:lnTo>
                    <a:pt x="15" y="66"/>
                  </a:lnTo>
                  <a:lnTo>
                    <a:pt x="12" y="66"/>
                  </a:lnTo>
                  <a:lnTo>
                    <a:pt x="12" y="63"/>
                  </a:lnTo>
                  <a:lnTo>
                    <a:pt x="8" y="61"/>
                  </a:lnTo>
                  <a:lnTo>
                    <a:pt x="8" y="57"/>
                  </a:lnTo>
                  <a:lnTo>
                    <a:pt x="2" y="57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5" y="44"/>
                  </a:lnTo>
                  <a:lnTo>
                    <a:pt x="7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11" y="33"/>
                  </a:lnTo>
                  <a:lnTo>
                    <a:pt x="12" y="30"/>
                  </a:lnTo>
                  <a:close/>
                  <a:moveTo>
                    <a:pt x="12" y="30"/>
                  </a:moveTo>
                  <a:lnTo>
                    <a:pt x="14" y="29"/>
                  </a:lnTo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68" name="Freeform 48"/>
            <p:cNvSpPr>
              <a:spLocks/>
            </p:cNvSpPr>
            <p:nvPr/>
          </p:nvSpPr>
          <p:spPr bwMode="auto">
            <a:xfrm>
              <a:off x="1562" y="2708"/>
              <a:ext cx="294" cy="210"/>
            </a:xfrm>
            <a:custGeom>
              <a:avLst/>
              <a:gdLst>
                <a:gd name="T0" fmla="*/ 2147483647 w 49"/>
                <a:gd name="T1" fmla="*/ 2147483647 h 35"/>
                <a:gd name="T2" fmla="*/ 2147483647 w 49"/>
                <a:gd name="T3" fmla="*/ 2147483647 h 35"/>
                <a:gd name="T4" fmla="*/ 2147483647 w 49"/>
                <a:gd name="T5" fmla="*/ 2147483647 h 35"/>
                <a:gd name="T6" fmla="*/ 2147483647 w 49"/>
                <a:gd name="T7" fmla="*/ 2147483647 h 35"/>
                <a:gd name="T8" fmla="*/ 0 w 49"/>
                <a:gd name="T9" fmla="*/ 2147483647 h 35"/>
                <a:gd name="T10" fmla="*/ 0 w 49"/>
                <a:gd name="T11" fmla="*/ 2147483647 h 35"/>
                <a:gd name="T12" fmla="*/ 2147483647 w 49"/>
                <a:gd name="T13" fmla="*/ 2147483647 h 35"/>
                <a:gd name="T14" fmla="*/ 2147483647 w 49"/>
                <a:gd name="T15" fmla="*/ 2147483647 h 35"/>
                <a:gd name="T16" fmla="*/ 2147483647 w 49"/>
                <a:gd name="T17" fmla="*/ 2147483647 h 35"/>
                <a:gd name="T18" fmla="*/ 2147483647 w 49"/>
                <a:gd name="T19" fmla="*/ 2147483647 h 35"/>
                <a:gd name="T20" fmla="*/ 2147483647 w 49"/>
                <a:gd name="T21" fmla="*/ 2147483647 h 35"/>
                <a:gd name="T22" fmla="*/ 2147483647 w 49"/>
                <a:gd name="T23" fmla="*/ 2147483647 h 35"/>
                <a:gd name="T24" fmla="*/ 2147483647 w 49"/>
                <a:gd name="T25" fmla="*/ 2147483647 h 35"/>
                <a:gd name="T26" fmla="*/ 2147483647 w 49"/>
                <a:gd name="T27" fmla="*/ 2147483647 h 35"/>
                <a:gd name="T28" fmla="*/ 2147483647 w 49"/>
                <a:gd name="T29" fmla="*/ 2147483647 h 35"/>
                <a:gd name="T30" fmla="*/ 2147483647 w 49"/>
                <a:gd name="T31" fmla="*/ 2147483647 h 35"/>
                <a:gd name="T32" fmla="*/ 2147483647 w 49"/>
                <a:gd name="T33" fmla="*/ 2147483647 h 35"/>
                <a:gd name="T34" fmla="*/ 2147483647 w 49"/>
                <a:gd name="T35" fmla="*/ 2147483647 h 35"/>
                <a:gd name="T36" fmla="*/ 2147483647 w 49"/>
                <a:gd name="T37" fmla="*/ 2147483647 h 35"/>
                <a:gd name="T38" fmla="*/ 2147483647 w 49"/>
                <a:gd name="T39" fmla="*/ 2147483647 h 35"/>
                <a:gd name="T40" fmla="*/ 2147483647 w 49"/>
                <a:gd name="T41" fmla="*/ 2147483647 h 35"/>
                <a:gd name="T42" fmla="*/ 2147483647 w 49"/>
                <a:gd name="T43" fmla="*/ 2147483647 h 35"/>
                <a:gd name="T44" fmla="*/ 2147483647 w 49"/>
                <a:gd name="T45" fmla="*/ 2147483647 h 35"/>
                <a:gd name="T46" fmla="*/ 2147483647 w 49"/>
                <a:gd name="T47" fmla="*/ 2147483647 h 35"/>
                <a:gd name="T48" fmla="*/ 2147483647 w 49"/>
                <a:gd name="T49" fmla="*/ 2147483647 h 35"/>
                <a:gd name="T50" fmla="*/ 2147483647 w 49"/>
                <a:gd name="T51" fmla="*/ 2147483647 h 35"/>
                <a:gd name="T52" fmla="*/ 2147483647 w 49"/>
                <a:gd name="T53" fmla="*/ 2147483647 h 35"/>
                <a:gd name="T54" fmla="*/ 2147483647 w 49"/>
                <a:gd name="T55" fmla="*/ 0 h 35"/>
                <a:gd name="T56" fmla="*/ 2147483647 w 49"/>
                <a:gd name="T57" fmla="*/ 2147483647 h 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"/>
                <a:gd name="T88" fmla="*/ 0 h 35"/>
                <a:gd name="T89" fmla="*/ 49 w 49"/>
                <a:gd name="T90" fmla="*/ 35 h 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" h="35">
                  <a:moveTo>
                    <a:pt x="10" y="1"/>
                  </a:moveTo>
                  <a:lnTo>
                    <a:pt x="10" y="6"/>
                  </a:lnTo>
                  <a:lnTo>
                    <a:pt x="9" y="9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5" y="28"/>
                  </a:lnTo>
                  <a:lnTo>
                    <a:pt x="14" y="29"/>
                  </a:lnTo>
                  <a:lnTo>
                    <a:pt x="19" y="33"/>
                  </a:lnTo>
                  <a:lnTo>
                    <a:pt x="23" y="31"/>
                  </a:lnTo>
                  <a:cubicBezTo>
                    <a:pt x="23" y="31"/>
                    <a:pt x="27" y="33"/>
                    <a:pt x="27" y="33"/>
                  </a:cubicBezTo>
                  <a:cubicBezTo>
                    <a:pt x="28" y="33"/>
                    <a:pt x="34" y="34"/>
                    <a:pt x="34" y="34"/>
                  </a:cubicBezTo>
                  <a:lnTo>
                    <a:pt x="37" y="35"/>
                  </a:lnTo>
                  <a:lnTo>
                    <a:pt x="44" y="35"/>
                  </a:lnTo>
                  <a:lnTo>
                    <a:pt x="49" y="31"/>
                  </a:lnTo>
                  <a:lnTo>
                    <a:pt x="44" y="27"/>
                  </a:lnTo>
                  <a:lnTo>
                    <a:pt x="41" y="24"/>
                  </a:lnTo>
                  <a:lnTo>
                    <a:pt x="41" y="20"/>
                  </a:lnTo>
                  <a:lnTo>
                    <a:pt x="37" y="16"/>
                  </a:lnTo>
                  <a:lnTo>
                    <a:pt x="32" y="16"/>
                  </a:lnTo>
                  <a:lnTo>
                    <a:pt x="33" y="12"/>
                  </a:lnTo>
                  <a:lnTo>
                    <a:pt x="30" y="11"/>
                  </a:lnTo>
                  <a:lnTo>
                    <a:pt x="31" y="4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10" y="1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69" name="Freeform 49"/>
            <p:cNvSpPr>
              <a:spLocks/>
            </p:cNvSpPr>
            <p:nvPr/>
          </p:nvSpPr>
          <p:spPr bwMode="auto">
            <a:xfrm>
              <a:off x="1460" y="2300"/>
              <a:ext cx="384" cy="432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2147483647 h 72"/>
                <a:gd name="T12" fmla="*/ 2147483647 w 64"/>
                <a:gd name="T13" fmla="*/ 2147483647 h 72"/>
                <a:gd name="T14" fmla="*/ 2147483647 w 64"/>
                <a:gd name="T15" fmla="*/ 2147483647 h 72"/>
                <a:gd name="T16" fmla="*/ 2147483647 w 64"/>
                <a:gd name="T17" fmla="*/ 2147483647 h 72"/>
                <a:gd name="T18" fmla="*/ 2147483647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2147483647 w 64"/>
                <a:gd name="T27" fmla="*/ 2147483647 h 72"/>
                <a:gd name="T28" fmla="*/ 2147483647 w 64"/>
                <a:gd name="T29" fmla="*/ 2147483647 h 72"/>
                <a:gd name="T30" fmla="*/ 2147483647 w 64"/>
                <a:gd name="T31" fmla="*/ 2147483647 h 72"/>
                <a:gd name="T32" fmla="*/ 2147483647 w 64"/>
                <a:gd name="T33" fmla="*/ 2147483647 h 72"/>
                <a:gd name="T34" fmla="*/ 2147483647 w 64"/>
                <a:gd name="T35" fmla="*/ 2147483647 h 72"/>
                <a:gd name="T36" fmla="*/ 2147483647 w 64"/>
                <a:gd name="T37" fmla="*/ 2147483647 h 72"/>
                <a:gd name="T38" fmla="*/ 2147483647 w 64"/>
                <a:gd name="T39" fmla="*/ 2147483647 h 72"/>
                <a:gd name="T40" fmla="*/ 2147483647 w 64"/>
                <a:gd name="T41" fmla="*/ 2147483647 h 72"/>
                <a:gd name="T42" fmla="*/ 0 w 64"/>
                <a:gd name="T43" fmla="*/ 2147483647 h 72"/>
                <a:gd name="T44" fmla="*/ 2147483647 w 64"/>
                <a:gd name="T45" fmla="*/ 2147483647 h 72"/>
                <a:gd name="T46" fmla="*/ 2147483647 w 64"/>
                <a:gd name="T47" fmla="*/ 2147483647 h 72"/>
                <a:gd name="T48" fmla="*/ 2147483647 w 64"/>
                <a:gd name="T49" fmla="*/ 2147483647 h 72"/>
                <a:gd name="T50" fmla="*/ 2147483647 w 64"/>
                <a:gd name="T51" fmla="*/ 2147483647 h 72"/>
                <a:gd name="T52" fmla="*/ 2147483647 w 64"/>
                <a:gd name="T53" fmla="*/ 2147483647 h 72"/>
                <a:gd name="T54" fmla="*/ 2147483647 w 64"/>
                <a:gd name="T55" fmla="*/ 2147483647 h 72"/>
                <a:gd name="T56" fmla="*/ 2147483647 w 64"/>
                <a:gd name="T57" fmla="*/ 2147483647 h 72"/>
                <a:gd name="T58" fmla="*/ 2147483647 w 64"/>
                <a:gd name="T59" fmla="*/ 2147483647 h 72"/>
                <a:gd name="T60" fmla="*/ 2147483647 w 64"/>
                <a:gd name="T61" fmla="*/ 2147483647 h 72"/>
                <a:gd name="T62" fmla="*/ 2147483647 w 64"/>
                <a:gd name="T63" fmla="*/ 2147483647 h 72"/>
                <a:gd name="T64" fmla="*/ 2147483647 w 64"/>
                <a:gd name="T65" fmla="*/ 2147483647 h 72"/>
                <a:gd name="T66" fmla="*/ 2147483647 w 64"/>
                <a:gd name="T67" fmla="*/ 2147483647 h 72"/>
                <a:gd name="T68" fmla="*/ 2147483647 w 64"/>
                <a:gd name="T69" fmla="*/ 2147483647 h 72"/>
                <a:gd name="T70" fmla="*/ 2147483647 w 64"/>
                <a:gd name="T71" fmla="*/ 2147483647 h 72"/>
                <a:gd name="T72" fmla="*/ 2147483647 w 64"/>
                <a:gd name="T73" fmla="*/ 2147483647 h 72"/>
                <a:gd name="T74" fmla="*/ 2147483647 w 64"/>
                <a:gd name="T75" fmla="*/ 2147483647 h 72"/>
                <a:gd name="T76" fmla="*/ 2147483647 w 64"/>
                <a:gd name="T77" fmla="*/ 2147483647 h 72"/>
                <a:gd name="T78" fmla="*/ 2147483647 w 64"/>
                <a:gd name="T79" fmla="*/ 2147483647 h 72"/>
                <a:gd name="T80" fmla="*/ 2147483647 w 64"/>
                <a:gd name="T81" fmla="*/ 2147483647 h 72"/>
                <a:gd name="T82" fmla="*/ 2147483647 w 64"/>
                <a:gd name="T83" fmla="*/ 2147483647 h 72"/>
                <a:gd name="T84" fmla="*/ 2147483647 w 64"/>
                <a:gd name="T85" fmla="*/ 2147483647 h 72"/>
                <a:gd name="T86" fmla="*/ 2147483647 w 64"/>
                <a:gd name="T87" fmla="*/ 2147483647 h 72"/>
                <a:gd name="T88" fmla="*/ 2147483647 w 64"/>
                <a:gd name="T89" fmla="*/ 2147483647 h 72"/>
                <a:gd name="T90" fmla="*/ 2147483647 w 64"/>
                <a:gd name="T91" fmla="*/ 2147483647 h 72"/>
                <a:gd name="T92" fmla="*/ 2147483647 w 64"/>
                <a:gd name="T93" fmla="*/ 2147483647 h 72"/>
                <a:gd name="T94" fmla="*/ 2147483647 w 64"/>
                <a:gd name="T95" fmla="*/ 2147483647 h 72"/>
                <a:gd name="T96" fmla="*/ 2147483647 w 64"/>
                <a:gd name="T97" fmla="*/ 2147483647 h 72"/>
                <a:gd name="T98" fmla="*/ 2147483647 w 64"/>
                <a:gd name="T99" fmla="*/ 2147483647 h 72"/>
                <a:gd name="T100" fmla="*/ 2147483647 w 64"/>
                <a:gd name="T101" fmla="*/ 2147483647 h 72"/>
                <a:gd name="T102" fmla="*/ 2147483647 w 64"/>
                <a:gd name="T103" fmla="*/ 0 h 72"/>
                <a:gd name="T104" fmla="*/ 2147483647 w 64"/>
                <a:gd name="T105" fmla="*/ 2147483647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4"/>
                <a:gd name="T160" fmla="*/ 0 h 72"/>
                <a:gd name="T161" fmla="*/ 64 w 64"/>
                <a:gd name="T162" fmla="*/ 72 h 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4" h="72">
                  <a:moveTo>
                    <a:pt x="47" y="3"/>
                  </a:moveTo>
                  <a:lnTo>
                    <a:pt x="47" y="5"/>
                  </a:lnTo>
                  <a:lnTo>
                    <a:pt x="45" y="7"/>
                  </a:lnTo>
                  <a:lnTo>
                    <a:pt x="43" y="8"/>
                  </a:lnTo>
                  <a:lnTo>
                    <a:pt x="42" y="11"/>
                  </a:lnTo>
                  <a:lnTo>
                    <a:pt x="38" y="15"/>
                  </a:lnTo>
                  <a:lnTo>
                    <a:pt x="35" y="20"/>
                  </a:lnTo>
                  <a:lnTo>
                    <a:pt x="27" y="21"/>
                  </a:lnTo>
                  <a:lnTo>
                    <a:pt x="27" y="25"/>
                  </a:lnTo>
                  <a:lnTo>
                    <a:pt x="30" y="28"/>
                  </a:lnTo>
                  <a:lnTo>
                    <a:pt x="26" y="31"/>
                  </a:lnTo>
                  <a:lnTo>
                    <a:pt x="27" y="36"/>
                  </a:lnTo>
                  <a:lnTo>
                    <a:pt x="23" y="38"/>
                  </a:lnTo>
                  <a:lnTo>
                    <a:pt x="19" y="39"/>
                  </a:lnTo>
                  <a:lnTo>
                    <a:pt x="19" y="42"/>
                  </a:lnTo>
                  <a:lnTo>
                    <a:pt x="15" y="43"/>
                  </a:lnTo>
                  <a:lnTo>
                    <a:pt x="13" y="40"/>
                  </a:lnTo>
                  <a:lnTo>
                    <a:pt x="11" y="44"/>
                  </a:lnTo>
                  <a:lnTo>
                    <a:pt x="9" y="47"/>
                  </a:lnTo>
                  <a:lnTo>
                    <a:pt x="4" y="46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2" y="55"/>
                  </a:lnTo>
                  <a:lnTo>
                    <a:pt x="4" y="57"/>
                  </a:ln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5" y="62"/>
                  </a:lnTo>
                  <a:lnTo>
                    <a:pt x="17" y="63"/>
                  </a:lnTo>
                  <a:lnTo>
                    <a:pt x="19" y="66"/>
                  </a:lnTo>
                  <a:lnTo>
                    <a:pt x="25" y="65"/>
                  </a:lnTo>
                  <a:lnTo>
                    <a:pt x="27" y="69"/>
                  </a:lnTo>
                  <a:lnTo>
                    <a:pt x="38" y="68"/>
                  </a:lnTo>
                  <a:lnTo>
                    <a:pt x="40" y="71"/>
                  </a:lnTo>
                  <a:lnTo>
                    <a:pt x="48" y="72"/>
                  </a:lnTo>
                  <a:lnTo>
                    <a:pt x="51" y="68"/>
                  </a:lnTo>
                  <a:lnTo>
                    <a:pt x="53" y="63"/>
                  </a:lnTo>
                  <a:lnTo>
                    <a:pt x="57" y="62"/>
                  </a:lnTo>
                  <a:lnTo>
                    <a:pt x="62" y="62"/>
                  </a:lnTo>
                  <a:lnTo>
                    <a:pt x="64" y="58"/>
                  </a:lnTo>
                  <a:lnTo>
                    <a:pt x="62" y="56"/>
                  </a:lnTo>
                  <a:lnTo>
                    <a:pt x="62" y="49"/>
                  </a:lnTo>
                  <a:lnTo>
                    <a:pt x="63" y="44"/>
                  </a:lnTo>
                  <a:lnTo>
                    <a:pt x="58" y="42"/>
                  </a:lnTo>
                  <a:lnTo>
                    <a:pt x="60" y="34"/>
                  </a:lnTo>
                  <a:lnTo>
                    <a:pt x="59" y="25"/>
                  </a:lnTo>
                  <a:lnTo>
                    <a:pt x="62" y="19"/>
                  </a:lnTo>
                  <a:lnTo>
                    <a:pt x="63" y="16"/>
                  </a:lnTo>
                  <a:lnTo>
                    <a:pt x="60" y="13"/>
                  </a:lnTo>
                  <a:lnTo>
                    <a:pt x="56" y="7"/>
                  </a:lnTo>
                  <a:lnTo>
                    <a:pt x="52" y="3"/>
                  </a:lnTo>
                  <a:lnTo>
                    <a:pt x="50" y="0"/>
                  </a:lnTo>
                  <a:lnTo>
                    <a:pt x="47" y="3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70" name="Freeform 50"/>
            <p:cNvSpPr>
              <a:spLocks/>
            </p:cNvSpPr>
            <p:nvPr/>
          </p:nvSpPr>
          <p:spPr bwMode="auto">
            <a:xfrm>
              <a:off x="632" y="1640"/>
              <a:ext cx="186" cy="252"/>
            </a:xfrm>
            <a:custGeom>
              <a:avLst/>
              <a:gdLst>
                <a:gd name="T0" fmla="*/ 2147483647 w 31"/>
                <a:gd name="T1" fmla="*/ 2147483647 h 42"/>
                <a:gd name="T2" fmla="*/ 2147483647 w 31"/>
                <a:gd name="T3" fmla="*/ 2147483647 h 42"/>
                <a:gd name="T4" fmla="*/ 2147483647 w 31"/>
                <a:gd name="T5" fmla="*/ 2147483647 h 42"/>
                <a:gd name="T6" fmla="*/ 2147483647 w 31"/>
                <a:gd name="T7" fmla="*/ 2147483647 h 42"/>
                <a:gd name="T8" fmla="*/ 2147483647 w 31"/>
                <a:gd name="T9" fmla="*/ 2147483647 h 42"/>
                <a:gd name="T10" fmla="*/ 2147483647 w 31"/>
                <a:gd name="T11" fmla="*/ 2147483647 h 42"/>
                <a:gd name="T12" fmla="*/ 2147483647 w 31"/>
                <a:gd name="T13" fmla="*/ 2147483647 h 42"/>
                <a:gd name="T14" fmla="*/ 2147483647 w 31"/>
                <a:gd name="T15" fmla="*/ 2147483647 h 42"/>
                <a:gd name="T16" fmla="*/ 0 w 31"/>
                <a:gd name="T17" fmla="*/ 2147483647 h 42"/>
                <a:gd name="T18" fmla="*/ 2147483647 w 31"/>
                <a:gd name="T19" fmla="*/ 2147483647 h 42"/>
                <a:gd name="T20" fmla="*/ 2147483647 w 31"/>
                <a:gd name="T21" fmla="*/ 2147483647 h 42"/>
                <a:gd name="T22" fmla="*/ 2147483647 w 31"/>
                <a:gd name="T23" fmla="*/ 2147483647 h 42"/>
                <a:gd name="T24" fmla="*/ 2147483647 w 31"/>
                <a:gd name="T25" fmla="*/ 2147483647 h 42"/>
                <a:gd name="T26" fmla="*/ 2147483647 w 31"/>
                <a:gd name="T27" fmla="*/ 2147483647 h 42"/>
                <a:gd name="T28" fmla="*/ 2147483647 w 31"/>
                <a:gd name="T29" fmla="*/ 2147483647 h 42"/>
                <a:gd name="T30" fmla="*/ 2147483647 w 31"/>
                <a:gd name="T31" fmla="*/ 2147483647 h 42"/>
                <a:gd name="T32" fmla="*/ 2147483647 w 31"/>
                <a:gd name="T33" fmla="*/ 2147483647 h 42"/>
                <a:gd name="T34" fmla="*/ 2147483647 w 31"/>
                <a:gd name="T35" fmla="*/ 2147483647 h 42"/>
                <a:gd name="T36" fmla="*/ 2147483647 w 31"/>
                <a:gd name="T37" fmla="*/ 2147483647 h 42"/>
                <a:gd name="T38" fmla="*/ 2147483647 w 31"/>
                <a:gd name="T39" fmla="*/ 0 h 42"/>
                <a:gd name="T40" fmla="*/ 2147483647 w 31"/>
                <a:gd name="T41" fmla="*/ 2147483647 h 42"/>
                <a:gd name="T42" fmla="*/ 2147483647 w 31"/>
                <a:gd name="T43" fmla="*/ 2147483647 h 42"/>
                <a:gd name="T44" fmla="*/ 2147483647 w 31"/>
                <a:gd name="T45" fmla="*/ 2147483647 h 42"/>
                <a:gd name="T46" fmla="*/ 2147483647 w 31"/>
                <a:gd name="T47" fmla="*/ 2147483647 h 42"/>
                <a:gd name="T48" fmla="*/ 2147483647 w 31"/>
                <a:gd name="T49" fmla="*/ 2147483647 h 42"/>
                <a:gd name="T50" fmla="*/ 2147483647 w 31"/>
                <a:gd name="T51" fmla="*/ 2147483647 h 42"/>
                <a:gd name="T52" fmla="*/ 2147483647 w 31"/>
                <a:gd name="T53" fmla="*/ 2147483647 h 42"/>
                <a:gd name="T54" fmla="*/ 2147483647 w 31"/>
                <a:gd name="T55" fmla="*/ 2147483647 h 42"/>
                <a:gd name="T56" fmla="*/ 2147483647 w 31"/>
                <a:gd name="T57" fmla="*/ 2147483647 h 42"/>
                <a:gd name="T58" fmla="*/ 2147483647 w 31"/>
                <a:gd name="T59" fmla="*/ 2147483647 h 42"/>
                <a:gd name="T60" fmla="*/ 2147483647 w 31"/>
                <a:gd name="T61" fmla="*/ 2147483647 h 42"/>
                <a:gd name="T62" fmla="*/ 2147483647 w 31"/>
                <a:gd name="T63" fmla="*/ 2147483647 h 42"/>
                <a:gd name="T64" fmla="*/ 2147483647 w 31"/>
                <a:gd name="T65" fmla="*/ 2147483647 h 42"/>
                <a:gd name="T66" fmla="*/ 2147483647 w 31"/>
                <a:gd name="T67" fmla="*/ 2147483647 h 42"/>
                <a:gd name="T68" fmla="*/ 2147483647 w 31"/>
                <a:gd name="T69" fmla="*/ 2147483647 h 42"/>
                <a:gd name="T70" fmla="*/ 2147483647 w 31"/>
                <a:gd name="T71" fmla="*/ 2147483647 h 42"/>
                <a:gd name="T72" fmla="*/ 2147483647 w 31"/>
                <a:gd name="T73" fmla="*/ 2147483647 h 42"/>
                <a:gd name="T74" fmla="*/ 2147483647 w 31"/>
                <a:gd name="T75" fmla="*/ 2147483647 h 42"/>
                <a:gd name="T76" fmla="*/ 2147483647 w 31"/>
                <a:gd name="T77" fmla="*/ 2147483647 h 42"/>
                <a:gd name="T78" fmla="*/ 2147483647 w 31"/>
                <a:gd name="T79" fmla="*/ 2147483647 h 42"/>
                <a:gd name="T80" fmla="*/ 2147483647 w 31"/>
                <a:gd name="T81" fmla="*/ 2147483647 h 42"/>
                <a:gd name="T82" fmla="*/ 2147483647 w 31"/>
                <a:gd name="T83" fmla="*/ 2147483647 h 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"/>
                <a:gd name="T127" fmla="*/ 0 h 42"/>
                <a:gd name="T128" fmla="*/ 31 w 31"/>
                <a:gd name="T129" fmla="*/ 42 h 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" h="42">
                  <a:moveTo>
                    <a:pt x="5" y="42"/>
                  </a:moveTo>
                  <a:lnTo>
                    <a:pt x="5" y="36"/>
                  </a:lnTo>
                  <a:lnTo>
                    <a:pt x="4" y="34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7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2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29" y="5"/>
                  </a:lnTo>
                  <a:lnTo>
                    <a:pt x="30" y="7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30" y="15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7" y="25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19" y="29"/>
                  </a:lnTo>
                  <a:lnTo>
                    <a:pt x="19" y="32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3" y="41"/>
                  </a:lnTo>
                  <a:lnTo>
                    <a:pt x="10" y="42"/>
                  </a:lnTo>
                  <a:lnTo>
                    <a:pt x="8" y="42"/>
                  </a:lnTo>
                  <a:lnTo>
                    <a:pt x="6" y="41"/>
                  </a:lnTo>
                  <a:lnTo>
                    <a:pt x="5" y="42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100" dirty="0">
                <a:solidFill>
                  <a:schemeClr val="bg1"/>
                </a:solidFill>
              </a:endParaRPr>
            </a:p>
          </p:txBody>
        </p:sp>
        <p:sp>
          <p:nvSpPr>
            <p:cNvPr id="371" name="Freeform 51"/>
            <p:cNvSpPr>
              <a:spLocks/>
            </p:cNvSpPr>
            <p:nvPr/>
          </p:nvSpPr>
          <p:spPr bwMode="auto">
            <a:xfrm>
              <a:off x="746" y="1730"/>
              <a:ext cx="222" cy="198"/>
            </a:xfrm>
            <a:custGeom>
              <a:avLst/>
              <a:gdLst>
                <a:gd name="T0" fmla="*/ 2147483647 w 37"/>
                <a:gd name="T1" fmla="*/ 2147483647 h 33"/>
                <a:gd name="T2" fmla="*/ 2147483647 w 37"/>
                <a:gd name="T3" fmla="*/ 2147483647 h 33"/>
                <a:gd name="T4" fmla="*/ 2147483647 w 37"/>
                <a:gd name="T5" fmla="*/ 2147483647 h 33"/>
                <a:gd name="T6" fmla="*/ 2147483647 w 37"/>
                <a:gd name="T7" fmla="*/ 2147483647 h 33"/>
                <a:gd name="T8" fmla="*/ 2147483647 w 37"/>
                <a:gd name="T9" fmla="*/ 2147483647 h 33"/>
                <a:gd name="T10" fmla="*/ 2147483647 w 37"/>
                <a:gd name="T11" fmla="*/ 2147483647 h 33"/>
                <a:gd name="T12" fmla="*/ 2147483647 w 37"/>
                <a:gd name="T13" fmla="*/ 2147483647 h 33"/>
                <a:gd name="T14" fmla="*/ 2147483647 w 37"/>
                <a:gd name="T15" fmla="*/ 2147483647 h 33"/>
                <a:gd name="T16" fmla="*/ 2147483647 w 37"/>
                <a:gd name="T17" fmla="*/ 2147483647 h 33"/>
                <a:gd name="T18" fmla="*/ 2147483647 w 37"/>
                <a:gd name="T19" fmla="*/ 2147483647 h 33"/>
                <a:gd name="T20" fmla="*/ 2147483647 w 37"/>
                <a:gd name="T21" fmla="*/ 2147483647 h 33"/>
                <a:gd name="T22" fmla="*/ 2147483647 w 37"/>
                <a:gd name="T23" fmla="*/ 2147483647 h 33"/>
                <a:gd name="T24" fmla="*/ 2147483647 w 37"/>
                <a:gd name="T25" fmla="*/ 2147483647 h 33"/>
                <a:gd name="T26" fmla="*/ 2147483647 w 37"/>
                <a:gd name="T27" fmla="*/ 2147483647 h 33"/>
                <a:gd name="T28" fmla="*/ 2147483647 w 37"/>
                <a:gd name="T29" fmla="*/ 2147483647 h 33"/>
                <a:gd name="T30" fmla="*/ 0 w 37"/>
                <a:gd name="T31" fmla="*/ 2147483647 h 33"/>
                <a:gd name="T32" fmla="*/ 0 w 37"/>
                <a:gd name="T33" fmla="*/ 2147483647 h 33"/>
                <a:gd name="T34" fmla="*/ 2147483647 w 37"/>
                <a:gd name="T35" fmla="*/ 2147483647 h 33"/>
                <a:gd name="T36" fmla="*/ 2147483647 w 37"/>
                <a:gd name="T37" fmla="*/ 2147483647 h 33"/>
                <a:gd name="T38" fmla="*/ 2147483647 w 37"/>
                <a:gd name="T39" fmla="*/ 2147483647 h 33"/>
                <a:gd name="T40" fmla="*/ 2147483647 w 37"/>
                <a:gd name="T41" fmla="*/ 2147483647 h 33"/>
                <a:gd name="T42" fmla="*/ 2147483647 w 37"/>
                <a:gd name="T43" fmla="*/ 2147483647 h 33"/>
                <a:gd name="T44" fmla="*/ 2147483647 w 37"/>
                <a:gd name="T45" fmla="*/ 0 h 33"/>
                <a:gd name="T46" fmla="*/ 2147483647 w 37"/>
                <a:gd name="T47" fmla="*/ 2147483647 h 33"/>
                <a:gd name="T48" fmla="*/ 2147483647 w 37"/>
                <a:gd name="T49" fmla="*/ 0 h 33"/>
                <a:gd name="T50" fmla="*/ 2147483647 w 37"/>
                <a:gd name="T51" fmla="*/ 2147483647 h 33"/>
                <a:gd name="T52" fmla="*/ 2147483647 w 37"/>
                <a:gd name="T53" fmla="*/ 2147483647 h 33"/>
                <a:gd name="T54" fmla="*/ 2147483647 w 37"/>
                <a:gd name="T55" fmla="*/ 2147483647 h 33"/>
                <a:gd name="T56" fmla="*/ 2147483647 w 37"/>
                <a:gd name="T57" fmla="*/ 2147483647 h 33"/>
                <a:gd name="T58" fmla="*/ 2147483647 w 37"/>
                <a:gd name="T59" fmla="*/ 2147483647 h 33"/>
                <a:gd name="T60" fmla="*/ 2147483647 w 37"/>
                <a:gd name="T61" fmla="*/ 2147483647 h 33"/>
                <a:gd name="T62" fmla="*/ 2147483647 w 37"/>
                <a:gd name="T63" fmla="*/ 2147483647 h 33"/>
                <a:gd name="T64" fmla="*/ 2147483647 w 37"/>
                <a:gd name="T65" fmla="*/ 2147483647 h 33"/>
                <a:gd name="T66" fmla="*/ 2147483647 w 37"/>
                <a:gd name="T67" fmla="*/ 2147483647 h 33"/>
                <a:gd name="T68" fmla="*/ 2147483647 w 37"/>
                <a:gd name="T69" fmla="*/ 2147483647 h 33"/>
                <a:gd name="T70" fmla="*/ 2147483647 w 37"/>
                <a:gd name="T71" fmla="*/ 2147483647 h 33"/>
                <a:gd name="T72" fmla="*/ 2147483647 w 37"/>
                <a:gd name="T73" fmla="*/ 2147483647 h 33"/>
                <a:gd name="T74" fmla="*/ 2147483647 w 37"/>
                <a:gd name="T75" fmla="*/ 2147483647 h 33"/>
                <a:gd name="T76" fmla="*/ 2147483647 w 37"/>
                <a:gd name="T77" fmla="*/ 2147483647 h 33"/>
                <a:gd name="T78" fmla="*/ 2147483647 w 37"/>
                <a:gd name="T79" fmla="*/ 2147483647 h 33"/>
                <a:gd name="T80" fmla="*/ 2147483647 w 37"/>
                <a:gd name="T81" fmla="*/ 2147483647 h 33"/>
                <a:gd name="T82" fmla="*/ 2147483647 w 37"/>
                <a:gd name="T83" fmla="*/ 2147483647 h 33"/>
                <a:gd name="T84" fmla="*/ 2147483647 w 37"/>
                <a:gd name="T85" fmla="*/ 2147483647 h 3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"/>
                <a:gd name="T130" fmla="*/ 0 h 33"/>
                <a:gd name="T131" fmla="*/ 37 w 37"/>
                <a:gd name="T132" fmla="*/ 33 h 3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" h="33">
                  <a:moveTo>
                    <a:pt x="36" y="33"/>
                  </a:moveTo>
                  <a:lnTo>
                    <a:pt x="33" y="30"/>
                  </a:lnTo>
                  <a:lnTo>
                    <a:pt x="29" y="29"/>
                  </a:lnTo>
                  <a:lnTo>
                    <a:pt x="26" y="26"/>
                  </a:lnTo>
                  <a:lnTo>
                    <a:pt x="24" y="24"/>
                  </a:lnTo>
                  <a:lnTo>
                    <a:pt x="23" y="23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3" y="23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3"/>
                  </a:lnTo>
                  <a:lnTo>
                    <a:pt x="3" y="11"/>
                  </a:lnTo>
                  <a:lnTo>
                    <a:pt x="8" y="10"/>
                  </a:lnTo>
                  <a:lnTo>
                    <a:pt x="6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6" y="3"/>
                  </a:lnTo>
                  <a:lnTo>
                    <a:pt x="29" y="4"/>
                  </a:lnTo>
                  <a:lnTo>
                    <a:pt x="28" y="7"/>
                  </a:lnTo>
                  <a:lnTo>
                    <a:pt x="28" y="10"/>
                  </a:lnTo>
                  <a:lnTo>
                    <a:pt x="33" y="10"/>
                  </a:lnTo>
                  <a:lnTo>
                    <a:pt x="32" y="12"/>
                  </a:lnTo>
                  <a:lnTo>
                    <a:pt x="34" y="13"/>
                  </a:lnTo>
                  <a:lnTo>
                    <a:pt x="33" y="15"/>
                  </a:lnTo>
                  <a:lnTo>
                    <a:pt x="35" y="16"/>
                  </a:lnTo>
                  <a:lnTo>
                    <a:pt x="36" y="21"/>
                  </a:lnTo>
                  <a:lnTo>
                    <a:pt x="36" y="25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37" y="31"/>
                  </a:lnTo>
                  <a:lnTo>
                    <a:pt x="36" y="33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72" name="Freeform 52"/>
            <p:cNvSpPr>
              <a:spLocks/>
            </p:cNvSpPr>
            <p:nvPr/>
          </p:nvSpPr>
          <p:spPr bwMode="auto">
            <a:xfrm>
              <a:off x="806" y="1592"/>
              <a:ext cx="306" cy="288"/>
            </a:xfrm>
            <a:custGeom>
              <a:avLst/>
              <a:gdLst>
                <a:gd name="T0" fmla="*/ 2147483647 w 51"/>
                <a:gd name="T1" fmla="*/ 2147483647 h 48"/>
                <a:gd name="T2" fmla="*/ 2147483647 w 51"/>
                <a:gd name="T3" fmla="*/ 2147483647 h 48"/>
                <a:gd name="T4" fmla="*/ 2147483647 w 51"/>
                <a:gd name="T5" fmla="*/ 2147483647 h 48"/>
                <a:gd name="T6" fmla="*/ 2147483647 w 51"/>
                <a:gd name="T7" fmla="*/ 2147483647 h 48"/>
                <a:gd name="T8" fmla="*/ 2147483647 w 51"/>
                <a:gd name="T9" fmla="*/ 2147483647 h 48"/>
                <a:gd name="T10" fmla="*/ 2147483647 w 51"/>
                <a:gd name="T11" fmla="*/ 2147483647 h 48"/>
                <a:gd name="T12" fmla="*/ 2147483647 w 51"/>
                <a:gd name="T13" fmla="*/ 2147483647 h 48"/>
                <a:gd name="T14" fmla="*/ 2147483647 w 51"/>
                <a:gd name="T15" fmla="*/ 2147483647 h 48"/>
                <a:gd name="T16" fmla="*/ 2147483647 w 51"/>
                <a:gd name="T17" fmla="*/ 2147483647 h 48"/>
                <a:gd name="T18" fmla="*/ 2147483647 w 51"/>
                <a:gd name="T19" fmla="*/ 2147483647 h 48"/>
                <a:gd name="T20" fmla="*/ 2147483647 w 51"/>
                <a:gd name="T21" fmla="*/ 2147483647 h 48"/>
                <a:gd name="T22" fmla="*/ 2147483647 w 51"/>
                <a:gd name="T23" fmla="*/ 2147483647 h 48"/>
                <a:gd name="T24" fmla="*/ 2147483647 w 51"/>
                <a:gd name="T25" fmla="*/ 2147483647 h 48"/>
                <a:gd name="T26" fmla="*/ 2147483647 w 51"/>
                <a:gd name="T27" fmla="*/ 2147483647 h 48"/>
                <a:gd name="T28" fmla="*/ 2147483647 w 51"/>
                <a:gd name="T29" fmla="*/ 2147483647 h 48"/>
                <a:gd name="T30" fmla="*/ 2147483647 w 51"/>
                <a:gd name="T31" fmla="*/ 2147483647 h 48"/>
                <a:gd name="T32" fmla="*/ 2147483647 w 51"/>
                <a:gd name="T33" fmla="*/ 2147483647 h 48"/>
                <a:gd name="T34" fmla="*/ 0 w 51"/>
                <a:gd name="T35" fmla="*/ 2147483647 h 48"/>
                <a:gd name="T36" fmla="*/ 2147483647 w 51"/>
                <a:gd name="T37" fmla="*/ 2147483647 h 48"/>
                <a:gd name="T38" fmla="*/ 2147483647 w 51"/>
                <a:gd name="T39" fmla="*/ 2147483647 h 48"/>
                <a:gd name="T40" fmla="*/ 2147483647 w 51"/>
                <a:gd name="T41" fmla="*/ 2147483647 h 48"/>
                <a:gd name="T42" fmla="*/ 0 w 51"/>
                <a:gd name="T43" fmla="*/ 2147483647 h 48"/>
                <a:gd name="T44" fmla="*/ 0 w 51"/>
                <a:gd name="T45" fmla="*/ 2147483647 h 48"/>
                <a:gd name="T46" fmla="*/ 2147483647 w 51"/>
                <a:gd name="T47" fmla="*/ 2147483647 h 48"/>
                <a:gd name="T48" fmla="*/ 2147483647 w 51"/>
                <a:gd name="T49" fmla="*/ 2147483647 h 48"/>
                <a:gd name="T50" fmla="*/ 2147483647 w 51"/>
                <a:gd name="T51" fmla="*/ 2147483647 h 48"/>
                <a:gd name="T52" fmla="*/ 2147483647 w 51"/>
                <a:gd name="T53" fmla="*/ 2147483647 h 48"/>
                <a:gd name="T54" fmla="*/ 2147483647 w 51"/>
                <a:gd name="T55" fmla="*/ 2147483647 h 48"/>
                <a:gd name="T56" fmla="*/ 2147483647 w 51"/>
                <a:gd name="T57" fmla="*/ 2147483647 h 48"/>
                <a:gd name="T58" fmla="*/ 2147483647 w 51"/>
                <a:gd name="T59" fmla="*/ 2147483647 h 48"/>
                <a:gd name="T60" fmla="*/ 2147483647 w 51"/>
                <a:gd name="T61" fmla="*/ 2147483647 h 48"/>
                <a:gd name="T62" fmla="*/ 2147483647 w 51"/>
                <a:gd name="T63" fmla="*/ 2147483647 h 48"/>
                <a:gd name="T64" fmla="*/ 2147483647 w 51"/>
                <a:gd name="T65" fmla="*/ 2147483647 h 48"/>
                <a:gd name="T66" fmla="*/ 2147483647 w 51"/>
                <a:gd name="T67" fmla="*/ 2147483647 h 48"/>
                <a:gd name="T68" fmla="*/ 2147483647 w 51"/>
                <a:gd name="T69" fmla="*/ 2147483647 h 48"/>
                <a:gd name="T70" fmla="*/ 2147483647 w 51"/>
                <a:gd name="T71" fmla="*/ 2147483647 h 48"/>
                <a:gd name="T72" fmla="*/ 2147483647 w 51"/>
                <a:gd name="T73" fmla="*/ 0 h 48"/>
                <a:gd name="T74" fmla="*/ 2147483647 w 51"/>
                <a:gd name="T75" fmla="*/ 2147483647 h 48"/>
                <a:gd name="T76" fmla="*/ 2147483647 w 51"/>
                <a:gd name="T77" fmla="*/ 2147483647 h 48"/>
                <a:gd name="T78" fmla="*/ 2147483647 w 51"/>
                <a:gd name="T79" fmla="*/ 2147483647 h 48"/>
                <a:gd name="T80" fmla="*/ 2147483647 w 51"/>
                <a:gd name="T81" fmla="*/ 2147483647 h 48"/>
                <a:gd name="T82" fmla="*/ 2147483647 w 51"/>
                <a:gd name="T83" fmla="*/ 2147483647 h 48"/>
                <a:gd name="T84" fmla="*/ 2147483647 w 51"/>
                <a:gd name="T85" fmla="*/ 2147483647 h 48"/>
                <a:gd name="T86" fmla="*/ 2147483647 w 51"/>
                <a:gd name="T87" fmla="*/ 2147483647 h 48"/>
                <a:gd name="T88" fmla="*/ 2147483647 w 51"/>
                <a:gd name="T89" fmla="*/ 2147483647 h 48"/>
                <a:gd name="T90" fmla="*/ 2147483647 w 51"/>
                <a:gd name="T91" fmla="*/ 2147483647 h 48"/>
                <a:gd name="T92" fmla="*/ 2147483647 w 51"/>
                <a:gd name="T93" fmla="*/ 2147483647 h 48"/>
                <a:gd name="T94" fmla="*/ 2147483647 w 51"/>
                <a:gd name="T95" fmla="*/ 2147483647 h 48"/>
                <a:gd name="T96" fmla="*/ 2147483647 w 51"/>
                <a:gd name="T97" fmla="*/ 2147483647 h 48"/>
                <a:gd name="T98" fmla="*/ 2147483647 w 51"/>
                <a:gd name="T99" fmla="*/ 2147483647 h 48"/>
                <a:gd name="T100" fmla="*/ 2147483647 w 51"/>
                <a:gd name="T101" fmla="*/ 2147483647 h 48"/>
                <a:gd name="T102" fmla="*/ 2147483647 w 51"/>
                <a:gd name="T103" fmla="*/ 2147483647 h 48"/>
                <a:gd name="T104" fmla="*/ 2147483647 w 51"/>
                <a:gd name="T105" fmla="*/ 2147483647 h 48"/>
                <a:gd name="T106" fmla="*/ 2147483647 w 51"/>
                <a:gd name="T107" fmla="*/ 2147483647 h 48"/>
                <a:gd name="T108" fmla="*/ 2147483647 w 51"/>
                <a:gd name="T109" fmla="*/ 2147483647 h 48"/>
                <a:gd name="T110" fmla="*/ 2147483647 w 51"/>
                <a:gd name="T111" fmla="*/ 2147483647 h 48"/>
                <a:gd name="T112" fmla="*/ 2147483647 w 51"/>
                <a:gd name="T113" fmla="*/ 2147483647 h 48"/>
                <a:gd name="T114" fmla="*/ 2147483647 w 51"/>
                <a:gd name="T115" fmla="*/ 2147483647 h 48"/>
                <a:gd name="T116" fmla="*/ 2147483647 w 51"/>
                <a:gd name="T117" fmla="*/ 2147483647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1"/>
                <a:gd name="T178" fmla="*/ 0 h 48"/>
                <a:gd name="T179" fmla="*/ 51 w 51"/>
                <a:gd name="T180" fmla="*/ 48 h 4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1" h="48">
                  <a:moveTo>
                    <a:pt x="26" y="48"/>
                  </a:moveTo>
                  <a:lnTo>
                    <a:pt x="26" y="44"/>
                  </a:lnTo>
                  <a:lnTo>
                    <a:pt x="25" y="39"/>
                  </a:lnTo>
                  <a:lnTo>
                    <a:pt x="23" y="38"/>
                  </a:lnTo>
                  <a:lnTo>
                    <a:pt x="24" y="36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19" y="27"/>
                  </a:lnTo>
                  <a:lnTo>
                    <a:pt x="16" y="26"/>
                  </a:lnTo>
                  <a:lnTo>
                    <a:pt x="12" y="27"/>
                  </a:lnTo>
                  <a:lnTo>
                    <a:pt x="11" y="25"/>
                  </a:lnTo>
                  <a:lnTo>
                    <a:pt x="8" y="25"/>
                  </a:lnTo>
                  <a:lnTo>
                    <a:pt x="6" y="23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17" y="9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0" y="7"/>
                  </a:lnTo>
                  <a:lnTo>
                    <a:pt x="30" y="11"/>
                  </a:lnTo>
                  <a:lnTo>
                    <a:pt x="25" y="17"/>
                  </a:lnTo>
                  <a:lnTo>
                    <a:pt x="22" y="20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29" y="25"/>
                  </a:lnTo>
                  <a:lnTo>
                    <a:pt x="33" y="25"/>
                  </a:lnTo>
                  <a:lnTo>
                    <a:pt x="34" y="27"/>
                  </a:lnTo>
                  <a:lnTo>
                    <a:pt x="37" y="27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3" y="25"/>
                  </a:lnTo>
                  <a:lnTo>
                    <a:pt x="46" y="27"/>
                  </a:lnTo>
                  <a:lnTo>
                    <a:pt x="51" y="32"/>
                  </a:lnTo>
                  <a:lnTo>
                    <a:pt x="51" y="35"/>
                  </a:lnTo>
                  <a:lnTo>
                    <a:pt x="49" y="35"/>
                  </a:lnTo>
                  <a:lnTo>
                    <a:pt x="43" y="34"/>
                  </a:lnTo>
                  <a:lnTo>
                    <a:pt x="37" y="38"/>
                  </a:lnTo>
                  <a:lnTo>
                    <a:pt x="35" y="45"/>
                  </a:lnTo>
                  <a:lnTo>
                    <a:pt x="30" y="45"/>
                  </a:lnTo>
                  <a:cubicBezTo>
                    <a:pt x="30" y="45"/>
                    <a:pt x="26" y="47"/>
                    <a:pt x="26" y="48"/>
                  </a:cubicBez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73" name="Freeform 53"/>
            <p:cNvSpPr>
              <a:spLocks/>
            </p:cNvSpPr>
            <p:nvPr/>
          </p:nvSpPr>
          <p:spPr bwMode="auto">
            <a:xfrm>
              <a:off x="344" y="1514"/>
              <a:ext cx="108" cy="144"/>
            </a:xfrm>
            <a:custGeom>
              <a:avLst/>
              <a:gdLst>
                <a:gd name="T0" fmla="*/ 0 w 18"/>
                <a:gd name="T1" fmla="*/ 0 h 24"/>
                <a:gd name="T2" fmla="*/ 2147483647 w 18"/>
                <a:gd name="T3" fmla="*/ 2147483647 h 24"/>
                <a:gd name="T4" fmla="*/ 2147483647 w 18"/>
                <a:gd name="T5" fmla="*/ 0 h 24"/>
                <a:gd name="T6" fmla="*/ 2147483647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2147483647 h 24"/>
                <a:gd name="T12" fmla="*/ 2147483647 w 18"/>
                <a:gd name="T13" fmla="*/ 2147483647 h 24"/>
                <a:gd name="T14" fmla="*/ 2147483647 w 18"/>
                <a:gd name="T15" fmla="*/ 2147483647 h 24"/>
                <a:gd name="T16" fmla="*/ 2147483647 w 18"/>
                <a:gd name="T17" fmla="*/ 2147483647 h 24"/>
                <a:gd name="T18" fmla="*/ 2147483647 w 18"/>
                <a:gd name="T19" fmla="*/ 2147483647 h 24"/>
                <a:gd name="T20" fmla="*/ 2147483647 w 18"/>
                <a:gd name="T21" fmla="*/ 2147483647 h 24"/>
                <a:gd name="T22" fmla="*/ 2147483647 w 18"/>
                <a:gd name="T23" fmla="*/ 2147483647 h 24"/>
                <a:gd name="T24" fmla="*/ 2147483647 w 18"/>
                <a:gd name="T25" fmla="*/ 2147483647 h 24"/>
                <a:gd name="T26" fmla="*/ 2147483647 w 18"/>
                <a:gd name="T27" fmla="*/ 2147483647 h 24"/>
                <a:gd name="T28" fmla="*/ 2147483647 w 18"/>
                <a:gd name="T29" fmla="*/ 2147483647 h 24"/>
                <a:gd name="T30" fmla="*/ 2147483647 w 18"/>
                <a:gd name="T31" fmla="*/ 2147483647 h 24"/>
                <a:gd name="T32" fmla="*/ 0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0" y="0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8" y="13"/>
                  </a:lnTo>
                  <a:lnTo>
                    <a:pt x="18" y="21"/>
                  </a:lnTo>
                  <a:lnTo>
                    <a:pt x="14" y="21"/>
                  </a:lnTo>
                  <a:lnTo>
                    <a:pt x="11" y="24"/>
                  </a:lnTo>
                  <a:lnTo>
                    <a:pt x="8" y="19"/>
                  </a:lnTo>
                  <a:lnTo>
                    <a:pt x="4" y="12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74" name="Freeform 54"/>
            <p:cNvSpPr>
              <a:spLocks/>
            </p:cNvSpPr>
            <p:nvPr/>
          </p:nvSpPr>
          <p:spPr bwMode="auto">
            <a:xfrm>
              <a:off x="974" y="1388"/>
              <a:ext cx="396" cy="444"/>
            </a:xfrm>
            <a:custGeom>
              <a:avLst/>
              <a:gdLst>
                <a:gd name="T0" fmla="*/ 2147483647 w 66"/>
                <a:gd name="T1" fmla="*/ 2147483647 h 74"/>
                <a:gd name="T2" fmla="*/ 2147483647 w 66"/>
                <a:gd name="T3" fmla="*/ 2147483647 h 74"/>
                <a:gd name="T4" fmla="*/ 2147483647 w 66"/>
                <a:gd name="T5" fmla="*/ 2147483647 h 74"/>
                <a:gd name="T6" fmla="*/ 2147483647 w 66"/>
                <a:gd name="T7" fmla="*/ 2147483647 h 74"/>
                <a:gd name="T8" fmla="*/ 2147483647 w 66"/>
                <a:gd name="T9" fmla="*/ 2147483647 h 74"/>
                <a:gd name="T10" fmla="*/ 2147483647 w 66"/>
                <a:gd name="T11" fmla="*/ 2147483647 h 74"/>
                <a:gd name="T12" fmla="*/ 2147483647 w 66"/>
                <a:gd name="T13" fmla="*/ 2147483647 h 74"/>
                <a:gd name="T14" fmla="*/ 2147483647 w 66"/>
                <a:gd name="T15" fmla="*/ 2147483647 h 74"/>
                <a:gd name="T16" fmla="*/ 2147483647 w 66"/>
                <a:gd name="T17" fmla="*/ 2147483647 h 74"/>
                <a:gd name="T18" fmla="*/ 2147483647 w 66"/>
                <a:gd name="T19" fmla="*/ 2147483647 h 74"/>
                <a:gd name="T20" fmla="*/ 2147483647 w 66"/>
                <a:gd name="T21" fmla="*/ 2147483647 h 74"/>
                <a:gd name="T22" fmla="*/ 2147483647 w 66"/>
                <a:gd name="T23" fmla="*/ 2147483647 h 74"/>
                <a:gd name="T24" fmla="*/ 2147483647 w 66"/>
                <a:gd name="T25" fmla="*/ 2147483647 h 74"/>
                <a:gd name="T26" fmla="*/ 2147483647 w 66"/>
                <a:gd name="T27" fmla="*/ 2147483647 h 74"/>
                <a:gd name="T28" fmla="*/ 2147483647 w 66"/>
                <a:gd name="T29" fmla="*/ 2147483647 h 74"/>
                <a:gd name="T30" fmla="*/ 2147483647 w 66"/>
                <a:gd name="T31" fmla="*/ 2147483647 h 74"/>
                <a:gd name="T32" fmla="*/ 2147483647 w 66"/>
                <a:gd name="T33" fmla="*/ 2147483647 h 74"/>
                <a:gd name="T34" fmla="*/ 2147483647 w 66"/>
                <a:gd name="T35" fmla="*/ 2147483647 h 74"/>
                <a:gd name="T36" fmla="*/ 2147483647 w 66"/>
                <a:gd name="T37" fmla="*/ 2147483647 h 74"/>
                <a:gd name="T38" fmla="*/ 2147483647 w 66"/>
                <a:gd name="T39" fmla="*/ 2147483647 h 74"/>
                <a:gd name="T40" fmla="*/ 2147483647 w 66"/>
                <a:gd name="T41" fmla="*/ 2147483647 h 74"/>
                <a:gd name="T42" fmla="*/ 2147483647 w 66"/>
                <a:gd name="T43" fmla="*/ 2147483647 h 74"/>
                <a:gd name="T44" fmla="*/ 2147483647 w 66"/>
                <a:gd name="T45" fmla="*/ 2147483647 h 74"/>
                <a:gd name="T46" fmla="*/ 2147483647 w 66"/>
                <a:gd name="T47" fmla="*/ 2147483647 h 74"/>
                <a:gd name="T48" fmla="*/ 2147483647 w 66"/>
                <a:gd name="T49" fmla="*/ 2147483647 h 74"/>
                <a:gd name="T50" fmla="*/ 2147483647 w 66"/>
                <a:gd name="T51" fmla="*/ 2147483647 h 74"/>
                <a:gd name="T52" fmla="*/ 2147483647 w 66"/>
                <a:gd name="T53" fmla="*/ 2147483647 h 74"/>
                <a:gd name="T54" fmla="*/ 2147483647 w 66"/>
                <a:gd name="T55" fmla="*/ 2147483647 h 74"/>
                <a:gd name="T56" fmla="*/ 2147483647 w 66"/>
                <a:gd name="T57" fmla="*/ 2147483647 h 74"/>
                <a:gd name="T58" fmla="*/ 2147483647 w 66"/>
                <a:gd name="T59" fmla="*/ 2147483647 h 74"/>
                <a:gd name="T60" fmla="*/ 2147483647 w 66"/>
                <a:gd name="T61" fmla="*/ 2147483647 h 74"/>
                <a:gd name="T62" fmla="*/ 2147483647 w 66"/>
                <a:gd name="T63" fmla="*/ 2147483647 h 74"/>
                <a:gd name="T64" fmla="*/ 2147483647 w 66"/>
                <a:gd name="T65" fmla="*/ 2147483647 h 74"/>
                <a:gd name="T66" fmla="*/ 2147483647 w 66"/>
                <a:gd name="T67" fmla="*/ 2147483647 h 74"/>
                <a:gd name="T68" fmla="*/ 2147483647 w 66"/>
                <a:gd name="T69" fmla="*/ 2147483647 h 74"/>
                <a:gd name="T70" fmla="*/ 2147483647 w 66"/>
                <a:gd name="T71" fmla="*/ 2147483647 h 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74"/>
                <a:gd name="T110" fmla="*/ 66 w 66"/>
                <a:gd name="T111" fmla="*/ 74 h 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74">
                  <a:moveTo>
                    <a:pt x="0" y="34"/>
                  </a:moveTo>
                  <a:lnTo>
                    <a:pt x="2" y="41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0" y="45"/>
                  </a:lnTo>
                  <a:lnTo>
                    <a:pt x="9" y="50"/>
                  </a:lnTo>
                  <a:lnTo>
                    <a:pt x="9" y="54"/>
                  </a:lnTo>
                  <a:lnTo>
                    <a:pt x="5" y="59"/>
                  </a:lnTo>
                  <a:lnTo>
                    <a:pt x="6" y="61"/>
                  </a:lnTo>
                  <a:lnTo>
                    <a:pt x="9" y="61"/>
                  </a:lnTo>
                  <a:lnTo>
                    <a:pt x="10" y="59"/>
                  </a:lnTo>
                  <a:lnTo>
                    <a:pt x="12" y="59"/>
                  </a:lnTo>
                  <a:lnTo>
                    <a:pt x="15" y="59"/>
                  </a:lnTo>
                  <a:lnTo>
                    <a:pt x="18" y="61"/>
                  </a:lnTo>
                  <a:lnTo>
                    <a:pt x="23" y="66"/>
                  </a:lnTo>
                  <a:lnTo>
                    <a:pt x="23" y="59"/>
                  </a:lnTo>
                  <a:lnTo>
                    <a:pt x="26" y="56"/>
                  </a:lnTo>
                  <a:lnTo>
                    <a:pt x="29" y="54"/>
                  </a:lnTo>
                  <a:lnTo>
                    <a:pt x="31" y="49"/>
                  </a:lnTo>
                  <a:lnTo>
                    <a:pt x="35" y="52"/>
                  </a:lnTo>
                  <a:lnTo>
                    <a:pt x="35" y="55"/>
                  </a:lnTo>
                  <a:lnTo>
                    <a:pt x="35" y="58"/>
                  </a:lnTo>
                  <a:lnTo>
                    <a:pt x="31" y="59"/>
                  </a:lnTo>
                  <a:lnTo>
                    <a:pt x="29" y="62"/>
                  </a:lnTo>
                  <a:lnTo>
                    <a:pt x="28" y="65"/>
                  </a:lnTo>
                  <a:lnTo>
                    <a:pt x="26" y="69"/>
                  </a:lnTo>
                  <a:lnTo>
                    <a:pt x="30" y="69"/>
                  </a:lnTo>
                  <a:lnTo>
                    <a:pt x="31" y="72"/>
                  </a:lnTo>
                  <a:lnTo>
                    <a:pt x="33" y="74"/>
                  </a:lnTo>
                  <a:lnTo>
                    <a:pt x="38" y="72"/>
                  </a:lnTo>
                  <a:lnTo>
                    <a:pt x="38" y="67"/>
                  </a:lnTo>
                  <a:lnTo>
                    <a:pt x="42" y="65"/>
                  </a:lnTo>
                  <a:lnTo>
                    <a:pt x="42" y="62"/>
                  </a:lnTo>
                  <a:lnTo>
                    <a:pt x="40" y="59"/>
                  </a:lnTo>
                  <a:lnTo>
                    <a:pt x="40" y="56"/>
                  </a:lnTo>
                  <a:lnTo>
                    <a:pt x="44" y="53"/>
                  </a:lnTo>
                  <a:lnTo>
                    <a:pt x="46" y="49"/>
                  </a:lnTo>
                  <a:lnTo>
                    <a:pt x="48" y="50"/>
                  </a:lnTo>
                  <a:lnTo>
                    <a:pt x="52" y="50"/>
                  </a:lnTo>
                  <a:lnTo>
                    <a:pt x="53" y="44"/>
                  </a:lnTo>
                  <a:lnTo>
                    <a:pt x="52" y="40"/>
                  </a:lnTo>
                  <a:lnTo>
                    <a:pt x="52" y="37"/>
                  </a:lnTo>
                  <a:lnTo>
                    <a:pt x="56" y="36"/>
                  </a:lnTo>
                  <a:lnTo>
                    <a:pt x="57" y="33"/>
                  </a:lnTo>
                  <a:lnTo>
                    <a:pt x="58" y="30"/>
                  </a:lnTo>
                  <a:lnTo>
                    <a:pt x="63" y="30"/>
                  </a:lnTo>
                  <a:lnTo>
                    <a:pt x="66" y="28"/>
                  </a:lnTo>
                  <a:lnTo>
                    <a:pt x="66" y="22"/>
                  </a:lnTo>
                  <a:lnTo>
                    <a:pt x="66" y="18"/>
                  </a:lnTo>
                  <a:lnTo>
                    <a:pt x="66" y="16"/>
                  </a:lnTo>
                  <a:lnTo>
                    <a:pt x="64" y="13"/>
                  </a:lnTo>
                  <a:lnTo>
                    <a:pt x="60" y="13"/>
                  </a:lnTo>
                  <a:lnTo>
                    <a:pt x="60" y="11"/>
                  </a:lnTo>
                  <a:lnTo>
                    <a:pt x="62" y="9"/>
                  </a:lnTo>
                  <a:lnTo>
                    <a:pt x="59" y="5"/>
                  </a:lnTo>
                  <a:lnTo>
                    <a:pt x="57" y="2"/>
                  </a:lnTo>
                  <a:lnTo>
                    <a:pt x="55" y="0"/>
                  </a:lnTo>
                  <a:lnTo>
                    <a:pt x="52" y="6"/>
                  </a:lnTo>
                  <a:lnTo>
                    <a:pt x="50" y="9"/>
                  </a:lnTo>
                  <a:lnTo>
                    <a:pt x="46" y="9"/>
                  </a:lnTo>
                  <a:lnTo>
                    <a:pt x="43" y="11"/>
                  </a:lnTo>
                  <a:lnTo>
                    <a:pt x="40" y="11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3" y="19"/>
                  </a:lnTo>
                  <a:lnTo>
                    <a:pt x="35" y="22"/>
                  </a:lnTo>
                  <a:lnTo>
                    <a:pt x="27" y="22"/>
                  </a:lnTo>
                  <a:lnTo>
                    <a:pt x="26" y="28"/>
                  </a:lnTo>
                  <a:lnTo>
                    <a:pt x="25" y="34"/>
                  </a:lnTo>
                  <a:lnTo>
                    <a:pt x="21" y="36"/>
                  </a:lnTo>
                  <a:lnTo>
                    <a:pt x="10" y="35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75" name="Freeform 55"/>
            <p:cNvSpPr>
              <a:spLocks/>
            </p:cNvSpPr>
            <p:nvPr/>
          </p:nvSpPr>
          <p:spPr bwMode="auto">
            <a:xfrm>
              <a:off x="1304" y="1274"/>
              <a:ext cx="276" cy="390"/>
            </a:xfrm>
            <a:custGeom>
              <a:avLst/>
              <a:gdLst>
                <a:gd name="T0" fmla="*/ 2147483647 w 46"/>
                <a:gd name="T1" fmla="*/ 2147483647 h 65"/>
                <a:gd name="T2" fmla="*/ 2147483647 w 46"/>
                <a:gd name="T3" fmla="*/ 2147483647 h 65"/>
                <a:gd name="T4" fmla="*/ 2147483647 w 46"/>
                <a:gd name="T5" fmla="*/ 2147483647 h 65"/>
                <a:gd name="T6" fmla="*/ 2147483647 w 46"/>
                <a:gd name="T7" fmla="*/ 2147483647 h 65"/>
                <a:gd name="T8" fmla="*/ 2147483647 w 46"/>
                <a:gd name="T9" fmla="*/ 2147483647 h 65"/>
                <a:gd name="T10" fmla="*/ 2147483647 w 46"/>
                <a:gd name="T11" fmla="*/ 2147483647 h 65"/>
                <a:gd name="T12" fmla="*/ 2147483647 w 46"/>
                <a:gd name="T13" fmla="*/ 2147483647 h 65"/>
                <a:gd name="T14" fmla="*/ 0 w 46"/>
                <a:gd name="T15" fmla="*/ 2147483647 h 65"/>
                <a:gd name="T16" fmla="*/ 2147483647 w 46"/>
                <a:gd name="T17" fmla="*/ 2147483647 h 65"/>
                <a:gd name="T18" fmla="*/ 2147483647 w 46"/>
                <a:gd name="T19" fmla="*/ 2147483647 h 65"/>
                <a:gd name="T20" fmla="*/ 2147483647 w 46"/>
                <a:gd name="T21" fmla="*/ 2147483647 h 65"/>
                <a:gd name="T22" fmla="*/ 2147483647 w 46"/>
                <a:gd name="T23" fmla="*/ 2147483647 h 65"/>
                <a:gd name="T24" fmla="*/ 2147483647 w 46"/>
                <a:gd name="T25" fmla="*/ 2147483647 h 65"/>
                <a:gd name="T26" fmla="*/ 2147483647 w 46"/>
                <a:gd name="T27" fmla="*/ 2147483647 h 65"/>
                <a:gd name="T28" fmla="*/ 2147483647 w 46"/>
                <a:gd name="T29" fmla="*/ 2147483647 h 65"/>
                <a:gd name="T30" fmla="*/ 2147483647 w 46"/>
                <a:gd name="T31" fmla="*/ 0 h 65"/>
                <a:gd name="T32" fmla="*/ 2147483647 w 46"/>
                <a:gd name="T33" fmla="*/ 0 h 65"/>
                <a:gd name="T34" fmla="*/ 2147483647 w 46"/>
                <a:gd name="T35" fmla="*/ 2147483647 h 65"/>
                <a:gd name="T36" fmla="*/ 2147483647 w 46"/>
                <a:gd name="T37" fmla="*/ 2147483647 h 65"/>
                <a:gd name="T38" fmla="*/ 2147483647 w 46"/>
                <a:gd name="T39" fmla="*/ 2147483647 h 65"/>
                <a:gd name="T40" fmla="*/ 2147483647 w 46"/>
                <a:gd name="T41" fmla="*/ 2147483647 h 65"/>
                <a:gd name="T42" fmla="*/ 2147483647 w 46"/>
                <a:gd name="T43" fmla="*/ 2147483647 h 65"/>
                <a:gd name="T44" fmla="*/ 2147483647 w 46"/>
                <a:gd name="T45" fmla="*/ 2147483647 h 65"/>
                <a:gd name="T46" fmla="*/ 2147483647 w 46"/>
                <a:gd name="T47" fmla="*/ 2147483647 h 65"/>
                <a:gd name="T48" fmla="*/ 2147483647 w 46"/>
                <a:gd name="T49" fmla="*/ 2147483647 h 65"/>
                <a:gd name="T50" fmla="*/ 2147483647 w 46"/>
                <a:gd name="T51" fmla="*/ 2147483647 h 65"/>
                <a:gd name="T52" fmla="*/ 2147483647 w 46"/>
                <a:gd name="T53" fmla="*/ 2147483647 h 65"/>
                <a:gd name="T54" fmla="*/ 2147483647 w 46"/>
                <a:gd name="T55" fmla="*/ 2147483647 h 65"/>
                <a:gd name="T56" fmla="*/ 2147483647 w 46"/>
                <a:gd name="T57" fmla="*/ 2147483647 h 65"/>
                <a:gd name="T58" fmla="*/ 2147483647 w 46"/>
                <a:gd name="T59" fmla="*/ 2147483647 h 65"/>
                <a:gd name="T60" fmla="*/ 2147483647 w 46"/>
                <a:gd name="T61" fmla="*/ 2147483647 h 65"/>
                <a:gd name="T62" fmla="*/ 2147483647 w 46"/>
                <a:gd name="T63" fmla="*/ 2147483647 h 65"/>
                <a:gd name="T64" fmla="*/ 2147483647 w 46"/>
                <a:gd name="T65" fmla="*/ 2147483647 h 65"/>
                <a:gd name="T66" fmla="*/ 2147483647 w 46"/>
                <a:gd name="T67" fmla="*/ 2147483647 h 65"/>
                <a:gd name="T68" fmla="*/ 2147483647 w 46"/>
                <a:gd name="T69" fmla="*/ 2147483647 h 65"/>
                <a:gd name="T70" fmla="*/ 2147483647 w 46"/>
                <a:gd name="T71" fmla="*/ 2147483647 h 65"/>
                <a:gd name="T72" fmla="*/ 2147483647 w 46"/>
                <a:gd name="T73" fmla="*/ 2147483647 h 65"/>
                <a:gd name="T74" fmla="*/ 2147483647 w 46"/>
                <a:gd name="T75" fmla="*/ 2147483647 h 65"/>
                <a:gd name="T76" fmla="*/ 2147483647 w 46"/>
                <a:gd name="T77" fmla="*/ 2147483647 h 65"/>
                <a:gd name="T78" fmla="*/ 2147483647 w 46"/>
                <a:gd name="T79" fmla="*/ 2147483647 h 65"/>
                <a:gd name="T80" fmla="*/ 2147483647 w 46"/>
                <a:gd name="T81" fmla="*/ 2147483647 h 65"/>
                <a:gd name="T82" fmla="*/ 2147483647 w 46"/>
                <a:gd name="T83" fmla="*/ 2147483647 h 65"/>
                <a:gd name="T84" fmla="*/ 2147483647 w 46"/>
                <a:gd name="T85" fmla="*/ 2147483647 h 65"/>
                <a:gd name="T86" fmla="*/ 2147483647 w 46"/>
                <a:gd name="T87" fmla="*/ 2147483647 h 65"/>
                <a:gd name="T88" fmla="*/ 2147483647 w 46"/>
                <a:gd name="T89" fmla="*/ 2147483647 h 65"/>
                <a:gd name="T90" fmla="*/ 2147483647 w 46"/>
                <a:gd name="T91" fmla="*/ 2147483647 h 65"/>
                <a:gd name="T92" fmla="*/ 2147483647 w 46"/>
                <a:gd name="T93" fmla="*/ 2147483647 h 65"/>
                <a:gd name="T94" fmla="*/ 2147483647 w 46"/>
                <a:gd name="T95" fmla="*/ 2147483647 h 65"/>
                <a:gd name="T96" fmla="*/ 2147483647 w 46"/>
                <a:gd name="T97" fmla="*/ 2147483647 h 65"/>
                <a:gd name="T98" fmla="*/ 2147483647 w 46"/>
                <a:gd name="T99" fmla="*/ 2147483647 h 65"/>
                <a:gd name="T100" fmla="*/ 2147483647 w 46"/>
                <a:gd name="T101" fmla="*/ 2147483647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"/>
                <a:gd name="T154" fmla="*/ 0 h 65"/>
                <a:gd name="T155" fmla="*/ 46 w 46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" h="65">
                  <a:moveTo>
                    <a:pt x="11" y="35"/>
                  </a:moveTo>
                  <a:lnTo>
                    <a:pt x="9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7" y="28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11" y="16"/>
                  </a:lnTo>
                  <a:lnTo>
                    <a:pt x="13" y="12"/>
                  </a:lnTo>
                  <a:lnTo>
                    <a:pt x="15" y="9"/>
                  </a:lnTo>
                  <a:lnTo>
                    <a:pt x="14" y="5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3" y="8"/>
                  </a:lnTo>
                  <a:lnTo>
                    <a:pt x="45" y="11"/>
                  </a:lnTo>
                  <a:lnTo>
                    <a:pt x="43" y="14"/>
                  </a:lnTo>
                  <a:lnTo>
                    <a:pt x="41" y="12"/>
                  </a:lnTo>
                  <a:lnTo>
                    <a:pt x="39" y="9"/>
                  </a:lnTo>
                  <a:lnTo>
                    <a:pt x="37" y="9"/>
                  </a:lnTo>
                  <a:lnTo>
                    <a:pt x="39" y="14"/>
                  </a:lnTo>
                  <a:lnTo>
                    <a:pt x="45" y="23"/>
                  </a:lnTo>
                  <a:lnTo>
                    <a:pt x="46" y="30"/>
                  </a:lnTo>
                  <a:lnTo>
                    <a:pt x="45" y="38"/>
                  </a:lnTo>
                  <a:lnTo>
                    <a:pt x="44" y="41"/>
                  </a:lnTo>
                  <a:lnTo>
                    <a:pt x="46" y="48"/>
                  </a:lnTo>
                  <a:lnTo>
                    <a:pt x="45" y="55"/>
                  </a:lnTo>
                  <a:lnTo>
                    <a:pt x="44" y="61"/>
                  </a:lnTo>
                  <a:lnTo>
                    <a:pt x="40" y="64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22" y="60"/>
                  </a:lnTo>
                  <a:lnTo>
                    <a:pt x="20" y="57"/>
                  </a:lnTo>
                  <a:lnTo>
                    <a:pt x="20" y="52"/>
                  </a:lnTo>
                  <a:lnTo>
                    <a:pt x="15" y="47"/>
                  </a:lnTo>
                  <a:lnTo>
                    <a:pt x="15" y="41"/>
                  </a:lnTo>
                  <a:lnTo>
                    <a:pt x="15" y="37"/>
                  </a:lnTo>
                  <a:lnTo>
                    <a:pt x="13" y="35"/>
                  </a:lnTo>
                  <a:lnTo>
                    <a:pt x="14" y="31"/>
                  </a:lnTo>
                  <a:lnTo>
                    <a:pt x="15" y="30"/>
                  </a:lnTo>
                  <a:lnTo>
                    <a:pt x="14" y="26"/>
                  </a:lnTo>
                  <a:lnTo>
                    <a:pt x="11" y="29"/>
                  </a:lnTo>
                  <a:lnTo>
                    <a:pt x="11" y="35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76" name="Freeform 56"/>
            <p:cNvSpPr>
              <a:spLocks/>
            </p:cNvSpPr>
            <p:nvPr/>
          </p:nvSpPr>
          <p:spPr bwMode="auto">
            <a:xfrm>
              <a:off x="1322" y="1598"/>
              <a:ext cx="24" cy="30"/>
            </a:xfrm>
            <a:custGeom>
              <a:avLst/>
              <a:gdLst>
                <a:gd name="T0" fmla="*/ 2147483647 w 4"/>
                <a:gd name="T1" fmla="*/ 0 h 5"/>
                <a:gd name="T2" fmla="*/ 0 w 4"/>
                <a:gd name="T3" fmla="*/ 2147483647 h 5"/>
                <a:gd name="T4" fmla="*/ 0 w 4"/>
                <a:gd name="T5" fmla="*/ 2147483647 h 5"/>
                <a:gd name="T6" fmla="*/ 2147483647 w 4"/>
                <a:gd name="T7" fmla="*/ 2147483647 h 5"/>
                <a:gd name="T8" fmla="*/ 2147483647 w 4"/>
                <a:gd name="T9" fmla="*/ 2147483647 h 5"/>
                <a:gd name="T10" fmla="*/ 2147483647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77" name="Freeform 57"/>
            <p:cNvSpPr>
              <a:spLocks/>
            </p:cNvSpPr>
            <p:nvPr/>
          </p:nvSpPr>
          <p:spPr bwMode="auto">
            <a:xfrm>
              <a:off x="950" y="1796"/>
              <a:ext cx="408" cy="366"/>
            </a:xfrm>
            <a:custGeom>
              <a:avLst/>
              <a:gdLst>
                <a:gd name="T0" fmla="*/ 2147483647 w 68"/>
                <a:gd name="T1" fmla="*/ 2147483647 h 61"/>
                <a:gd name="T2" fmla="*/ 2147483647 w 68"/>
                <a:gd name="T3" fmla="*/ 2147483647 h 61"/>
                <a:gd name="T4" fmla="*/ 2147483647 w 68"/>
                <a:gd name="T5" fmla="*/ 2147483647 h 61"/>
                <a:gd name="T6" fmla="*/ 2147483647 w 68"/>
                <a:gd name="T7" fmla="*/ 2147483647 h 61"/>
                <a:gd name="T8" fmla="*/ 2147483647 w 68"/>
                <a:gd name="T9" fmla="*/ 2147483647 h 61"/>
                <a:gd name="T10" fmla="*/ 2147483647 w 68"/>
                <a:gd name="T11" fmla="*/ 2147483647 h 61"/>
                <a:gd name="T12" fmla="*/ 2147483647 w 68"/>
                <a:gd name="T13" fmla="*/ 2147483647 h 61"/>
                <a:gd name="T14" fmla="*/ 2147483647 w 68"/>
                <a:gd name="T15" fmla="*/ 2147483647 h 61"/>
                <a:gd name="T16" fmla="*/ 2147483647 w 68"/>
                <a:gd name="T17" fmla="*/ 2147483647 h 61"/>
                <a:gd name="T18" fmla="*/ 2147483647 w 68"/>
                <a:gd name="T19" fmla="*/ 2147483647 h 61"/>
                <a:gd name="T20" fmla="*/ 2147483647 w 68"/>
                <a:gd name="T21" fmla="*/ 2147483647 h 61"/>
                <a:gd name="T22" fmla="*/ 2147483647 w 68"/>
                <a:gd name="T23" fmla="*/ 2147483647 h 61"/>
                <a:gd name="T24" fmla="*/ 2147483647 w 68"/>
                <a:gd name="T25" fmla="*/ 2147483647 h 61"/>
                <a:gd name="T26" fmla="*/ 2147483647 w 68"/>
                <a:gd name="T27" fmla="*/ 2147483647 h 61"/>
                <a:gd name="T28" fmla="*/ 2147483647 w 68"/>
                <a:gd name="T29" fmla="*/ 2147483647 h 61"/>
                <a:gd name="T30" fmla="*/ 2147483647 w 68"/>
                <a:gd name="T31" fmla="*/ 2147483647 h 61"/>
                <a:gd name="T32" fmla="*/ 2147483647 w 68"/>
                <a:gd name="T33" fmla="*/ 2147483647 h 61"/>
                <a:gd name="T34" fmla="*/ 2147483647 w 68"/>
                <a:gd name="T35" fmla="*/ 2147483647 h 61"/>
                <a:gd name="T36" fmla="*/ 2147483647 w 68"/>
                <a:gd name="T37" fmla="*/ 2147483647 h 61"/>
                <a:gd name="T38" fmla="*/ 2147483647 w 68"/>
                <a:gd name="T39" fmla="*/ 2147483647 h 61"/>
                <a:gd name="T40" fmla="*/ 0 w 68"/>
                <a:gd name="T41" fmla="*/ 2147483647 h 61"/>
                <a:gd name="T42" fmla="*/ 2147483647 w 68"/>
                <a:gd name="T43" fmla="*/ 2147483647 h 61"/>
                <a:gd name="T44" fmla="*/ 2147483647 w 68"/>
                <a:gd name="T45" fmla="*/ 2147483647 h 61"/>
                <a:gd name="T46" fmla="*/ 2147483647 w 68"/>
                <a:gd name="T47" fmla="*/ 2147483647 h 61"/>
                <a:gd name="T48" fmla="*/ 2147483647 w 68"/>
                <a:gd name="T49" fmla="*/ 2147483647 h 61"/>
                <a:gd name="T50" fmla="*/ 2147483647 w 68"/>
                <a:gd name="T51" fmla="*/ 2147483647 h 61"/>
                <a:gd name="T52" fmla="*/ 2147483647 w 68"/>
                <a:gd name="T53" fmla="*/ 2147483647 h 61"/>
                <a:gd name="T54" fmla="*/ 2147483647 w 68"/>
                <a:gd name="T55" fmla="*/ 2147483647 h 61"/>
                <a:gd name="T56" fmla="*/ 2147483647 w 68"/>
                <a:gd name="T57" fmla="*/ 2147483647 h 61"/>
                <a:gd name="T58" fmla="*/ 2147483647 w 68"/>
                <a:gd name="T59" fmla="*/ 2147483647 h 61"/>
                <a:gd name="T60" fmla="*/ 2147483647 w 68"/>
                <a:gd name="T61" fmla="*/ 2147483647 h 61"/>
                <a:gd name="T62" fmla="*/ 2147483647 w 68"/>
                <a:gd name="T63" fmla="*/ 2147483647 h 61"/>
                <a:gd name="T64" fmla="*/ 2147483647 w 68"/>
                <a:gd name="T65" fmla="*/ 2147483647 h 61"/>
                <a:gd name="T66" fmla="*/ 2147483647 w 68"/>
                <a:gd name="T67" fmla="*/ 2147483647 h 61"/>
                <a:gd name="T68" fmla="*/ 2147483647 w 68"/>
                <a:gd name="T69" fmla="*/ 2147483647 h 61"/>
                <a:gd name="T70" fmla="*/ 2147483647 w 68"/>
                <a:gd name="T71" fmla="*/ 2147483647 h 61"/>
                <a:gd name="T72" fmla="*/ 2147483647 w 68"/>
                <a:gd name="T73" fmla="*/ 2147483647 h 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"/>
                <a:gd name="T112" fmla="*/ 0 h 61"/>
                <a:gd name="T113" fmla="*/ 68 w 68"/>
                <a:gd name="T114" fmla="*/ 61 h 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" h="61">
                  <a:moveTo>
                    <a:pt x="68" y="50"/>
                  </a:moveTo>
                  <a:lnTo>
                    <a:pt x="66" y="52"/>
                  </a:lnTo>
                  <a:lnTo>
                    <a:pt x="64" y="54"/>
                  </a:lnTo>
                  <a:lnTo>
                    <a:pt x="59" y="54"/>
                  </a:lnTo>
                  <a:lnTo>
                    <a:pt x="59" y="55"/>
                  </a:lnTo>
                  <a:lnTo>
                    <a:pt x="60" y="57"/>
                  </a:lnTo>
                  <a:lnTo>
                    <a:pt x="62" y="58"/>
                  </a:lnTo>
                  <a:lnTo>
                    <a:pt x="61" y="60"/>
                  </a:lnTo>
                  <a:lnTo>
                    <a:pt x="59" y="61"/>
                  </a:lnTo>
                  <a:lnTo>
                    <a:pt x="58" y="61"/>
                  </a:lnTo>
                  <a:lnTo>
                    <a:pt x="54" y="61"/>
                  </a:lnTo>
                  <a:lnTo>
                    <a:pt x="51" y="60"/>
                  </a:lnTo>
                  <a:lnTo>
                    <a:pt x="48" y="60"/>
                  </a:lnTo>
                  <a:lnTo>
                    <a:pt x="47" y="59"/>
                  </a:lnTo>
                  <a:lnTo>
                    <a:pt x="45" y="57"/>
                  </a:lnTo>
                  <a:lnTo>
                    <a:pt x="42" y="55"/>
                  </a:lnTo>
                  <a:lnTo>
                    <a:pt x="40" y="52"/>
                  </a:lnTo>
                  <a:lnTo>
                    <a:pt x="38" y="49"/>
                  </a:lnTo>
                  <a:lnTo>
                    <a:pt x="37" y="47"/>
                  </a:lnTo>
                  <a:lnTo>
                    <a:pt x="34" y="48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29" y="45"/>
                  </a:lnTo>
                  <a:lnTo>
                    <a:pt x="24" y="45"/>
                  </a:lnTo>
                  <a:lnTo>
                    <a:pt x="21" y="45"/>
                  </a:lnTo>
                  <a:lnTo>
                    <a:pt x="20" y="43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20" y="38"/>
                  </a:lnTo>
                  <a:lnTo>
                    <a:pt x="19" y="35"/>
                  </a:lnTo>
                  <a:lnTo>
                    <a:pt x="19" y="34"/>
                  </a:lnTo>
                  <a:cubicBezTo>
                    <a:pt x="19" y="34"/>
                    <a:pt x="17" y="33"/>
                    <a:pt x="17" y="33"/>
                  </a:cubicBezTo>
                  <a:cubicBezTo>
                    <a:pt x="16" y="33"/>
                    <a:pt x="14" y="33"/>
                    <a:pt x="14" y="33"/>
                  </a:cubicBezTo>
                  <a:lnTo>
                    <a:pt x="13" y="31"/>
                  </a:lnTo>
                  <a:lnTo>
                    <a:pt x="12" y="29"/>
                  </a:lnTo>
                  <a:lnTo>
                    <a:pt x="8" y="28"/>
                  </a:lnTo>
                  <a:lnTo>
                    <a:pt x="8" y="23"/>
                  </a:lnTo>
                  <a:lnTo>
                    <a:pt x="3" y="23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2" y="14"/>
                  </a:lnTo>
                  <a:cubicBezTo>
                    <a:pt x="2" y="13"/>
                    <a:pt x="6" y="11"/>
                    <a:pt x="6" y="11"/>
                  </a:cubicBezTo>
                  <a:lnTo>
                    <a:pt x="11" y="11"/>
                  </a:lnTo>
                  <a:lnTo>
                    <a:pt x="13" y="4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1" y="1"/>
                  </a:lnTo>
                  <a:lnTo>
                    <a:pt x="34" y="1"/>
                  </a:lnTo>
                  <a:lnTo>
                    <a:pt x="35" y="4"/>
                  </a:lnTo>
                  <a:lnTo>
                    <a:pt x="37" y="6"/>
                  </a:lnTo>
                  <a:lnTo>
                    <a:pt x="34" y="10"/>
                  </a:lnTo>
                  <a:lnTo>
                    <a:pt x="33" y="13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6" y="21"/>
                  </a:lnTo>
                  <a:lnTo>
                    <a:pt x="40" y="23"/>
                  </a:lnTo>
                  <a:lnTo>
                    <a:pt x="42" y="27"/>
                  </a:lnTo>
                  <a:lnTo>
                    <a:pt x="44" y="29"/>
                  </a:lnTo>
                  <a:lnTo>
                    <a:pt x="48" y="31"/>
                  </a:lnTo>
                  <a:lnTo>
                    <a:pt x="52" y="34"/>
                  </a:lnTo>
                  <a:lnTo>
                    <a:pt x="53" y="37"/>
                  </a:lnTo>
                  <a:lnTo>
                    <a:pt x="56" y="37"/>
                  </a:lnTo>
                  <a:lnTo>
                    <a:pt x="59" y="36"/>
                  </a:lnTo>
                  <a:lnTo>
                    <a:pt x="60" y="40"/>
                  </a:lnTo>
                  <a:lnTo>
                    <a:pt x="60" y="43"/>
                  </a:lnTo>
                  <a:lnTo>
                    <a:pt x="63" y="41"/>
                  </a:lnTo>
                  <a:lnTo>
                    <a:pt x="65" y="42"/>
                  </a:lnTo>
                  <a:lnTo>
                    <a:pt x="65" y="45"/>
                  </a:lnTo>
                  <a:lnTo>
                    <a:pt x="68" y="46"/>
                  </a:lnTo>
                  <a:lnTo>
                    <a:pt x="68" y="5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78" name="Freeform 58"/>
            <p:cNvSpPr>
              <a:spLocks/>
            </p:cNvSpPr>
            <p:nvPr/>
          </p:nvSpPr>
          <p:spPr bwMode="auto">
            <a:xfrm>
              <a:off x="1148" y="1634"/>
              <a:ext cx="522" cy="510"/>
            </a:xfrm>
            <a:custGeom>
              <a:avLst/>
              <a:gdLst>
                <a:gd name="T0" fmla="*/ 2147483647 w 87"/>
                <a:gd name="T1" fmla="*/ 2147483647 h 85"/>
                <a:gd name="T2" fmla="*/ 2147483647 w 87"/>
                <a:gd name="T3" fmla="*/ 2147483647 h 85"/>
                <a:gd name="T4" fmla="*/ 2147483647 w 87"/>
                <a:gd name="T5" fmla="*/ 2147483647 h 85"/>
                <a:gd name="T6" fmla="*/ 2147483647 w 87"/>
                <a:gd name="T7" fmla="*/ 2147483647 h 85"/>
                <a:gd name="T8" fmla="*/ 2147483647 w 87"/>
                <a:gd name="T9" fmla="*/ 2147483647 h 85"/>
                <a:gd name="T10" fmla="*/ 2147483647 w 87"/>
                <a:gd name="T11" fmla="*/ 2147483647 h 85"/>
                <a:gd name="T12" fmla="*/ 2147483647 w 87"/>
                <a:gd name="T13" fmla="*/ 2147483647 h 85"/>
                <a:gd name="T14" fmla="*/ 2147483647 w 87"/>
                <a:gd name="T15" fmla="*/ 2147483647 h 85"/>
                <a:gd name="T16" fmla="*/ 0 w 87"/>
                <a:gd name="T17" fmla="*/ 2147483647 h 85"/>
                <a:gd name="T18" fmla="*/ 2147483647 w 87"/>
                <a:gd name="T19" fmla="*/ 2147483647 h 85"/>
                <a:gd name="T20" fmla="*/ 2147483647 w 87"/>
                <a:gd name="T21" fmla="*/ 2147483647 h 85"/>
                <a:gd name="T22" fmla="*/ 2147483647 w 87"/>
                <a:gd name="T23" fmla="*/ 2147483647 h 85"/>
                <a:gd name="T24" fmla="*/ 2147483647 w 87"/>
                <a:gd name="T25" fmla="*/ 2147483647 h 85"/>
                <a:gd name="T26" fmla="*/ 2147483647 w 87"/>
                <a:gd name="T27" fmla="*/ 2147483647 h 85"/>
                <a:gd name="T28" fmla="*/ 2147483647 w 87"/>
                <a:gd name="T29" fmla="*/ 2147483647 h 85"/>
                <a:gd name="T30" fmla="*/ 2147483647 w 87"/>
                <a:gd name="T31" fmla="*/ 2147483647 h 85"/>
                <a:gd name="T32" fmla="*/ 2147483647 w 87"/>
                <a:gd name="T33" fmla="*/ 2147483647 h 85"/>
                <a:gd name="T34" fmla="*/ 2147483647 w 87"/>
                <a:gd name="T35" fmla="*/ 2147483647 h 85"/>
                <a:gd name="T36" fmla="*/ 2147483647 w 87"/>
                <a:gd name="T37" fmla="*/ 2147483647 h 85"/>
                <a:gd name="T38" fmla="*/ 2147483647 w 87"/>
                <a:gd name="T39" fmla="*/ 2147483647 h 85"/>
                <a:gd name="T40" fmla="*/ 2147483647 w 87"/>
                <a:gd name="T41" fmla="*/ 2147483647 h 85"/>
                <a:gd name="T42" fmla="*/ 2147483647 w 87"/>
                <a:gd name="T43" fmla="*/ 2147483647 h 85"/>
                <a:gd name="T44" fmla="*/ 2147483647 w 87"/>
                <a:gd name="T45" fmla="*/ 2147483647 h 85"/>
                <a:gd name="T46" fmla="*/ 2147483647 w 87"/>
                <a:gd name="T47" fmla="*/ 2147483647 h 85"/>
                <a:gd name="T48" fmla="*/ 2147483647 w 87"/>
                <a:gd name="T49" fmla="*/ 2147483647 h 85"/>
                <a:gd name="T50" fmla="*/ 2147483647 w 87"/>
                <a:gd name="T51" fmla="*/ 2147483647 h 85"/>
                <a:gd name="T52" fmla="*/ 2147483647 w 87"/>
                <a:gd name="T53" fmla="*/ 2147483647 h 85"/>
                <a:gd name="T54" fmla="*/ 2147483647 w 87"/>
                <a:gd name="T55" fmla="*/ 2147483647 h 85"/>
                <a:gd name="T56" fmla="*/ 2147483647 w 87"/>
                <a:gd name="T57" fmla="*/ 2147483647 h 85"/>
                <a:gd name="T58" fmla="*/ 2147483647 w 87"/>
                <a:gd name="T59" fmla="*/ 2147483647 h 85"/>
                <a:gd name="T60" fmla="*/ 2147483647 w 87"/>
                <a:gd name="T61" fmla="*/ 2147483647 h 85"/>
                <a:gd name="T62" fmla="*/ 2147483647 w 87"/>
                <a:gd name="T63" fmla="*/ 2147483647 h 85"/>
                <a:gd name="T64" fmla="*/ 2147483647 w 87"/>
                <a:gd name="T65" fmla="*/ 2147483647 h 85"/>
                <a:gd name="T66" fmla="*/ 2147483647 w 87"/>
                <a:gd name="T67" fmla="*/ 2147483647 h 85"/>
                <a:gd name="T68" fmla="*/ 2147483647 w 87"/>
                <a:gd name="T69" fmla="*/ 2147483647 h 85"/>
                <a:gd name="T70" fmla="*/ 2147483647 w 87"/>
                <a:gd name="T71" fmla="*/ 2147483647 h 85"/>
                <a:gd name="T72" fmla="*/ 2147483647 w 87"/>
                <a:gd name="T73" fmla="*/ 2147483647 h 85"/>
                <a:gd name="T74" fmla="*/ 2147483647 w 87"/>
                <a:gd name="T75" fmla="*/ 2147483647 h 85"/>
                <a:gd name="T76" fmla="*/ 2147483647 w 87"/>
                <a:gd name="T77" fmla="*/ 2147483647 h 85"/>
                <a:gd name="T78" fmla="*/ 2147483647 w 87"/>
                <a:gd name="T79" fmla="*/ 2147483647 h 85"/>
                <a:gd name="T80" fmla="*/ 2147483647 w 87"/>
                <a:gd name="T81" fmla="*/ 2147483647 h 85"/>
                <a:gd name="T82" fmla="*/ 2147483647 w 87"/>
                <a:gd name="T83" fmla="*/ 2147483647 h 85"/>
                <a:gd name="T84" fmla="*/ 2147483647 w 87"/>
                <a:gd name="T85" fmla="*/ 2147483647 h 85"/>
                <a:gd name="T86" fmla="*/ 2147483647 w 87"/>
                <a:gd name="T87" fmla="*/ 2147483647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7"/>
                <a:gd name="T133" fmla="*/ 0 h 85"/>
                <a:gd name="T134" fmla="*/ 87 w 8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7" h="85">
                  <a:moveTo>
                    <a:pt x="35" y="77"/>
                  </a:moveTo>
                  <a:lnTo>
                    <a:pt x="35" y="73"/>
                  </a:lnTo>
                  <a:lnTo>
                    <a:pt x="32" y="72"/>
                  </a:lnTo>
                  <a:lnTo>
                    <a:pt x="32" y="69"/>
                  </a:lnTo>
                  <a:lnTo>
                    <a:pt x="30" y="68"/>
                  </a:lnTo>
                  <a:lnTo>
                    <a:pt x="27" y="70"/>
                  </a:lnTo>
                  <a:lnTo>
                    <a:pt x="27" y="67"/>
                  </a:lnTo>
                  <a:lnTo>
                    <a:pt x="26" y="63"/>
                  </a:lnTo>
                  <a:lnTo>
                    <a:pt x="23" y="64"/>
                  </a:lnTo>
                  <a:lnTo>
                    <a:pt x="20" y="64"/>
                  </a:lnTo>
                  <a:lnTo>
                    <a:pt x="19" y="61"/>
                  </a:lnTo>
                  <a:lnTo>
                    <a:pt x="15" y="58"/>
                  </a:lnTo>
                  <a:lnTo>
                    <a:pt x="11" y="56"/>
                  </a:lnTo>
                  <a:lnTo>
                    <a:pt x="9" y="54"/>
                  </a:lnTo>
                  <a:lnTo>
                    <a:pt x="7" y="50"/>
                  </a:lnTo>
                  <a:lnTo>
                    <a:pt x="3" y="48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7"/>
                  </a:lnTo>
                  <a:lnTo>
                    <a:pt x="4" y="33"/>
                  </a:lnTo>
                  <a:lnTo>
                    <a:pt x="9" y="31"/>
                  </a:lnTo>
                  <a:lnTo>
                    <a:pt x="9" y="26"/>
                  </a:lnTo>
                  <a:lnTo>
                    <a:pt x="13" y="24"/>
                  </a:lnTo>
                  <a:lnTo>
                    <a:pt x="13" y="21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24" y="12"/>
                  </a:lnTo>
                  <a:lnTo>
                    <a:pt x="27" y="14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29" y="4"/>
                  </a:lnTo>
                  <a:lnTo>
                    <a:pt x="30" y="1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5" y="13"/>
                  </a:lnTo>
                  <a:lnTo>
                    <a:pt x="46" y="9"/>
                  </a:lnTo>
                  <a:lnTo>
                    <a:pt x="53" y="8"/>
                  </a:lnTo>
                  <a:lnTo>
                    <a:pt x="59" y="10"/>
                  </a:lnTo>
                  <a:lnTo>
                    <a:pt x="65" y="9"/>
                  </a:lnTo>
                  <a:lnTo>
                    <a:pt x="69" y="14"/>
                  </a:lnTo>
                  <a:lnTo>
                    <a:pt x="69" y="17"/>
                  </a:lnTo>
                  <a:lnTo>
                    <a:pt x="66" y="17"/>
                  </a:lnTo>
                  <a:lnTo>
                    <a:pt x="67" y="20"/>
                  </a:lnTo>
                  <a:lnTo>
                    <a:pt x="70" y="20"/>
                  </a:lnTo>
                  <a:lnTo>
                    <a:pt x="72" y="17"/>
                  </a:lnTo>
                  <a:lnTo>
                    <a:pt x="73" y="24"/>
                  </a:lnTo>
                  <a:lnTo>
                    <a:pt x="78" y="31"/>
                  </a:lnTo>
                  <a:lnTo>
                    <a:pt x="80" y="35"/>
                  </a:lnTo>
                  <a:lnTo>
                    <a:pt x="84" y="33"/>
                  </a:lnTo>
                  <a:lnTo>
                    <a:pt x="87" y="37"/>
                  </a:lnTo>
                  <a:lnTo>
                    <a:pt x="83" y="39"/>
                  </a:lnTo>
                  <a:lnTo>
                    <a:pt x="81" y="45"/>
                  </a:lnTo>
                  <a:lnTo>
                    <a:pt x="83" y="49"/>
                  </a:lnTo>
                  <a:lnTo>
                    <a:pt x="80" y="50"/>
                  </a:lnTo>
                  <a:lnTo>
                    <a:pt x="82" y="53"/>
                  </a:lnTo>
                  <a:lnTo>
                    <a:pt x="79" y="56"/>
                  </a:lnTo>
                  <a:lnTo>
                    <a:pt x="74" y="52"/>
                  </a:lnTo>
                  <a:lnTo>
                    <a:pt x="69" y="52"/>
                  </a:lnTo>
                  <a:lnTo>
                    <a:pt x="70" y="49"/>
                  </a:lnTo>
                  <a:lnTo>
                    <a:pt x="64" y="45"/>
                  </a:lnTo>
                  <a:lnTo>
                    <a:pt x="59" y="41"/>
                  </a:lnTo>
                  <a:lnTo>
                    <a:pt x="56" y="42"/>
                  </a:lnTo>
                  <a:lnTo>
                    <a:pt x="59" y="47"/>
                  </a:lnTo>
                  <a:lnTo>
                    <a:pt x="59" y="53"/>
                  </a:lnTo>
                  <a:lnTo>
                    <a:pt x="55" y="55"/>
                  </a:lnTo>
                  <a:lnTo>
                    <a:pt x="57" y="59"/>
                  </a:lnTo>
                  <a:lnTo>
                    <a:pt x="52" y="60"/>
                  </a:lnTo>
                  <a:lnTo>
                    <a:pt x="49" y="66"/>
                  </a:lnTo>
                  <a:lnTo>
                    <a:pt x="54" y="70"/>
                  </a:lnTo>
                  <a:lnTo>
                    <a:pt x="56" y="67"/>
                  </a:lnTo>
                  <a:lnTo>
                    <a:pt x="60" y="67"/>
                  </a:lnTo>
                  <a:lnTo>
                    <a:pt x="61" y="70"/>
                  </a:lnTo>
                  <a:lnTo>
                    <a:pt x="56" y="74"/>
                  </a:lnTo>
                  <a:lnTo>
                    <a:pt x="51" y="78"/>
                  </a:lnTo>
                  <a:lnTo>
                    <a:pt x="54" y="84"/>
                  </a:lnTo>
                  <a:lnTo>
                    <a:pt x="49" y="85"/>
                  </a:lnTo>
                  <a:lnTo>
                    <a:pt x="45" y="82"/>
                  </a:lnTo>
                  <a:lnTo>
                    <a:pt x="42" y="84"/>
                  </a:lnTo>
                  <a:lnTo>
                    <a:pt x="41" y="80"/>
                  </a:lnTo>
                  <a:lnTo>
                    <a:pt x="39" y="78"/>
                  </a:lnTo>
                  <a:lnTo>
                    <a:pt x="35" y="77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79" name="Freeform 59"/>
            <p:cNvSpPr>
              <a:spLocks/>
            </p:cNvSpPr>
            <p:nvPr/>
          </p:nvSpPr>
          <p:spPr bwMode="auto">
            <a:xfrm>
              <a:off x="1346" y="1856"/>
              <a:ext cx="810" cy="468"/>
            </a:xfrm>
            <a:custGeom>
              <a:avLst/>
              <a:gdLst>
                <a:gd name="T0" fmla="*/ 2147483647 w 135"/>
                <a:gd name="T1" fmla="*/ 2147483647 h 78"/>
                <a:gd name="T2" fmla="*/ 2147483647 w 135"/>
                <a:gd name="T3" fmla="*/ 2147483647 h 78"/>
                <a:gd name="T4" fmla="*/ 2147483647 w 135"/>
                <a:gd name="T5" fmla="*/ 2147483647 h 78"/>
                <a:gd name="T6" fmla="*/ 2147483647 w 135"/>
                <a:gd name="T7" fmla="*/ 2147483647 h 78"/>
                <a:gd name="T8" fmla="*/ 2147483647 w 135"/>
                <a:gd name="T9" fmla="*/ 2147483647 h 78"/>
                <a:gd name="T10" fmla="*/ 2147483647 w 135"/>
                <a:gd name="T11" fmla="*/ 2147483647 h 78"/>
                <a:gd name="T12" fmla="*/ 2147483647 w 135"/>
                <a:gd name="T13" fmla="*/ 2147483647 h 78"/>
                <a:gd name="T14" fmla="*/ 2147483647 w 135"/>
                <a:gd name="T15" fmla="*/ 2147483647 h 78"/>
                <a:gd name="T16" fmla="*/ 2147483647 w 135"/>
                <a:gd name="T17" fmla="*/ 2147483647 h 78"/>
                <a:gd name="T18" fmla="*/ 2147483647 w 135"/>
                <a:gd name="T19" fmla="*/ 2147483647 h 78"/>
                <a:gd name="T20" fmla="*/ 2147483647 w 135"/>
                <a:gd name="T21" fmla="*/ 2147483647 h 78"/>
                <a:gd name="T22" fmla="*/ 2147483647 w 135"/>
                <a:gd name="T23" fmla="*/ 2147483647 h 78"/>
                <a:gd name="T24" fmla="*/ 2147483647 w 135"/>
                <a:gd name="T25" fmla="*/ 2147483647 h 78"/>
                <a:gd name="T26" fmla="*/ 0 w 135"/>
                <a:gd name="T27" fmla="*/ 2147483647 h 78"/>
                <a:gd name="T28" fmla="*/ 2147483647 w 135"/>
                <a:gd name="T29" fmla="*/ 2147483647 h 78"/>
                <a:gd name="T30" fmla="*/ 2147483647 w 135"/>
                <a:gd name="T31" fmla="*/ 2147483647 h 78"/>
                <a:gd name="T32" fmla="*/ 2147483647 w 135"/>
                <a:gd name="T33" fmla="*/ 2147483647 h 78"/>
                <a:gd name="T34" fmla="*/ 2147483647 w 135"/>
                <a:gd name="T35" fmla="*/ 2147483647 h 78"/>
                <a:gd name="T36" fmla="*/ 2147483647 w 135"/>
                <a:gd name="T37" fmla="*/ 2147483647 h 78"/>
                <a:gd name="T38" fmla="*/ 2147483647 w 135"/>
                <a:gd name="T39" fmla="*/ 2147483647 h 78"/>
                <a:gd name="T40" fmla="*/ 2147483647 w 135"/>
                <a:gd name="T41" fmla="*/ 2147483647 h 78"/>
                <a:gd name="T42" fmla="*/ 2147483647 w 135"/>
                <a:gd name="T43" fmla="*/ 2147483647 h 78"/>
                <a:gd name="T44" fmla="*/ 2147483647 w 135"/>
                <a:gd name="T45" fmla="*/ 2147483647 h 78"/>
                <a:gd name="T46" fmla="*/ 2147483647 w 135"/>
                <a:gd name="T47" fmla="*/ 2147483647 h 78"/>
                <a:gd name="T48" fmla="*/ 2147483647 w 135"/>
                <a:gd name="T49" fmla="*/ 2147483647 h 78"/>
                <a:gd name="T50" fmla="*/ 2147483647 w 135"/>
                <a:gd name="T51" fmla="*/ 2147483647 h 78"/>
                <a:gd name="T52" fmla="*/ 2147483647 w 135"/>
                <a:gd name="T53" fmla="*/ 2147483647 h 78"/>
                <a:gd name="T54" fmla="*/ 2147483647 w 135"/>
                <a:gd name="T55" fmla="*/ 2147483647 h 78"/>
                <a:gd name="T56" fmla="*/ 2147483647 w 135"/>
                <a:gd name="T57" fmla="*/ 2147483647 h 78"/>
                <a:gd name="T58" fmla="*/ 2147483647 w 135"/>
                <a:gd name="T59" fmla="*/ 0 h 78"/>
                <a:gd name="T60" fmla="*/ 2147483647 w 135"/>
                <a:gd name="T61" fmla="*/ 2147483647 h 78"/>
                <a:gd name="T62" fmla="*/ 2147483647 w 135"/>
                <a:gd name="T63" fmla="*/ 2147483647 h 78"/>
                <a:gd name="T64" fmla="*/ 2147483647 w 135"/>
                <a:gd name="T65" fmla="*/ 2147483647 h 78"/>
                <a:gd name="T66" fmla="*/ 2147483647 w 135"/>
                <a:gd name="T67" fmla="*/ 2147483647 h 78"/>
                <a:gd name="T68" fmla="*/ 2147483647 w 135"/>
                <a:gd name="T69" fmla="*/ 2147483647 h 78"/>
                <a:gd name="T70" fmla="*/ 2147483647 w 135"/>
                <a:gd name="T71" fmla="*/ 2147483647 h 78"/>
                <a:gd name="T72" fmla="*/ 2147483647 w 135"/>
                <a:gd name="T73" fmla="*/ 2147483647 h 78"/>
                <a:gd name="T74" fmla="*/ 2147483647 w 135"/>
                <a:gd name="T75" fmla="*/ 2147483647 h 78"/>
                <a:gd name="T76" fmla="*/ 2147483647 w 135"/>
                <a:gd name="T77" fmla="*/ 2147483647 h 78"/>
                <a:gd name="T78" fmla="*/ 2147483647 w 135"/>
                <a:gd name="T79" fmla="*/ 2147483647 h 78"/>
                <a:gd name="T80" fmla="*/ 2147483647 w 135"/>
                <a:gd name="T81" fmla="*/ 2147483647 h 78"/>
                <a:gd name="T82" fmla="*/ 2147483647 w 135"/>
                <a:gd name="T83" fmla="*/ 2147483647 h 78"/>
                <a:gd name="T84" fmla="*/ 2147483647 w 135"/>
                <a:gd name="T85" fmla="*/ 2147483647 h 78"/>
                <a:gd name="T86" fmla="*/ 2147483647 w 135"/>
                <a:gd name="T87" fmla="*/ 2147483647 h 78"/>
                <a:gd name="T88" fmla="*/ 2147483647 w 135"/>
                <a:gd name="T89" fmla="*/ 2147483647 h 78"/>
                <a:gd name="T90" fmla="*/ 2147483647 w 135"/>
                <a:gd name="T91" fmla="*/ 2147483647 h 7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"/>
                <a:gd name="T139" fmla="*/ 0 h 78"/>
                <a:gd name="T140" fmla="*/ 135 w 135"/>
                <a:gd name="T141" fmla="*/ 78 h 7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" h="78">
                  <a:moveTo>
                    <a:pt x="69" y="75"/>
                  </a:moveTo>
                  <a:lnTo>
                    <a:pt x="69" y="74"/>
                  </a:lnTo>
                  <a:lnTo>
                    <a:pt x="66" y="77"/>
                  </a:lnTo>
                  <a:lnTo>
                    <a:pt x="61" y="78"/>
                  </a:lnTo>
                  <a:lnTo>
                    <a:pt x="57" y="74"/>
                  </a:lnTo>
                  <a:lnTo>
                    <a:pt x="51" y="69"/>
                  </a:lnTo>
                  <a:lnTo>
                    <a:pt x="48" y="71"/>
                  </a:lnTo>
                  <a:lnTo>
                    <a:pt x="44" y="70"/>
                  </a:lnTo>
                  <a:lnTo>
                    <a:pt x="40" y="70"/>
                  </a:lnTo>
                  <a:lnTo>
                    <a:pt x="39" y="68"/>
                  </a:lnTo>
                  <a:lnTo>
                    <a:pt x="37" y="68"/>
                  </a:lnTo>
                  <a:lnTo>
                    <a:pt x="35" y="66"/>
                  </a:lnTo>
                  <a:lnTo>
                    <a:pt x="33" y="65"/>
                  </a:lnTo>
                  <a:lnTo>
                    <a:pt x="32" y="63"/>
                  </a:lnTo>
                  <a:lnTo>
                    <a:pt x="31" y="61"/>
                  </a:lnTo>
                  <a:lnTo>
                    <a:pt x="28" y="61"/>
                  </a:lnTo>
                  <a:lnTo>
                    <a:pt x="26" y="60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2" y="63"/>
                  </a:lnTo>
                  <a:lnTo>
                    <a:pt x="21" y="65"/>
                  </a:lnTo>
                  <a:lnTo>
                    <a:pt x="19" y="66"/>
                  </a:lnTo>
                  <a:lnTo>
                    <a:pt x="14" y="67"/>
                  </a:lnTo>
                  <a:lnTo>
                    <a:pt x="8" y="64"/>
                  </a:lnTo>
                  <a:lnTo>
                    <a:pt x="6" y="64"/>
                  </a:lnTo>
                  <a:lnTo>
                    <a:pt x="3" y="67"/>
                  </a:lnTo>
                  <a:lnTo>
                    <a:pt x="2" y="66"/>
                  </a:lnTo>
                  <a:lnTo>
                    <a:pt x="0" y="59"/>
                  </a:lnTo>
                  <a:lnTo>
                    <a:pt x="1" y="56"/>
                  </a:lnTo>
                  <a:lnTo>
                    <a:pt x="5" y="52"/>
                  </a:lnTo>
                  <a:lnTo>
                    <a:pt x="8" y="49"/>
                  </a:lnTo>
                  <a:lnTo>
                    <a:pt x="9" y="47"/>
                  </a:lnTo>
                  <a:lnTo>
                    <a:pt x="12" y="45"/>
                  </a:lnTo>
                  <a:lnTo>
                    <a:pt x="16" y="48"/>
                  </a:lnTo>
                  <a:lnTo>
                    <a:pt x="21" y="47"/>
                  </a:lnTo>
                  <a:lnTo>
                    <a:pt x="18" y="41"/>
                  </a:lnTo>
                  <a:lnTo>
                    <a:pt x="23" y="37"/>
                  </a:lnTo>
                  <a:lnTo>
                    <a:pt x="28" y="33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21" y="33"/>
                  </a:lnTo>
                  <a:lnTo>
                    <a:pt x="16" y="29"/>
                  </a:lnTo>
                  <a:lnTo>
                    <a:pt x="19" y="23"/>
                  </a:lnTo>
                  <a:lnTo>
                    <a:pt x="24" y="22"/>
                  </a:lnTo>
                  <a:lnTo>
                    <a:pt x="22" y="18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3" y="5"/>
                  </a:lnTo>
                  <a:lnTo>
                    <a:pt x="26" y="4"/>
                  </a:lnTo>
                  <a:lnTo>
                    <a:pt x="31" y="8"/>
                  </a:lnTo>
                  <a:lnTo>
                    <a:pt x="37" y="12"/>
                  </a:lnTo>
                  <a:lnTo>
                    <a:pt x="36" y="15"/>
                  </a:lnTo>
                  <a:lnTo>
                    <a:pt x="41" y="15"/>
                  </a:lnTo>
                  <a:lnTo>
                    <a:pt x="46" y="19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50" y="2"/>
                  </a:lnTo>
                  <a:lnTo>
                    <a:pt x="54" y="0"/>
                  </a:lnTo>
                  <a:lnTo>
                    <a:pt x="63" y="1"/>
                  </a:lnTo>
                  <a:lnTo>
                    <a:pt x="69" y="2"/>
                  </a:lnTo>
                  <a:lnTo>
                    <a:pt x="74" y="0"/>
                  </a:lnTo>
                  <a:lnTo>
                    <a:pt x="80" y="5"/>
                  </a:lnTo>
                  <a:lnTo>
                    <a:pt x="94" y="15"/>
                  </a:lnTo>
                  <a:lnTo>
                    <a:pt x="111" y="27"/>
                  </a:lnTo>
                  <a:lnTo>
                    <a:pt x="119" y="26"/>
                  </a:lnTo>
                  <a:lnTo>
                    <a:pt x="122" y="23"/>
                  </a:lnTo>
                  <a:lnTo>
                    <a:pt x="127" y="23"/>
                  </a:lnTo>
                  <a:lnTo>
                    <a:pt x="128" y="20"/>
                  </a:lnTo>
                  <a:lnTo>
                    <a:pt x="132" y="20"/>
                  </a:lnTo>
                  <a:lnTo>
                    <a:pt x="133" y="17"/>
                  </a:lnTo>
                  <a:lnTo>
                    <a:pt x="135" y="19"/>
                  </a:lnTo>
                  <a:lnTo>
                    <a:pt x="133" y="23"/>
                  </a:lnTo>
                  <a:lnTo>
                    <a:pt x="134" y="26"/>
                  </a:lnTo>
                  <a:lnTo>
                    <a:pt x="134" y="28"/>
                  </a:lnTo>
                  <a:lnTo>
                    <a:pt x="133" y="31"/>
                  </a:lnTo>
                  <a:lnTo>
                    <a:pt x="125" y="35"/>
                  </a:lnTo>
                  <a:lnTo>
                    <a:pt x="122" y="35"/>
                  </a:lnTo>
                  <a:lnTo>
                    <a:pt x="113" y="37"/>
                  </a:lnTo>
                  <a:lnTo>
                    <a:pt x="108" y="42"/>
                  </a:lnTo>
                  <a:lnTo>
                    <a:pt x="101" y="40"/>
                  </a:lnTo>
                  <a:lnTo>
                    <a:pt x="98" y="44"/>
                  </a:lnTo>
                  <a:lnTo>
                    <a:pt x="95" y="46"/>
                  </a:lnTo>
                  <a:lnTo>
                    <a:pt x="93" y="42"/>
                  </a:lnTo>
                  <a:lnTo>
                    <a:pt x="90" y="42"/>
                  </a:lnTo>
                  <a:lnTo>
                    <a:pt x="83" y="49"/>
                  </a:lnTo>
                  <a:lnTo>
                    <a:pt x="85" y="54"/>
                  </a:lnTo>
                  <a:lnTo>
                    <a:pt x="81" y="57"/>
                  </a:lnTo>
                  <a:lnTo>
                    <a:pt x="76" y="59"/>
                  </a:lnTo>
                  <a:lnTo>
                    <a:pt x="73" y="65"/>
                  </a:lnTo>
                  <a:lnTo>
                    <a:pt x="69" y="75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80" name="Freeform 60"/>
            <p:cNvSpPr>
              <a:spLocks/>
            </p:cNvSpPr>
            <p:nvPr/>
          </p:nvSpPr>
          <p:spPr bwMode="auto">
            <a:xfrm>
              <a:off x="1580" y="1598"/>
              <a:ext cx="600" cy="420"/>
            </a:xfrm>
            <a:custGeom>
              <a:avLst/>
              <a:gdLst>
                <a:gd name="T0" fmla="*/ 2147483647 w 100"/>
                <a:gd name="T1" fmla="*/ 2147483647 h 70"/>
                <a:gd name="T2" fmla="*/ 2147483647 w 100"/>
                <a:gd name="T3" fmla="*/ 2147483647 h 70"/>
                <a:gd name="T4" fmla="*/ 2147483647 w 100"/>
                <a:gd name="T5" fmla="*/ 2147483647 h 70"/>
                <a:gd name="T6" fmla="*/ 2147483647 w 100"/>
                <a:gd name="T7" fmla="*/ 2147483647 h 70"/>
                <a:gd name="T8" fmla="*/ 2147483647 w 100"/>
                <a:gd name="T9" fmla="*/ 2147483647 h 70"/>
                <a:gd name="T10" fmla="*/ 2147483647 w 100"/>
                <a:gd name="T11" fmla="*/ 2147483647 h 70"/>
                <a:gd name="T12" fmla="*/ 2147483647 w 100"/>
                <a:gd name="T13" fmla="*/ 2147483647 h 70"/>
                <a:gd name="T14" fmla="*/ 2147483647 w 100"/>
                <a:gd name="T15" fmla="*/ 2147483647 h 70"/>
                <a:gd name="T16" fmla="*/ 2147483647 w 100"/>
                <a:gd name="T17" fmla="*/ 2147483647 h 70"/>
                <a:gd name="T18" fmla="*/ 2147483647 w 100"/>
                <a:gd name="T19" fmla="*/ 2147483647 h 70"/>
                <a:gd name="T20" fmla="*/ 2147483647 w 100"/>
                <a:gd name="T21" fmla="*/ 2147483647 h 70"/>
                <a:gd name="T22" fmla="*/ 2147483647 w 100"/>
                <a:gd name="T23" fmla="*/ 2147483647 h 70"/>
                <a:gd name="T24" fmla="*/ 2147483647 w 100"/>
                <a:gd name="T25" fmla="*/ 2147483647 h 70"/>
                <a:gd name="T26" fmla="*/ 2147483647 w 100"/>
                <a:gd name="T27" fmla="*/ 2147483647 h 70"/>
                <a:gd name="T28" fmla="*/ 2147483647 w 100"/>
                <a:gd name="T29" fmla="*/ 2147483647 h 70"/>
                <a:gd name="T30" fmla="*/ 2147483647 w 100"/>
                <a:gd name="T31" fmla="*/ 2147483647 h 70"/>
                <a:gd name="T32" fmla="*/ 2147483647 w 100"/>
                <a:gd name="T33" fmla="*/ 2147483647 h 70"/>
                <a:gd name="T34" fmla="*/ 2147483647 w 100"/>
                <a:gd name="T35" fmla="*/ 2147483647 h 70"/>
                <a:gd name="T36" fmla="*/ 2147483647 w 100"/>
                <a:gd name="T37" fmla="*/ 2147483647 h 70"/>
                <a:gd name="T38" fmla="*/ 2147483647 w 100"/>
                <a:gd name="T39" fmla="*/ 2147483647 h 70"/>
                <a:gd name="T40" fmla="*/ 2147483647 w 100"/>
                <a:gd name="T41" fmla="*/ 2147483647 h 70"/>
                <a:gd name="T42" fmla="*/ 2147483647 w 100"/>
                <a:gd name="T43" fmla="*/ 2147483647 h 70"/>
                <a:gd name="T44" fmla="*/ 2147483647 w 100"/>
                <a:gd name="T45" fmla="*/ 2147483647 h 70"/>
                <a:gd name="T46" fmla="*/ 2147483647 w 100"/>
                <a:gd name="T47" fmla="*/ 2147483647 h 70"/>
                <a:gd name="T48" fmla="*/ 2147483647 w 100"/>
                <a:gd name="T49" fmla="*/ 2147483647 h 70"/>
                <a:gd name="T50" fmla="*/ 2147483647 w 100"/>
                <a:gd name="T51" fmla="*/ 2147483647 h 70"/>
                <a:gd name="T52" fmla="*/ 2147483647 w 100"/>
                <a:gd name="T53" fmla="*/ 2147483647 h 70"/>
                <a:gd name="T54" fmla="*/ 2147483647 w 100"/>
                <a:gd name="T55" fmla="*/ 2147483647 h 70"/>
                <a:gd name="T56" fmla="*/ 2147483647 w 100"/>
                <a:gd name="T57" fmla="*/ 2147483647 h 70"/>
                <a:gd name="T58" fmla="*/ 2147483647 w 100"/>
                <a:gd name="T59" fmla="*/ 2147483647 h 70"/>
                <a:gd name="T60" fmla="*/ 2147483647 w 100"/>
                <a:gd name="T61" fmla="*/ 2147483647 h 70"/>
                <a:gd name="T62" fmla="*/ 2147483647 w 100"/>
                <a:gd name="T63" fmla="*/ 2147483647 h 70"/>
                <a:gd name="T64" fmla="*/ 2147483647 w 100"/>
                <a:gd name="T65" fmla="*/ 2147483647 h 70"/>
                <a:gd name="T66" fmla="*/ 2147483647 w 100"/>
                <a:gd name="T67" fmla="*/ 2147483647 h 70"/>
                <a:gd name="T68" fmla="*/ 2147483647 w 100"/>
                <a:gd name="T69" fmla="*/ 2147483647 h 70"/>
                <a:gd name="T70" fmla="*/ 2147483647 w 100"/>
                <a:gd name="T71" fmla="*/ 2147483647 h 70"/>
                <a:gd name="T72" fmla="*/ 2147483647 w 100"/>
                <a:gd name="T73" fmla="*/ 2147483647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70"/>
                <a:gd name="T113" fmla="*/ 100 w 100"/>
                <a:gd name="T114" fmla="*/ 70 h 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70">
                  <a:moveTo>
                    <a:pt x="96" y="62"/>
                  </a:moveTo>
                  <a:lnTo>
                    <a:pt x="94" y="60"/>
                  </a:lnTo>
                  <a:lnTo>
                    <a:pt x="93" y="63"/>
                  </a:lnTo>
                  <a:lnTo>
                    <a:pt x="89" y="63"/>
                  </a:lnTo>
                  <a:lnTo>
                    <a:pt x="88" y="66"/>
                  </a:lnTo>
                  <a:lnTo>
                    <a:pt x="83" y="66"/>
                  </a:lnTo>
                  <a:lnTo>
                    <a:pt x="80" y="69"/>
                  </a:lnTo>
                  <a:lnTo>
                    <a:pt x="72" y="70"/>
                  </a:lnTo>
                  <a:lnTo>
                    <a:pt x="55" y="58"/>
                  </a:lnTo>
                  <a:lnTo>
                    <a:pt x="41" y="48"/>
                  </a:lnTo>
                  <a:lnTo>
                    <a:pt x="35" y="43"/>
                  </a:lnTo>
                  <a:lnTo>
                    <a:pt x="30" y="45"/>
                  </a:lnTo>
                  <a:lnTo>
                    <a:pt x="24" y="44"/>
                  </a:lnTo>
                  <a:lnTo>
                    <a:pt x="15" y="43"/>
                  </a:lnTo>
                  <a:lnTo>
                    <a:pt x="12" y="39"/>
                  </a:lnTo>
                  <a:lnTo>
                    <a:pt x="8" y="41"/>
                  </a:lnTo>
                  <a:lnTo>
                    <a:pt x="6" y="37"/>
                  </a:lnTo>
                  <a:lnTo>
                    <a:pt x="1" y="30"/>
                  </a:lnTo>
                  <a:lnTo>
                    <a:pt x="0" y="23"/>
                  </a:lnTo>
                  <a:lnTo>
                    <a:pt x="6" y="18"/>
                  </a:lnTo>
                  <a:lnTo>
                    <a:pt x="6" y="13"/>
                  </a:lnTo>
                  <a:lnTo>
                    <a:pt x="13" y="9"/>
                  </a:lnTo>
                  <a:lnTo>
                    <a:pt x="17" y="7"/>
                  </a:lnTo>
                  <a:lnTo>
                    <a:pt x="16" y="2"/>
                  </a:lnTo>
                  <a:lnTo>
                    <a:pt x="17" y="0"/>
                  </a:lnTo>
                  <a:lnTo>
                    <a:pt x="21" y="5"/>
                  </a:lnTo>
                  <a:lnTo>
                    <a:pt x="23" y="8"/>
                  </a:lnTo>
                  <a:lnTo>
                    <a:pt x="24" y="14"/>
                  </a:lnTo>
                  <a:lnTo>
                    <a:pt x="23" y="17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19" y="18"/>
                  </a:lnTo>
                  <a:lnTo>
                    <a:pt x="17" y="17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16" y="29"/>
                  </a:lnTo>
                  <a:lnTo>
                    <a:pt x="23" y="24"/>
                  </a:lnTo>
                  <a:lnTo>
                    <a:pt x="26" y="27"/>
                  </a:lnTo>
                  <a:lnTo>
                    <a:pt x="29" y="25"/>
                  </a:lnTo>
                  <a:lnTo>
                    <a:pt x="38" y="26"/>
                  </a:lnTo>
                  <a:lnTo>
                    <a:pt x="45" y="28"/>
                  </a:lnTo>
                  <a:lnTo>
                    <a:pt x="45" y="32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56" y="29"/>
                  </a:lnTo>
                  <a:lnTo>
                    <a:pt x="56" y="32"/>
                  </a:lnTo>
                  <a:lnTo>
                    <a:pt x="54" y="36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48" y="35"/>
                  </a:lnTo>
                  <a:lnTo>
                    <a:pt x="52" y="38"/>
                  </a:lnTo>
                  <a:lnTo>
                    <a:pt x="60" y="37"/>
                  </a:lnTo>
                  <a:lnTo>
                    <a:pt x="64" y="41"/>
                  </a:lnTo>
                  <a:lnTo>
                    <a:pt x="75" y="42"/>
                  </a:lnTo>
                  <a:lnTo>
                    <a:pt x="75" y="46"/>
                  </a:lnTo>
                  <a:lnTo>
                    <a:pt x="72" y="47"/>
                  </a:lnTo>
                  <a:lnTo>
                    <a:pt x="76" y="51"/>
                  </a:lnTo>
                  <a:lnTo>
                    <a:pt x="76" y="48"/>
                  </a:lnTo>
                  <a:lnTo>
                    <a:pt x="79" y="48"/>
                  </a:lnTo>
                  <a:lnTo>
                    <a:pt x="83" y="46"/>
                  </a:lnTo>
                  <a:lnTo>
                    <a:pt x="83" y="37"/>
                  </a:lnTo>
                  <a:lnTo>
                    <a:pt x="81" y="33"/>
                  </a:lnTo>
                  <a:lnTo>
                    <a:pt x="82" y="28"/>
                  </a:lnTo>
                  <a:lnTo>
                    <a:pt x="86" y="26"/>
                  </a:lnTo>
                  <a:lnTo>
                    <a:pt x="87" y="31"/>
                  </a:lnTo>
                  <a:lnTo>
                    <a:pt x="87" y="38"/>
                  </a:lnTo>
                  <a:lnTo>
                    <a:pt x="92" y="41"/>
                  </a:lnTo>
                  <a:lnTo>
                    <a:pt x="97" y="45"/>
                  </a:lnTo>
                  <a:lnTo>
                    <a:pt x="100" y="52"/>
                  </a:lnTo>
                  <a:lnTo>
                    <a:pt x="96" y="55"/>
                  </a:lnTo>
                  <a:lnTo>
                    <a:pt x="99" y="58"/>
                  </a:lnTo>
                  <a:lnTo>
                    <a:pt x="98" y="61"/>
                  </a:lnTo>
                  <a:lnTo>
                    <a:pt x="96" y="62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81" name="Freeform 61"/>
            <p:cNvSpPr>
              <a:spLocks/>
            </p:cNvSpPr>
            <p:nvPr/>
          </p:nvSpPr>
          <p:spPr bwMode="auto">
            <a:xfrm>
              <a:off x="1790" y="1658"/>
              <a:ext cx="54" cy="54"/>
            </a:xfrm>
            <a:custGeom>
              <a:avLst/>
              <a:gdLst>
                <a:gd name="T0" fmla="*/ 0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0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2147483647 w 9"/>
                <a:gd name="T11" fmla="*/ 2147483647 h 9"/>
                <a:gd name="T12" fmla="*/ 0 w 9"/>
                <a:gd name="T13" fmla="*/ 2147483647 h 9"/>
                <a:gd name="T14" fmla="*/ 0 w 9"/>
                <a:gd name="T15" fmla="*/ 214748364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9"/>
                <a:gd name="T26" fmla="*/ 9 w 9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9">
                  <a:moveTo>
                    <a:pt x="0" y="5"/>
                  </a:moveTo>
                  <a:lnTo>
                    <a:pt x="1" y="1"/>
                  </a:lnTo>
                  <a:lnTo>
                    <a:pt x="6" y="0"/>
                  </a:lnTo>
                  <a:lnTo>
                    <a:pt x="9" y="3"/>
                  </a:lnTo>
                  <a:lnTo>
                    <a:pt x="9" y="9"/>
                  </a:lnTo>
                  <a:lnTo>
                    <a:pt x="4" y="9"/>
                  </a:lnTo>
                  <a:lnTo>
                    <a:pt x="0" y="7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82" name="Freeform 62"/>
            <p:cNvSpPr>
              <a:spLocks/>
            </p:cNvSpPr>
            <p:nvPr/>
          </p:nvSpPr>
          <p:spPr bwMode="auto">
            <a:xfrm>
              <a:off x="1958" y="1676"/>
              <a:ext cx="684" cy="918"/>
            </a:xfrm>
            <a:custGeom>
              <a:avLst/>
              <a:gdLst>
                <a:gd name="T0" fmla="*/ 2147483647 w 114"/>
                <a:gd name="T1" fmla="*/ 2147483647 h 153"/>
                <a:gd name="T2" fmla="*/ 2147483647 w 114"/>
                <a:gd name="T3" fmla="*/ 2147483647 h 153"/>
                <a:gd name="T4" fmla="*/ 2147483647 w 114"/>
                <a:gd name="T5" fmla="*/ 2147483647 h 153"/>
                <a:gd name="T6" fmla="*/ 2147483647 w 114"/>
                <a:gd name="T7" fmla="*/ 2147483647 h 153"/>
                <a:gd name="T8" fmla="*/ 2147483647 w 114"/>
                <a:gd name="T9" fmla="*/ 2147483647 h 153"/>
                <a:gd name="T10" fmla="*/ 0 w 114"/>
                <a:gd name="T11" fmla="*/ 2147483647 h 153"/>
                <a:gd name="T12" fmla="*/ 2147483647 w 114"/>
                <a:gd name="T13" fmla="*/ 2147483647 h 153"/>
                <a:gd name="T14" fmla="*/ 2147483647 w 114"/>
                <a:gd name="T15" fmla="*/ 2147483647 h 153"/>
                <a:gd name="T16" fmla="*/ 2147483647 w 114"/>
                <a:gd name="T17" fmla="*/ 2147483647 h 153"/>
                <a:gd name="T18" fmla="*/ 2147483647 w 114"/>
                <a:gd name="T19" fmla="*/ 2147483647 h 153"/>
                <a:gd name="T20" fmla="*/ 2147483647 w 114"/>
                <a:gd name="T21" fmla="*/ 2147483647 h 153"/>
                <a:gd name="T22" fmla="*/ 2147483647 w 114"/>
                <a:gd name="T23" fmla="*/ 2147483647 h 153"/>
                <a:gd name="T24" fmla="*/ 2147483647 w 114"/>
                <a:gd name="T25" fmla="*/ 2147483647 h 153"/>
                <a:gd name="T26" fmla="*/ 2147483647 w 114"/>
                <a:gd name="T27" fmla="*/ 2147483647 h 153"/>
                <a:gd name="T28" fmla="*/ 2147483647 w 114"/>
                <a:gd name="T29" fmla="*/ 2147483647 h 153"/>
                <a:gd name="T30" fmla="*/ 2147483647 w 114"/>
                <a:gd name="T31" fmla="*/ 2147483647 h 153"/>
                <a:gd name="T32" fmla="*/ 2147483647 w 114"/>
                <a:gd name="T33" fmla="*/ 2147483647 h 153"/>
                <a:gd name="T34" fmla="*/ 2147483647 w 114"/>
                <a:gd name="T35" fmla="*/ 2147483647 h 153"/>
                <a:gd name="T36" fmla="*/ 2147483647 w 114"/>
                <a:gd name="T37" fmla="*/ 2147483647 h 153"/>
                <a:gd name="T38" fmla="*/ 2147483647 w 114"/>
                <a:gd name="T39" fmla="*/ 2147483647 h 153"/>
                <a:gd name="T40" fmla="*/ 2147483647 w 114"/>
                <a:gd name="T41" fmla="*/ 2147483647 h 153"/>
                <a:gd name="T42" fmla="*/ 2147483647 w 114"/>
                <a:gd name="T43" fmla="*/ 2147483647 h 153"/>
                <a:gd name="T44" fmla="*/ 2147483647 w 114"/>
                <a:gd name="T45" fmla="*/ 2147483647 h 153"/>
                <a:gd name="T46" fmla="*/ 2147483647 w 114"/>
                <a:gd name="T47" fmla="*/ 2147483647 h 153"/>
                <a:gd name="T48" fmla="*/ 2147483647 w 114"/>
                <a:gd name="T49" fmla="*/ 2147483647 h 153"/>
                <a:gd name="T50" fmla="*/ 2147483647 w 114"/>
                <a:gd name="T51" fmla="*/ 2147483647 h 153"/>
                <a:gd name="T52" fmla="*/ 2147483647 w 114"/>
                <a:gd name="T53" fmla="*/ 2147483647 h 153"/>
                <a:gd name="T54" fmla="*/ 2147483647 w 114"/>
                <a:gd name="T55" fmla="*/ 2147483647 h 153"/>
                <a:gd name="T56" fmla="*/ 2147483647 w 114"/>
                <a:gd name="T57" fmla="*/ 2147483647 h 153"/>
                <a:gd name="T58" fmla="*/ 2147483647 w 114"/>
                <a:gd name="T59" fmla="*/ 2147483647 h 153"/>
                <a:gd name="T60" fmla="*/ 2147483647 w 114"/>
                <a:gd name="T61" fmla="*/ 2147483647 h 153"/>
                <a:gd name="T62" fmla="*/ 2147483647 w 114"/>
                <a:gd name="T63" fmla="*/ 2147483647 h 153"/>
                <a:gd name="T64" fmla="*/ 2147483647 w 114"/>
                <a:gd name="T65" fmla="*/ 2147483647 h 153"/>
                <a:gd name="T66" fmla="*/ 2147483647 w 114"/>
                <a:gd name="T67" fmla="*/ 2147483647 h 153"/>
                <a:gd name="T68" fmla="*/ 2147483647 w 114"/>
                <a:gd name="T69" fmla="*/ 2147483647 h 153"/>
                <a:gd name="T70" fmla="*/ 2147483647 w 114"/>
                <a:gd name="T71" fmla="*/ 2147483647 h 153"/>
                <a:gd name="T72" fmla="*/ 2147483647 w 114"/>
                <a:gd name="T73" fmla="*/ 2147483647 h 153"/>
                <a:gd name="T74" fmla="*/ 2147483647 w 114"/>
                <a:gd name="T75" fmla="*/ 2147483647 h 153"/>
                <a:gd name="T76" fmla="*/ 2147483647 w 114"/>
                <a:gd name="T77" fmla="*/ 2147483647 h 153"/>
                <a:gd name="T78" fmla="*/ 2147483647 w 114"/>
                <a:gd name="T79" fmla="*/ 2147483647 h 153"/>
                <a:gd name="T80" fmla="*/ 2147483647 w 114"/>
                <a:gd name="T81" fmla="*/ 2147483647 h 153"/>
                <a:gd name="T82" fmla="*/ 2147483647 w 114"/>
                <a:gd name="T83" fmla="*/ 2147483647 h 153"/>
                <a:gd name="T84" fmla="*/ 2147483647 w 114"/>
                <a:gd name="T85" fmla="*/ 2147483647 h 153"/>
                <a:gd name="T86" fmla="*/ 2147483647 w 114"/>
                <a:gd name="T87" fmla="*/ 2147483647 h 153"/>
                <a:gd name="T88" fmla="*/ 2147483647 w 114"/>
                <a:gd name="T89" fmla="*/ 2147483647 h 153"/>
                <a:gd name="T90" fmla="*/ 2147483647 w 114"/>
                <a:gd name="T91" fmla="*/ 2147483647 h 153"/>
                <a:gd name="T92" fmla="*/ 2147483647 w 114"/>
                <a:gd name="T93" fmla="*/ 2147483647 h 153"/>
                <a:gd name="T94" fmla="*/ 2147483647 w 114"/>
                <a:gd name="T95" fmla="*/ 2147483647 h 153"/>
                <a:gd name="T96" fmla="*/ 2147483647 w 114"/>
                <a:gd name="T97" fmla="*/ 2147483647 h 153"/>
                <a:gd name="T98" fmla="*/ 2147483647 w 114"/>
                <a:gd name="T99" fmla="*/ 2147483647 h 1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4"/>
                <a:gd name="T151" fmla="*/ 0 h 153"/>
                <a:gd name="T152" fmla="*/ 114 w 114"/>
                <a:gd name="T153" fmla="*/ 153 h 15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4" h="153">
                  <a:moveTo>
                    <a:pt x="37" y="39"/>
                  </a:moveTo>
                  <a:lnTo>
                    <a:pt x="33" y="42"/>
                  </a:lnTo>
                  <a:lnTo>
                    <a:pt x="36" y="45"/>
                  </a:lnTo>
                  <a:lnTo>
                    <a:pt x="35" y="48"/>
                  </a:lnTo>
                  <a:lnTo>
                    <a:pt x="33" y="49"/>
                  </a:lnTo>
                  <a:lnTo>
                    <a:pt x="31" y="53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31" y="61"/>
                  </a:lnTo>
                  <a:lnTo>
                    <a:pt x="23" y="65"/>
                  </a:lnTo>
                  <a:lnTo>
                    <a:pt x="20" y="65"/>
                  </a:lnTo>
                  <a:lnTo>
                    <a:pt x="11" y="67"/>
                  </a:lnTo>
                  <a:lnTo>
                    <a:pt x="6" y="72"/>
                  </a:lnTo>
                  <a:lnTo>
                    <a:pt x="3" y="71"/>
                  </a:lnTo>
                  <a:lnTo>
                    <a:pt x="4" y="76"/>
                  </a:lnTo>
                  <a:lnTo>
                    <a:pt x="4" y="80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3" y="92"/>
                  </a:lnTo>
                  <a:lnTo>
                    <a:pt x="8" y="91"/>
                  </a:lnTo>
                  <a:lnTo>
                    <a:pt x="16" y="95"/>
                  </a:lnTo>
                  <a:lnTo>
                    <a:pt x="19" y="104"/>
                  </a:lnTo>
                  <a:lnTo>
                    <a:pt x="28" y="102"/>
                  </a:lnTo>
                  <a:lnTo>
                    <a:pt x="34" y="105"/>
                  </a:lnTo>
                  <a:lnTo>
                    <a:pt x="36" y="113"/>
                  </a:lnTo>
                  <a:lnTo>
                    <a:pt x="37" y="124"/>
                  </a:lnTo>
                  <a:lnTo>
                    <a:pt x="43" y="124"/>
                  </a:lnTo>
                  <a:lnTo>
                    <a:pt x="55" y="131"/>
                  </a:lnTo>
                  <a:lnTo>
                    <a:pt x="61" y="135"/>
                  </a:lnTo>
                  <a:lnTo>
                    <a:pt x="66" y="143"/>
                  </a:lnTo>
                  <a:lnTo>
                    <a:pt x="76" y="144"/>
                  </a:lnTo>
                  <a:lnTo>
                    <a:pt x="82" y="138"/>
                  </a:lnTo>
                  <a:lnTo>
                    <a:pt x="86" y="144"/>
                  </a:lnTo>
                  <a:lnTo>
                    <a:pt x="91" y="143"/>
                  </a:lnTo>
                  <a:lnTo>
                    <a:pt x="93" y="150"/>
                  </a:lnTo>
                  <a:lnTo>
                    <a:pt x="99" y="150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7" y="138"/>
                  </a:lnTo>
                  <a:lnTo>
                    <a:pt x="114" y="132"/>
                  </a:lnTo>
                  <a:lnTo>
                    <a:pt x="113" y="125"/>
                  </a:lnTo>
                  <a:lnTo>
                    <a:pt x="107" y="121"/>
                  </a:lnTo>
                  <a:lnTo>
                    <a:pt x="108" y="113"/>
                  </a:lnTo>
                  <a:lnTo>
                    <a:pt x="104" y="109"/>
                  </a:lnTo>
                  <a:lnTo>
                    <a:pt x="104" y="103"/>
                  </a:lnTo>
                  <a:lnTo>
                    <a:pt x="106" y="99"/>
                  </a:lnTo>
                  <a:lnTo>
                    <a:pt x="102" y="95"/>
                  </a:lnTo>
                  <a:lnTo>
                    <a:pt x="102" y="89"/>
                  </a:lnTo>
                  <a:lnTo>
                    <a:pt x="100" y="83"/>
                  </a:lnTo>
                  <a:lnTo>
                    <a:pt x="105" y="81"/>
                  </a:lnTo>
                  <a:lnTo>
                    <a:pt x="109" y="75"/>
                  </a:lnTo>
                  <a:lnTo>
                    <a:pt x="108" y="66"/>
                  </a:lnTo>
                  <a:lnTo>
                    <a:pt x="102" y="66"/>
                  </a:lnTo>
                  <a:lnTo>
                    <a:pt x="96" y="61"/>
                  </a:lnTo>
                  <a:lnTo>
                    <a:pt x="97" y="54"/>
                  </a:lnTo>
                  <a:lnTo>
                    <a:pt x="105" y="49"/>
                  </a:lnTo>
                  <a:lnTo>
                    <a:pt x="107" y="43"/>
                  </a:lnTo>
                  <a:lnTo>
                    <a:pt x="104" y="39"/>
                  </a:lnTo>
                  <a:lnTo>
                    <a:pt x="104" y="35"/>
                  </a:lnTo>
                  <a:lnTo>
                    <a:pt x="107" y="34"/>
                  </a:lnTo>
                  <a:lnTo>
                    <a:pt x="104" y="26"/>
                  </a:lnTo>
                  <a:lnTo>
                    <a:pt x="103" y="20"/>
                  </a:lnTo>
                  <a:lnTo>
                    <a:pt x="98" y="23"/>
                  </a:lnTo>
                  <a:lnTo>
                    <a:pt x="101" y="26"/>
                  </a:lnTo>
                  <a:lnTo>
                    <a:pt x="100" y="30"/>
                  </a:lnTo>
                  <a:lnTo>
                    <a:pt x="95" y="27"/>
                  </a:lnTo>
                  <a:lnTo>
                    <a:pt x="94" y="32"/>
                  </a:lnTo>
                  <a:lnTo>
                    <a:pt x="99" y="36"/>
                  </a:lnTo>
                  <a:lnTo>
                    <a:pt x="99" y="41"/>
                  </a:lnTo>
                  <a:lnTo>
                    <a:pt x="90" y="33"/>
                  </a:lnTo>
                  <a:lnTo>
                    <a:pt x="90" y="28"/>
                  </a:lnTo>
                  <a:lnTo>
                    <a:pt x="94" y="24"/>
                  </a:lnTo>
                  <a:lnTo>
                    <a:pt x="94" y="17"/>
                  </a:lnTo>
                  <a:lnTo>
                    <a:pt x="94" y="10"/>
                  </a:lnTo>
                  <a:lnTo>
                    <a:pt x="90" y="9"/>
                  </a:lnTo>
                  <a:lnTo>
                    <a:pt x="91" y="14"/>
                  </a:lnTo>
                  <a:lnTo>
                    <a:pt x="92" y="16"/>
                  </a:lnTo>
                  <a:lnTo>
                    <a:pt x="91" y="19"/>
                  </a:lnTo>
                  <a:lnTo>
                    <a:pt x="90" y="22"/>
                  </a:lnTo>
                  <a:lnTo>
                    <a:pt x="85" y="24"/>
                  </a:lnTo>
                  <a:lnTo>
                    <a:pt x="81" y="30"/>
                  </a:lnTo>
                  <a:lnTo>
                    <a:pt x="82" y="40"/>
                  </a:lnTo>
                  <a:lnTo>
                    <a:pt x="74" y="52"/>
                  </a:lnTo>
                  <a:lnTo>
                    <a:pt x="75" y="59"/>
                  </a:lnTo>
                  <a:lnTo>
                    <a:pt x="83" y="61"/>
                  </a:lnTo>
                  <a:lnTo>
                    <a:pt x="88" y="66"/>
                  </a:lnTo>
                  <a:lnTo>
                    <a:pt x="89" y="72"/>
                  </a:lnTo>
                  <a:lnTo>
                    <a:pt x="87" y="75"/>
                  </a:lnTo>
                  <a:lnTo>
                    <a:pt x="84" y="79"/>
                  </a:lnTo>
                  <a:lnTo>
                    <a:pt x="85" y="81"/>
                  </a:lnTo>
                  <a:lnTo>
                    <a:pt x="88" y="81"/>
                  </a:lnTo>
                  <a:lnTo>
                    <a:pt x="83" y="83"/>
                  </a:lnTo>
                  <a:lnTo>
                    <a:pt x="82" y="80"/>
                  </a:lnTo>
                  <a:lnTo>
                    <a:pt x="83" y="75"/>
                  </a:lnTo>
                  <a:lnTo>
                    <a:pt x="85" y="71"/>
                  </a:lnTo>
                  <a:lnTo>
                    <a:pt x="85" y="67"/>
                  </a:lnTo>
                  <a:lnTo>
                    <a:pt x="83" y="63"/>
                  </a:lnTo>
                  <a:lnTo>
                    <a:pt x="75" y="62"/>
                  </a:lnTo>
                  <a:lnTo>
                    <a:pt x="71" y="65"/>
                  </a:lnTo>
                  <a:lnTo>
                    <a:pt x="71" y="75"/>
                  </a:lnTo>
                  <a:lnTo>
                    <a:pt x="67" y="76"/>
                  </a:lnTo>
                  <a:lnTo>
                    <a:pt x="66" y="82"/>
                  </a:lnTo>
                  <a:lnTo>
                    <a:pt x="58" y="83"/>
                  </a:lnTo>
                  <a:lnTo>
                    <a:pt x="55" y="90"/>
                  </a:lnTo>
                  <a:lnTo>
                    <a:pt x="46" y="84"/>
                  </a:lnTo>
                  <a:lnTo>
                    <a:pt x="40" y="80"/>
                  </a:lnTo>
                  <a:lnTo>
                    <a:pt x="40" y="75"/>
                  </a:lnTo>
                  <a:lnTo>
                    <a:pt x="42" y="77"/>
                  </a:lnTo>
                  <a:lnTo>
                    <a:pt x="48" y="80"/>
                  </a:lnTo>
                  <a:lnTo>
                    <a:pt x="53" y="80"/>
                  </a:lnTo>
                  <a:lnTo>
                    <a:pt x="59" y="76"/>
                  </a:lnTo>
                  <a:lnTo>
                    <a:pt x="64" y="73"/>
                  </a:lnTo>
                  <a:lnTo>
                    <a:pt x="67" y="67"/>
                  </a:lnTo>
                  <a:lnTo>
                    <a:pt x="69" y="62"/>
                  </a:lnTo>
                  <a:lnTo>
                    <a:pt x="67" y="57"/>
                  </a:lnTo>
                  <a:lnTo>
                    <a:pt x="72" y="48"/>
                  </a:lnTo>
                  <a:lnTo>
                    <a:pt x="75" y="40"/>
                  </a:lnTo>
                  <a:lnTo>
                    <a:pt x="76" y="35"/>
                  </a:lnTo>
                  <a:lnTo>
                    <a:pt x="78" y="31"/>
                  </a:lnTo>
                  <a:lnTo>
                    <a:pt x="76" y="27"/>
                  </a:lnTo>
                  <a:lnTo>
                    <a:pt x="79" y="25"/>
                  </a:lnTo>
                  <a:lnTo>
                    <a:pt x="80" y="21"/>
                  </a:lnTo>
                  <a:lnTo>
                    <a:pt x="83" y="21"/>
                  </a:lnTo>
                  <a:lnTo>
                    <a:pt x="84" y="15"/>
                  </a:lnTo>
                  <a:lnTo>
                    <a:pt x="83" y="11"/>
                  </a:lnTo>
                  <a:lnTo>
                    <a:pt x="80" y="9"/>
                  </a:lnTo>
                  <a:lnTo>
                    <a:pt x="81" y="7"/>
                  </a:lnTo>
                  <a:lnTo>
                    <a:pt x="84" y="7"/>
                  </a:lnTo>
                  <a:lnTo>
                    <a:pt x="84" y="4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3"/>
                  </a:lnTo>
                  <a:lnTo>
                    <a:pt x="79" y="5"/>
                  </a:lnTo>
                  <a:lnTo>
                    <a:pt x="75" y="5"/>
                  </a:lnTo>
                  <a:lnTo>
                    <a:pt x="69" y="12"/>
                  </a:lnTo>
                  <a:lnTo>
                    <a:pt x="64" y="19"/>
                  </a:lnTo>
                  <a:lnTo>
                    <a:pt x="54" y="19"/>
                  </a:lnTo>
                  <a:lnTo>
                    <a:pt x="51" y="25"/>
                  </a:lnTo>
                  <a:lnTo>
                    <a:pt x="54" y="28"/>
                  </a:lnTo>
                  <a:lnTo>
                    <a:pt x="53" y="32"/>
                  </a:lnTo>
                  <a:lnTo>
                    <a:pt x="51" y="36"/>
                  </a:lnTo>
                  <a:lnTo>
                    <a:pt x="47" y="35"/>
                  </a:lnTo>
                  <a:lnTo>
                    <a:pt x="46" y="37"/>
                  </a:lnTo>
                  <a:lnTo>
                    <a:pt x="50" y="42"/>
                  </a:lnTo>
                  <a:lnTo>
                    <a:pt x="50" y="45"/>
                  </a:lnTo>
                  <a:lnTo>
                    <a:pt x="48" y="48"/>
                  </a:lnTo>
                  <a:lnTo>
                    <a:pt x="51" y="51"/>
                  </a:lnTo>
                  <a:lnTo>
                    <a:pt x="48" y="55"/>
                  </a:lnTo>
                  <a:lnTo>
                    <a:pt x="44" y="58"/>
                  </a:lnTo>
                  <a:lnTo>
                    <a:pt x="44" y="51"/>
                  </a:lnTo>
                  <a:lnTo>
                    <a:pt x="41" y="46"/>
                  </a:lnTo>
                  <a:lnTo>
                    <a:pt x="37" y="39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83" name="Freeform 63"/>
            <p:cNvSpPr>
              <a:spLocks/>
            </p:cNvSpPr>
            <p:nvPr/>
          </p:nvSpPr>
          <p:spPr bwMode="auto">
            <a:xfrm>
              <a:off x="1988" y="1394"/>
              <a:ext cx="534" cy="336"/>
            </a:xfrm>
            <a:custGeom>
              <a:avLst/>
              <a:gdLst>
                <a:gd name="T0" fmla="*/ 2147483647 w 89"/>
                <a:gd name="T1" fmla="*/ 2147483647 h 56"/>
                <a:gd name="T2" fmla="*/ 2147483647 w 89"/>
                <a:gd name="T3" fmla="*/ 2147483647 h 56"/>
                <a:gd name="T4" fmla="*/ 2147483647 w 89"/>
                <a:gd name="T5" fmla="*/ 2147483647 h 56"/>
                <a:gd name="T6" fmla="*/ 2147483647 w 89"/>
                <a:gd name="T7" fmla="*/ 2147483647 h 56"/>
                <a:gd name="T8" fmla="*/ 2147483647 w 89"/>
                <a:gd name="T9" fmla="*/ 2147483647 h 56"/>
                <a:gd name="T10" fmla="*/ 2147483647 w 89"/>
                <a:gd name="T11" fmla="*/ 2147483647 h 56"/>
                <a:gd name="T12" fmla="*/ 2147483647 w 89"/>
                <a:gd name="T13" fmla="*/ 2147483647 h 56"/>
                <a:gd name="T14" fmla="*/ 2147483647 w 89"/>
                <a:gd name="T15" fmla="*/ 2147483647 h 56"/>
                <a:gd name="T16" fmla="*/ 2147483647 w 89"/>
                <a:gd name="T17" fmla="*/ 2147483647 h 56"/>
                <a:gd name="T18" fmla="*/ 2147483647 w 89"/>
                <a:gd name="T19" fmla="*/ 2147483647 h 56"/>
                <a:gd name="T20" fmla="*/ 2147483647 w 89"/>
                <a:gd name="T21" fmla="*/ 2147483647 h 56"/>
                <a:gd name="T22" fmla="*/ 2147483647 w 89"/>
                <a:gd name="T23" fmla="*/ 2147483647 h 56"/>
                <a:gd name="T24" fmla="*/ 2147483647 w 89"/>
                <a:gd name="T25" fmla="*/ 2147483647 h 56"/>
                <a:gd name="T26" fmla="*/ 2147483647 w 89"/>
                <a:gd name="T27" fmla="*/ 2147483647 h 56"/>
                <a:gd name="T28" fmla="*/ 2147483647 w 89"/>
                <a:gd name="T29" fmla="*/ 2147483647 h 56"/>
                <a:gd name="T30" fmla="*/ 2147483647 w 89"/>
                <a:gd name="T31" fmla="*/ 2147483647 h 56"/>
                <a:gd name="T32" fmla="*/ 2147483647 w 89"/>
                <a:gd name="T33" fmla="*/ 2147483647 h 56"/>
                <a:gd name="T34" fmla="*/ 2147483647 w 89"/>
                <a:gd name="T35" fmla="*/ 2147483647 h 56"/>
                <a:gd name="T36" fmla="*/ 2147483647 w 89"/>
                <a:gd name="T37" fmla="*/ 2147483647 h 56"/>
                <a:gd name="T38" fmla="*/ 2147483647 w 89"/>
                <a:gd name="T39" fmla="*/ 2147483647 h 56"/>
                <a:gd name="T40" fmla="*/ 2147483647 w 89"/>
                <a:gd name="T41" fmla="*/ 2147483647 h 56"/>
                <a:gd name="T42" fmla="*/ 2147483647 w 89"/>
                <a:gd name="T43" fmla="*/ 2147483647 h 56"/>
                <a:gd name="T44" fmla="*/ 2147483647 w 89"/>
                <a:gd name="T45" fmla="*/ 2147483647 h 56"/>
                <a:gd name="T46" fmla="*/ 2147483647 w 89"/>
                <a:gd name="T47" fmla="*/ 0 h 56"/>
                <a:gd name="T48" fmla="*/ 2147483647 w 89"/>
                <a:gd name="T49" fmla="*/ 2147483647 h 56"/>
                <a:gd name="T50" fmla="*/ 2147483647 w 89"/>
                <a:gd name="T51" fmla="*/ 2147483647 h 56"/>
                <a:gd name="T52" fmla="*/ 2147483647 w 89"/>
                <a:gd name="T53" fmla="*/ 2147483647 h 56"/>
                <a:gd name="T54" fmla="*/ 2147483647 w 89"/>
                <a:gd name="T55" fmla="*/ 2147483647 h 56"/>
                <a:gd name="T56" fmla="*/ 2147483647 w 89"/>
                <a:gd name="T57" fmla="*/ 0 h 56"/>
                <a:gd name="T58" fmla="*/ 2147483647 w 89"/>
                <a:gd name="T59" fmla="*/ 2147483647 h 56"/>
                <a:gd name="T60" fmla="*/ 2147483647 w 89"/>
                <a:gd name="T61" fmla="*/ 0 h 56"/>
                <a:gd name="T62" fmla="*/ 2147483647 w 89"/>
                <a:gd name="T63" fmla="*/ 2147483647 h 56"/>
                <a:gd name="T64" fmla="*/ 2147483647 w 89"/>
                <a:gd name="T65" fmla="*/ 2147483647 h 56"/>
                <a:gd name="T66" fmla="*/ 2147483647 w 89"/>
                <a:gd name="T67" fmla="*/ 2147483647 h 56"/>
                <a:gd name="T68" fmla="*/ 2147483647 w 89"/>
                <a:gd name="T69" fmla="*/ 2147483647 h 56"/>
                <a:gd name="T70" fmla="*/ 2147483647 w 89"/>
                <a:gd name="T71" fmla="*/ 2147483647 h 56"/>
                <a:gd name="T72" fmla="*/ 2147483647 w 89"/>
                <a:gd name="T73" fmla="*/ 2147483647 h 56"/>
                <a:gd name="T74" fmla="*/ 2147483647 w 89"/>
                <a:gd name="T75" fmla="*/ 2147483647 h 56"/>
                <a:gd name="T76" fmla="*/ 2147483647 w 89"/>
                <a:gd name="T77" fmla="*/ 2147483647 h 56"/>
                <a:gd name="T78" fmla="*/ 2147483647 w 89"/>
                <a:gd name="T79" fmla="*/ 2147483647 h 56"/>
                <a:gd name="T80" fmla="*/ 2147483647 w 89"/>
                <a:gd name="T81" fmla="*/ 2147483647 h 56"/>
                <a:gd name="T82" fmla="*/ 2147483647 w 89"/>
                <a:gd name="T83" fmla="*/ 2147483647 h 56"/>
                <a:gd name="T84" fmla="*/ 2147483647 w 89"/>
                <a:gd name="T85" fmla="*/ 2147483647 h 56"/>
                <a:gd name="T86" fmla="*/ 2147483647 w 89"/>
                <a:gd name="T87" fmla="*/ 2147483647 h 56"/>
                <a:gd name="T88" fmla="*/ 2147483647 w 89"/>
                <a:gd name="T89" fmla="*/ 2147483647 h 56"/>
                <a:gd name="T90" fmla="*/ 2147483647 w 89"/>
                <a:gd name="T91" fmla="*/ 2147483647 h 56"/>
                <a:gd name="T92" fmla="*/ 2147483647 w 89"/>
                <a:gd name="T93" fmla="*/ 2147483647 h 56"/>
                <a:gd name="T94" fmla="*/ 0 w 89"/>
                <a:gd name="T95" fmla="*/ 2147483647 h 56"/>
                <a:gd name="T96" fmla="*/ 2147483647 w 89"/>
                <a:gd name="T97" fmla="*/ 2147483647 h 56"/>
                <a:gd name="T98" fmla="*/ 0 w 89"/>
                <a:gd name="T99" fmla="*/ 2147483647 h 56"/>
                <a:gd name="T100" fmla="*/ 0 w 89"/>
                <a:gd name="T101" fmla="*/ 2147483647 h 56"/>
                <a:gd name="T102" fmla="*/ 2147483647 w 89"/>
                <a:gd name="T103" fmla="*/ 2147483647 h 56"/>
                <a:gd name="T104" fmla="*/ 2147483647 w 89"/>
                <a:gd name="T105" fmla="*/ 2147483647 h 56"/>
                <a:gd name="T106" fmla="*/ 2147483647 w 89"/>
                <a:gd name="T107" fmla="*/ 2147483647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9"/>
                <a:gd name="T163" fmla="*/ 0 h 56"/>
                <a:gd name="T164" fmla="*/ 89 w 89"/>
                <a:gd name="T165" fmla="*/ 56 h 5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9" h="56">
                  <a:moveTo>
                    <a:pt x="2" y="43"/>
                  </a:moveTo>
                  <a:lnTo>
                    <a:pt x="5" y="51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9" y="52"/>
                  </a:lnTo>
                  <a:lnTo>
                    <a:pt x="10" y="54"/>
                  </a:lnTo>
                  <a:lnTo>
                    <a:pt x="12" y="54"/>
                  </a:lnTo>
                  <a:lnTo>
                    <a:pt x="13" y="56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6" y="35"/>
                  </a:lnTo>
                  <a:lnTo>
                    <a:pt x="19" y="34"/>
                  </a:lnTo>
                  <a:lnTo>
                    <a:pt x="20" y="30"/>
                  </a:lnTo>
                  <a:lnTo>
                    <a:pt x="22" y="29"/>
                  </a:lnTo>
                  <a:lnTo>
                    <a:pt x="25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26" y="22"/>
                  </a:lnTo>
                  <a:lnTo>
                    <a:pt x="29" y="25"/>
                  </a:lnTo>
                  <a:lnTo>
                    <a:pt x="31" y="26"/>
                  </a:lnTo>
                  <a:lnTo>
                    <a:pt x="33" y="25"/>
                  </a:lnTo>
                  <a:lnTo>
                    <a:pt x="34" y="22"/>
                  </a:lnTo>
                  <a:lnTo>
                    <a:pt x="37" y="22"/>
                  </a:lnTo>
                  <a:lnTo>
                    <a:pt x="38" y="20"/>
                  </a:lnTo>
                  <a:lnTo>
                    <a:pt x="40" y="18"/>
                  </a:lnTo>
                  <a:lnTo>
                    <a:pt x="41" y="21"/>
                  </a:lnTo>
                  <a:lnTo>
                    <a:pt x="43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6" y="17"/>
                  </a:lnTo>
                  <a:lnTo>
                    <a:pt x="47" y="17"/>
                  </a:lnTo>
                  <a:lnTo>
                    <a:pt x="49" y="14"/>
                  </a:lnTo>
                  <a:lnTo>
                    <a:pt x="52" y="17"/>
                  </a:lnTo>
                  <a:lnTo>
                    <a:pt x="55" y="15"/>
                  </a:lnTo>
                  <a:lnTo>
                    <a:pt x="57" y="12"/>
                  </a:lnTo>
                  <a:lnTo>
                    <a:pt x="63" y="12"/>
                  </a:lnTo>
                  <a:lnTo>
                    <a:pt x="72" y="12"/>
                  </a:lnTo>
                  <a:lnTo>
                    <a:pt x="79" y="13"/>
                  </a:lnTo>
                  <a:lnTo>
                    <a:pt x="83" y="12"/>
                  </a:lnTo>
                  <a:lnTo>
                    <a:pt x="85" y="10"/>
                  </a:lnTo>
                  <a:lnTo>
                    <a:pt x="89" y="8"/>
                  </a:lnTo>
                  <a:lnTo>
                    <a:pt x="89" y="5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4" y="3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9" y="5"/>
                  </a:lnTo>
                  <a:lnTo>
                    <a:pt x="74" y="4"/>
                  </a:lnTo>
                  <a:lnTo>
                    <a:pt x="73" y="3"/>
                  </a:lnTo>
                  <a:lnTo>
                    <a:pt x="68" y="3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1" y="1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5" y="6"/>
                  </a:lnTo>
                  <a:lnTo>
                    <a:pt x="43" y="5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40" y="9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1" y="11"/>
                  </a:lnTo>
                  <a:lnTo>
                    <a:pt x="29" y="13"/>
                  </a:lnTo>
                  <a:lnTo>
                    <a:pt x="25" y="12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4" y="19"/>
                  </a:lnTo>
                  <a:lnTo>
                    <a:pt x="24" y="20"/>
                  </a:lnTo>
                  <a:lnTo>
                    <a:pt x="22" y="19"/>
                  </a:lnTo>
                  <a:lnTo>
                    <a:pt x="19" y="17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3" y="20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9" y="27"/>
                  </a:lnTo>
                  <a:lnTo>
                    <a:pt x="5" y="25"/>
                  </a:lnTo>
                  <a:lnTo>
                    <a:pt x="3" y="26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4" y="35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4" y="42"/>
                  </a:lnTo>
                  <a:cubicBezTo>
                    <a:pt x="4" y="42"/>
                    <a:pt x="2" y="44"/>
                    <a:pt x="2" y="43"/>
                  </a:cubicBez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84" name="Freeform 64"/>
            <p:cNvSpPr>
              <a:spLocks/>
            </p:cNvSpPr>
            <p:nvPr/>
          </p:nvSpPr>
          <p:spPr bwMode="auto">
            <a:xfrm>
              <a:off x="1760" y="2096"/>
              <a:ext cx="840" cy="672"/>
            </a:xfrm>
            <a:custGeom>
              <a:avLst/>
              <a:gdLst>
                <a:gd name="T0" fmla="*/ 2147483647 w 140"/>
                <a:gd name="T1" fmla="*/ 2147483647 h 112"/>
                <a:gd name="T2" fmla="*/ 2147483647 w 140"/>
                <a:gd name="T3" fmla="*/ 2147483647 h 112"/>
                <a:gd name="T4" fmla="*/ 2147483647 w 140"/>
                <a:gd name="T5" fmla="*/ 2147483647 h 112"/>
                <a:gd name="T6" fmla="*/ 2147483647 w 140"/>
                <a:gd name="T7" fmla="*/ 2147483647 h 112"/>
                <a:gd name="T8" fmla="*/ 2147483647 w 140"/>
                <a:gd name="T9" fmla="*/ 2147483647 h 112"/>
                <a:gd name="T10" fmla="*/ 2147483647 w 140"/>
                <a:gd name="T11" fmla="*/ 2147483647 h 112"/>
                <a:gd name="T12" fmla="*/ 2147483647 w 140"/>
                <a:gd name="T13" fmla="*/ 2147483647 h 112"/>
                <a:gd name="T14" fmla="*/ 2147483647 w 140"/>
                <a:gd name="T15" fmla="*/ 2147483647 h 112"/>
                <a:gd name="T16" fmla="*/ 2147483647 w 140"/>
                <a:gd name="T17" fmla="*/ 2147483647 h 112"/>
                <a:gd name="T18" fmla="*/ 2147483647 w 140"/>
                <a:gd name="T19" fmla="*/ 2147483647 h 112"/>
                <a:gd name="T20" fmla="*/ 2147483647 w 140"/>
                <a:gd name="T21" fmla="*/ 2147483647 h 112"/>
                <a:gd name="T22" fmla="*/ 2147483647 w 140"/>
                <a:gd name="T23" fmla="*/ 2147483647 h 112"/>
                <a:gd name="T24" fmla="*/ 2147483647 w 140"/>
                <a:gd name="T25" fmla="*/ 2147483647 h 112"/>
                <a:gd name="T26" fmla="*/ 2147483647 w 140"/>
                <a:gd name="T27" fmla="*/ 2147483647 h 112"/>
                <a:gd name="T28" fmla="*/ 2147483647 w 140"/>
                <a:gd name="T29" fmla="*/ 2147483647 h 112"/>
                <a:gd name="T30" fmla="*/ 2147483647 w 140"/>
                <a:gd name="T31" fmla="*/ 2147483647 h 112"/>
                <a:gd name="T32" fmla="*/ 2147483647 w 140"/>
                <a:gd name="T33" fmla="*/ 2147483647 h 112"/>
                <a:gd name="T34" fmla="*/ 2147483647 w 140"/>
                <a:gd name="T35" fmla="*/ 2147483647 h 112"/>
                <a:gd name="T36" fmla="*/ 2147483647 w 140"/>
                <a:gd name="T37" fmla="*/ 2147483647 h 112"/>
                <a:gd name="T38" fmla="*/ 2147483647 w 140"/>
                <a:gd name="T39" fmla="*/ 2147483647 h 112"/>
                <a:gd name="T40" fmla="*/ 2147483647 w 140"/>
                <a:gd name="T41" fmla="*/ 2147483647 h 112"/>
                <a:gd name="T42" fmla="*/ 2147483647 w 140"/>
                <a:gd name="T43" fmla="*/ 2147483647 h 112"/>
                <a:gd name="T44" fmla="*/ 2147483647 w 140"/>
                <a:gd name="T45" fmla="*/ 2147483647 h 112"/>
                <a:gd name="T46" fmla="*/ 2147483647 w 140"/>
                <a:gd name="T47" fmla="*/ 2147483647 h 112"/>
                <a:gd name="T48" fmla="*/ 2147483647 w 140"/>
                <a:gd name="T49" fmla="*/ 2147483647 h 112"/>
                <a:gd name="T50" fmla="*/ 2147483647 w 140"/>
                <a:gd name="T51" fmla="*/ 2147483647 h 112"/>
                <a:gd name="T52" fmla="*/ 2147483647 w 140"/>
                <a:gd name="T53" fmla="*/ 2147483647 h 112"/>
                <a:gd name="T54" fmla="*/ 2147483647 w 140"/>
                <a:gd name="T55" fmla="*/ 2147483647 h 112"/>
                <a:gd name="T56" fmla="*/ 2147483647 w 140"/>
                <a:gd name="T57" fmla="*/ 2147483647 h 112"/>
                <a:gd name="T58" fmla="*/ 2147483647 w 140"/>
                <a:gd name="T59" fmla="*/ 2147483647 h 112"/>
                <a:gd name="T60" fmla="*/ 2147483647 w 140"/>
                <a:gd name="T61" fmla="*/ 2147483647 h 112"/>
                <a:gd name="T62" fmla="*/ 2147483647 w 140"/>
                <a:gd name="T63" fmla="*/ 2147483647 h 112"/>
                <a:gd name="T64" fmla="*/ 2147483647 w 140"/>
                <a:gd name="T65" fmla="*/ 2147483647 h 112"/>
                <a:gd name="T66" fmla="*/ 2147483647 w 140"/>
                <a:gd name="T67" fmla="*/ 2147483647 h 112"/>
                <a:gd name="T68" fmla="*/ 2147483647 w 140"/>
                <a:gd name="T69" fmla="*/ 2147483647 h 112"/>
                <a:gd name="T70" fmla="*/ 2147483647 w 140"/>
                <a:gd name="T71" fmla="*/ 2147483647 h 112"/>
                <a:gd name="T72" fmla="*/ 2147483647 w 140"/>
                <a:gd name="T73" fmla="*/ 2147483647 h 112"/>
                <a:gd name="T74" fmla="*/ 2147483647 w 140"/>
                <a:gd name="T75" fmla="*/ 2147483647 h 112"/>
                <a:gd name="T76" fmla="*/ 2147483647 w 140"/>
                <a:gd name="T77" fmla="*/ 2147483647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0"/>
                <a:gd name="T118" fmla="*/ 0 h 112"/>
                <a:gd name="T119" fmla="*/ 140 w 140"/>
                <a:gd name="T120" fmla="*/ 112 h 1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0" h="112">
                  <a:moveTo>
                    <a:pt x="135" y="83"/>
                  </a:moveTo>
                  <a:lnTo>
                    <a:pt x="132" y="80"/>
                  </a:lnTo>
                  <a:lnTo>
                    <a:pt x="126" y="80"/>
                  </a:lnTo>
                  <a:lnTo>
                    <a:pt x="124" y="73"/>
                  </a:lnTo>
                  <a:lnTo>
                    <a:pt x="119" y="74"/>
                  </a:lnTo>
                  <a:lnTo>
                    <a:pt x="115" y="68"/>
                  </a:lnTo>
                  <a:lnTo>
                    <a:pt x="109" y="74"/>
                  </a:lnTo>
                  <a:lnTo>
                    <a:pt x="99" y="73"/>
                  </a:lnTo>
                  <a:lnTo>
                    <a:pt x="94" y="65"/>
                  </a:lnTo>
                  <a:lnTo>
                    <a:pt x="88" y="61"/>
                  </a:lnTo>
                  <a:lnTo>
                    <a:pt x="76" y="54"/>
                  </a:lnTo>
                  <a:lnTo>
                    <a:pt x="70" y="54"/>
                  </a:lnTo>
                  <a:lnTo>
                    <a:pt x="69" y="43"/>
                  </a:lnTo>
                  <a:lnTo>
                    <a:pt x="67" y="35"/>
                  </a:lnTo>
                  <a:lnTo>
                    <a:pt x="61" y="32"/>
                  </a:lnTo>
                  <a:lnTo>
                    <a:pt x="52" y="34"/>
                  </a:lnTo>
                  <a:lnTo>
                    <a:pt x="49" y="25"/>
                  </a:lnTo>
                  <a:lnTo>
                    <a:pt x="41" y="21"/>
                  </a:lnTo>
                  <a:lnTo>
                    <a:pt x="36" y="22"/>
                  </a:lnTo>
                  <a:lnTo>
                    <a:pt x="33" y="17"/>
                  </a:lnTo>
                  <a:lnTo>
                    <a:pt x="34" y="14"/>
                  </a:lnTo>
                  <a:lnTo>
                    <a:pt x="37" y="10"/>
                  </a:lnTo>
                  <a:lnTo>
                    <a:pt x="37" y="6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29" y="4"/>
                  </a:lnTo>
                  <a:lnTo>
                    <a:pt x="26" y="6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14" y="9"/>
                  </a:lnTo>
                  <a:lnTo>
                    <a:pt x="16" y="14"/>
                  </a:lnTo>
                  <a:lnTo>
                    <a:pt x="12" y="17"/>
                  </a:lnTo>
                  <a:lnTo>
                    <a:pt x="7" y="19"/>
                  </a:lnTo>
                  <a:lnTo>
                    <a:pt x="4" y="25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6" y="41"/>
                  </a:lnTo>
                  <a:lnTo>
                    <a:pt x="10" y="47"/>
                  </a:lnTo>
                  <a:lnTo>
                    <a:pt x="13" y="50"/>
                  </a:lnTo>
                  <a:lnTo>
                    <a:pt x="12" y="53"/>
                  </a:lnTo>
                  <a:lnTo>
                    <a:pt x="9" y="59"/>
                  </a:lnTo>
                  <a:lnTo>
                    <a:pt x="10" y="68"/>
                  </a:lnTo>
                  <a:lnTo>
                    <a:pt x="8" y="76"/>
                  </a:lnTo>
                  <a:lnTo>
                    <a:pt x="13" y="78"/>
                  </a:lnTo>
                  <a:lnTo>
                    <a:pt x="12" y="83"/>
                  </a:lnTo>
                  <a:lnTo>
                    <a:pt x="12" y="90"/>
                  </a:lnTo>
                  <a:lnTo>
                    <a:pt x="14" y="92"/>
                  </a:lnTo>
                  <a:lnTo>
                    <a:pt x="20" y="89"/>
                  </a:lnTo>
                  <a:lnTo>
                    <a:pt x="28" y="89"/>
                  </a:lnTo>
                  <a:lnTo>
                    <a:pt x="34" y="85"/>
                  </a:lnTo>
                  <a:lnTo>
                    <a:pt x="38" y="86"/>
                  </a:lnTo>
                  <a:lnTo>
                    <a:pt x="40" y="84"/>
                  </a:lnTo>
                  <a:lnTo>
                    <a:pt x="45" y="87"/>
                  </a:lnTo>
                  <a:lnTo>
                    <a:pt x="50" y="88"/>
                  </a:lnTo>
                  <a:lnTo>
                    <a:pt x="53" y="94"/>
                  </a:lnTo>
                  <a:lnTo>
                    <a:pt x="56" y="101"/>
                  </a:lnTo>
                  <a:lnTo>
                    <a:pt x="59" y="106"/>
                  </a:lnTo>
                  <a:lnTo>
                    <a:pt x="65" y="108"/>
                  </a:lnTo>
                  <a:lnTo>
                    <a:pt x="67" y="112"/>
                  </a:lnTo>
                  <a:lnTo>
                    <a:pt x="74" y="107"/>
                  </a:lnTo>
                  <a:lnTo>
                    <a:pt x="75" y="103"/>
                  </a:lnTo>
                  <a:lnTo>
                    <a:pt x="81" y="104"/>
                  </a:lnTo>
                  <a:lnTo>
                    <a:pt x="83" y="97"/>
                  </a:lnTo>
                  <a:lnTo>
                    <a:pt x="83" y="95"/>
                  </a:lnTo>
                  <a:lnTo>
                    <a:pt x="89" y="92"/>
                  </a:lnTo>
                  <a:lnTo>
                    <a:pt x="94" y="93"/>
                  </a:lnTo>
                  <a:lnTo>
                    <a:pt x="99" y="96"/>
                  </a:lnTo>
                  <a:lnTo>
                    <a:pt x="108" y="96"/>
                  </a:lnTo>
                  <a:lnTo>
                    <a:pt x="115" y="101"/>
                  </a:lnTo>
                  <a:lnTo>
                    <a:pt x="118" y="101"/>
                  </a:lnTo>
                  <a:lnTo>
                    <a:pt x="123" y="97"/>
                  </a:lnTo>
                  <a:lnTo>
                    <a:pt x="127" y="97"/>
                  </a:lnTo>
                  <a:lnTo>
                    <a:pt x="127" y="100"/>
                  </a:lnTo>
                  <a:lnTo>
                    <a:pt x="135" y="98"/>
                  </a:lnTo>
                  <a:lnTo>
                    <a:pt x="140" y="98"/>
                  </a:lnTo>
                  <a:lnTo>
                    <a:pt x="140" y="94"/>
                  </a:lnTo>
                  <a:lnTo>
                    <a:pt x="133" y="90"/>
                  </a:lnTo>
                  <a:lnTo>
                    <a:pt x="135" y="83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85" name="Freeform 65"/>
            <p:cNvSpPr>
              <a:spLocks/>
            </p:cNvSpPr>
            <p:nvPr/>
          </p:nvSpPr>
          <p:spPr bwMode="auto">
            <a:xfrm>
              <a:off x="1742" y="2600"/>
              <a:ext cx="420" cy="348"/>
            </a:xfrm>
            <a:custGeom>
              <a:avLst/>
              <a:gdLst>
                <a:gd name="T0" fmla="*/ 2147483647 w 70"/>
                <a:gd name="T1" fmla="*/ 2147483647 h 58"/>
                <a:gd name="T2" fmla="*/ 2147483647 w 70"/>
                <a:gd name="T3" fmla="*/ 2147483647 h 58"/>
                <a:gd name="T4" fmla="*/ 2147483647 w 70"/>
                <a:gd name="T5" fmla="*/ 2147483647 h 58"/>
                <a:gd name="T6" fmla="*/ 2147483647 w 70"/>
                <a:gd name="T7" fmla="*/ 2147483647 h 58"/>
                <a:gd name="T8" fmla="*/ 2147483647 w 70"/>
                <a:gd name="T9" fmla="*/ 2147483647 h 58"/>
                <a:gd name="T10" fmla="*/ 2147483647 w 70"/>
                <a:gd name="T11" fmla="*/ 2147483647 h 58"/>
                <a:gd name="T12" fmla="*/ 2147483647 w 70"/>
                <a:gd name="T13" fmla="*/ 2147483647 h 58"/>
                <a:gd name="T14" fmla="*/ 2147483647 w 70"/>
                <a:gd name="T15" fmla="*/ 0 h 58"/>
                <a:gd name="T16" fmla="*/ 2147483647 w 70"/>
                <a:gd name="T17" fmla="*/ 2147483647 h 58"/>
                <a:gd name="T18" fmla="*/ 2147483647 w 70"/>
                <a:gd name="T19" fmla="*/ 2147483647 h 58"/>
                <a:gd name="T20" fmla="*/ 2147483647 w 70"/>
                <a:gd name="T21" fmla="*/ 2147483647 h 58"/>
                <a:gd name="T22" fmla="*/ 2147483647 w 70"/>
                <a:gd name="T23" fmla="*/ 2147483647 h 58"/>
                <a:gd name="T24" fmla="*/ 2147483647 w 70"/>
                <a:gd name="T25" fmla="*/ 2147483647 h 58"/>
                <a:gd name="T26" fmla="*/ 2147483647 w 70"/>
                <a:gd name="T27" fmla="*/ 2147483647 h 58"/>
                <a:gd name="T28" fmla="*/ 2147483647 w 70"/>
                <a:gd name="T29" fmla="*/ 2147483647 h 58"/>
                <a:gd name="T30" fmla="*/ 2147483647 w 70"/>
                <a:gd name="T31" fmla="*/ 2147483647 h 58"/>
                <a:gd name="T32" fmla="*/ 2147483647 w 70"/>
                <a:gd name="T33" fmla="*/ 2147483647 h 58"/>
                <a:gd name="T34" fmla="*/ 2147483647 w 70"/>
                <a:gd name="T35" fmla="*/ 2147483647 h 58"/>
                <a:gd name="T36" fmla="*/ 0 w 70"/>
                <a:gd name="T37" fmla="*/ 2147483647 h 58"/>
                <a:gd name="T38" fmla="*/ 2147483647 w 70"/>
                <a:gd name="T39" fmla="*/ 2147483647 h 58"/>
                <a:gd name="T40" fmla="*/ 2147483647 w 70"/>
                <a:gd name="T41" fmla="*/ 2147483647 h 58"/>
                <a:gd name="T42" fmla="*/ 2147483647 w 70"/>
                <a:gd name="T43" fmla="*/ 2147483647 h 58"/>
                <a:gd name="T44" fmla="*/ 2147483647 w 70"/>
                <a:gd name="T45" fmla="*/ 2147483647 h 58"/>
                <a:gd name="T46" fmla="*/ 2147483647 w 70"/>
                <a:gd name="T47" fmla="*/ 2147483647 h 58"/>
                <a:gd name="T48" fmla="*/ 2147483647 w 70"/>
                <a:gd name="T49" fmla="*/ 2147483647 h 58"/>
                <a:gd name="T50" fmla="*/ 2147483647 w 70"/>
                <a:gd name="T51" fmla="*/ 2147483647 h 58"/>
                <a:gd name="T52" fmla="*/ 2147483647 w 70"/>
                <a:gd name="T53" fmla="*/ 2147483647 h 58"/>
                <a:gd name="T54" fmla="*/ 2147483647 w 70"/>
                <a:gd name="T55" fmla="*/ 2147483647 h 58"/>
                <a:gd name="T56" fmla="*/ 2147483647 w 70"/>
                <a:gd name="T57" fmla="*/ 2147483647 h 58"/>
                <a:gd name="T58" fmla="*/ 2147483647 w 70"/>
                <a:gd name="T59" fmla="*/ 2147483647 h 58"/>
                <a:gd name="T60" fmla="*/ 2147483647 w 70"/>
                <a:gd name="T61" fmla="*/ 2147483647 h 58"/>
                <a:gd name="T62" fmla="*/ 2147483647 w 70"/>
                <a:gd name="T63" fmla="*/ 2147483647 h 58"/>
                <a:gd name="T64" fmla="*/ 2147483647 w 70"/>
                <a:gd name="T65" fmla="*/ 2147483647 h 58"/>
                <a:gd name="T66" fmla="*/ 2147483647 w 70"/>
                <a:gd name="T67" fmla="*/ 2147483647 h 58"/>
                <a:gd name="T68" fmla="*/ 2147483647 w 70"/>
                <a:gd name="T69" fmla="*/ 2147483647 h 58"/>
                <a:gd name="T70" fmla="*/ 2147483647 w 70"/>
                <a:gd name="T71" fmla="*/ 2147483647 h 58"/>
                <a:gd name="T72" fmla="*/ 2147483647 w 70"/>
                <a:gd name="T73" fmla="*/ 2147483647 h 58"/>
                <a:gd name="T74" fmla="*/ 2147483647 w 70"/>
                <a:gd name="T75" fmla="*/ 2147483647 h 58"/>
                <a:gd name="T76" fmla="*/ 2147483647 w 70"/>
                <a:gd name="T77" fmla="*/ 2147483647 h 58"/>
                <a:gd name="T78" fmla="*/ 2147483647 w 70"/>
                <a:gd name="T79" fmla="*/ 2147483647 h 58"/>
                <a:gd name="T80" fmla="*/ 2147483647 w 70"/>
                <a:gd name="T81" fmla="*/ 2147483647 h 58"/>
                <a:gd name="T82" fmla="*/ 2147483647 w 70"/>
                <a:gd name="T83" fmla="*/ 2147483647 h 58"/>
                <a:gd name="T84" fmla="*/ 2147483647 w 70"/>
                <a:gd name="T85" fmla="*/ 2147483647 h 58"/>
                <a:gd name="T86" fmla="*/ 2147483647 w 70"/>
                <a:gd name="T87" fmla="*/ 2147483647 h 58"/>
                <a:gd name="T88" fmla="*/ 2147483647 w 70"/>
                <a:gd name="T89" fmla="*/ 2147483647 h 58"/>
                <a:gd name="T90" fmla="*/ 2147483647 w 70"/>
                <a:gd name="T91" fmla="*/ 2147483647 h 58"/>
                <a:gd name="T92" fmla="*/ 2147483647 w 70"/>
                <a:gd name="T93" fmla="*/ 2147483647 h 58"/>
                <a:gd name="T94" fmla="*/ 2147483647 w 70"/>
                <a:gd name="T95" fmla="*/ 2147483647 h 58"/>
                <a:gd name="T96" fmla="*/ 2147483647 w 70"/>
                <a:gd name="T97" fmla="*/ 2147483647 h 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0"/>
                <a:gd name="T148" fmla="*/ 0 h 58"/>
                <a:gd name="T149" fmla="*/ 70 w 70"/>
                <a:gd name="T150" fmla="*/ 58 h 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0" h="58">
                  <a:moveTo>
                    <a:pt x="70" y="28"/>
                  </a:moveTo>
                  <a:lnTo>
                    <a:pt x="68" y="24"/>
                  </a:lnTo>
                  <a:lnTo>
                    <a:pt x="62" y="22"/>
                  </a:lnTo>
                  <a:lnTo>
                    <a:pt x="59" y="17"/>
                  </a:lnTo>
                  <a:lnTo>
                    <a:pt x="56" y="10"/>
                  </a:lnTo>
                  <a:lnTo>
                    <a:pt x="53" y="4"/>
                  </a:lnTo>
                  <a:lnTo>
                    <a:pt x="48" y="3"/>
                  </a:lnTo>
                  <a:lnTo>
                    <a:pt x="43" y="0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31" y="5"/>
                  </a:lnTo>
                  <a:lnTo>
                    <a:pt x="23" y="5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6" y="13"/>
                  </a:lnTo>
                  <a:lnTo>
                    <a:pt x="4" y="18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3" y="30"/>
                  </a:lnTo>
                  <a:lnTo>
                    <a:pt x="2" y="34"/>
                  </a:lnTo>
                  <a:lnTo>
                    <a:pt x="7" y="34"/>
                  </a:lnTo>
                  <a:lnTo>
                    <a:pt x="11" y="38"/>
                  </a:lnTo>
                  <a:lnTo>
                    <a:pt x="11" y="42"/>
                  </a:lnTo>
                  <a:lnTo>
                    <a:pt x="14" y="45"/>
                  </a:lnTo>
                  <a:lnTo>
                    <a:pt x="19" y="49"/>
                  </a:lnTo>
                  <a:lnTo>
                    <a:pt x="21" y="51"/>
                  </a:lnTo>
                  <a:lnTo>
                    <a:pt x="23" y="58"/>
                  </a:lnTo>
                  <a:lnTo>
                    <a:pt x="25" y="58"/>
                  </a:lnTo>
                  <a:lnTo>
                    <a:pt x="26" y="55"/>
                  </a:lnTo>
                  <a:lnTo>
                    <a:pt x="32" y="48"/>
                  </a:lnTo>
                  <a:lnTo>
                    <a:pt x="34" y="44"/>
                  </a:lnTo>
                  <a:lnTo>
                    <a:pt x="36" y="41"/>
                  </a:lnTo>
                  <a:lnTo>
                    <a:pt x="41" y="42"/>
                  </a:lnTo>
                  <a:lnTo>
                    <a:pt x="41" y="36"/>
                  </a:lnTo>
                  <a:lnTo>
                    <a:pt x="40" y="33"/>
                  </a:lnTo>
                  <a:lnTo>
                    <a:pt x="37" y="33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39" y="25"/>
                  </a:lnTo>
                  <a:lnTo>
                    <a:pt x="44" y="20"/>
                  </a:lnTo>
                  <a:lnTo>
                    <a:pt x="47" y="22"/>
                  </a:lnTo>
                  <a:lnTo>
                    <a:pt x="45" y="26"/>
                  </a:lnTo>
                  <a:lnTo>
                    <a:pt x="50" y="29"/>
                  </a:lnTo>
                  <a:lnTo>
                    <a:pt x="53" y="30"/>
                  </a:lnTo>
                  <a:lnTo>
                    <a:pt x="59" y="29"/>
                  </a:lnTo>
                  <a:lnTo>
                    <a:pt x="63" y="33"/>
                  </a:lnTo>
                  <a:lnTo>
                    <a:pt x="68" y="31"/>
                  </a:lnTo>
                  <a:lnTo>
                    <a:pt x="70" y="28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86" name="Freeform 66"/>
            <p:cNvSpPr>
              <a:spLocks/>
            </p:cNvSpPr>
            <p:nvPr/>
          </p:nvSpPr>
          <p:spPr bwMode="auto">
            <a:xfrm>
              <a:off x="1892" y="2720"/>
              <a:ext cx="282" cy="396"/>
            </a:xfrm>
            <a:custGeom>
              <a:avLst/>
              <a:gdLst>
                <a:gd name="T0" fmla="*/ 0 w 47"/>
                <a:gd name="T1" fmla="*/ 2147483647 h 66"/>
                <a:gd name="T2" fmla="*/ 2147483647 w 47"/>
                <a:gd name="T3" fmla="*/ 2147483647 h 66"/>
                <a:gd name="T4" fmla="*/ 2147483647 w 47"/>
                <a:gd name="T5" fmla="*/ 2147483647 h 66"/>
                <a:gd name="T6" fmla="*/ 2147483647 w 47"/>
                <a:gd name="T7" fmla="*/ 2147483647 h 66"/>
                <a:gd name="T8" fmla="*/ 2147483647 w 47"/>
                <a:gd name="T9" fmla="*/ 2147483647 h 66"/>
                <a:gd name="T10" fmla="*/ 2147483647 w 47"/>
                <a:gd name="T11" fmla="*/ 2147483647 h 66"/>
                <a:gd name="T12" fmla="*/ 2147483647 w 47"/>
                <a:gd name="T13" fmla="*/ 2147483647 h 66"/>
                <a:gd name="T14" fmla="*/ 2147483647 w 47"/>
                <a:gd name="T15" fmla="*/ 2147483647 h 66"/>
                <a:gd name="T16" fmla="*/ 2147483647 w 47"/>
                <a:gd name="T17" fmla="*/ 2147483647 h 66"/>
                <a:gd name="T18" fmla="*/ 2147483647 w 47"/>
                <a:gd name="T19" fmla="*/ 2147483647 h 66"/>
                <a:gd name="T20" fmla="*/ 2147483647 w 47"/>
                <a:gd name="T21" fmla="*/ 2147483647 h 66"/>
                <a:gd name="T22" fmla="*/ 2147483647 w 47"/>
                <a:gd name="T23" fmla="*/ 2147483647 h 66"/>
                <a:gd name="T24" fmla="*/ 2147483647 w 47"/>
                <a:gd name="T25" fmla="*/ 0 h 66"/>
                <a:gd name="T26" fmla="*/ 2147483647 w 47"/>
                <a:gd name="T27" fmla="*/ 2147483647 h 66"/>
                <a:gd name="T28" fmla="*/ 2147483647 w 47"/>
                <a:gd name="T29" fmla="*/ 2147483647 h 66"/>
                <a:gd name="T30" fmla="*/ 2147483647 w 47"/>
                <a:gd name="T31" fmla="*/ 2147483647 h 66"/>
                <a:gd name="T32" fmla="*/ 2147483647 w 47"/>
                <a:gd name="T33" fmla="*/ 2147483647 h 66"/>
                <a:gd name="T34" fmla="*/ 2147483647 w 47"/>
                <a:gd name="T35" fmla="*/ 2147483647 h 66"/>
                <a:gd name="T36" fmla="*/ 2147483647 w 47"/>
                <a:gd name="T37" fmla="*/ 2147483647 h 66"/>
                <a:gd name="T38" fmla="*/ 2147483647 w 47"/>
                <a:gd name="T39" fmla="*/ 2147483647 h 66"/>
                <a:gd name="T40" fmla="*/ 2147483647 w 47"/>
                <a:gd name="T41" fmla="*/ 2147483647 h 66"/>
                <a:gd name="T42" fmla="*/ 2147483647 w 47"/>
                <a:gd name="T43" fmla="*/ 2147483647 h 66"/>
                <a:gd name="T44" fmla="*/ 2147483647 w 47"/>
                <a:gd name="T45" fmla="*/ 2147483647 h 66"/>
                <a:gd name="T46" fmla="*/ 2147483647 w 47"/>
                <a:gd name="T47" fmla="*/ 2147483647 h 66"/>
                <a:gd name="T48" fmla="*/ 2147483647 w 47"/>
                <a:gd name="T49" fmla="*/ 2147483647 h 66"/>
                <a:gd name="T50" fmla="*/ 2147483647 w 47"/>
                <a:gd name="T51" fmla="*/ 2147483647 h 66"/>
                <a:gd name="T52" fmla="*/ 2147483647 w 47"/>
                <a:gd name="T53" fmla="*/ 2147483647 h 66"/>
                <a:gd name="T54" fmla="*/ 2147483647 w 47"/>
                <a:gd name="T55" fmla="*/ 2147483647 h 66"/>
                <a:gd name="T56" fmla="*/ 2147483647 w 47"/>
                <a:gd name="T57" fmla="*/ 2147483647 h 66"/>
                <a:gd name="T58" fmla="*/ 2147483647 w 47"/>
                <a:gd name="T59" fmla="*/ 2147483647 h 66"/>
                <a:gd name="T60" fmla="*/ 2147483647 w 47"/>
                <a:gd name="T61" fmla="*/ 2147483647 h 66"/>
                <a:gd name="T62" fmla="*/ 2147483647 w 47"/>
                <a:gd name="T63" fmla="*/ 2147483647 h 66"/>
                <a:gd name="T64" fmla="*/ 2147483647 w 47"/>
                <a:gd name="T65" fmla="*/ 2147483647 h 66"/>
                <a:gd name="T66" fmla="*/ 2147483647 w 47"/>
                <a:gd name="T67" fmla="*/ 2147483647 h 66"/>
                <a:gd name="T68" fmla="*/ 2147483647 w 47"/>
                <a:gd name="T69" fmla="*/ 2147483647 h 66"/>
                <a:gd name="T70" fmla="*/ 2147483647 w 47"/>
                <a:gd name="T71" fmla="*/ 2147483647 h 66"/>
                <a:gd name="T72" fmla="*/ 2147483647 w 47"/>
                <a:gd name="T73" fmla="*/ 2147483647 h 66"/>
                <a:gd name="T74" fmla="*/ 2147483647 w 47"/>
                <a:gd name="T75" fmla="*/ 2147483647 h 66"/>
                <a:gd name="T76" fmla="*/ 2147483647 w 47"/>
                <a:gd name="T77" fmla="*/ 2147483647 h 66"/>
                <a:gd name="T78" fmla="*/ 2147483647 w 47"/>
                <a:gd name="T79" fmla="*/ 2147483647 h 66"/>
                <a:gd name="T80" fmla="*/ 2147483647 w 47"/>
                <a:gd name="T81" fmla="*/ 2147483647 h 66"/>
                <a:gd name="T82" fmla="*/ 2147483647 w 47"/>
                <a:gd name="T83" fmla="*/ 2147483647 h 66"/>
                <a:gd name="T84" fmla="*/ 2147483647 w 47"/>
                <a:gd name="T85" fmla="*/ 2147483647 h 66"/>
                <a:gd name="T86" fmla="*/ 2147483647 w 47"/>
                <a:gd name="T87" fmla="*/ 2147483647 h 66"/>
                <a:gd name="T88" fmla="*/ 2147483647 w 47"/>
                <a:gd name="T89" fmla="*/ 2147483647 h 66"/>
                <a:gd name="T90" fmla="*/ 2147483647 w 47"/>
                <a:gd name="T91" fmla="*/ 2147483647 h 66"/>
                <a:gd name="T92" fmla="*/ 2147483647 w 47"/>
                <a:gd name="T93" fmla="*/ 2147483647 h 66"/>
                <a:gd name="T94" fmla="*/ 2147483647 w 47"/>
                <a:gd name="T95" fmla="*/ 2147483647 h 66"/>
                <a:gd name="T96" fmla="*/ 2147483647 w 47"/>
                <a:gd name="T97" fmla="*/ 2147483647 h 66"/>
                <a:gd name="T98" fmla="*/ 2147483647 w 47"/>
                <a:gd name="T99" fmla="*/ 2147483647 h 66"/>
                <a:gd name="T100" fmla="*/ 0 w 47"/>
                <a:gd name="T101" fmla="*/ 2147483647 h 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"/>
                <a:gd name="T154" fmla="*/ 0 h 66"/>
                <a:gd name="T155" fmla="*/ 47 w 47"/>
                <a:gd name="T156" fmla="*/ 66 h 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" h="66">
                  <a:moveTo>
                    <a:pt x="0" y="38"/>
                  </a:moveTo>
                  <a:lnTo>
                    <a:pt x="1" y="35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11" y="21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0"/>
                  </a:lnTo>
                  <a:lnTo>
                    <a:pt x="15" y="8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25" y="9"/>
                  </a:lnTo>
                  <a:lnTo>
                    <a:pt x="28" y="10"/>
                  </a:lnTo>
                  <a:lnTo>
                    <a:pt x="34" y="9"/>
                  </a:lnTo>
                  <a:lnTo>
                    <a:pt x="38" y="13"/>
                  </a:lnTo>
                  <a:lnTo>
                    <a:pt x="43" y="11"/>
                  </a:lnTo>
                  <a:lnTo>
                    <a:pt x="45" y="8"/>
                  </a:lnTo>
                  <a:lnTo>
                    <a:pt x="47" y="11"/>
                  </a:lnTo>
                  <a:lnTo>
                    <a:pt x="43" y="14"/>
                  </a:lnTo>
                  <a:lnTo>
                    <a:pt x="45" y="17"/>
                  </a:lnTo>
                  <a:lnTo>
                    <a:pt x="46" y="21"/>
                  </a:lnTo>
                  <a:lnTo>
                    <a:pt x="47" y="27"/>
                  </a:lnTo>
                  <a:lnTo>
                    <a:pt x="46" y="31"/>
                  </a:lnTo>
                  <a:lnTo>
                    <a:pt x="45" y="34"/>
                  </a:lnTo>
                  <a:lnTo>
                    <a:pt x="42" y="35"/>
                  </a:lnTo>
                  <a:lnTo>
                    <a:pt x="42" y="39"/>
                  </a:lnTo>
                  <a:lnTo>
                    <a:pt x="38" y="39"/>
                  </a:lnTo>
                  <a:lnTo>
                    <a:pt x="33" y="41"/>
                  </a:lnTo>
                  <a:lnTo>
                    <a:pt x="32" y="45"/>
                  </a:lnTo>
                  <a:lnTo>
                    <a:pt x="32" y="50"/>
                  </a:lnTo>
                  <a:lnTo>
                    <a:pt x="34" y="55"/>
                  </a:lnTo>
                  <a:lnTo>
                    <a:pt x="31" y="63"/>
                  </a:lnTo>
                  <a:lnTo>
                    <a:pt x="24" y="63"/>
                  </a:lnTo>
                  <a:lnTo>
                    <a:pt x="20" y="66"/>
                  </a:lnTo>
                  <a:lnTo>
                    <a:pt x="17" y="62"/>
                  </a:lnTo>
                  <a:lnTo>
                    <a:pt x="14" y="65"/>
                  </a:lnTo>
                  <a:lnTo>
                    <a:pt x="12" y="60"/>
                  </a:lnTo>
                  <a:lnTo>
                    <a:pt x="17" y="58"/>
                  </a:lnTo>
                  <a:lnTo>
                    <a:pt x="12" y="54"/>
                  </a:lnTo>
                  <a:lnTo>
                    <a:pt x="9" y="56"/>
                  </a:lnTo>
                  <a:lnTo>
                    <a:pt x="9" y="51"/>
                  </a:lnTo>
                  <a:lnTo>
                    <a:pt x="3" y="51"/>
                  </a:lnTo>
                  <a:lnTo>
                    <a:pt x="1" y="46"/>
                  </a:lnTo>
                  <a:lnTo>
                    <a:pt x="4" y="45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87" name="Freeform 67"/>
            <p:cNvSpPr>
              <a:spLocks/>
            </p:cNvSpPr>
            <p:nvPr/>
          </p:nvSpPr>
          <p:spPr bwMode="auto">
            <a:xfrm>
              <a:off x="2078" y="2882"/>
              <a:ext cx="396" cy="336"/>
            </a:xfrm>
            <a:custGeom>
              <a:avLst/>
              <a:gdLst>
                <a:gd name="T0" fmla="*/ 0 w 66"/>
                <a:gd name="T1" fmla="*/ 2147483647 h 56"/>
                <a:gd name="T2" fmla="*/ 2147483647 w 66"/>
                <a:gd name="T3" fmla="*/ 2147483647 h 56"/>
                <a:gd name="T4" fmla="*/ 2147483647 w 66"/>
                <a:gd name="T5" fmla="*/ 2147483647 h 56"/>
                <a:gd name="T6" fmla="*/ 2147483647 w 66"/>
                <a:gd name="T7" fmla="*/ 2147483647 h 56"/>
                <a:gd name="T8" fmla="*/ 2147483647 w 66"/>
                <a:gd name="T9" fmla="*/ 2147483647 h 56"/>
                <a:gd name="T10" fmla="*/ 2147483647 w 66"/>
                <a:gd name="T11" fmla="*/ 2147483647 h 56"/>
                <a:gd name="T12" fmla="*/ 2147483647 w 66"/>
                <a:gd name="T13" fmla="*/ 2147483647 h 56"/>
                <a:gd name="T14" fmla="*/ 2147483647 w 66"/>
                <a:gd name="T15" fmla="*/ 2147483647 h 56"/>
                <a:gd name="T16" fmla="*/ 2147483647 w 66"/>
                <a:gd name="T17" fmla="*/ 2147483647 h 56"/>
                <a:gd name="T18" fmla="*/ 2147483647 w 66"/>
                <a:gd name="T19" fmla="*/ 2147483647 h 56"/>
                <a:gd name="T20" fmla="*/ 2147483647 w 66"/>
                <a:gd name="T21" fmla="*/ 0 h 56"/>
                <a:gd name="T22" fmla="*/ 2147483647 w 66"/>
                <a:gd name="T23" fmla="*/ 2147483647 h 56"/>
                <a:gd name="T24" fmla="*/ 2147483647 w 66"/>
                <a:gd name="T25" fmla="*/ 2147483647 h 56"/>
                <a:gd name="T26" fmla="*/ 2147483647 w 66"/>
                <a:gd name="T27" fmla="*/ 2147483647 h 56"/>
                <a:gd name="T28" fmla="*/ 2147483647 w 66"/>
                <a:gd name="T29" fmla="*/ 2147483647 h 56"/>
                <a:gd name="T30" fmla="*/ 2147483647 w 66"/>
                <a:gd name="T31" fmla="*/ 2147483647 h 56"/>
                <a:gd name="T32" fmla="*/ 2147483647 w 66"/>
                <a:gd name="T33" fmla="*/ 2147483647 h 56"/>
                <a:gd name="T34" fmla="*/ 2147483647 w 66"/>
                <a:gd name="T35" fmla="*/ 2147483647 h 56"/>
                <a:gd name="T36" fmla="*/ 2147483647 w 66"/>
                <a:gd name="T37" fmla="*/ 2147483647 h 56"/>
                <a:gd name="T38" fmla="*/ 2147483647 w 66"/>
                <a:gd name="T39" fmla="*/ 2147483647 h 56"/>
                <a:gd name="T40" fmla="*/ 2147483647 w 66"/>
                <a:gd name="T41" fmla="*/ 2147483647 h 56"/>
                <a:gd name="T42" fmla="*/ 2147483647 w 66"/>
                <a:gd name="T43" fmla="*/ 2147483647 h 56"/>
                <a:gd name="T44" fmla="*/ 2147483647 w 66"/>
                <a:gd name="T45" fmla="*/ 2147483647 h 56"/>
                <a:gd name="T46" fmla="*/ 2147483647 w 66"/>
                <a:gd name="T47" fmla="*/ 2147483647 h 56"/>
                <a:gd name="T48" fmla="*/ 2147483647 w 66"/>
                <a:gd name="T49" fmla="*/ 2147483647 h 56"/>
                <a:gd name="T50" fmla="*/ 2147483647 w 66"/>
                <a:gd name="T51" fmla="*/ 2147483647 h 56"/>
                <a:gd name="T52" fmla="*/ 2147483647 w 66"/>
                <a:gd name="T53" fmla="*/ 2147483647 h 56"/>
                <a:gd name="T54" fmla="*/ 2147483647 w 66"/>
                <a:gd name="T55" fmla="*/ 2147483647 h 56"/>
                <a:gd name="T56" fmla="*/ 2147483647 w 66"/>
                <a:gd name="T57" fmla="*/ 2147483647 h 56"/>
                <a:gd name="T58" fmla="*/ 2147483647 w 66"/>
                <a:gd name="T59" fmla="*/ 2147483647 h 56"/>
                <a:gd name="T60" fmla="*/ 2147483647 w 66"/>
                <a:gd name="T61" fmla="*/ 2147483647 h 56"/>
                <a:gd name="T62" fmla="*/ 2147483647 w 66"/>
                <a:gd name="T63" fmla="*/ 2147483647 h 56"/>
                <a:gd name="T64" fmla="*/ 2147483647 w 66"/>
                <a:gd name="T65" fmla="*/ 2147483647 h 56"/>
                <a:gd name="T66" fmla="*/ 2147483647 w 66"/>
                <a:gd name="T67" fmla="*/ 2147483647 h 56"/>
                <a:gd name="T68" fmla="*/ 2147483647 w 66"/>
                <a:gd name="T69" fmla="*/ 2147483647 h 56"/>
                <a:gd name="T70" fmla="*/ 2147483647 w 66"/>
                <a:gd name="T71" fmla="*/ 2147483647 h 56"/>
                <a:gd name="T72" fmla="*/ 2147483647 w 66"/>
                <a:gd name="T73" fmla="*/ 2147483647 h 56"/>
                <a:gd name="T74" fmla="*/ 2147483647 w 66"/>
                <a:gd name="T75" fmla="*/ 2147483647 h 56"/>
                <a:gd name="T76" fmla="*/ 2147483647 w 66"/>
                <a:gd name="T77" fmla="*/ 2147483647 h 56"/>
                <a:gd name="T78" fmla="*/ 2147483647 w 66"/>
                <a:gd name="T79" fmla="*/ 2147483647 h 56"/>
                <a:gd name="T80" fmla="*/ 2147483647 w 66"/>
                <a:gd name="T81" fmla="*/ 2147483647 h 56"/>
                <a:gd name="T82" fmla="*/ 2147483647 w 66"/>
                <a:gd name="T83" fmla="*/ 2147483647 h 56"/>
                <a:gd name="T84" fmla="*/ 2147483647 w 66"/>
                <a:gd name="T85" fmla="*/ 2147483647 h 56"/>
                <a:gd name="T86" fmla="*/ 2147483647 w 66"/>
                <a:gd name="T87" fmla="*/ 2147483647 h 56"/>
                <a:gd name="T88" fmla="*/ 0 w 66"/>
                <a:gd name="T89" fmla="*/ 2147483647 h 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6"/>
                <a:gd name="T136" fmla="*/ 0 h 56"/>
                <a:gd name="T137" fmla="*/ 66 w 66"/>
                <a:gd name="T138" fmla="*/ 56 h 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6" h="56">
                  <a:moveTo>
                    <a:pt x="0" y="36"/>
                  </a:moveTo>
                  <a:lnTo>
                    <a:pt x="3" y="28"/>
                  </a:lnTo>
                  <a:lnTo>
                    <a:pt x="1" y="23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14" y="7"/>
                  </a:lnTo>
                  <a:lnTo>
                    <a:pt x="15" y="4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30" y="3"/>
                  </a:lnTo>
                  <a:lnTo>
                    <a:pt x="35" y="10"/>
                  </a:lnTo>
                  <a:lnTo>
                    <a:pt x="37" y="9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45" y="17"/>
                  </a:lnTo>
                  <a:lnTo>
                    <a:pt x="47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7" y="25"/>
                  </a:lnTo>
                  <a:lnTo>
                    <a:pt x="57" y="29"/>
                  </a:lnTo>
                  <a:lnTo>
                    <a:pt x="60" y="30"/>
                  </a:lnTo>
                  <a:lnTo>
                    <a:pt x="62" y="26"/>
                  </a:lnTo>
                  <a:lnTo>
                    <a:pt x="66" y="27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56" y="51"/>
                  </a:lnTo>
                  <a:lnTo>
                    <a:pt x="51" y="50"/>
                  </a:lnTo>
                  <a:lnTo>
                    <a:pt x="48" y="53"/>
                  </a:lnTo>
                  <a:lnTo>
                    <a:pt x="45" y="56"/>
                  </a:lnTo>
                  <a:lnTo>
                    <a:pt x="41" y="52"/>
                  </a:lnTo>
                  <a:lnTo>
                    <a:pt x="42" y="47"/>
                  </a:lnTo>
                  <a:lnTo>
                    <a:pt x="37" y="42"/>
                  </a:lnTo>
                  <a:lnTo>
                    <a:pt x="30" y="45"/>
                  </a:lnTo>
                  <a:lnTo>
                    <a:pt x="26" y="47"/>
                  </a:lnTo>
                  <a:lnTo>
                    <a:pt x="19" y="47"/>
                  </a:lnTo>
                  <a:lnTo>
                    <a:pt x="14" y="46"/>
                  </a:lnTo>
                  <a:lnTo>
                    <a:pt x="11" y="48"/>
                  </a:lnTo>
                  <a:lnTo>
                    <a:pt x="8" y="42"/>
                  </a:lnTo>
                  <a:lnTo>
                    <a:pt x="5" y="37"/>
                  </a:lnTo>
                  <a:lnTo>
                    <a:pt x="9" y="35"/>
                  </a:lnTo>
                  <a:lnTo>
                    <a:pt x="9" y="33"/>
                  </a:lnTo>
                  <a:cubicBezTo>
                    <a:pt x="9" y="33"/>
                    <a:pt x="0" y="36"/>
                    <a:pt x="0" y="36"/>
                  </a:cubicBez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88" name="Freeform 68"/>
            <p:cNvSpPr>
              <a:spLocks/>
            </p:cNvSpPr>
            <p:nvPr/>
          </p:nvSpPr>
          <p:spPr bwMode="auto">
            <a:xfrm>
              <a:off x="2150" y="2648"/>
              <a:ext cx="540" cy="414"/>
            </a:xfrm>
            <a:custGeom>
              <a:avLst/>
              <a:gdLst>
                <a:gd name="T0" fmla="*/ 2147483647 w 90"/>
                <a:gd name="T1" fmla="*/ 2147483647 h 69"/>
                <a:gd name="T2" fmla="*/ 2147483647 w 90"/>
                <a:gd name="T3" fmla="*/ 2147483647 h 69"/>
                <a:gd name="T4" fmla="*/ 2147483647 w 90"/>
                <a:gd name="T5" fmla="*/ 2147483647 h 69"/>
                <a:gd name="T6" fmla="*/ 2147483647 w 90"/>
                <a:gd name="T7" fmla="*/ 2147483647 h 69"/>
                <a:gd name="T8" fmla="*/ 2147483647 w 90"/>
                <a:gd name="T9" fmla="*/ 2147483647 h 69"/>
                <a:gd name="T10" fmla="*/ 2147483647 w 90"/>
                <a:gd name="T11" fmla="*/ 2147483647 h 69"/>
                <a:gd name="T12" fmla="*/ 2147483647 w 90"/>
                <a:gd name="T13" fmla="*/ 2147483647 h 69"/>
                <a:gd name="T14" fmla="*/ 2147483647 w 90"/>
                <a:gd name="T15" fmla="*/ 2147483647 h 69"/>
                <a:gd name="T16" fmla="*/ 2147483647 w 90"/>
                <a:gd name="T17" fmla="*/ 2147483647 h 69"/>
                <a:gd name="T18" fmla="*/ 2147483647 w 90"/>
                <a:gd name="T19" fmla="*/ 2147483647 h 69"/>
                <a:gd name="T20" fmla="*/ 2147483647 w 90"/>
                <a:gd name="T21" fmla="*/ 2147483647 h 69"/>
                <a:gd name="T22" fmla="*/ 2147483647 w 90"/>
                <a:gd name="T23" fmla="*/ 2147483647 h 69"/>
                <a:gd name="T24" fmla="*/ 2147483647 w 90"/>
                <a:gd name="T25" fmla="*/ 2147483647 h 69"/>
                <a:gd name="T26" fmla="*/ 2147483647 w 90"/>
                <a:gd name="T27" fmla="*/ 2147483647 h 69"/>
                <a:gd name="T28" fmla="*/ 2147483647 w 90"/>
                <a:gd name="T29" fmla="*/ 2147483647 h 69"/>
                <a:gd name="T30" fmla="*/ 2147483647 w 90"/>
                <a:gd name="T31" fmla="*/ 2147483647 h 69"/>
                <a:gd name="T32" fmla="*/ 2147483647 w 90"/>
                <a:gd name="T33" fmla="*/ 2147483647 h 69"/>
                <a:gd name="T34" fmla="*/ 2147483647 w 90"/>
                <a:gd name="T35" fmla="*/ 2147483647 h 69"/>
                <a:gd name="T36" fmla="*/ 0 w 90"/>
                <a:gd name="T37" fmla="*/ 2147483647 h 69"/>
                <a:gd name="T38" fmla="*/ 2147483647 w 90"/>
                <a:gd name="T39" fmla="*/ 2147483647 h 69"/>
                <a:gd name="T40" fmla="*/ 2147483647 w 90"/>
                <a:gd name="T41" fmla="*/ 2147483647 h 69"/>
                <a:gd name="T42" fmla="*/ 2147483647 w 90"/>
                <a:gd name="T43" fmla="*/ 2147483647 h 69"/>
                <a:gd name="T44" fmla="*/ 2147483647 w 90"/>
                <a:gd name="T45" fmla="*/ 2147483647 h 69"/>
                <a:gd name="T46" fmla="*/ 2147483647 w 90"/>
                <a:gd name="T47" fmla="*/ 2147483647 h 69"/>
                <a:gd name="T48" fmla="*/ 2147483647 w 90"/>
                <a:gd name="T49" fmla="*/ 2147483647 h 69"/>
                <a:gd name="T50" fmla="*/ 2147483647 w 90"/>
                <a:gd name="T51" fmla="*/ 2147483647 h 69"/>
                <a:gd name="T52" fmla="*/ 2147483647 w 90"/>
                <a:gd name="T53" fmla="*/ 0 h 69"/>
                <a:gd name="T54" fmla="*/ 2147483647 w 90"/>
                <a:gd name="T55" fmla="*/ 2147483647 h 69"/>
                <a:gd name="T56" fmla="*/ 2147483647 w 90"/>
                <a:gd name="T57" fmla="*/ 2147483647 h 69"/>
                <a:gd name="T58" fmla="*/ 2147483647 w 90"/>
                <a:gd name="T59" fmla="*/ 2147483647 h 69"/>
                <a:gd name="T60" fmla="*/ 2147483647 w 90"/>
                <a:gd name="T61" fmla="*/ 2147483647 h 69"/>
                <a:gd name="T62" fmla="*/ 2147483647 w 90"/>
                <a:gd name="T63" fmla="*/ 2147483647 h 69"/>
                <a:gd name="T64" fmla="*/ 2147483647 w 90"/>
                <a:gd name="T65" fmla="*/ 2147483647 h 69"/>
                <a:gd name="T66" fmla="*/ 2147483647 w 90"/>
                <a:gd name="T67" fmla="*/ 2147483647 h 69"/>
                <a:gd name="T68" fmla="*/ 2147483647 w 90"/>
                <a:gd name="T69" fmla="*/ 2147483647 h 69"/>
                <a:gd name="T70" fmla="*/ 2147483647 w 90"/>
                <a:gd name="T71" fmla="*/ 2147483647 h 69"/>
                <a:gd name="T72" fmla="*/ 2147483647 w 90"/>
                <a:gd name="T73" fmla="*/ 2147483647 h 69"/>
                <a:gd name="T74" fmla="*/ 2147483647 w 90"/>
                <a:gd name="T75" fmla="*/ 2147483647 h 69"/>
                <a:gd name="T76" fmla="*/ 2147483647 w 90"/>
                <a:gd name="T77" fmla="*/ 2147483647 h 69"/>
                <a:gd name="T78" fmla="*/ 2147483647 w 90"/>
                <a:gd name="T79" fmla="*/ 2147483647 h 69"/>
                <a:gd name="T80" fmla="*/ 2147483647 w 90"/>
                <a:gd name="T81" fmla="*/ 2147483647 h 69"/>
                <a:gd name="T82" fmla="*/ 2147483647 w 90"/>
                <a:gd name="T83" fmla="*/ 2147483647 h 69"/>
                <a:gd name="T84" fmla="*/ 2147483647 w 90"/>
                <a:gd name="T85" fmla="*/ 2147483647 h 69"/>
                <a:gd name="T86" fmla="*/ 2147483647 w 90"/>
                <a:gd name="T87" fmla="*/ 2147483647 h 69"/>
                <a:gd name="T88" fmla="*/ 2147483647 w 90"/>
                <a:gd name="T89" fmla="*/ 2147483647 h 69"/>
                <a:gd name="T90" fmla="*/ 2147483647 w 90"/>
                <a:gd name="T91" fmla="*/ 2147483647 h 69"/>
                <a:gd name="T92" fmla="*/ 2147483647 w 90"/>
                <a:gd name="T93" fmla="*/ 2147483647 h 69"/>
                <a:gd name="T94" fmla="*/ 2147483647 w 90"/>
                <a:gd name="T95" fmla="*/ 2147483647 h 69"/>
                <a:gd name="T96" fmla="*/ 2147483647 w 90"/>
                <a:gd name="T97" fmla="*/ 2147483647 h 69"/>
                <a:gd name="T98" fmla="*/ 2147483647 w 90"/>
                <a:gd name="T99" fmla="*/ 2147483647 h 69"/>
                <a:gd name="T100" fmla="*/ 2147483647 w 90"/>
                <a:gd name="T101" fmla="*/ 2147483647 h 69"/>
                <a:gd name="T102" fmla="*/ 2147483647 w 90"/>
                <a:gd name="T103" fmla="*/ 2147483647 h 69"/>
                <a:gd name="T104" fmla="*/ 2147483647 w 90"/>
                <a:gd name="T105" fmla="*/ 2147483647 h 69"/>
                <a:gd name="T106" fmla="*/ 2147483647 w 90"/>
                <a:gd name="T107" fmla="*/ 2147483647 h 69"/>
                <a:gd name="T108" fmla="*/ 2147483647 w 90"/>
                <a:gd name="T109" fmla="*/ 2147483647 h 69"/>
                <a:gd name="T110" fmla="*/ 2147483647 w 90"/>
                <a:gd name="T111" fmla="*/ 2147483647 h 69"/>
                <a:gd name="T112" fmla="*/ 2147483647 w 90"/>
                <a:gd name="T113" fmla="*/ 2147483647 h 69"/>
                <a:gd name="T114" fmla="*/ 2147483647 w 90"/>
                <a:gd name="T115" fmla="*/ 2147483647 h 69"/>
                <a:gd name="T116" fmla="*/ 2147483647 w 90"/>
                <a:gd name="T117" fmla="*/ 2147483647 h 69"/>
                <a:gd name="T118" fmla="*/ 2147483647 w 90"/>
                <a:gd name="T119" fmla="*/ 2147483647 h 69"/>
                <a:gd name="T120" fmla="*/ 2147483647 w 90"/>
                <a:gd name="T121" fmla="*/ 2147483647 h 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"/>
                <a:gd name="T184" fmla="*/ 0 h 69"/>
                <a:gd name="T185" fmla="*/ 90 w 90"/>
                <a:gd name="T186" fmla="*/ 69 h 6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" h="69">
                  <a:moveTo>
                    <a:pt x="54" y="66"/>
                  </a:moveTo>
                  <a:lnTo>
                    <a:pt x="50" y="65"/>
                  </a:lnTo>
                  <a:lnTo>
                    <a:pt x="48" y="69"/>
                  </a:lnTo>
                  <a:lnTo>
                    <a:pt x="45" y="68"/>
                  </a:lnTo>
                  <a:lnTo>
                    <a:pt x="45" y="64"/>
                  </a:lnTo>
                  <a:lnTo>
                    <a:pt x="46" y="63"/>
                  </a:lnTo>
                  <a:lnTo>
                    <a:pt x="46" y="59"/>
                  </a:lnTo>
                  <a:lnTo>
                    <a:pt x="35" y="59"/>
                  </a:lnTo>
                  <a:lnTo>
                    <a:pt x="33" y="56"/>
                  </a:lnTo>
                  <a:lnTo>
                    <a:pt x="27" y="56"/>
                  </a:lnTo>
                  <a:lnTo>
                    <a:pt x="27" y="53"/>
                  </a:lnTo>
                  <a:lnTo>
                    <a:pt x="25" y="48"/>
                  </a:lnTo>
                  <a:lnTo>
                    <a:pt x="23" y="49"/>
                  </a:lnTo>
                  <a:lnTo>
                    <a:pt x="18" y="42"/>
                  </a:lnTo>
                  <a:lnTo>
                    <a:pt x="10" y="41"/>
                  </a:lnTo>
                  <a:lnTo>
                    <a:pt x="4" y="39"/>
                  </a:lnTo>
                  <a:lnTo>
                    <a:pt x="3" y="33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4" y="23"/>
                  </a:lnTo>
                  <a:lnTo>
                    <a:pt x="2" y="20"/>
                  </a:lnTo>
                  <a:lnTo>
                    <a:pt x="9" y="15"/>
                  </a:lnTo>
                  <a:lnTo>
                    <a:pt x="10" y="11"/>
                  </a:lnTo>
                  <a:lnTo>
                    <a:pt x="16" y="12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4" y="4"/>
                  </a:lnTo>
                  <a:lnTo>
                    <a:pt x="43" y="4"/>
                  </a:lnTo>
                  <a:lnTo>
                    <a:pt x="50" y="9"/>
                  </a:lnTo>
                  <a:lnTo>
                    <a:pt x="53" y="9"/>
                  </a:lnTo>
                  <a:lnTo>
                    <a:pt x="58" y="5"/>
                  </a:lnTo>
                  <a:lnTo>
                    <a:pt x="62" y="5"/>
                  </a:lnTo>
                  <a:lnTo>
                    <a:pt x="62" y="8"/>
                  </a:lnTo>
                  <a:lnTo>
                    <a:pt x="65" y="13"/>
                  </a:lnTo>
                  <a:lnTo>
                    <a:pt x="66" y="15"/>
                  </a:lnTo>
                  <a:lnTo>
                    <a:pt x="65" y="18"/>
                  </a:lnTo>
                  <a:lnTo>
                    <a:pt x="62" y="19"/>
                  </a:lnTo>
                  <a:lnTo>
                    <a:pt x="64" y="23"/>
                  </a:lnTo>
                  <a:lnTo>
                    <a:pt x="70" y="23"/>
                  </a:lnTo>
                  <a:lnTo>
                    <a:pt x="75" y="23"/>
                  </a:lnTo>
                  <a:lnTo>
                    <a:pt x="79" y="23"/>
                  </a:lnTo>
                  <a:lnTo>
                    <a:pt x="81" y="28"/>
                  </a:lnTo>
                  <a:lnTo>
                    <a:pt x="84" y="33"/>
                  </a:lnTo>
                  <a:lnTo>
                    <a:pt x="86" y="33"/>
                  </a:lnTo>
                  <a:lnTo>
                    <a:pt x="86" y="36"/>
                  </a:lnTo>
                  <a:lnTo>
                    <a:pt x="81" y="41"/>
                  </a:lnTo>
                  <a:lnTo>
                    <a:pt x="81" y="47"/>
                  </a:lnTo>
                  <a:lnTo>
                    <a:pt x="85" y="49"/>
                  </a:lnTo>
                  <a:lnTo>
                    <a:pt x="90" y="51"/>
                  </a:lnTo>
                  <a:lnTo>
                    <a:pt x="89" y="53"/>
                  </a:lnTo>
                  <a:lnTo>
                    <a:pt x="85" y="55"/>
                  </a:lnTo>
                  <a:lnTo>
                    <a:pt x="82" y="57"/>
                  </a:lnTo>
                  <a:lnTo>
                    <a:pt x="82" y="64"/>
                  </a:lnTo>
                  <a:lnTo>
                    <a:pt x="74" y="64"/>
                  </a:lnTo>
                  <a:lnTo>
                    <a:pt x="71" y="61"/>
                  </a:lnTo>
                  <a:lnTo>
                    <a:pt x="65" y="62"/>
                  </a:lnTo>
                  <a:lnTo>
                    <a:pt x="62" y="66"/>
                  </a:lnTo>
                  <a:lnTo>
                    <a:pt x="58" y="66"/>
                  </a:lnTo>
                  <a:lnTo>
                    <a:pt x="54" y="66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89" name="Freeform 69"/>
            <p:cNvSpPr>
              <a:spLocks/>
            </p:cNvSpPr>
            <p:nvPr/>
          </p:nvSpPr>
          <p:spPr bwMode="auto">
            <a:xfrm>
              <a:off x="2474" y="3014"/>
              <a:ext cx="192" cy="342"/>
            </a:xfrm>
            <a:custGeom>
              <a:avLst/>
              <a:gdLst>
                <a:gd name="T0" fmla="*/ 2147483647 w 32"/>
                <a:gd name="T1" fmla="*/ 2147483647 h 57"/>
                <a:gd name="T2" fmla="*/ 2147483647 w 32"/>
                <a:gd name="T3" fmla="*/ 2147483647 h 57"/>
                <a:gd name="T4" fmla="*/ 2147483647 w 32"/>
                <a:gd name="T5" fmla="*/ 0 h 57"/>
                <a:gd name="T6" fmla="*/ 2147483647 w 32"/>
                <a:gd name="T7" fmla="*/ 2147483647 h 57"/>
                <a:gd name="T8" fmla="*/ 2147483647 w 32"/>
                <a:gd name="T9" fmla="*/ 2147483647 h 57"/>
                <a:gd name="T10" fmla="*/ 2147483647 w 32"/>
                <a:gd name="T11" fmla="*/ 2147483647 h 57"/>
                <a:gd name="T12" fmla="*/ 0 w 32"/>
                <a:gd name="T13" fmla="*/ 2147483647 h 57"/>
                <a:gd name="T14" fmla="*/ 0 w 32"/>
                <a:gd name="T15" fmla="*/ 2147483647 h 57"/>
                <a:gd name="T16" fmla="*/ 2147483647 w 32"/>
                <a:gd name="T17" fmla="*/ 2147483647 h 57"/>
                <a:gd name="T18" fmla="*/ 2147483647 w 32"/>
                <a:gd name="T19" fmla="*/ 2147483647 h 57"/>
                <a:gd name="T20" fmla="*/ 2147483647 w 32"/>
                <a:gd name="T21" fmla="*/ 2147483647 h 57"/>
                <a:gd name="T22" fmla="*/ 2147483647 w 32"/>
                <a:gd name="T23" fmla="*/ 2147483647 h 57"/>
                <a:gd name="T24" fmla="*/ 2147483647 w 32"/>
                <a:gd name="T25" fmla="*/ 2147483647 h 57"/>
                <a:gd name="T26" fmla="*/ 2147483647 w 32"/>
                <a:gd name="T27" fmla="*/ 2147483647 h 57"/>
                <a:gd name="T28" fmla="*/ 2147483647 w 32"/>
                <a:gd name="T29" fmla="*/ 2147483647 h 57"/>
                <a:gd name="T30" fmla="*/ 2147483647 w 32"/>
                <a:gd name="T31" fmla="*/ 2147483647 h 57"/>
                <a:gd name="T32" fmla="*/ 2147483647 w 32"/>
                <a:gd name="T33" fmla="*/ 2147483647 h 57"/>
                <a:gd name="T34" fmla="*/ 2147483647 w 32"/>
                <a:gd name="T35" fmla="*/ 2147483647 h 57"/>
                <a:gd name="T36" fmla="*/ 2147483647 w 32"/>
                <a:gd name="T37" fmla="*/ 2147483647 h 57"/>
                <a:gd name="T38" fmla="*/ 2147483647 w 32"/>
                <a:gd name="T39" fmla="*/ 2147483647 h 57"/>
                <a:gd name="T40" fmla="*/ 2147483647 w 32"/>
                <a:gd name="T41" fmla="*/ 2147483647 h 57"/>
                <a:gd name="T42" fmla="*/ 2147483647 w 32"/>
                <a:gd name="T43" fmla="*/ 2147483647 h 57"/>
                <a:gd name="T44" fmla="*/ 2147483647 w 32"/>
                <a:gd name="T45" fmla="*/ 2147483647 h 57"/>
                <a:gd name="T46" fmla="*/ 2147483647 w 32"/>
                <a:gd name="T47" fmla="*/ 2147483647 h 57"/>
                <a:gd name="T48" fmla="*/ 2147483647 w 32"/>
                <a:gd name="T49" fmla="*/ 2147483647 h 57"/>
                <a:gd name="T50" fmla="*/ 2147483647 w 32"/>
                <a:gd name="T51" fmla="*/ 2147483647 h 57"/>
                <a:gd name="T52" fmla="*/ 2147483647 w 32"/>
                <a:gd name="T53" fmla="*/ 2147483647 h 57"/>
                <a:gd name="T54" fmla="*/ 2147483647 w 32"/>
                <a:gd name="T55" fmla="*/ 2147483647 h 57"/>
                <a:gd name="T56" fmla="*/ 2147483647 w 32"/>
                <a:gd name="T57" fmla="*/ 2147483647 h 57"/>
                <a:gd name="T58" fmla="*/ 2147483647 w 32"/>
                <a:gd name="T59" fmla="*/ 2147483647 h 57"/>
                <a:gd name="T60" fmla="*/ 2147483647 w 32"/>
                <a:gd name="T61" fmla="*/ 2147483647 h 57"/>
                <a:gd name="T62" fmla="*/ 2147483647 w 32"/>
                <a:gd name="T63" fmla="*/ 2147483647 h 57"/>
                <a:gd name="T64" fmla="*/ 2147483647 w 32"/>
                <a:gd name="T65" fmla="*/ 2147483647 h 57"/>
                <a:gd name="T66" fmla="*/ 2147483647 w 32"/>
                <a:gd name="T67" fmla="*/ 2147483647 h 57"/>
                <a:gd name="T68" fmla="*/ 2147483647 w 32"/>
                <a:gd name="T69" fmla="*/ 2147483647 h 57"/>
                <a:gd name="T70" fmla="*/ 2147483647 w 32"/>
                <a:gd name="T71" fmla="*/ 2147483647 h 57"/>
                <a:gd name="T72" fmla="*/ 2147483647 w 32"/>
                <a:gd name="T73" fmla="*/ 2147483647 h 57"/>
                <a:gd name="T74" fmla="*/ 2147483647 w 32"/>
                <a:gd name="T75" fmla="*/ 2147483647 h 57"/>
                <a:gd name="T76" fmla="*/ 2147483647 w 32"/>
                <a:gd name="T77" fmla="*/ 2147483647 h 57"/>
                <a:gd name="T78" fmla="*/ 2147483647 w 32"/>
                <a:gd name="T79" fmla="*/ 2147483647 h 57"/>
                <a:gd name="T80" fmla="*/ 2147483647 w 32"/>
                <a:gd name="T81" fmla="*/ 2147483647 h 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"/>
                <a:gd name="T124" fmla="*/ 0 h 57"/>
                <a:gd name="T125" fmla="*/ 32 w 32"/>
                <a:gd name="T126" fmla="*/ 57 h 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" h="57">
                  <a:moveTo>
                    <a:pt x="28" y="3"/>
                  </a:moveTo>
                  <a:lnTo>
                    <a:pt x="20" y="3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8" y="5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11" y="40"/>
                  </a:lnTo>
                  <a:lnTo>
                    <a:pt x="9" y="41"/>
                  </a:lnTo>
                  <a:lnTo>
                    <a:pt x="11" y="45"/>
                  </a:lnTo>
                  <a:lnTo>
                    <a:pt x="10" y="48"/>
                  </a:lnTo>
                  <a:lnTo>
                    <a:pt x="10" y="51"/>
                  </a:lnTo>
                  <a:lnTo>
                    <a:pt x="13" y="53"/>
                  </a:lnTo>
                  <a:lnTo>
                    <a:pt x="16" y="53"/>
                  </a:lnTo>
                  <a:lnTo>
                    <a:pt x="18" y="55"/>
                  </a:lnTo>
                  <a:lnTo>
                    <a:pt x="20" y="55"/>
                  </a:lnTo>
                  <a:lnTo>
                    <a:pt x="20" y="57"/>
                  </a:lnTo>
                  <a:lnTo>
                    <a:pt x="27" y="52"/>
                  </a:lnTo>
                  <a:lnTo>
                    <a:pt x="24" y="47"/>
                  </a:lnTo>
                  <a:lnTo>
                    <a:pt x="26" y="45"/>
                  </a:lnTo>
                  <a:lnTo>
                    <a:pt x="25" y="42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9" y="32"/>
                  </a:lnTo>
                  <a:lnTo>
                    <a:pt x="27" y="31"/>
                  </a:lnTo>
                  <a:lnTo>
                    <a:pt x="24" y="32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7" y="23"/>
                  </a:lnTo>
                  <a:lnTo>
                    <a:pt x="25" y="19"/>
                  </a:lnTo>
                  <a:lnTo>
                    <a:pt x="27" y="16"/>
                  </a:lnTo>
                  <a:lnTo>
                    <a:pt x="31" y="15"/>
                  </a:lnTo>
                  <a:lnTo>
                    <a:pt x="32" y="11"/>
                  </a:lnTo>
                  <a:lnTo>
                    <a:pt x="28" y="7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90" name="Freeform 70"/>
            <p:cNvSpPr>
              <a:spLocks/>
            </p:cNvSpPr>
            <p:nvPr/>
          </p:nvSpPr>
          <p:spPr bwMode="auto">
            <a:xfrm>
              <a:off x="2558" y="3110"/>
              <a:ext cx="198" cy="312"/>
            </a:xfrm>
            <a:custGeom>
              <a:avLst/>
              <a:gdLst>
                <a:gd name="T0" fmla="*/ 2147483647 w 33"/>
                <a:gd name="T1" fmla="*/ 0 h 52"/>
                <a:gd name="T2" fmla="*/ 2147483647 w 33"/>
                <a:gd name="T3" fmla="*/ 2147483647 h 52"/>
                <a:gd name="T4" fmla="*/ 2147483647 w 33"/>
                <a:gd name="T5" fmla="*/ 2147483647 h 52"/>
                <a:gd name="T6" fmla="*/ 2147483647 w 33"/>
                <a:gd name="T7" fmla="*/ 2147483647 h 52"/>
                <a:gd name="T8" fmla="*/ 2147483647 w 33"/>
                <a:gd name="T9" fmla="*/ 2147483647 h 52"/>
                <a:gd name="T10" fmla="*/ 2147483647 w 33"/>
                <a:gd name="T11" fmla="*/ 2147483647 h 52"/>
                <a:gd name="T12" fmla="*/ 2147483647 w 33"/>
                <a:gd name="T13" fmla="*/ 2147483647 h 52"/>
                <a:gd name="T14" fmla="*/ 2147483647 w 33"/>
                <a:gd name="T15" fmla="*/ 2147483647 h 52"/>
                <a:gd name="T16" fmla="*/ 2147483647 w 33"/>
                <a:gd name="T17" fmla="*/ 2147483647 h 52"/>
                <a:gd name="T18" fmla="*/ 2147483647 w 33"/>
                <a:gd name="T19" fmla="*/ 2147483647 h 52"/>
                <a:gd name="T20" fmla="*/ 2147483647 w 33"/>
                <a:gd name="T21" fmla="*/ 2147483647 h 52"/>
                <a:gd name="T22" fmla="*/ 2147483647 w 33"/>
                <a:gd name="T23" fmla="*/ 2147483647 h 52"/>
                <a:gd name="T24" fmla="*/ 2147483647 w 33"/>
                <a:gd name="T25" fmla="*/ 2147483647 h 52"/>
                <a:gd name="T26" fmla="*/ 2147483647 w 33"/>
                <a:gd name="T27" fmla="*/ 2147483647 h 52"/>
                <a:gd name="T28" fmla="*/ 2147483647 w 33"/>
                <a:gd name="T29" fmla="*/ 2147483647 h 52"/>
                <a:gd name="T30" fmla="*/ 2147483647 w 33"/>
                <a:gd name="T31" fmla="*/ 2147483647 h 52"/>
                <a:gd name="T32" fmla="*/ 0 w 33"/>
                <a:gd name="T33" fmla="*/ 2147483647 h 52"/>
                <a:gd name="T34" fmla="*/ 0 w 33"/>
                <a:gd name="T35" fmla="*/ 2147483647 h 52"/>
                <a:gd name="T36" fmla="*/ 2147483647 w 33"/>
                <a:gd name="T37" fmla="*/ 2147483647 h 52"/>
                <a:gd name="T38" fmla="*/ 2147483647 w 33"/>
                <a:gd name="T39" fmla="*/ 2147483647 h 52"/>
                <a:gd name="T40" fmla="*/ 2147483647 w 33"/>
                <a:gd name="T41" fmla="*/ 2147483647 h 52"/>
                <a:gd name="T42" fmla="*/ 2147483647 w 33"/>
                <a:gd name="T43" fmla="*/ 2147483647 h 52"/>
                <a:gd name="T44" fmla="*/ 2147483647 w 33"/>
                <a:gd name="T45" fmla="*/ 2147483647 h 52"/>
                <a:gd name="T46" fmla="*/ 2147483647 w 33"/>
                <a:gd name="T47" fmla="*/ 2147483647 h 52"/>
                <a:gd name="T48" fmla="*/ 2147483647 w 33"/>
                <a:gd name="T49" fmla="*/ 2147483647 h 52"/>
                <a:gd name="T50" fmla="*/ 2147483647 w 33"/>
                <a:gd name="T51" fmla="*/ 2147483647 h 52"/>
                <a:gd name="T52" fmla="*/ 2147483647 w 33"/>
                <a:gd name="T53" fmla="*/ 2147483647 h 52"/>
                <a:gd name="T54" fmla="*/ 2147483647 w 33"/>
                <a:gd name="T55" fmla="*/ 2147483647 h 52"/>
                <a:gd name="T56" fmla="*/ 2147483647 w 33"/>
                <a:gd name="T57" fmla="*/ 2147483647 h 52"/>
                <a:gd name="T58" fmla="*/ 2147483647 w 33"/>
                <a:gd name="T59" fmla="*/ 2147483647 h 52"/>
                <a:gd name="T60" fmla="*/ 2147483647 w 33"/>
                <a:gd name="T61" fmla="*/ 2147483647 h 52"/>
                <a:gd name="T62" fmla="*/ 2147483647 w 33"/>
                <a:gd name="T63" fmla="*/ 2147483647 h 52"/>
                <a:gd name="T64" fmla="*/ 2147483647 w 33"/>
                <a:gd name="T65" fmla="*/ 2147483647 h 52"/>
                <a:gd name="T66" fmla="*/ 2147483647 w 33"/>
                <a:gd name="T67" fmla="*/ 2147483647 h 52"/>
                <a:gd name="T68" fmla="*/ 2147483647 w 33"/>
                <a:gd name="T69" fmla="*/ 2147483647 h 52"/>
                <a:gd name="T70" fmla="*/ 2147483647 w 33"/>
                <a:gd name="T71" fmla="*/ 2147483647 h 52"/>
                <a:gd name="T72" fmla="*/ 2147483647 w 33"/>
                <a:gd name="T73" fmla="*/ 2147483647 h 52"/>
                <a:gd name="T74" fmla="*/ 2147483647 w 33"/>
                <a:gd name="T75" fmla="*/ 2147483647 h 52"/>
                <a:gd name="T76" fmla="*/ 2147483647 w 33"/>
                <a:gd name="T77" fmla="*/ 2147483647 h 52"/>
                <a:gd name="T78" fmla="*/ 2147483647 w 33"/>
                <a:gd name="T79" fmla="*/ 2147483647 h 52"/>
                <a:gd name="T80" fmla="*/ 2147483647 w 33"/>
                <a:gd name="T81" fmla="*/ 2147483647 h 52"/>
                <a:gd name="T82" fmla="*/ 2147483647 w 33"/>
                <a:gd name="T83" fmla="*/ 2147483647 h 52"/>
                <a:gd name="T84" fmla="*/ 2147483647 w 33"/>
                <a:gd name="T85" fmla="*/ 2147483647 h 52"/>
                <a:gd name="T86" fmla="*/ 2147483647 w 33"/>
                <a:gd name="T87" fmla="*/ 0 h 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"/>
                <a:gd name="T133" fmla="*/ 0 h 52"/>
                <a:gd name="T134" fmla="*/ 33 w 33"/>
                <a:gd name="T135" fmla="*/ 52 h 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" h="52">
                  <a:moveTo>
                    <a:pt x="13" y="0"/>
                  </a:moveTo>
                  <a:lnTo>
                    <a:pt x="11" y="3"/>
                  </a:lnTo>
                  <a:lnTo>
                    <a:pt x="13" y="7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5" y="16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12" y="29"/>
                  </a:lnTo>
                  <a:lnTo>
                    <a:pt x="10" y="31"/>
                  </a:lnTo>
                  <a:lnTo>
                    <a:pt x="13" y="36"/>
                  </a:lnTo>
                  <a:lnTo>
                    <a:pt x="6" y="41"/>
                  </a:lnTo>
                  <a:lnTo>
                    <a:pt x="2" y="41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15" y="49"/>
                  </a:lnTo>
                  <a:lnTo>
                    <a:pt x="17" y="47"/>
                  </a:lnTo>
                  <a:lnTo>
                    <a:pt x="17" y="44"/>
                  </a:lnTo>
                  <a:lnTo>
                    <a:pt x="20" y="44"/>
                  </a:lnTo>
                  <a:lnTo>
                    <a:pt x="24" y="38"/>
                  </a:lnTo>
                  <a:lnTo>
                    <a:pt x="28" y="38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2" y="27"/>
                  </a:lnTo>
                  <a:lnTo>
                    <a:pt x="31" y="24"/>
                  </a:lnTo>
                  <a:lnTo>
                    <a:pt x="30" y="18"/>
                  </a:lnTo>
                  <a:lnTo>
                    <a:pt x="29" y="16"/>
                  </a:lnTo>
                  <a:lnTo>
                    <a:pt x="27" y="14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5" y="5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91" name="Freeform 71"/>
            <p:cNvSpPr>
              <a:spLocks/>
            </p:cNvSpPr>
            <p:nvPr/>
          </p:nvSpPr>
          <p:spPr bwMode="auto">
            <a:xfrm>
              <a:off x="2606" y="3278"/>
              <a:ext cx="468" cy="294"/>
            </a:xfrm>
            <a:custGeom>
              <a:avLst/>
              <a:gdLst>
                <a:gd name="T0" fmla="*/ 2147483647 w 78"/>
                <a:gd name="T1" fmla="*/ 2147483647 h 49"/>
                <a:gd name="T2" fmla="*/ 2147483647 w 78"/>
                <a:gd name="T3" fmla="*/ 2147483647 h 49"/>
                <a:gd name="T4" fmla="*/ 2147483647 w 78"/>
                <a:gd name="T5" fmla="*/ 2147483647 h 49"/>
                <a:gd name="T6" fmla="*/ 2147483647 w 78"/>
                <a:gd name="T7" fmla="*/ 2147483647 h 49"/>
                <a:gd name="T8" fmla="*/ 0 w 78"/>
                <a:gd name="T9" fmla="*/ 2147483647 h 49"/>
                <a:gd name="T10" fmla="*/ 0 w 78"/>
                <a:gd name="T11" fmla="*/ 2147483647 h 49"/>
                <a:gd name="T12" fmla="*/ 2147483647 w 78"/>
                <a:gd name="T13" fmla="*/ 2147483647 h 49"/>
                <a:gd name="T14" fmla="*/ 2147483647 w 78"/>
                <a:gd name="T15" fmla="*/ 2147483647 h 49"/>
                <a:gd name="T16" fmla="*/ 2147483647 w 78"/>
                <a:gd name="T17" fmla="*/ 2147483647 h 49"/>
                <a:gd name="T18" fmla="*/ 2147483647 w 78"/>
                <a:gd name="T19" fmla="*/ 2147483647 h 49"/>
                <a:gd name="T20" fmla="*/ 2147483647 w 78"/>
                <a:gd name="T21" fmla="*/ 2147483647 h 49"/>
                <a:gd name="T22" fmla="*/ 2147483647 w 78"/>
                <a:gd name="T23" fmla="*/ 2147483647 h 49"/>
                <a:gd name="T24" fmla="*/ 2147483647 w 78"/>
                <a:gd name="T25" fmla="*/ 2147483647 h 49"/>
                <a:gd name="T26" fmla="*/ 2147483647 w 78"/>
                <a:gd name="T27" fmla="*/ 2147483647 h 49"/>
                <a:gd name="T28" fmla="*/ 2147483647 w 78"/>
                <a:gd name="T29" fmla="*/ 2147483647 h 49"/>
                <a:gd name="T30" fmla="*/ 2147483647 w 78"/>
                <a:gd name="T31" fmla="*/ 2147483647 h 49"/>
                <a:gd name="T32" fmla="*/ 2147483647 w 78"/>
                <a:gd name="T33" fmla="*/ 2147483647 h 49"/>
                <a:gd name="T34" fmla="*/ 2147483647 w 78"/>
                <a:gd name="T35" fmla="*/ 2147483647 h 49"/>
                <a:gd name="T36" fmla="*/ 2147483647 w 78"/>
                <a:gd name="T37" fmla="*/ 2147483647 h 49"/>
                <a:gd name="T38" fmla="*/ 2147483647 w 78"/>
                <a:gd name="T39" fmla="*/ 2147483647 h 49"/>
                <a:gd name="T40" fmla="*/ 2147483647 w 78"/>
                <a:gd name="T41" fmla="*/ 2147483647 h 49"/>
                <a:gd name="T42" fmla="*/ 2147483647 w 78"/>
                <a:gd name="T43" fmla="*/ 2147483647 h 49"/>
                <a:gd name="T44" fmla="*/ 2147483647 w 78"/>
                <a:gd name="T45" fmla="*/ 2147483647 h 49"/>
                <a:gd name="T46" fmla="*/ 2147483647 w 78"/>
                <a:gd name="T47" fmla="*/ 2147483647 h 49"/>
                <a:gd name="T48" fmla="*/ 2147483647 w 78"/>
                <a:gd name="T49" fmla="*/ 2147483647 h 49"/>
                <a:gd name="T50" fmla="*/ 2147483647 w 78"/>
                <a:gd name="T51" fmla="*/ 2147483647 h 49"/>
                <a:gd name="T52" fmla="*/ 2147483647 w 78"/>
                <a:gd name="T53" fmla="*/ 2147483647 h 49"/>
                <a:gd name="T54" fmla="*/ 2147483647 w 78"/>
                <a:gd name="T55" fmla="*/ 2147483647 h 49"/>
                <a:gd name="T56" fmla="*/ 2147483647 w 78"/>
                <a:gd name="T57" fmla="*/ 2147483647 h 49"/>
                <a:gd name="T58" fmla="*/ 2147483647 w 78"/>
                <a:gd name="T59" fmla="*/ 2147483647 h 49"/>
                <a:gd name="T60" fmla="*/ 2147483647 w 78"/>
                <a:gd name="T61" fmla="*/ 2147483647 h 49"/>
                <a:gd name="T62" fmla="*/ 2147483647 w 78"/>
                <a:gd name="T63" fmla="*/ 2147483647 h 49"/>
                <a:gd name="T64" fmla="*/ 2147483647 w 78"/>
                <a:gd name="T65" fmla="*/ 2147483647 h 49"/>
                <a:gd name="T66" fmla="*/ 2147483647 w 78"/>
                <a:gd name="T67" fmla="*/ 2147483647 h 49"/>
                <a:gd name="T68" fmla="*/ 2147483647 w 78"/>
                <a:gd name="T69" fmla="*/ 2147483647 h 49"/>
                <a:gd name="T70" fmla="*/ 2147483647 w 78"/>
                <a:gd name="T71" fmla="*/ 2147483647 h 49"/>
                <a:gd name="T72" fmla="*/ 2147483647 w 78"/>
                <a:gd name="T73" fmla="*/ 2147483647 h 49"/>
                <a:gd name="T74" fmla="*/ 2147483647 w 78"/>
                <a:gd name="T75" fmla="*/ 2147483647 h 49"/>
                <a:gd name="T76" fmla="*/ 2147483647 w 78"/>
                <a:gd name="T77" fmla="*/ 2147483647 h 49"/>
                <a:gd name="T78" fmla="*/ 2147483647 w 78"/>
                <a:gd name="T79" fmla="*/ 0 h 49"/>
                <a:gd name="T80" fmla="*/ 2147483647 w 78"/>
                <a:gd name="T81" fmla="*/ 2147483647 h 49"/>
                <a:gd name="T82" fmla="*/ 2147483647 w 78"/>
                <a:gd name="T83" fmla="*/ 2147483647 h 49"/>
                <a:gd name="T84" fmla="*/ 2147483647 w 78"/>
                <a:gd name="T85" fmla="*/ 2147483647 h 49"/>
                <a:gd name="T86" fmla="*/ 2147483647 w 78"/>
                <a:gd name="T87" fmla="*/ 2147483647 h 49"/>
                <a:gd name="T88" fmla="*/ 2147483647 w 78"/>
                <a:gd name="T89" fmla="*/ 2147483647 h 49"/>
                <a:gd name="T90" fmla="*/ 2147483647 w 78"/>
                <a:gd name="T91" fmla="*/ 2147483647 h 49"/>
                <a:gd name="T92" fmla="*/ 2147483647 w 78"/>
                <a:gd name="T93" fmla="*/ 2147483647 h 49"/>
                <a:gd name="T94" fmla="*/ 2147483647 w 78"/>
                <a:gd name="T95" fmla="*/ 2147483647 h 49"/>
                <a:gd name="T96" fmla="*/ 2147483647 w 78"/>
                <a:gd name="T97" fmla="*/ 2147483647 h 49"/>
                <a:gd name="T98" fmla="*/ 2147483647 w 78"/>
                <a:gd name="T99" fmla="*/ 2147483647 h 49"/>
                <a:gd name="T100" fmla="*/ 2147483647 w 78"/>
                <a:gd name="T101" fmla="*/ 2147483647 h 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"/>
                <a:gd name="T154" fmla="*/ 0 h 49"/>
                <a:gd name="T155" fmla="*/ 78 w 78"/>
                <a:gd name="T156" fmla="*/ 49 h 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" h="49">
                  <a:moveTo>
                    <a:pt x="12" y="16"/>
                  </a:moveTo>
                  <a:lnTo>
                    <a:pt x="9" y="16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2" y="41"/>
                  </a:lnTo>
                  <a:lnTo>
                    <a:pt x="3" y="44"/>
                  </a:lnTo>
                  <a:lnTo>
                    <a:pt x="11" y="39"/>
                  </a:lnTo>
                  <a:lnTo>
                    <a:pt x="18" y="37"/>
                  </a:lnTo>
                  <a:lnTo>
                    <a:pt x="21" y="34"/>
                  </a:lnTo>
                  <a:lnTo>
                    <a:pt x="28" y="34"/>
                  </a:lnTo>
                  <a:lnTo>
                    <a:pt x="31" y="37"/>
                  </a:lnTo>
                  <a:lnTo>
                    <a:pt x="40" y="37"/>
                  </a:lnTo>
                  <a:lnTo>
                    <a:pt x="40" y="43"/>
                  </a:lnTo>
                  <a:lnTo>
                    <a:pt x="48" y="46"/>
                  </a:lnTo>
                  <a:lnTo>
                    <a:pt x="54" y="46"/>
                  </a:lnTo>
                  <a:lnTo>
                    <a:pt x="59" y="46"/>
                  </a:lnTo>
                  <a:lnTo>
                    <a:pt x="62" y="49"/>
                  </a:lnTo>
                  <a:lnTo>
                    <a:pt x="64" y="49"/>
                  </a:lnTo>
                  <a:lnTo>
                    <a:pt x="69" y="45"/>
                  </a:lnTo>
                  <a:lnTo>
                    <a:pt x="71" y="43"/>
                  </a:lnTo>
                  <a:lnTo>
                    <a:pt x="70" y="39"/>
                  </a:lnTo>
                  <a:lnTo>
                    <a:pt x="67" y="34"/>
                  </a:lnTo>
                  <a:lnTo>
                    <a:pt x="68" y="30"/>
                  </a:lnTo>
                  <a:lnTo>
                    <a:pt x="70" y="29"/>
                  </a:lnTo>
                  <a:lnTo>
                    <a:pt x="70" y="25"/>
                  </a:lnTo>
                  <a:lnTo>
                    <a:pt x="75" y="25"/>
                  </a:lnTo>
                  <a:lnTo>
                    <a:pt x="75" y="20"/>
                  </a:lnTo>
                  <a:lnTo>
                    <a:pt x="73" y="17"/>
                  </a:lnTo>
                  <a:lnTo>
                    <a:pt x="76" y="15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76" y="6"/>
                  </a:lnTo>
                  <a:lnTo>
                    <a:pt x="70" y="7"/>
                  </a:lnTo>
                  <a:lnTo>
                    <a:pt x="60" y="0"/>
                  </a:lnTo>
                  <a:lnTo>
                    <a:pt x="57" y="3"/>
                  </a:lnTo>
                  <a:lnTo>
                    <a:pt x="45" y="3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40" y="13"/>
                  </a:lnTo>
                  <a:lnTo>
                    <a:pt x="37" y="15"/>
                  </a:lnTo>
                  <a:lnTo>
                    <a:pt x="36" y="19"/>
                  </a:lnTo>
                  <a:lnTo>
                    <a:pt x="31" y="21"/>
                  </a:lnTo>
                  <a:lnTo>
                    <a:pt x="22" y="21"/>
                  </a:lnTo>
                  <a:lnTo>
                    <a:pt x="17" y="21"/>
                  </a:lnTo>
                  <a:lnTo>
                    <a:pt x="12" y="16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92" name="Freeform 72"/>
            <p:cNvSpPr>
              <a:spLocks/>
            </p:cNvSpPr>
            <p:nvPr/>
          </p:nvSpPr>
          <p:spPr bwMode="auto">
            <a:xfrm>
              <a:off x="2912" y="2486"/>
              <a:ext cx="924" cy="978"/>
            </a:xfrm>
            <a:custGeom>
              <a:avLst/>
              <a:gdLst>
                <a:gd name="T0" fmla="*/ 2147483647 w 154"/>
                <a:gd name="T1" fmla="*/ 2147483647 h 163"/>
                <a:gd name="T2" fmla="*/ 2147483647 w 154"/>
                <a:gd name="T3" fmla="*/ 2147483647 h 163"/>
                <a:gd name="T4" fmla="*/ 2147483647 w 154"/>
                <a:gd name="T5" fmla="*/ 2147483647 h 163"/>
                <a:gd name="T6" fmla="*/ 2147483647 w 154"/>
                <a:gd name="T7" fmla="*/ 2147483647 h 163"/>
                <a:gd name="T8" fmla="*/ 2147483647 w 154"/>
                <a:gd name="T9" fmla="*/ 2147483647 h 163"/>
                <a:gd name="T10" fmla="*/ 2147483647 w 154"/>
                <a:gd name="T11" fmla="*/ 2147483647 h 163"/>
                <a:gd name="T12" fmla="*/ 2147483647 w 154"/>
                <a:gd name="T13" fmla="*/ 2147483647 h 163"/>
                <a:gd name="T14" fmla="*/ 2147483647 w 154"/>
                <a:gd name="T15" fmla="*/ 2147483647 h 163"/>
                <a:gd name="T16" fmla="*/ 2147483647 w 154"/>
                <a:gd name="T17" fmla="*/ 2147483647 h 163"/>
                <a:gd name="T18" fmla="*/ 2147483647 w 154"/>
                <a:gd name="T19" fmla="*/ 2147483647 h 163"/>
                <a:gd name="T20" fmla="*/ 2147483647 w 154"/>
                <a:gd name="T21" fmla="*/ 2147483647 h 163"/>
                <a:gd name="T22" fmla="*/ 2147483647 w 154"/>
                <a:gd name="T23" fmla="*/ 2147483647 h 163"/>
                <a:gd name="T24" fmla="*/ 2147483647 w 154"/>
                <a:gd name="T25" fmla="*/ 2147483647 h 163"/>
                <a:gd name="T26" fmla="*/ 2147483647 w 154"/>
                <a:gd name="T27" fmla="*/ 2147483647 h 163"/>
                <a:gd name="T28" fmla="*/ 2147483647 w 154"/>
                <a:gd name="T29" fmla="*/ 2147483647 h 163"/>
                <a:gd name="T30" fmla="*/ 2147483647 w 154"/>
                <a:gd name="T31" fmla="*/ 2147483647 h 163"/>
                <a:gd name="T32" fmla="*/ 2147483647 w 154"/>
                <a:gd name="T33" fmla="*/ 2147483647 h 163"/>
                <a:gd name="T34" fmla="*/ 2147483647 w 154"/>
                <a:gd name="T35" fmla="*/ 2147483647 h 163"/>
                <a:gd name="T36" fmla="*/ 2147483647 w 154"/>
                <a:gd name="T37" fmla="*/ 2147483647 h 163"/>
                <a:gd name="T38" fmla="*/ 2147483647 w 154"/>
                <a:gd name="T39" fmla="*/ 2147483647 h 163"/>
                <a:gd name="T40" fmla="*/ 2147483647 w 154"/>
                <a:gd name="T41" fmla="*/ 2147483647 h 163"/>
                <a:gd name="T42" fmla="*/ 2147483647 w 154"/>
                <a:gd name="T43" fmla="*/ 2147483647 h 163"/>
                <a:gd name="T44" fmla="*/ 2147483647 w 154"/>
                <a:gd name="T45" fmla="*/ 2147483647 h 163"/>
                <a:gd name="T46" fmla="*/ 2147483647 w 154"/>
                <a:gd name="T47" fmla="*/ 2147483647 h 163"/>
                <a:gd name="T48" fmla="*/ 2147483647 w 154"/>
                <a:gd name="T49" fmla="*/ 2147483647 h 163"/>
                <a:gd name="T50" fmla="*/ 2147483647 w 154"/>
                <a:gd name="T51" fmla="*/ 2147483647 h 163"/>
                <a:gd name="T52" fmla="*/ 2147483647 w 154"/>
                <a:gd name="T53" fmla="*/ 2147483647 h 163"/>
                <a:gd name="T54" fmla="*/ 2147483647 w 154"/>
                <a:gd name="T55" fmla="*/ 2147483647 h 163"/>
                <a:gd name="T56" fmla="*/ 2147483647 w 154"/>
                <a:gd name="T57" fmla="*/ 2147483647 h 163"/>
                <a:gd name="T58" fmla="*/ 2147483647 w 154"/>
                <a:gd name="T59" fmla="*/ 2147483647 h 163"/>
                <a:gd name="T60" fmla="*/ 2147483647 w 154"/>
                <a:gd name="T61" fmla="*/ 2147483647 h 163"/>
                <a:gd name="T62" fmla="*/ 2147483647 w 154"/>
                <a:gd name="T63" fmla="*/ 2147483647 h 163"/>
                <a:gd name="T64" fmla="*/ 2147483647 w 154"/>
                <a:gd name="T65" fmla="*/ 2147483647 h 163"/>
                <a:gd name="T66" fmla="*/ 2147483647 w 154"/>
                <a:gd name="T67" fmla="*/ 2147483647 h 163"/>
                <a:gd name="T68" fmla="*/ 2147483647 w 154"/>
                <a:gd name="T69" fmla="*/ 2147483647 h 163"/>
                <a:gd name="T70" fmla="*/ 2147483647 w 154"/>
                <a:gd name="T71" fmla="*/ 2147483647 h 163"/>
                <a:gd name="T72" fmla="*/ 2147483647 w 154"/>
                <a:gd name="T73" fmla="*/ 2147483647 h 163"/>
                <a:gd name="T74" fmla="*/ 2147483647 w 154"/>
                <a:gd name="T75" fmla="*/ 2147483647 h 163"/>
                <a:gd name="T76" fmla="*/ 2147483647 w 154"/>
                <a:gd name="T77" fmla="*/ 2147483647 h 163"/>
                <a:gd name="T78" fmla="*/ 2147483647 w 154"/>
                <a:gd name="T79" fmla="*/ 2147483647 h 163"/>
                <a:gd name="T80" fmla="*/ 2147483647 w 154"/>
                <a:gd name="T81" fmla="*/ 2147483647 h 163"/>
                <a:gd name="T82" fmla="*/ 2147483647 w 154"/>
                <a:gd name="T83" fmla="*/ 2147483647 h 163"/>
                <a:gd name="T84" fmla="*/ 2147483647 w 154"/>
                <a:gd name="T85" fmla="*/ 0 h 163"/>
                <a:gd name="T86" fmla="*/ 2147483647 w 154"/>
                <a:gd name="T87" fmla="*/ 2147483647 h 163"/>
                <a:gd name="T88" fmla="*/ 2147483647 w 154"/>
                <a:gd name="T89" fmla="*/ 2147483647 h 163"/>
                <a:gd name="T90" fmla="*/ 2147483647 w 154"/>
                <a:gd name="T91" fmla="*/ 2147483647 h 163"/>
                <a:gd name="T92" fmla="*/ 2147483647 w 154"/>
                <a:gd name="T93" fmla="*/ 2147483647 h 163"/>
                <a:gd name="T94" fmla="*/ 2147483647 w 154"/>
                <a:gd name="T95" fmla="*/ 2147483647 h 163"/>
                <a:gd name="T96" fmla="*/ 2147483647 w 154"/>
                <a:gd name="T97" fmla="*/ 2147483647 h 163"/>
                <a:gd name="T98" fmla="*/ 2147483647 w 154"/>
                <a:gd name="T99" fmla="*/ 2147483647 h 163"/>
                <a:gd name="T100" fmla="*/ 2147483647 w 154"/>
                <a:gd name="T101" fmla="*/ 2147483647 h 163"/>
                <a:gd name="T102" fmla="*/ 2147483647 w 154"/>
                <a:gd name="T103" fmla="*/ 2147483647 h 163"/>
                <a:gd name="T104" fmla="*/ 2147483647 w 154"/>
                <a:gd name="T105" fmla="*/ 2147483647 h 163"/>
                <a:gd name="T106" fmla="*/ 2147483647 w 154"/>
                <a:gd name="T107" fmla="*/ 2147483647 h 163"/>
                <a:gd name="T108" fmla="*/ 2147483647 w 154"/>
                <a:gd name="T109" fmla="*/ 2147483647 h 163"/>
                <a:gd name="T110" fmla="*/ 2147483647 w 154"/>
                <a:gd name="T111" fmla="*/ 2147483647 h 163"/>
                <a:gd name="T112" fmla="*/ 2147483647 w 154"/>
                <a:gd name="T113" fmla="*/ 2147483647 h 163"/>
                <a:gd name="T114" fmla="*/ 2147483647 w 154"/>
                <a:gd name="T115" fmla="*/ 2147483647 h 163"/>
                <a:gd name="T116" fmla="*/ 2147483647 w 154"/>
                <a:gd name="T117" fmla="*/ 2147483647 h 163"/>
                <a:gd name="T118" fmla="*/ 2147483647 w 154"/>
                <a:gd name="T119" fmla="*/ 2147483647 h 163"/>
                <a:gd name="T120" fmla="*/ 2147483647 w 154"/>
                <a:gd name="T121" fmla="*/ 2147483647 h 163"/>
                <a:gd name="T122" fmla="*/ 0 w 154"/>
                <a:gd name="T123" fmla="*/ 2147483647 h 163"/>
                <a:gd name="T124" fmla="*/ 2147483647 w 154"/>
                <a:gd name="T125" fmla="*/ 2147483647 h 1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4"/>
                <a:gd name="T190" fmla="*/ 0 h 163"/>
                <a:gd name="T191" fmla="*/ 154 w 154"/>
                <a:gd name="T192" fmla="*/ 163 h 1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4" h="163">
                  <a:moveTo>
                    <a:pt x="9" y="132"/>
                  </a:moveTo>
                  <a:lnTo>
                    <a:pt x="19" y="139"/>
                  </a:lnTo>
                  <a:lnTo>
                    <a:pt x="25" y="138"/>
                  </a:lnTo>
                  <a:lnTo>
                    <a:pt x="27" y="142"/>
                  </a:lnTo>
                  <a:lnTo>
                    <a:pt x="33" y="137"/>
                  </a:lnTo>
                  <a:lnTo>
                    <a:pt x="36" y="139"/>
                  </a:lnTo>
                  <a:lnTo>
                    <a:pt x="35" y="141"/>
                  </a:lnTo>
                  <a:lnTo>
                    <a:pt x="43" y="146"/>
                  </a:lnTo>
                  <a:lnTo>
                    <a:pt x="47" y="151"/>
                  </a:lnTo>
                  <a:lnTo>
                    <a:pt x="53" y="150"/>
                  </a:lnTo>
                  <a:lnTo>
                    <a:pt x="57" y="154"/>
                  </a:lnTo>
                  <a:lnTo>
                    <a:pt x="58" y="160"/>
                  </a:lnTo>
                  <a:lnTo>
                    <a:pt x="62" y="160"/>
                  </a:lnTo>
                  <a:lnTo>
                    <a:pt x="62" y="163"/>
                  </a:lnTo>
                  <a:lnTo>
                    <a:pt x="67" y="160"/>
                  </a:lnTo>
                  <a:lnTo>
                    <a:pt x="70" y="160"/>
                  </a:lnTo>
                  <a:lnTo>
                    <a:pt x="70" y="157"/>
                  </a:lnTo>
                  <a:lnTo>
                    <a:pt x="65" y="157"/>
                  </a:lnTo>
                  <a:lnTo>
                    <a:pt x="64" y="155"/>
                  </a:lnTo>
                  <a:lnTo>
                    <a:pt x="74" y="152"/>
                  </a:lnTo>
                  <a:lnTo>
                    <a:pt x="78" y="144"/>
                  </a:lnTo>
                  <a:lnTo>
                    <a:pt x="85" y="135"/>
                  </a:lnTo>
                  <a:lnTo>
                    <a:pt x="90" y="124"/>
                  </a:lnTo>
                  <a:lnTo>
                    <a:pt x="93" y="116"/>
                  </a:lnTo>
                  <a:lnTo>
                    <a:pt x="94" y="112"/>
                  </a:lnTo>
                  <a:lnTo>
                    <a:pt x="92" y="111"/>
                  </a:lnTo>
                  <a:lnTo>
                    <a:pt x="93" y="101"/>
                  </a:lnTo>
                  <a:lnTo>
                    <a:pt x="96" y="99"/>
                  </a:lnTo>
                  <a:lnTo>
                    <a:pt x="92" y="96"/>
                  </a:lnTo>
                  <a:lnTo>
                    <a:pt x="91" y="93"/>
                  </a:lnTo>
                  <a:lnTo>
                    <a:pt x="98" y="91"/>
                  </a:lnTo>
                  <a:lnTo>
                    <a:pt x="98" y="88"/>
                  </a:lnTo>
                  <a:lnTo>
                    <a:pt x="105" y="88"/>
                  </a:lnTo>
                  <a:lnTo>
                    <a:pt x="108" y="87"/>
                  </a:lnTo>
                  <a:lnTo>
                    <a:pt x="108" y="83"/>
                  </a:lnTo>
                  <a:lnTo>
                    <a:pt x="112" y="84"/>
                  </a:lnTo>
                  <a:lnTo>
                    <a:pt x="114" y="86"/>
                  </a:lnTo>
                  <a:lnTo>
                    <a:pt x="116" y="84"/>
                  </a:lnTo>
                  <a:lnTo>
                    <a:pt x="117" y="87"/>
                  </a:lnTo>
                  <a:lnTo>
                    <a:pt x="127" y="85"/>
                  </a:lnTo>
                  <a:lnTo>
                    <a:pt x="132" y="83"/>
                  </a:lnTo>
                  <a:lnTo>
                    <a:pt x="132" y="78"/>
                  </a:lnTo>
                  <a:lnTo>
                    <a:pt x="134" y="79"/>
                  </a:lnTo>
                  <a:lnTo>
                    <a:pt x="135" y="75"/>
                  </a:lnTo>
                  <a:lnTo>
                    <a:pt x="137" y="76"/>
                  </a:lnTo>
                  <a:lnTo>
                    <a:pt x="137" y="78"/>
                  </a:lnTo>
                  <a:lnTo>
                    <a:pt x="136" y="80"/>
                  </a:lnTo>
                  <a:lnTo>
                    <a:pt x="141" y="81"/>
                  </a:lnTo>
                  <a:lnTo>
                    <a:pt x="149" y="78"/>
                  </a:lnTo>
                  <a:lnTo>
                    <a:pt x="149" y="73"/>
                  </a:lnTo>
                  <a:lnTo>
                    <a:pt x="143" y="69"/>
                  </a:lnTo>
                  <a:lnTo>
                    <a:pt x="143" y="63"/>
                  </a:lnTo>
                  <a:lnTo>
                    <a:pt x="145" y="59"/>
                  </a:lnTo>
                  <a:lnTo>
                    <a:pt x="154" y="60"/>
                  </a:lnTo>
                  <a:lnTo>
                    <a:pt x="149" y="51"/>
                  </a:lnTo>
                  <a:lnTo>
                    <a:pt x="147" y="44"/>
                  </a:lnTo>
                  <a:lnTo>
                    <a:pt x="143" y="42"/>
                  </a:lnTo>
                  <a:lnTo>
                    <a:pt x="140" y="45"/>
                  </a:lnTo>
                  <a:lnTo>
                    <a:pt x="137" y="45"/>
                  </a:lnTo>
                  <a:lnTo>
                    <a:pt x="137" y="41"/>
                  </a:lnTo>
                  <a:lnTo>
                    <a:pt x="131" y="36"/>
                  </a:lnTo>
                  <a:lnTo>
                    <a:pt x="123" y="37"/>
                  </a:lnTo>
                  <a:lnTo>
                    <a:pt x="118" y="45"/>
                  </a:lnTo>
                  <a:lnTo>
                    <a:pt x="115" y="52"/>
                  </a:lnTo>
                  <a:lnTo>
                    <a:pt x="110" y="57"/>
                  </a:lnTo>
                  <a:lnTo>
                    <a:pt x="107" y="54"/>
                  </a:lnTo>
                  <a:lnTo>
                    <a:pt x="105" y="57"/>
                  </a:lnTo>
                  <a:lnTo>
                    <a:pt x="99" y="57"/>
                  </a:lnTo>
                  <a:lnTo>
                    <a:pt x="95" y="62"/>
                  </a:lnTo>
                  <a:lnTo>
                    <a:pt x="90" y="59"/>
                  </a:lnTo>
                  <a:lnTo>
                    <a:pt x="90" y="49"/>
                  </a:lnTo>
                  <a:lnTo>
                    <a:pt x="90" y="44"/>
                  </a:lnTo>
                  <a:lnTo>
                    <a:pt x="94" y="37"/>
                  </a:lnTo>
                  <a:lnTo>
                    <a:pt x="93" y="35"/>
                  </a:lnTo>
                  <a:lnTo>
                    <a:pt x="89" y="35"/>
                  </a:lnTo>
                  <a:lnTo>
                    <a:pt x="86" y="29"/>
                  </a:lnTo>
                  <a:lnTo>
                    <a:pt x="88" y="26"/>
                  </a:lnTo>
                  <a:lnTo>
                    <a:pt x="89" y="23"/>
                  </a:lnTo>
                  <a:lnTo>
                    <a:pt x="89" y="20"/>
                  </a:lnTo>
                  <a:lnTo>
                    <a:pt x="84" y="20"/>
                  </a:lnTo>
                  <a:lnTo>
                    <a:pt x="84" y="13"/>
                  </a:lnTo>
                  <a:lnTo>
                    <a:pt x="81" y="7"/>
                  </a:lnTo>
                  <a:lnTo>
                    <a:pt x="77" y="8"/>
                  </a:lnTo>
                  <a:lnTo>
                    <a:pt x="76" y="5"/>
                  </a:lnTo>
                  <a:lnTo>
                    <a:pt x="79" y="5"/>
                  </a:lnTo>
                  <a:lnTo>
                    <a:pt x="76" y="0"/>
                  </a:lnTo>
                  <a:lnTo>
                    <a:pt x="71" y="3"/>
                  </a:lnTo>
                  <a:lnTo>
                    <a:pt x="66" y="3"/>
                  </a:lnTo>
                  <a:lnTo>
                    <a:pt x="65" y="8"/>
                  </a:lnTo>
                  <a:lnTo>
                    <a:pt x="67" y="11"/>
                  </a:lnTo>
                  <a:lnTo>
                    <a:pt x="64" y="17"/>
                  </a:lnTo>
                  <a:lnTo>
                    <a:pt x="68" y="21"/>
                  </a:lnTo>
                  <a:lnTo>
                    <a:pt x="66" y="30"/>
                  </a:lnTo>
                  <a:lnTo>
                    <a:pt x="64" y="35"/>
                  </a:lnTo>
                  <a:lnTo>
                    <a:pt x="58" y="37"/>
                  </a:lnTo>
                  <a:lnTo>
                    <a:pt x="58" y="39"/>
                  </a:lnTo>
                  <a:lnTo>
                    <a:pt x="60" y="39"/>
                  </a:lnTo>
                  <a:lnTo>
                    <a:pt x="58" y="43"/>
                  </a:lnTo>
                  <a:lnTo>
                    <a:pt x="60" y="49"/>
                  </a:lnTo>
                  <a:lnTo>
                    <a:pt x="65" y="50"/>
                  </a:lnTo>
                  <a:lnTo>
                    <a:pt x="65" y="54"/>
                  </a:lnTo>
                  <a:lnTo>
                    <a:pt x="61" y="57"/>
                  </a:lnTo>
                  <a:lnTo>
                    <a:pt x="61" y="60"/>
                  </a:lnTo>
                  <a:lnTo>
                    <a:pt x="65" y="62"/>
                  </a:lnTo>
                  <a:lnTo>
                    <a:pt x="64" y="67"/>
                  </a:lnTo>
                  <a:lnTo>
                    <a:pt x="60" y="70"/>
                  </a:lnTo>
                  <a:lnTo>
                    <a:pt x="55" y="68"/>
                  </a:lnTo>
                  <a:lnTo>
                    <a:pt x="52" y="62"/>
                  </a:lnTo>
                  <a:lnTo>
                    <a:pt x="47" y="64"/>
                  </a:lnTo>
                  <a:lnTo>
                    <a:pt x="48" y="70"/>
                  </a:lnTo>
                  <a:lnTo>
                    <a:pt x="38" y="80"/>
                  </a:lnTo>
                  <a:lnTo>
                    <a:pt x="38" y="87"/>
                  </a:lnTo>
                  <a:lnTo>
                    <a:pt x="35" y="87"/>
                  </a:lnTo>
                  <a:lnTo>
                    <a:pt x="31" y="78"/>
                  </a:lnTo>
                  <a:lnTo>
                    <a:pt x="28" y="83"/>
                  </a:lnTo>
                  <a:lnTo>
                    <a:pt x="17" y="81"/>
                  </a:lnTo>
                  <a:lnTo>
                    <a:pt x="13" y="92"/>
                  </a:lnTo>
                  <a:lnTo>
                    <a:pt x="18" y="98"/>
                  </a:lnTo>
                  <a:lnTo>
                    <a:pt x="16" y="103"/>
                  </a:lnTo>
                  <a:lnTo>
                    <a:pt x="11" y="103"/>
                  </a:lnTo>
                  <a:lnTo>
                    <a:pt x="9" y="109"/>
                  </a:lnTo>
                  <a:lnTo>
                    <a:pt x="8" y="120"/>
                  </a:lnTo>
                  <a:lnTo>
                    <a:pt x="3" y="120"/>
                  </a:lnTo>
                  <a:lnTo>
                    <a:pt x="0" y="124"/>
                  </a:lnTo>
                  <a:lnTo>
                    <a:pt x="4" y="129"/>
                  </a:lnTo>
                  <a:lnTo>
                    <a:pt x="9" y="132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93" name="Freeform 73"/>
            <p:cNvSpPr>
              <a:spLocks/>
            </p:cNvSpPr>
            <p:nvPr/>
          </p:nvSpPr>
          <p:spPr bwMode="auto">
            <a:xfrm>
              <a:off x="3200" y="3254"/>
              <a:ext cx="162" cy="108"/>
            </a:xfrm>
            <a:custGeom>
              <a:avLst/>
              <a:gdLst>
                <a:gd name="T0" fmla="*/ 2147483647 w 27"/>
                <a:gd name="T1" fmla="*/ 2147483647 h 18"/>
                <a:gd name="T2" fmla="*/ 0 w 27"/>
                <a:gd name="T3" fmla="*/ 2147483647 h 18"/>
                <a:gd name="T4" fmla="*/ 2147483647 w 27"/>
                <a:gd name="T5" fmla="*/ 2147483647 h 18"/>
                <a:gd name="T6" fmla="*/ 2147483647 w 27"/>
                <a:gd name="T7" fmla="*/ 2147483647 h 18"/>
                <a:gd name="T8" fmla="*/ 2147483647 w 27"/>
                <a:gd name="T9" fmla="*/ 0 h 18"/>
                <a:gd name="T10" fmla="*/ 2147483647 w 27"/>
                <a:gd name="T11" fmla="*/ 0 h 18"/>
                <a:gd name="T12" fmla="*/ 2147483647 w 27"/>
                <a:gd name="T13" fmla="*/ 2147483647 h 18"/>
                <a:gd name="T14" fmla="*/ 2147483647 w 27"/>
                <a:gd name="T15" fmla="*/ 2147483647 h 18"/>
                <a:gd name="T16" fmla="*/ 2147483647 w 27"/>
                <a:gd name="T17" fmla="*/ 2147483647 h 18"/>
                <a:gd name="T18" fmla="*/ 2147483647 w 27"/>
                <a:gd name="T19" fmla="*/ 2147483647 h 18"/>
                <a:gd name="T20" fmla="*/ 2147483647 w 27"/>
                <a:gd name="T21" fmla="*/ 2147483647 h 18"/>
                <a:gd name="T22" fmla="*/ 2147483647 w 27"/>
                <a:gd name="T23" fmla="*/ 2147483647 h 18"/>
                <a:gd name="T24" fmla="*/ 2147483647 w 27"/>
                <a:gd name="T25" fmla="*/ 2147483647 h 18"/>
                <a:gd name="T26" fmla="*/ 2147483647 w 27"/>
                <a:gd name="T27" fmla="*/ 2147483647 h 18"/>
                <a:gd name="T28" fmla="*/ 2147483647 w 27"/>
                <a:gd name="T29" fmla="*/ 2147483647 h 18"/>
                <a:gd name="T30" fmla="*/ 2147483647 w 27"/>
                <a:gd name="T31" fmla="*/ 2147483647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8"/>
                <a:gd name="T50" fmla="*/ 27 w 27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8">
                  <a:moveTo>
                    <a:pt x="1" y="9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5"/>
                  </a:lnTo>
                  <a:lnTo>
                    <a:pt x="15" y="1"/>
                  </a:lnTo>
                  <a:lnTo>
                    <a:pt x="18" y="6"/>
                  </a:lnTo>
                  <a:lnTo>
                    <a:pt x="25" y="6"/>
                  </a:lnTo>
                  <a:lnTo>
                    <a:pt x="27" y="9"/>
                  </a:lnTo>
                  <a:lnTo>
                    <a:pt x="21" y="18"/>
                  </a:lnTo>
                  <a:lnTo>
                    <a:pt x="16" y="13"/>
                  </a:lnTo>
                  <a:lnTo>
                    <a:pt x="10" y="14"/>
                  </a:lnTo>
                  <a:lnTo>
                    <a:pt x="6" y="9"/>
                  </a:lnTo>
                  <a:lnTo>
                    <a:pt x="1" y="9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94" name="Freeform 74"/>
            <p:cNvSpPr>
              <a:spLocks/>
            </p:cNvSpPr>
            <p:nvPr/>
          </p:nvSpPr>
          <p:spPr bwMode="auto">
            <a:xfrm>
              <a:off x="3248" y="1388"/>
              <a:ext cx="1416" cy="1548"/>
            </a:xfrm>
            <a:custGeom>
              <a:avLst/>
              <a:gdLst>
                <a:gd name="T0" fmla="*/ 2147483647 w 236"/>
                <a:gd name="T1" fmla="*/ 2147483647 h 258"/>
                <a:gd name="T2" fmla="*/ 2147483647 w 236"/>
                <a:gd name="T3" fmla="*/ 2147483647 h 258"/>
                <a:gd name="T4" fmla="*/ 2147483647 w 236"/>
                <a:gd name="T5" fmla="*/ 2147483647 h 258"/>
                <a:gd name="T6" fmla="*/ 2147483647 w 236"/>
                <a:gd name="T7" fmla="*/ 2147483647 h 258"/>
                <a:gd name="T8" fmla="*/ 2147483647 w 236"/>
                <a:gd name="T9" fmla="*/ 2147483647 h 258"/>
                <a:gd name="T10" fmla="*/ 2147483647 w 236"/>
                <a:gd name="T11" fmla="*/ 2147483647 h 258"/>
                <a:gd name="T12" fmla="*/ 2147483647 w 236"/>
                <a:gd name="T13" fmla="*/ 2147483647 h 258"/>
                <a:gd name="T14" fmla="*/ 2147483647 w 236"/>
                <a:gd name="T15" fmla="*/ 2147483647 h 258"/>
                <a:gd name="T16" fmla="*/ 2147483647 w 236"/>
                <a:gd name="T17" fmla="*/ 2147483647 h 258"/>
                <a:gd name="T18" fmla="*/ 2147483647 w 236"/>
                <a:gd name="T19" fmla="*/ 2147483647 h 258"/>
                <a:gd name="T20" fmla="*/ 2147483647 w 236"/>
                <a:gd name="T21" fmla="*/ 2147483647 h 258"/>
                <a:gd name="T22" fmla="*/ 2147483647 w 236"/>
                <a:gd name="T23" fmla="*/ 2147483647 h 258"/>
                <a:gd name="T24" fmla="*/ 2147483647 w 236"/>
                <a:gd name="T25" fmla="*/ 2147483647 h 258"/>
                <a:gd name="T26" fmla="*/ 2147483647 w 236"/>
                <a:gd name="T27" fmla="*/ 2147483647 h 258"/>
                <a:gd name="T28" fmla="*/ 2147483647 w 236"/>
                <a:gd name="T29" fmla="*/ 2147483647 h 258"/>
                <a:gd name="T30" fmla="*/ 2147483647 w 236"/>
                <a:gd name="T31" fmla="*/ 2147483647 h 258"/>
                <a:gd name="T32" fmla="*/ 2147483647 w 236"/>
                <a:gd name="T33" fmla="*/ 2147483647 h 258"/>
                <a:gd name="T34" fmla="*/ 2147483647 w 236"/>
                <a:gd name="T35" fmla="*/ 2147483647 h 258"/>
                <a:gd name="T36" fmla="*/ 2147483647 w 236"/>
                <a:gd name="T37" fmla="*/ 2147483647 h 258"/>
                <a:gd name="T38" fmla="*/ 2147483647 w 236"/>
                <a:gd name="T39" fmla="*/ 2147483647 h 258"/>
                <a:gd name="T40" fmla="*/ 2147483647 w 236"/>
                <a:gd name="T41" fmla="*/ 2147483647 h 258"/>
                <a:gd name="T42" fmla="*/ 2147483647 w 236"/>
                <a:gd name="T43" fmla="*/ 2147483647 h 258"/>
                <a:gd name="T44" fmla="*/ 2147483647 w 236"/>
                <a:gd name="T45" fmla="*/ 2147483647 h 258"/>
                <a:gd name="T46" fmla="*/ 2147483647 w 236"/>
                <a:gd name="T47" fmla="*/ 2147483647 h 258"/>
                <a:gd name="T48" fmla="*/ 2147483647 w 236"/>
                <a:gd name="T49" fmla="*/ 2147483647 h 258"/>
                <a:gd name="T50" fmla="*/ 2147483647 w 236"/>
                <a:gd name="T51" fmla="*/ 2147483647 h 258"/>
                <a:gd name="T52" fmla="*/ 2147483647 w 236"/>
                <a:gd name="T53" fmla="*/ 2147483647 h 258"/>
                <a:gd name="T54" fmla="*/ 2147483647 w 236"/>
                <a:gd name="T55" fmla="*/ 2147483647 h 258"/>
                <a:gd name="T56" fmla="*/ 2147483647 w 236"/>
                <a:gd name="T57" fmla="*/ 2147483647 h 258"/>
                <a:gd name="T58" fmla="*/ 2147483647 w 236"/>
                <a:gd name="T59" fmla="*/ 2147483647 h 258"/>
                <a:gd name="T60" fmla="*/ 2147483647 w 236"/>
                <a:gd name="T61" fmla="*/ 2147483647 h 258"/>
                <a:gd name="T62" fmla="*/ 2147483647 w 236"/>
                <a:gd name="T63" fmla="*/ 2147483647 h 258"/>
                <a:gd name="T64" fmla="*/ 2147483647 w 236"/>
                <a:gd name="T65" fmla="*/ 2147483647 h 258"/>
                <a:gd name="T66" fmla="*/ 2147483647 w 236"/>
                <a:gd name="T67" fmla="*/ 2147483647 h 258"/>
                <a:gd name="T68" fmla="*/ 2147483647 w 236"/>
                <a:gd name="T69" fmla="*/ 2147483647 h 258"/>
                <a:gd name="T70" fmla="*/ 2147483647 w 236"/>
                <a:gd name="T71" fmla="*/ 2147483647 h 258"/>
                <a:gd name="T72" fmla="*/ 2147483647 w 236"/>
                <a:gd name="T73" fmla="*/ 2147483647 h 258"/>
                <a:gd name="T74" fmla="*/ 2147483647 w 236"/>
                <a:gd name="T75" fmla="*/ 2147483647 h 258"/>
                <a:gd name="T76" fmla="*/ 2147483647 w 236"/>
                <a:gd name="T77" fmla="*/ 2147483647 h 258"/>
                <a:gd name="T78" fmla="*/ 2147483647 w 236"/>
                <a:gd name="T79" fmla="*/ 2147483647 h 258"/>
                <a:gd name="T80" fmla="*/ 2147483647 w 236"/>
                <a:gd name="T81" fmla="*/ 2147483647 h 258"/>
                <a:gd name="T82" fmla="*/ 2147483647 w 236"/>
                <a:gd name="T83" fmla="*/ 2147483647 h 258"/>
                <a:gd name="T84" fmla="*/ 2147483647 w 236"/>
                <a:gd name="T85" fmla="*/ 2147483647 h 258"/>
                <a:gd name="T86" fmla="*/ 2147483647 w 236"/>
                <a:gd name="T87" fmla="*/ 2147483647 h 258"/>
                <a:gd name="T88" fmla="*/ 2147483647 w 236"/>
                <a:gd name="T89" fmla="*/ 2147483647 h 258"/>
                <a:gd name="T90" fmla="*/ 2147483647 w 236"/>
                <a:gd name="T91" fmla="*/ 2147483647 h 258"/>
                <a:gd name="T92" fmla="*/ 2147483647 w 236"/>
                <a:gd name="T93" fmla="*/ 2147483647 h 258"/>
                <a:gd name="T94" fmla="*/ 0 w 236"/>
                <a:gd name="T95" fmla="*/ 2147483647 h 258"/>
                <a:gd name="T96" fmla="*/ 2147483647 w 236"/>
                <a:gd name="T97" fmla="*/ 2147483647 h 258"/>
                <a:gd name="T98" fmla="*/ 2147483647 w 236"/>
                <a:gd name="T99" fmla="*/ 2147483647 h 258"/>
                <a:gd name="T100" fmla="*/ 2147483647 w 236"/>
                <a:gd name="T101" fmla="*/ 2147483647 h 2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6"/>
                <a:gd name="T154" fmla="*/ 0 h 258"/>
                <a:gd name="T155" fmla="*/ 236 w 236"/>
                <a:gd name="T156" fmla="*/ 258 h 2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6" h="258">
                  <a:moveTo>
                    <a:pt x="20" y="183"/>
                  </a:moveTo>
                  <a:lnTo>
                    <a:pt x="23" y="188"/>
                  </a:lnTo>
                  <a:lnTo>
                    <a:pt x="20" y="188"/>
                  </a:lnTo>
                  <a:lnTo>
                    <a:pt x="21" y="191"/>
                  </a:lnTo>
                  <a:lnTo>
                    <a:pt x="25" y="190"/>
                  </a:lnTo>
                  <a:lnTo>
                    <a:pt x="28" y="196"/>
                  </a:lnTo>
                  <a:lnTo>
                    <a:pt x="28" y="203"/>
                  </a:lnTo>
                  <a:lnTo>
                    <a:pt x="33" y="203"/>
                  </a:lnTo>
                  <a:lnTo>
                    <a:pt x="33" y="206"/>
                  </a:lnTo>
                  <a:lnTo>
                    <a:pt x="32" y="209"/>
                  </a:lnTo>
                  <a:lnTo>
                    <a:pt x="30" y="212"/>
                  </a:lnTo>
                  <a:lnTo>
                    <a:pt x="33" y="218"/>
                  </a:lnTo>
                  <a:lnTo>
                    <a:pt x="37" y="218"/>
                  </a:lnTo>
                  <a:lnTo>
                    <a:pt x="38" y="220"/>
                  </a:lnTo>
                  <a:lnTo>
                    <a:pt x="34" y="227"/>
                  </a:lnTo>
                  <a:lnTo>
                    <a:pt x="34" y="232"/>
                  </a:lnTo>
                  <a:lnTo>
                    <a:pt x="34" y="242"/>
                  </a:lnTo>
                  <a:lnTo>
                    <a:pt x="39" y="245"/>
                  </a:lnTo>
                  <a:lnTo>
                    <a:pt x="43" y="240"/>
                  </a:lnTo>
                  <a:lnTo>
                    <a:pt x="49" y="240"/>
                  </a:lnTo>
                  <a:lnTo>
                    <a:pt x="51" y="237"/>
                  </a:lnTo>
                  <a:lnTo>
                    <a:pt x="54" y="240"/>
                  </a:lnTo>
                  <a:lnTo>
                    <a:pt x="59" y="235"/>
                  </a:lnTo>
                  <a:lnTo>
                    <a:pt x="62" y="228"/>
                  </a:lnTo>
                  <a:lnTo>
                    <a:pt x="67" y="220"/>
                  </a:lnTo>
                  <a:lnTo>
                    <a:pt x="75" y="219"/>
                  </a:lnTo>
                  <a:lnTo>
                    <a:pt x="81" y="224"/>
                  </a:lnTo>
                  <a:lnTo>
                    <a:pt x="81" y="228"/>
                  </a:lnTo>
                  <a:lnTo>
                    <a:pt x="84" y="228"/>
                  </a:lnTo>
                  <a:lnTo>
                    <a:pt x="87" y="225"/>
                  </a:lnTo>
                  <a:lnTo>
                    <a:pt x="91" y="227"/>
                  </a:lnTo>
                  <a:lnTo>
                    <a:pt x="93" y="234"/>
                  </a:lnTo>
                  <a:lnTo>
                    <a:pt x="98" y="243"/>
                  </a:lnTo>
                  <a:lnTo>
                    <a:pt x="98" y="245"/>
                  </a:lnTo>
                  <a:lnTo>
                    <a:pt x="101" y="249"/>
                  </a:lnTo>
                  <a:lnTo>
                    <a:pt x="104" y="257"/>
                  </a:lnTo>
                  <a:lnTo>
                    <a:pt x="107" y="256"/>
                  </a:lnTo>
                  <a:lnTo>
                    <a:pt x="108" y="254"/>
                  </a:lnTo>
                  <a:lnTo>
                    <a:pt x="116" y="251"/>
                  </a:lnTo>
                  <a:lnTo>
                    <a:pt x="119" y="254"/>
                  </a:lnTo>
                  <a:lnTo>
                    <a:pt x="122" y="253"/>
                  </a:lnTo>
                  <a:lnTo>
                    <a:pt x="127" y="258"/>
                  </a:lnTo>
                  <a:lnTo>
                    <a:pt x="129" y="253"/>
                  </a:lnTo>
                  <a:lnTo>
                    <a:pt x="136" y="254"/>
                  </a:lnTo>
                  <a:lnTo>
                    <a:pt x="141" y="258"/>
                  </a:lnTo>
                  <a:lnTo>
                    <a:pt x="149" y="254"/>
                  </a:lnTo>
                  <a:lnTo>
                    <a:pt x="152" y="257"/>
                  </a:lnTo>
                  <a:lnTo>
                    <a:pt x="165" y="250"/>
                  </a:lnTo>
                  <a:lnTo>
                    <a:pt x="168" y="251"/>
                  </a:lnTo>
                  <a:lnTo>
                    <a:pt x="173" y="250"/>
                  </a:lnTo>
                  <a:lnTo>
                    <a:pt x="171" y="247"/>
                  </a:lnTo>
                  <a:lnTo>
                    <a:pt x="182" y="241"/>
                  </a:lnTo>
                  <a:lnTo>
                    <a:pt x="178" y="234"/>
                  </a:lnTo>
                  <a:lnTo>
                    <a:pt x="182" y="231"/>
                  </a:lnTo>
                  <a:lnTo>
                    <a:pt x="181" y="227"/>
                  </a:lnTo>
                  <a:lnTo>
                    <a:pt x="176" y="225"/>
                  </a:lnTo>
                  <a:lnTo>
                    <a:pt x="177" y="217"/>
                  </a:lnTo>
                  <a:lnTo>
                    <a:pt x="173" y="213"/>
                  </a:lnTo>
                  <a:lnTo>
                    <a:pt x="175" y="211"/>
                  </a:lnTo>
                  <a:lnTo>
                    <a:pt x="174" y="195"/>
                  </a:lnTo>
                  <a:lnTo>
                    <a:pt x="188" y="191"/>
                  </a:lnTo>
                  <a:lnTo>
                    <a:pt x="188" y="186"/>
                  </a:lnTo>
                  <a:lnTo>
                    <a:pt x="192" y="186"/>
                  </a:lnTo>
                  <a:lnTo>
                    <a:pt x="196" y="182"/>
                  </a:lnTo>
                  <a:lnTo>
                    <a:pt x="196" y="177"/>
                  </a:lnTo>
                  <a:lnTo>
                    <a:pt x="201" y="175"/>
                  </a:lnTo>
                  <a:lnTo>
                    <a:pt x="197" y="166"/>
                  </a:lnTo>
                  <a:lnTo>
                    <a:pt x="192" y="164"/>
                  </a:lnTo>
                  <a:lnTo>
                    <a:pt x="192" y="157"/>
                  </a:lnTo>
                  <a:lnTo>
                    <a:pt x="195" y="152"/>
                  </a:lnTo>
                  <a:lnTo>
                    <a:pt x="191" y="146"/>
                  </a:lnTo>
                  <a:lnTo>
                    <a:pt x="192" y="139"/>
                  </a:lnTo>
                  <a:lnTo>
                    <a:pt x="198" y="140"/>
                  </a:lnTo>
                  <a:lnTo>
                    <a:pt x="207" y="139"/>
                  </a:lnTo>
                  <a:lnTo>
                    <a:pt x="209" y="135"/>
                  </a:lnTo>
                  <a:lnTo>
                    <a:pt x="214" y="135"/>
                  </a:lnTo>
                  <a:lnTo>
                    <a:pt x="216" y="130"/>
                  </a:lnTo>
                  <a:lnTo>
                    <a:pt x="211" y="121"/>
                  </a:lnTo>
                  <a:lnTo>
                    <a:pt x="206" y="110"/>
                  </a:lnTo>
                  <a:lnTo>
                    <a:pt x="206" y="104"/>
                  </a:lnTo>
                  <a:lnTo>
                    <a:pt x="214" y="99"/>
                  </a:lnTo>
                  <a:lnTo>
                    <a:pt x="212" y="96"/>
                  </a:lnTo>
                  <a:lnTo>
                    <a:pt x="212" y="92"/>
                  </a:lnTo>
                  <a:lnTo>
                    <a:pt x="218" y="89"/>
                  </a:lnTo>
                  <a:lnTo>
                    <a:pt x="223" y="89"/>
                  </a:lnTo>
                  <a:lnTo>
                    <a:pt x="229" y="82"/>
                  </a:lnTo>
                  <a:lnTo>
                    <a:pt x="228" y="77"/>
                  </a:lnTo>
                  <a:lnTo>
                    <a:pt x="225" y="74"/>
                  </a:lnTo>
                  <a:lnTo>
                    <a:pt x="225" y="69"/>
                  </a:lnTo>
                  <a:lnTo>
                    <a:pt x="221" y="65"/>
                  </a:lnTo>
                  <a:lnTo>
                    <a:pt x="225" y="62"/>
                  </a:lnTo>
                  <a:lnTo>
                    <a:pt x="221" y="58"/>
                  </a:lnTo>
                  <a:lnTo>
                    <a:pt x="229" y="51"/>
                  </a:lnTo>
                  <a:lnTo>
                    <a:pt x="232" y="51"/>
                  </a:lnTo>
                  <a:lnTo>
                    <a:pt x="236" y="45"/>
                  </a:lnTo>
                  <a:lnTo>
                    <a:pt x="234" y="41"/>
                  </a:lnTo>
                  <a:lnTo>
                    <a:pt x="230" y="34"/>
                  </a:lnTo>
                  <a:lnTo>
                    <a:pt x="223" y="35"/>
                  </a:lnTo>
                  <a:lnTo>
                    <a:pt x="219" y="32"/>
                  </a:lnTo>
                  <a:lnTo>
                    <a:pt x="217" y="25"/>
                  </a:lnTo>
                  <a:lnTo>
                    <a:pt x="222" y="20"/>
                  </a:lnTo>
                  <a:lnTo>
                    <a:pt x="226" y="16"/>
                  </a:lnTo>
                  <a:lnTo>
                    <a:pt x="226" y="9"/>
                  </a:lnTo>
                  <a:lnTo>
                    <a:pt x="221" y="4"/>
                  </a:lnTo>
                  <a:lnTo>
                    <a:pt x="213" y="0"/>
                  </a:lnTo>
                  <a:lnTo>
                    <a:pt x="211" y="5"/>
                  </a:lnTo>
                  <a:lnTo>
                    <a:pt x="203" y="8"/>
                  </a:lnTo>
                  <a:lnTo>
                    <a:pt x="199" y="2"/>
                  </a:lnTo>
                  <a:lnTo>
                    <a:pt x="192" y="1"/>
                  </a:lnTo>
                  <a:lnTo>
                    <a:pt x="184" y="5"/>
                  </a:lnTo>
                  <a:lnTo>
                    <a:pt x="177" y="13"/>
                  </a:lnTo>
                  <a:lnTo>
                    <a:pt x="175" y="22"/>
                  </a:lnTo>
                  <a:lnTo>
                    <a:pt x="171" y="22"/>
                  </a:lnTo>
                  <a:lnTo>
                    <a:pt x="167" y="19"/>
                  </a:lnTo>
                  <a:lnTo>
                    <a:pt x="162" y="19"/>
                  </a:lnTo>
                  <a:lnTo>
                    <a:pt x="161" y="23"/>
                  </a:lnTo>
                  <a:lnTo>
                    <a:pt x="158" y="21"/>
                  </a:lnTo>
                  <a:lnTo>
                    <a:pt x="157" y="23"/>
                  </a:lnTo>
                  <a:lnTo>
                    <a:pt x="154" y="21"/>
                  </a:lnTo>
                  <a:lnTo>
                    <a:pt x="157" y="19"/>
                  </a:lnTo>
                  <a:lnTo>
                    <a:pt x="157" y="17"/>
                  </a:lnTo>
                  <a:lnTo>
                    <a:pt x="150" y="17"/>
                  </a:lnTo>
                  <a:lnTo>
                    <a:pt x="144" y="22"/>
                  </a:lnTo>
                  <a:lnTo>
                    <a:pt x="145" y="26"/>
                  </a:lnTo>
                  <a:lnTo>
                    <a:pt x="146" y="29"/>
                  </a:lnTo>
                  <a:lnTo>
                    <a:pt x="142" y="33"/>
                  </a:lnTo>
                  <a:lnTo>
                    <a:pt x="142" y="29"/>
                  </a:lnTo>
                  <a:lnTo>
                    <a:pt x="141" y="28"/>
                  </a:lnTo>
                  <a:lnTo>
                    <a:pt x="144" y="27"/>
                  </a:lnTo>
                  <a:lnTo>
                    <a:pt x="143" y="24"/>
                  </a:lnTo>
                  <a:lnTo>
                    <a:pt x="139" y="25"/>
                  </a:lnTo>
                  <a:lnTo>
                    <a:pt x="139" y="27"/>
                  </a:lnTo>
                  <a:lnTo>
                    <a:pt x="138" y="27"/>
                  </a:lnTo>
                  <a:lnTo>
                    <a:pt x="137" y="32"/>
                  </a:lnTo>
                  <a:lnTo>
                    <a:pt x="135" y="27"/>
                  </a:lnTo>
                  <a:lnTo>
                    <a:pt x="140" y="23"/>
                  </a:lnTo>
                  <a:lnTo>
                    <a:pt x="137" y="22"/>
                  </a:lnTo>
                  <a:lnTo>
                    <a:pt x="120" y="30"/>
                  </a:lnTo>
                  <a:lnTo>
                    <a:pt x="123" y="34"/>
                  </a:lnTo>
                  <a:lnTo>
                    <a:pt x="118" y="38"/>
                  </a:lnTo>
                  <a:lnTo>
                    <a:pt x="121" y="43"/>
                  </a:lnTo>
                  <a:lnTo>
                    <a:pt x="122" y="39"/>
                  </a:lnTo>
                  <a:lnTo>
                    <a:pt x="124" y="39"/>
                  </a:lnTo>
                  <a:lnTo>
                    <a:pt x="123" y="44"/>
                  </a:lnTo>
                  <a:lnTo>
                    <a:pt x="128" y="48"/>
                  </a:lnTo>
                  <a:lnTo>
                    <a:pt x="120" y="49"/>
                  </a:lnTo>
                  <a:lnTo>
                    <a:pt x="121" y="55"/>
                  </a:lnTo>
                  <a:lnTo>
                    <a:pt x="111" y="55"/>
                  </a:lnTo>
                  <a:lnTo>
                    <a:pt x="109" y="61"/>
                  </a:lnTo>
                  <a:lnTo>
                    <a:pt x="98" y="59"/>
                  </a:lnTo>
                  <a:lnTo>
                    <a:pt x="99" y="75"/>
                  </a:lnTo>
                  <a:lnTo>
                    <a:pt x="94" y="75"/>
                  </a:lnTo>
                  <a:lnTo>
                    <a:pt x="89" y="69"/>
                  </a:lnTo>
                  <a:lnTo>
                    <a:pt x="81" y="63"/>
                  </a:lnTo>
                  <a:lnTo>
                    <a:pt x="85" y="61"/>
                  </a:lnTo>
                  <a:lnTo>
                    <a:pt x="80" y="52"/>
                  </a:lnTo>
                  <a:lnTo>
                    <a:pt x="74" y="48"/>
                  </a:lnTo>
                  <a:lnTo>
                    <a:pt x="68" y="51"/>
                  </a:lnTo>
                  <a:lnTo>
                    <a:pt x="59" y="47"/>
                  </a:lnTo>
                  <a:lnTo>
                    <a:pt x="59" y="59"/>
                  </a:lnTo>
                  <a:lnTo>
                    <a:pt x="48" y="64"/>
                  </a:lnTo>
                  <a:lnTo>
                    <a:pt x="41" y="62"/>
                  </a:lnTo>
                  <a:lnTo>
                    <a:pt x="41" y="58"/>
                  </a:lnTo>
                  <a:lnTo>
                    <a:pt x="28" y="58"/>
                  </a:lnTo>
                  <a:lnTo>
                    <a:pt x="24" y="62"/>
                  </a:lnTo>
                  <a:lnTo>
                    <a:pt x="25" y="67"/>
                  </a:lnTo>
                  <a:lnTo>
                    <a:pt x="20" y="57"/>
                  </a:lnTo>
                  <a:lnTo>
                    <a:pt x="20" y="51"/>
                  </a:lnTo>
                  <a:lnTo>
                    <a:pt x="16" y="50"/>
                  </a:lnTo>
                  <a:lnTo>
                    <a:pt x="15" y="55"/>
                  </a:lnTo>
                  <a:lnTo>
                    <a:pt x="18" y="57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14" y="63"/>
                  </a:lnTo>
                  <a:lnTo>
                    <a:pt x="13" y="58"/>
                  </a:lnTo>
                  <a:lnTo>
                    <a:pt x="9" y="59"/>
                  </a:lnTo>
                  <a:lnTo>
                    <a:pt x="8" y="63"/>
                  </a:lnTo>
                  <a:lnTo>
                    <a:pt x="10" y="64"/>
                  </a:lnTo>
                  <a:lnTo>
                    <a:pt x="13" y="64"/>
                  </a:lnTo>
                  <a:lnTo>
                    <a:pt x="12" y="69"/>
                  </a:lnTo>
                  <a:lnTo>
                    <a:pt x="15" y="71"/>
                  </a:lnTo>
                  <a:lnTo>
                    <a:pt x="15" y="77"/>
                  </a:lnTo>
                  <a:lnTo>
                    <a:pt x="20" y="83"/>
                  </a:lnTo>
                  <a:lnTo>
                    <a:pt x="21" y="91"/>
                  </a:lnTo>
                  <a:lnTo>
                    <a:pt x="25" y="92"/>
                  </a:lnTo>
                  <a:lnTo>
                    <a:pt x="25" y="95"/>
                  </a:lnTo>
                  <a:lnTo>
                    <a:pt x="17" y="100"/>
                  </a:lnTo>
                  <a:lnTo>
                    <a:pt x="16" y="105"/>
                  </a:lnTo>
                  <a:lnTo>
                    <a:pt x="13" y="107"/>
                  </a:lnTo>
                  <a:lnTo>
                    <a:pt x="14" y="113"/>
                  </a:lnTo>
                  <a:lnTo>
                    <a:pt x="10" y="112"/>
                  </a:lnTo>
                  <a:lnTo>
                    <a:pt x="0" y="119"/>
                  </a:lnTo>
                  <a:lnTo>
                    <a:pt x="6" y="126"/>
                  </a:lnTo>
                  <a:lnTo>
                    <a:pt x="7" y="147"/>
                  </a:lnTo>
                  <a:lnTo>
                    <a:pt x="3" y="151"/>
                  </a:lnTo>
                  <a:lnTo>
                    <a:pt x="5" y="154"/>
                  </a:lnTo>
                  <a:lnTo>
                    <a:pt x="5" y="159"/>
                  </a:lnTo>
                  <a:lnTo>
                    <a:pt x="7" y="162"/>
                  </a:lnTo>
                  <a:lnTo>
                    <a:pt x="7" y="166"/>
                  </a:lnTo>
                  <a:lnTo>
                    <a:pt x="12" y="168"/>
                  </a:lnTo>
                  <a:lnTo>
                    <a:pt x="5" y="174"/>
                  </a:lnTo>
                  <a:lnTo>
                    <a:pt x="5" y="181"/>
                  </a:lnTo>
                  <a:lnTo>
                    <a:pt x="11" y="180"/>
                  </a:lnTo>
                  <a:lnTo>
                    <a:pt x="13" y="183"/>
                  </a:lnTo>
                  <a:lnTo>
                    <a:pt x="15" y="183"/>
                  </a:lnTo>
                  <a:lnTo>
                    <a:pt x="18" y="180"/>
                  </a:lnTo>
                  <a:lnTo>
                    <a:pt x="20" y="183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95" name="Freeform 75"/>
            <p:cNvSpPr>
              <a:spLocks/>
            </p:cNvSpPr>
            <p:nvPr/>
          </p:nvSpPr>
          <p:spPr bwMode="auto">
            <a:xfrm>
              <a:off x="2534" y="1460"/>
              <a:ext cx="864" cy="798"/>
            </a:xfrm>
            <a:custGeom>
              <a:avLst/>
              <a:gdLst>
                <a:gd name="T0" fmla="*/ 2147483647 w 144"/>
                <a:gd name="T1" fmla="*/ 2147483647 h 133"/>
                <a:gd name="T2" fmla="*/ 2147483647 w 144"/>
                <a:gd name="T3" fmla="*/ 2147483647 h 133"/>
                <a:gd name="T4" fmla="*/ 2147483647 w 144"/>
                <a:gd name="T5" fmla="*/ 2147483647 h 133"/>
                <a:gd name="T6" fmla="*/ 2147483647 w 144"/>
                <a:gd name="T7" fmla="*/ 2147483647 h 133"/>
                <a:gd name="T8" fmla="*/ 2147483647 w 144"/>
                <a:gd name="T9" fmla="*/ 2147483647 h 133"/>
                <a:gd name="T10" fmla="*/ 2147483647 w 144"/>
                <a:gd name="T11" fmla="*/ 2147483647 h 133"/>
                <a:gd name="T12" fmla="*/ 2147483647 w 144"/>
                <a:gd name="T13" fmla="*/ 2147483647 h 133"/>
                <a:gd name="T14" fmla="*/ 2147483647 w 144"/>
                <a:gd name="T15" fmla="*/ 2147483647 h 133"/>
                <a:gd name="T16" fmla="*/ 2147483647 w 144"/>
                <a:gd name="T17" fmla="*/ 2147483647 h 133"/>
                <a:gd name="T18" fmla="*/ 2147483647 w 144"/>
                <a:gd name="T19" fmla="*/ 2147483647 h 133"/>
                <a:gd name="T20" fmla="*/ 2147483647 w 144"/>
                <a:gd name="T21" fmla="*/ 2147483647 h 133"/>
                <a:gd name="T22" fmla="*/ 2147483647 w 144"/>
                <a:gd name="T23" fmla="*/ 2147483647 h 133"/>
                <a:gd name="T24" fmla="*/ 2147483647 w 144"/>
                <a:gd name="T25" fmla="*/ 2147483647 h 133"/>
                <a:gd name="T26" fmla="*/ 2147483647 w 144"/>
                <a:gd name="T27" fmla="*/ 2147483647 h 133"/>
                <a:gd name="T28" fmla="*/ 2147483647 w 144"/>
                <a:gd name="T29" fmla="*/ 2147483647 h 133"/>
                <a:gd name="T30" fmla="*/ 2147483647 w 144"/>
                <a:gd name="T31" fmla="*/ 2147483647 h 133"/>
                <a:gd name="T32" fmla="*/ 2147483647 w 144"/>
                <a:gd name="T33" fmla="*/ 2147483647 h 133"/>
                <a:gd name="T34" fmla="*/ 2147483647 w 144"/>
                <a:gd name="T35" fmla="*/ 2147483647 h 133"/>
                <a:gd name="T36" fmla="*/ 2147483647 w 144"/>
                <a:gd name="T37" fmla="*/ 2147483647 h 133"/>
                <a:gd name="T38" fmla="*/ 2147483647 w 144"/>
                <a:gd name="T39" fmla="*/ 2147483647 h 133"/>
                <a:gd name="T40" fmla="*/ 2147483647 w 144"/>
                <a:gd name="T41" fmla="*/ 2147483647 h 133"/>
                <a:gd name="T42" fmla="*/ 2147483647 w 144"/>
                <a:gd name="T43" fmla="*/ 2147483647 h 133"/>
                <a:gd name="T44" fmla="*/ 2147483647 w 144"/>
                <a:gd name="T45" fmla="*/ 2147483647 h 133"/>
                <a:gd name="T46" fmla="*/ 2147483647 w 144"/>
                <a:gd name="T47" fmla="*/ 2147483647 h 133"/>
                <a:gd name="T48" fmla="*/ 2147483647 w 144"/>
                <a:gd name="T49" fmla="*/ 2147483647 h 133"/>
                <a:gd name="T50" fmla="*/ 2147483647 w 144"/>
                <a:gd name="T51" fmla="*/ 2147483647 h 133"/>
                <a:gd name="T52" fmla="*/ 2147483647 w 144"/>
                <a:gd name="T53" fmla="*/ 2147483647 h 133"/>
                <a:gd name="T54" fmla="*/ 2147483647 w 144"/>
                <a:gd name="T55" fmla="*/ 2147483647 h 133"/>
                <a:gd name="T56" fmla="*/ 2147483647 w 144"/>
                <a:gd name="T57" fmla="*/ 2147483647 h 133"/>
                <a:gd name="T58" fmla="*/ 2147483647 w 144"/>
                <a:gd name="T59" fmla="*/ 2147483647 h 133"/>
                <a:gd name="T60" fmla="*/ 2147483647 w 144"/>
                <a:gd name="T61" fmla="*/ 2147483647 h 133"/>
                <a:gd name="T62" fmla="*/ 2147483647 w 144"/>
                <a:gd name="T63" fmla="*/ 2147483647 h 133"/>
                <a:gd name="T64" fmla="*/ 2147483647 w 144"/>
                <a:gd name="T65" fmla="*/ 2147483647 h 133"/>
                <a:gd name="T66" fmla="*/ 2147483647 w 144"/>
                <a:gd name="T67" fmla="*/ 2147483647 h 133"/>
                <a:gd name="T68" fmla="*/ 2147483647 w 144"/>
                <a:gd name="T69" fmla="*/ 2147483647 h 133"/>
                <a:gd name="T70" fmla="*/ 2147483647 w 144"/>
                <a:gd name="T71" fmla="*/ 2147483647 h 133"/>
                <a:gd name="T72" fmla="*/ 2147483647 w 144"/>
                <a:gd name="T73" fmla="*/ 2147483647 h 133"/>
                <a:gd name="T74" fmla="*/ 2147483647 w 144"/>
                <a:gd name="T75" fmla="*/ 2147483647 h 133"/>
                <a:gd name="T76" fmla="*/ 2147483647 w 144"/>
                <a:gd name="T77" fmla="*/ 2147483647 h 133"/>
                <a:gd name="T78" fmla="*/ 2147483647 w 144"/>
                <a:gd name="T79" fmla="*/ 2147483647 h 133"/>
                <a:gd name="T80" fmla="*/ 2147483647 w 144"/>
                <a:gd name="T81" fmla="*/ 2147483647 h 133"/>
                <a:gd name="T82" fmla="*/ 2147483647 w 144"/>
                <a:gd name="T83" fmla="*/ 2147483647 h 133"/>
                <a:gd name="T84" fmla="*/ 2147483647 w 144"/>
                <a:gd name="T85" fmla="*/ 2147483647 h 133"/>
                <a:gd name="T86" fmla="*/ 2147483647 w 144"/>
                <a:gd name="T87" fmla="*/ 2147483647 h 133"/>
                <a:gd name="T88" fmla="*/ 2147483647 w 144"/>
                <a:gd name="T89" fmla="*/ 2147483647 h 133"/>
                <a:gd name="T90" fmla="*/ 2147483647 w 144"/>
                <a:gd name="T91" fmla="*/ 2147483647 h 133"/>
                <a:gd name="T92" fmla="*/ 2147483647 w 144"/>
                <a:gd name="T93" fmla="*/ 2147483647 h 133"/>
                <a:gd name="T94" fmla="*/ 2147483647 w 144"/>
                <a:gd name="T95" fmla="*/ 2147483647 h 1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4"/>
                <a:gd name="T145" fmla="*/ 0 h 133"/>
                <a:gd name="T146" fmla="*/ 144 w 144"/>
                <a:gd name="T147" fmla="*/ 133 h 1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4" h="133">
                  <a:moveTo>
                    <a:pt x="132" y="52"/>
                  </a:moveTo>
                  <a:lnTo>
                    <a:pt x="131" y="57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9" y="71"/>
                  </a:lnTo>
                  <a:lnTo>
                    <a:pt x="140" y="79"/>
                  </a:lnTo>
                  <a:lnTo>
                    <a:pt x="144" y="80"/>
                  </a:lnTo>
                  <a:lnTo>
                    <a:pt x="144" y="83"/>
                  </a:lnTo>
                  <a:lnTo>
                    <a:pt x="136" y="88"/>
                  </a:lnTo>
                  <a:lnTo>
                    <a:pt x="135" y="93"/>
                  </a:lnTo>
                  <a:lnTo>
                    <a:pt x="132" y="95"/>
                  </a:lnTo>
                  <a:lnTo>
                    <a:pt x="133" y="101"/>
                  </a:lnTo>
                  <a:lnTo>
                    <a:pt x="129" y="100"/>
                  </a:lnTo>
                  <a:lnTo>
                    <a:pt x="119" y="107"/>
                  </a:lnTo>
                  <a:lnTo>
                    <a:pt x="113" y="106"/>
                  </a:lnTo>
                  <a:lnTo>
                    <a:pt x="109" y="111"/>
                  </a:lnTo>
                  <a:lnTo>
                    <a:pt x="104" y="110"/>
                  </a:lnTo>
                  <a:lnTo>
                    <a:pt x="101" y="105"/>
                  </a:lnTo>
                  <a:lnTo>
                    <a:pt x="95" y="106"/>
                  </a:lnTo>
                  <a:lnTo>
                    <a:pt x="91" y="102"/>
                  </a:lnTo>
                  <a:lnTo>
                    <a:pt x="88" y="105"/>
                  </a:lnTo>
                  <a:lnTo>
                    <a:pt x="82" y="103"/>
                  </a:lnTo>
                  <a:lnTo>
                    <a:pt x="69" y="111"/>
                  </a:lnTo>
                  <a:lnTo>
                    <a:pt x="66" y="121"/>
                  </a:lnTo>
                  <a:lnTo>
                    <a:pt x="60" y="120"/>
                  </a:lnTo>
                  <a:lnTo>
                    <a:pt x="53" y="126"/>
                  </a:lnTo>
                  <a:lnTo>
                    <a:pt x="51" y="133"/>
                  </a:lnTo>
                  <a:lnTo>
                    <a:pt x="44" y="130"/>
                  </a:lnTo>
                  <a:lnTo>
                    <a:pt x="31" y="130"/>
                  </a:lnTo>
                  <a:lnTo>
                    <a:pt x="28" y="120"/>
                  </a:lnTo>
                  <a:cubicBezTo>
                    <a:pt x="28" y="120"/>
                    <a:pt x="24" y="123"/>
                    <a:pt x="22" y="124"/>
                  </a:cubicBezTo>
                  <a:cubicBezTo>
                    <a:pt x="21" y="125"/>
                    <a:pt x="23" y="127"/>
                    <a:pt x="23" y="127"/>
                  </a:cubicBezTo>
                  <a:lnTo>
                    <a:pt x="20" y="128"/>
                  </a:lnTo>
                  <a:lnTo>
                    <a:pt x="15" y="121"/>
                  </a:lnTo>
                  <a:lnTo>
                    <a:pt x="14" y="115"/>
                  </a:lnTo>
                  <a:lnTo>
                    <a:pt x="13" y="111"/>
                  </a:lnTo>
                  <a:lnTo>
                    <a:pt x="12" y="102"/>
                  </a:lnTo>
                  <a:lnTo>
                    <a:pt x="6" y="102"/>
                  </a:lnTo>
                  <a:lnTo>
                    <a:pt x="0" y="97"/>
                  </a:lnTo>
                  <a:lnTo>
                    <a:pt x="1" y="90"/>
                  </a:lnTo>
                  <a:lnTo>
                    <a:pt x="9" y="85"/>
                  </a:lnTo>
                  <a:lnTo>
                    <a:pt x="11" y="79"/>
                  </a:lnTo>
                  <a:lnTo>
                    <a:pt x="8" y="75"/>
                  </a:lnTo>
                  <a:lnTo>
                    <a:pt x="8" y="71"/>
                  </a:lnTo>
                  <a:lnTo>
                    <a:pt x="11" y="70"/>
                  </a:lnTo>
                  <a:lnTo>
                    <a:pt x="8" y="62"/>
                  </a:lnTo>
                  <a:lnTo>
                    <a:pt x="13" y="61"/>
                  </a:lnTo>
                  <a:lnTo>
                    <a:pt x="17" y="65"/>
                  </a:lnTo>
                  <a:lnTo>
                    <a:pt x="18" y="71"/>
                  </a:lnTo>
                  <a:lnTo>
                    <a:pt x="25" y="71"/>
                  </a:lnTo>
                  <a:lnTo>
                    <a:pt x="22" y="68"/>
                  </a:lnTo>
                  <a:lnTo>
                    <a:pt x="23" y="65"/>
                  </a:lnTo>
                  <a:lnTo>
                    <a:pt x="17" y="62"/>
                  </a:lnTo>
                  <a:lnTo>
                    <a:pt x="19" y="56"/>
                  </a:lnTo>
                  <a:lnTo>
                    <a:pt x="18" y="50"/>
                  </a:lnTo>
                  <a:lnTo>
                    <a:pt x="20" y="47"/>
                  </a:lnTo>
                  <a:lnTo>
                    <a:pt x="27" y="47"/>
                  </a:lnTo>
                  <a:lnTo>
                    <a:pt x="35" y="48"/>
                  </a:lnTo>
                  <a:lnTo>
                    <a:pt x="45" y="48"/>
                  </a:lnTo>
                  <a:lnTo>
                    <a:pt x="43" y="43"/>
                  </a:lnTo>
                  <a:lnTo>
                    <a:pt x="42" y="37"/>
                  </a:lnTo>
                  <a:lnTo>
                    <a:pt x="44" y="34"/>
                  </a:lnTo>
                  <a:lnTo>
                    <a:pt x="48" y="31"/>
                  </a:lnTo>
                  <a:lnTo>
                    <a:pt x="53" y="32"/>
                  </a:lnTo>
                  <a:lnTo>
                    <a:pt x="59" y="26"/>
                  </a:lnTo>
                  <a:lnTo>
                    <a:pt x="69" y="26"/>
                  </a:lnTo>
                  <a:lnTo>
                    <a:pt x="69" y="21"/>
                  </a:lnTo>
                  <a:lnTo>
                    <a:pt x="77" y="20"/>
                  </a:lnTo>
                  <a:lnTo>
                    <a:pt x="78" y="23"/>
                  </a:lnTo>
                  <a:lnTo>
                    <a:pt x="85" y="24"/>
                  </a:lnTo>
                  <a:lnTo>
                    <a:pt x="86" y="22"/>
                  </a:lnTo>
                  <a:lnTo>
                    <a:pt x="90" y="24"/>
                  </a:lnTo>
                  <a:lnTo>
                    <a:pt x="88" y="16"/>
                  </a:lnTo>
                  <a:lnTo>
                    <a:pt x="94" y="18"/>
                  </a:lnTo>
                  <a:lnTo>
                    <a:pt x="94" y="12"/>
                  </a:lnTo>
                  <a:lnTo>
                    <a:pt x="99" y="1"/>
                  </a:lnTo>
                  <a:lnTo>
                    <a:pt x="104" y="0"/>
                  </a:lnTo>
                  <a:lnTo>
                    <a:pt x="110" y="4"/>
                  </a:lnTo>
                  <a:lnTo>
                    <a:pt x="106" y="8"/>
                  </a:lnTo>
                  <a:lnTo>
                    <a:pt x="113" y="9"/>
                  </a:lnTo>
                  <a:lnTo>
                    <a:pt x="114" y="11"/>
                  </a:lnTo>
                  <a:lnTo>
                    <a:pt x="111" y="15"/>
                  </a:lnTo>
                  <a:lnTo>
                    <a:pt x="115" y="16"/>
                  </a:lnTo>
                  <a:lnTo>
                    <a:pt x="118" y="11"/>
                  </a:lnTo>
                  <a:lnTo>
                    <a:pt x="126" y="11"/>
                  </a:lnTo>
                  <a:lnTo>
                    <a:pt x="133" y="16"/>
                  </a:lnTo>
                  <a:lnTo>
                    <a:pt x="137" y="24"/>
                  </a:lnTo>
                  <a:lnTo>
                    <a:pt x="132" y="36"/>
                  </a:lnTo>
                  <a:lnTo>
                    <a:pt x="126" y="45"/>
                  </a:lnTo>
                  <a:lnTo>
                    <a:pt x="121" y="53"/>
                  </a:lnTo>
                  <a:lnTo>
                    <a:pt x="114" y="59"/>
                  </a:lnTo>
                  <a:lnTo>
                    <a:pt x="113" y="65"/>
                  </a:lnTo>
                  <a:lnTo>
                    <a:pt x="115" y="65"/>
                  </a:lnTo>
                  <a:lnTo>
                    <a:pt x="117" y="59"/>
                  </a:lnTo>
                  <a:lnTo>
                    <a:pt x="126" y="55"/>
                  </a:lnTo>
                  <a:lnTo>
                    <a:pt x="132" y="52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96" name="Freeform 76"/>
            <p:cNvSpPr>
              <a:spLocks/>
            </p:cNvSpPr>
            <p:nvPr/>
          </p:nvSpPr>
          <p:spPr bwMode="auto">
            <a:xfrm>
              <a:off x="2594" y="1766"/>
              <a:ext cx="36" cy="48"/>
            </a:xfrm>
            <a:custGeom>
              <a:avLst/>
              <a:gdLst>
                <a:gd name="T0" fmla="*/ 0 w 6"/>
                <a:gd name="T1" fmla="*/ 2147483647 h 8"/>
                <a:gd name="T2" fmla="*/ 0 w 6"/>
                <a:gd name="T3" fmla="*/ 0 h 8"/>
                <a:gd name="T4" fmla="*/ 2147483647 w 6"/>
                <a:gd name="T5" fmla="*/ 0 h 8"/>
                <a:gd name="T6" fmla="*/ 2147483647 w 6"/>
                <a:gd name="T7" fmla="*/ 2147483647 h 8"/>
                <a:gd name="T8" fmla="*/ 0 w 6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8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97" name="Freeform 77"/>
            <p:cNvSpPr>
              <a:spLocks/>
            </p:cNvSpPr>
            <p:nvPr/>
          </p:nvSpPr>
          <p:spPr bwMode="auto">
            <a:xfrm>
              <a:off x="2636" y="1646"/>
              <a:ext cx="24" cy="36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0 h 6"/>
                <a:gd name="T6" fmla="*/ 0 w 4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0" y="2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98" name="Freeform 78"/>
            <p:cNvSpPr>
              <a:spLocks/>
            </p:cNvSpPr>
            <p:nvPr/>
          </p:nvSpPr>
          <p:spPr bwMode="auto">
            <a:xfrm>
              <a:off x="2702" y="1700"/>
              <a:ext cx="30" cy="30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0 h 5"/>
                <a:gd name="T8" fmla="*/ 0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0"/>
                  </a:moveTo>
                  <a:lnTo>
                    <a:pt x="0" y="4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399" name="Freeform 79"/>
            <p:cNvSpPr>
              <a:spLocks/>
            </p:cNvSpPr>
            <p:nvPr/>
          </p:nvSpPr>
          <p:spPr bwMode="auto">
            <a:xfrm>
              <a:off x="2738" y="1712"/>
              <a:ext cx="18" cy="24"/>
            </a:xfrm>
            <a:custGeom>
              <a:avLst/>
              <a:gdLst>
                <a:gd name="T0" fmla="*/ 2147483647 w 3"/>
                <a:gd name="T1" fmla="*/ 0 h 4"/>
                <a:gd name="T2" fmla="*/ 2147483647 w 3"/>
                <a:gd name="T3" fmla="*/ 2147483647 h 4"/>
                <a:gd name="T4" fmla="*/ 2147483647 w 3"/>
                <a:gd name="T5" fmla="*/ 2147483647 h 4"/>
                <a:gd name="T6" fmla="*/ 0 w 3"/>
                <a:gd name="T7" fmla="*/ 2147483647 h 4"/>
                <a:gd name="T8" fmla="*/ 2147483647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1" y="0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00" name="Freeform 80"/>
            <p:cNvSpPr>
              <a:spLocks/>
            </p:cNvSpPr>
            <p:nvPr/>
          </p:nvSpPr>
          <p:spPr bwMode="auto">
            <a:xfrm>
              <a:off x="2750" y="1682"/>
              <a:ext cx="24" cy="36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0 h 6"/>
                <a:gd name="T4" fmla="*/ 2147483647 w 4"/>
                <a:gd name="T5" fmla="*/ 2147483647 h 6"/>
                <a:gd name="T6" fmla="*/ 2147483647 w 4"/>
                <a:gd name="T7" fmla="*/ 2147483647 h 6"/>
                <a:gd name="T8" fmla="*/ 2147483647 w 4"/>
                <a:gd name="T9" fmla="*/ 2147483647 h 6"/>
                <a:gd name="T10" fmla="*/ 0 w 4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6"/>
                <a:gd name="T20" fmla="*/ 4 w 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3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01" name="Freeform 81"/>
            <p:cNvSpPr>
              <a:spLocks/>
            </p:cNvSpPr>
            <p:nvPr/>
          </p:nvSpPr>
          <p:spPr bwMode="auto">
            <a:xfrm>
              <a:off x="2762" y="1664"/>
              <a:ext cx="24" cy="24"/>
            </a:xfrm>
            <a:custGeom>
              <a:avLst/>
              <a:gdLst>
                <a:gd name="T0" fmla="*/ 2147483647 w 4"/>
                <a:gd name="T1" fmla="*/ 0 h 4"/>
                <a:gd name="T2" fmla="*/ 2147483647 w 4"/>
                <a:gd name="T3" fmla="*/ 2147483647 h 4"/>
                <a:gd name="T4" fmla="*/ 2147483647 w 4"/>
                <a:gd name="T5" fmla="*/ 0 h 4"/>
                <a:gd name="T6" fmla="*/ 2147483647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1" y="0"/>
                  </a:moveTo>
                  <a:lnTo>
                    <a:pt x="3" y="4"/>
                  </a:lnTo>
                  <a:lnTo>
                    <a:pt x="4" y="0"/>
                  </a:lnTo>
                  <a:cubicBezTo>
                    <a:pt x="4" y="0"/>
                    <a:pt x="0" y="1"/>
                    <a:pt x="1" y="0"/>
                  </a:cubicBez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02" name="Freeform 82"/>
            <p:cNvSpPr>
              <a:spLocks/>
            </p:cNvSpPr>
            <p:nvPr/>
          </p:nvSpPr>
          <p:spPr bwMode="auto">
            <a:xfrm>
              <a:off x="2708" y="1592"/>
              <a:ext cx="24" cy="30"/>
            </a:xfrm>
            <a:custGeom>
              <a:avLst/>
              <a:gdLst>
                <a:gd name="T0" fmla="*/ 0 w 4"/>
                <a:gd name="T1" fmla="*/ 0 h 5"/>
                <a:gd name="T2" fmla="*/ 2147483647 w 4"/>
                <a:gd name="T3" fmla="*/ 0 h 5"/>
                <a:gd name="T4" fmla="*/ 2147483647 w 4"/>
                <a:gd name="T5" fmla="*/ 2147483647 h 5"/>
                <a:gd name="T6" fmla="*/ 2147483647 w 4"/>
                <a:gd name="T7" fmla="*/ 2147483647 h 5"/>
                <a:gd name="T8" fmla="*/ 0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0" y="0"/>
                  </a:moveTo>
                  <a:lnTo>
                    <a:pt x="4" y="0"/>
                  </a:lnTo>
                  <a:lnTo>
                    <a:pt x="4" y="5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03" name="Freeform 83"/>
            <p:cNvSpPr>
              <a:spLocks/>
            </p:cNvSpPr>
            <p:nvPr/>
          </p:nvSpPr>
          <p:spPr bwMode="auto">
            <a:xfrm>
              <a:off x="2738" y="1556"/>
              <a:ext cx="30" cy="30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0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0"/>
                  </a:moveTo>
                  <a:lnTo>
                    <a:pt x="0" y="4"/>
                  </a:lnTo>
                  <a:lnTo>
                    <a:pt x="2" y="5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04" name="Freeform 84"/>
            <p:cNvSpPr>
              <a:spLocks/>
            </p:cNvSpPr>
            <p:nvPr/>
          </p:nvSpPr>
          <p:spPr bwMode="auto">
            <a:xfrm>
              <a:off x="2876" y="1472"/>
              <a:ext cx="30" cy="36"/>
            </a:xfrm>
            <a:custGeom>
              <a:avLst/>
              <a:gdLst>
                <a:gd name="T0" fmla="*/ 0 w 5"/>
                <a:gd name="T1" fmla="*/ 2147483647 h 6"/>
                <a:gd name="T2" fmla="*/ 2147483647 w 5"/>
                <a:gd name="T3" fmla="*/ 0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0 w 5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0" y="3"/>
                  </a:moveTo>
                  <a:lnTo>
                    <a:pt x="3" y="0"/>
                  </a:lnTo>
                  <a:lnTo>
                    <a:pt x="5" y="6"/>
                  </a:lnTo>
                  <a:lnTo>
                    <a:pt x="2" y="6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05" name="Freeform 85"/>
            <p:cNvSpPr>
              <a:spLocks/>
            </p:cNvSpPr>
            <p:nvPr/>
          </p:nvSpPr>
          <p:spPr bwMode="auto">
            <a:xfrm>
              <a:off x="2978" y="1532"/>
              <a:ext cx="24" cy="36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0 h 6"/>
                <a:gd name="T4" fmla="*/ 2147483647 w 4"/>
                <a:gd name="T5" fmla="*/ 2147483647 h 6"/>
                <a:gd name="T6" fmla="*/ 2147483647 w 4"/>
                <a:gd name="T7" fmla="*/ 2147483647 h 6"/>
                <a:gd name="T8" fmla="*/ 0 w 4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0" y="4"/>
                  </a:moveTo>
                  <a:lnTo>
                    <a:pt x="1" y="0"/>
                  </a:lnTo>
                  <a:lnTo>
                    <a:pt x="4" y="5"/>
                  </a:lnTo>
                  <a:lnTo>
                    <a:pt x="1" y="6"/>
                  </a:lnTo>
                  <a:cubicBezTo>
                    <a:pt x="1" y="6"/>
                    <a:pt x="0" y="4"/>
                    <a:pt x="0" y="4"/>
                  </a:cubicBez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06" name="Freeform 86"/>
            <p:cNvSpPr>
              <a:spLocks/>
            </p:cNvSpPr>
            <p:nvPr/>
          </p:nvSpPr>
          <p:spPr bwMode="auto">
            <a:xfrm>
              <a:off x="2996" y="1502"/>
              <a:ext cx="24" cy="30"/>
            </a:xfrm>
            <a:custGeom>
              <a:avLst/>
              <a:gdLst>
                <a:gd name="T0" fmla="*/ 0 w 4"/>
                <a:gd name="T1" fmla="*/ 2147483647 h 5"/>
                <a:gd name="T2" fmla="*/ 2147483647 w 4"/>
                <a:gd name="T3" fmla="*/ 0 h 5"/>
                <a:gd name="T4" fmla="*/ 2147483647 w 4"/>
                <a:gd name="T5" fmla="*/ 2147483647 h 5"/>
                <a:gd name="T6" fmla="*/ 0 w 4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0" y="1"/>
                  </a:moveTo>
                  <a:lnTo>
                    <a:pt x="4" y="0"/>
                  </a:lnTo>
                  <a:lnTo>
                    <a:pt x="4" y="5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07" name="Freeform 87"/>
            <p:cNvSpPr>
              <a:spLocks/>
            </p:cNvSpPr>
            <p:nvPr/>
          </p:nvSpPr>
          <p:spPr bwMode="auto">
            <a:xfrm>
              <a:off x="3182" y="1406"/>
              <a:ext cx="30" cy="30"/>
            </a:xfrm>
            <a:custGeom>
              <a:avLst/>
              <a:gdLst>
                <a:gd name="T0" fmla="*/ 2147483647 w 5"/>
                <a:gd name="T1" fmla="*/ 2147483647 h 5"/>
                <a:gd name="T2" fmla="*/ 0 w 5"/>
                <a:gd name="T3" fmla="*/ 0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1" y="5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5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08" name="Freeform 88"/>
            <p:cNvSpPr>
              <a:spLocks/>
            </p:cNvSpPr>
            <p:nvPr/>
          </p:nvSpPr>
          <p:spPr bwMode="auto">
            <a:xfrm>
              <a:off x="2714" y="1238"/>
              <a:ext cx="24" cy="48"/>
            </a:xfrm>
            <a:custGeom>
              <a:avLst/>
              <a:gdLst>
                <a:gd name="T0" fmla="*/ 0 w 4"/>
                <a:gd name="T1" fmla="*/ 2147483647 h 8"/>
                <a:gd name="T2" fmla="*/ 0 w 4"/>
                <a:gd name="T3" fmla="*/ 0 h 8"/>
                <a:gd name="T4" fmla="*/ 2147483647 w 4"/>
                <a:gd name="T5" fmla="*/ 2147483647 h 8"/>
                <a:gd name="T6" fmla="*/ 2147483647 w 4"/>
                <a:gd name="T7" fmla="*/ 2147483647 h 8"/>
                <a:gd name="T8" fmla="*/ 0 w 4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0" y="6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4" y="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09" name="Freeform 89"/>
            <p:cNvSpPr>
              <a:spLocks/>
            </p:cNvSpPr>
            <p:nvPr/>
          </p:nvSpPr>
          <p:spPr bwMode="auto">
            <a:xfrm>
              <a:off x="2786" y="1142"/>
              <a:ext cx="36" cy="42"/>
            </a:xfrm>
            <a:custGeom>
              <a:avLst/>
              <a:gdLst>
                <a:gd name="T0" fmla="*/ 2147483647 w 6"/>
                <a:gd name="T1" fmla="*/ 2147483647 h 7"/>
                <a:gd name="T2" fmla="*/ 0 w 6"/>
                <a:gd name="T3" fmla="*/ 2147483647 h 7"/>
                <a:gd name="T4" fmla="*/ 2147483647 w 6"/>
                <a:gd name="T5" fmla="*/ 0 h 7"/>
                <a:gd name="T6" fmla="*/ 2147483647 w 6"/>
                <a:gd name="T7" fmla="*/ 2147483647 h 7"/>
                <a:gd name="T8" fmla="*/ 2147483647 w 6"/>
                <a:gd name="T9" fmla="*/ 2147483647 h 7"/>
                <a:gd name="T10" fmla="*/ 2147483647 w 6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7"/>
                <a:gd name="T20" fmla="*/ 6 w 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7">
                  <a:moveTo>
                    <a:pt x="1" y="7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6" y="5"/>
                  </a:lnTo>
                  <a:lnTo>
                    <a:pt x="6" y="7"/>
                  </a:lnTo>
                  <a:lnTo>
                    <a:pt x="1" y="7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10" name="Freeform 90"/>
            <p:cNvSpPr>
              <a:spLocks/>
            </p:cNvSpPr>
            <p:nvPr/>
          </p:nvSpPr>
          <p:spPr bwMode="auto">
            <a:xfrm>
              <a:off x="2930" y="1154"/>
              <a:ext cx="42" cy="30"/>
            </a:xfrm>
            <a:custGeom>
              <a:avLst/>
              <a:gdLst>
                <a:gd name="T0" fmla="*/ 0 w 7"/>
                <a:gd name="T1" fmla="*/ 0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2147483647 w 7"/>
                <a:gd name="T7" fmla="*/ 0 h 5"/>
                <a:gd name="T8" fmla="*/ 0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0" y="0"/>
                  </a:moveTo>
                  <a:lnTo>
                    <a:pt x="2" y="5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11" name="Freeform 91"/>
            <p:cNvSpPr>
              <a:spLocks/>
            </p:cNvSpPr>
            <p:nvPr/>
          </p:nvSpPr>
          <p:spPr bwMode="auto">
            <a:xfrm>
              <a:off x="2966" y="1154"/>
              <a:ext cx="84" cy="108"/>
            </a:xfrm>
            <a:custGeom>
              <a:avLst/>
              <a:gdLst>
                <a:gd name="T0" fmla="*/ 2147483647 w 14"/>
                <a:gd name="T1" fmla="*/ 2147483647 h 18"/>
                <a:gd name="T2" fmla="*/ 0 w 14"/>
                <a:gd name="T3" fmla="*/ 2147483647 h 18"/>
                <a:gd name="T4" fmla="*/ 0 w 14"/>
                <a:gd name="T5" fmla="*/ 2147483647 h 18"/>
                <a:gd name="T6" fmla="*/ 2147483647 w 14"/>
                <a:gd name="T7" fmla="*/ 2147483647 h 18"/>
                <a:gd name="T8" fmla="*/ 2147483647 w 14"/>
                <a:gd name="T9" fmla="*/ 2147483647 h 18"/>
                <a:gd name="T10" fmla="*/ 2147483647 w 14"/>
                <a:gd name="T11" fmla="*/ 0 h 18"/>
                <a:gd name="T12" fmla="*/ 2147483647 w 14"/>
                <a:gd name="T13" fmla="*/ 2147483647 h 18"/>
                <a:gd name="T14" fmla="*/ 2147483647 w 14"/>
                <a:gd name="T15" fmla="*/ 2147483647 h 18"/>
                <a:gd name="T16" fmla="*/ 2147483647 w 14"/>
                <a:gd name="T17" fmla="*/ 2147483647 h 18"/>
                <a:gd name="T18" fmla="*/ 2147483647 w 14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8"/>
                <a:gd name="T32" fmla="*/ 14 w 14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8">
                  <a:moveTo>
                    <a:pt x="2" y="18"/>
                  </a:moveTo>
                  <a:lnTo>
                    <a:pt x="0" y="15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2" y="5"/>
                  </a:lnTo>
                  <a:lnTo>
                    <a:pt x="8" y="0"/>
                  </a:lnTo>
                  <a:lnTo>
                    <a:pt x="14" y="10"/>
                  </a:lnTo>
                  <a:lnTo>
                    <a:pt x="11" y="11"/>
                  </a:lnTo>
                  <a:lnTo>
                    <a:pt x="11" y="16"/>
                  </a:lnTo>
                  <a:lnTo>
                    <a:pt x="2" y="18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12" name="Freeform 92"/>
            <p:cNvSpPr>
              <a:spLocks/>
            </p:cNvSpPr>
            <p:nvPr/>
          </p:nvSpPr>
          <p:spPr bwMode="auto">
            <a:xfrm>
              <a:off x="2930" y="1256"/>
              <a:ext cx="48" cy="42"/>
            </a:xfrm>
            <a:custGeom>
              <a:avLst/>
              <a:gdLst>
                <a:gd name="T0" fmla="*/ 2147483647 w 8"/>
                <a:gd name="T1" fmla="*/ 2147483647 h 7"/>
                <a:gd name="T2" fmla="*/ 2147483647 w 8"/>
                <a:gd name="T3" fmla="*/ 2147483647 h 7"/>
                <a:gd name="T4" fmla="*/ 2147483647 w 8"/>
                <a:gd name="T5" fmla="*/ 0 h 7"/>
                <a:gd name="T6" fmla="*/ 0 w 8"/>
                <a:gd name="T7" fmla="*/ 2147483647 h 7"/>
                <a:gd name="T8" fmla="*/ 2147483647 w 8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6" y="7"/>
                  </a:moveTo>
                  <a:lnTo>
                    <a:pt x="8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13" name="Freeform 93"/>
            <p:cNvSpPr>
              <a:spLocks/>
            </p:cNvSpPr>
            <p:nvPr/>
          </p:nvSpPr>
          <p:spPr bwMode="auto">
            <a:xfrm>
              <a:off x="2972" y="1256"/>
              <a:ext cx="108" cy="126"/>
            </a:xfrm>
            <a:custGeom>
              <a:avLst/>
              <a:gdLst>
                <a:gd name="T0" fmla="*/ 2147483647 w 18"/>
                <a:gd name="T1" fmla="*/ 2147483647 h 21"/>
                <a:gd name="T2" fmla="*/ 0 w 18"/>
                <a:gd name="T3" fmla="*/ 2147483647 h 21"/>
                <a:gd name="T4" fmla="*/ 2147483647 w 18"/>
                <a:gd name="T5" fmla="*/ 2147483647 h 21"/>
                <a:gd name="T6" fmla="*/ 2147483647 w 18"/>
                <a:gd name="T7" fmla="*/ 2147483647 h 21"/>
                <a:gd name="T8" fmla="*/ 2147483647 w 18"/>
                <a:gd name="T9" fmla="*/ 2147483647 h 21"/>
                <a:gd name="T10" fmla="*/ 2147483647 w 18"/>
                <a:gd name="T11" fmla="*/ 2147483647 h 21"/>
                <a:gd name="T12" fmla="*/ 2147483647 w 18"/>
                <a:gd name="T13" fmla="*/ 2147483647 h 21"/>
                <a:gd name="T14" fmla="*/ 2147483647 w 18"/>
                <a:gd name="T15" fmla="*/ 2147483647 h 21"/>
                <a:gd name="T16" fmla="*/ 2147483647 w 18"/>
                <a:gd name="T17" fmla="*/ 2147483647 h 21"/>
                <a:gd name="T18" fmla="*/ 2147483647 w 18"/>
                <a:gd name="T19" fmla="*/ 2147483647 h 21"/>
                <a:gd name="T20" fmla="*/ 2147483647 w 18"/>
                <a:gd name="T21" fmla="*/ 2147483647 h 21"/>
                <a:gd name="T22" fmla="*/ 2147483647 w 18"/>
                <a:gd name="T23" fmla="*/ 0 h 21"/>
                <a:gd name="T24" fmla="*/ 2147483647 w 18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1"/>
                <a:gd name="T41" fmla="*/ 18 w 1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1">
                  <a:moveTo>
                    <a:pt x="2" y="1"/>
                  </a:moveTo>
                  <a:lnTo>
                    <a:pt x="0" y="7"/>
                  </a:lnTo>
                  <a:lnTo>
                    <a:pt x="1" y="12"/>
                  </a:lnTo>
                  <a:lnTo>
                    <a:pt x="5" y="18"/>
                  </a:lnTo>
                  <a:lnTo>
                    <a:pt x="9" y="17"/>
                  </a:lnTo>
                  <a:lnTo>
                    <a:pt x="14" y="21"/>
                  </a:lnTo>
                  <a:lnTo>
                    <a:pt x="17" y="19"/>
                  </a:lnTo>
                  <a:lnTo>
                    <a:pt x="16" y="13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1" y="6"/>
                  </a:lnTo>
                  <a:lnTo>
                    <a:pt x="1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14" name="Freeform 94"/>
            <p:cNvSpPr>
              <a:spLocks/>
            </p:cNvSpPr>
            <p:nvPr/>
          </p:nvSpPr>
          <p:spPr bwMode="auto">
            <a:xfrm>
              <a:off x="3068" y="1316"/>
              <a:ext cx="96" cy="132"/>
            </a:xfrm>
            <a:custGeom>
              <a:avLst/>
              <a:gdLst>
                <a:gd name="T0" fmla="*/ 2147483647 w 16"/>
                <a:gd name="T1" fmla="*/ 2147483647 h 22"/>
                <a:gd name="T2" fmla="*/ 2147483647 w 16"/>
                <a:gd name="T3" fmla="*/ 0 h 22"/>
                <a:gd name="T4" fmla="*/ 2147483647 w 16"/>
                <a:gd name="T5" fmla="*/ 2147483647 h 22"/>
                <a:gd name="T6" fmla="*/ 2147483647 w 16"/>
                <a:gd name="T7" fmla="*/ 2147483647 h 22"/>
                <a:gd name="T8" fmla="*/ 2147483647 w 16"/>
                <a:gd name="T9" fmla="*/ 2147483647 h 22"/>
                <a:gd name="T10" fmla="*/ 0 w 16"/>
                <a:gd name="T11" fmla="*/ 2147483647 h 22"/>
                <a:gd name="T12" fmla="*/ 2147483647 w 16"/>
                <a:gd name="T13" fmla="*/ 2147483647 h 22"/>
                <a:gd name="T14" fmla="*/ 2147483647 w 16"/>
                <a:gd name="T15" fmla="*/ 2147483647 h 22"/>
                <a:gd name="T16" fmla="*/ 2147483647 w 16"/>
                <a:gd name="T17" fmla="*/ 2147483647 h 22"/>
                <a:gd name="T18" fmla="*/ 2147483647 w 16"/>
                <a:gd name="T19" fmla="*/ 2147483647 h 22"/>
                <a:gd name="T20" fmla="*/ 2147483647 w 16"/>
                <a:gd name="T21" fmla="*/ 2147483647 h 22"/>
                <a:gd name="T22" fmla="*/ 2147483647 w 16"/>
                <a:gd name="T23" fmla="*/ 2147483647 h 22"/>
                <a:gd name="T24" fmla="*/ 2147483647 w 16"/>
                <a:gd name="T25" fmla="*/ 2147483647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22"/>
                <a:gd name="T41" fmla="*/ 16 w 16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22">
                  <a:moveTo>
                    <a:pt x="9" y="7"/>
                  </a:moveTo>
                  <a:lnTo>
                    <a:pt x="8" y="0"/>
                  </a:lnTo>
                  <a:lnTo>
                    <a:pt x="3" y="4"/>
                  </a:lnTo>
                  <a:lnTo>
                    <a:pt x="4" y="10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16" y="15"/>
                  </a:lnTo>
                  <a:lnTo>
                    <a:pt x="16" y="9"/>
                  </a:lnTo>
                  <a:lnTo>
                    <a:pt x="13" y="5"/>
                  </a:lnTo>
                  <a:lnTo>
                    <a:pt x="9" y="7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15" name="Freeform 95"/>
            <p:cNvSpPr>
              <a:spLocks/>
            </p:cNvSpPr>
            <p:nvPr/>
          </p:nvSpPr>
          <p:spPr bwMode="auto">
            <a:xfrm>
              <a:off x="2510" y="1154"/>
              <a:ext cx="24" cy="24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0 h 4"/>
                <a:gd name="T4" fmla="*/ 0 w 4"/>
                <a:gd name="T5" fmla="*/ 2147483647 h 4"/>
                <a:gd name="T6" fmla="*/ 2147483647 w 4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16" name="Freeform 96"/>
            <p:cNvSpPr>
              <a:spLocks/>
            </p:cNvSpPr>
            <p:nvPr/>
          </p:nvSpPr>
          <p:spPr bwMode="auto">
            <a:xfrm>
              <a:off x="2540" y="1082"/>
              <a:ext cx="102" cy="72"/>
            </a:xfrm>
            <a:custGeom>
              <a:avLst/>
              <a:gdLst>
                <a:gd name="T0" fmla="*/ 2147483647 w 17"/>
                <a:gd name="T1" fmla="*/ 2147483647 h 12"/>
                <a:gd name="T2" fmla="*/ 2147483647 w 17"/>
                <a:gd name="T3" fmla="*/ 2147483647 h 12"/>
                <a:gd name="T4" fmla="*/ 2147483647 w 17"/>
                <a:gd name="T5" fmla="*/ 2147483647 h 12"/>
                <a:gd name="T6" fmla="*/ 2147483647 w 17"/>
                <a:gd name="T7" fmla="*/ 2147483647 h 12"/>
                <a:gd name="T8" fmla="*/ 0 w 17"/>
                <a:gd name="T9" fmla="*/ 2147483647 h 12"/>
                <a:gd name="T10" fmla="*/ 2147483647 w 17"/>
                <a:gd name="T11" fmla="*/ 2147483647 h 12"/>
                <a:gd name="T12" fmla="*/ 2147483647 w 17"/>
                <a:gd name="T13" fmla="*/ 2147483647 h 12"/>
                <a:gd name="T14" fmla="*/ 2147483647 w 17"/>
                <a:gd name="T15" fmla="*/ 2147483647 h 12"/>
                <a:gd name="T16" fmla="*/ 2147483647 w 17"/>
                <a:gd name="T17" fmla="*/ 0 h 12"/>
                <a:gd name="T18" fmla="*/ 2147483647 w 17"/>
                <a:gd name="T19" fmla="*/ 2147483647 h 12"/>
                <a:gd name="T20" fmla="*/ 2147483647 w 17"/>
                <a:gd name="T21" fmla="*/ 2147483647 h 12"/>
                <a:gd name="T22" fmla="*/ 2147483647 w 17"/>
                <a:gd name="T23" fmla="*/ 2147483647 h 12"/>
                <a:gd name="T24" fmla="*/ 2147483647 w 17"/>
                <a:gd name="T25" fmla="*/ 2147483647 h 12"/>
                <a:gd name="T26" fmla="*/ 2147483647 w 17"/>
                <a:gd name="T27" fmla="*/ 2147483647 h 12"/>
                <a:gd name="T28" fmla="*/ 2147483647 w 17"/>
                <a:gd name="T29" fmla="*/ 2147483647 h 12"/>
                <a:gd name="T30" fmla="*/ 2147483647 w 17"/>
                <a:gd name="T31" fmla="*/ 2147483647 h 12"/>
                <a:gd name="T32" fmla="*/ 2147483647 w 17"/>
                <a:gd name="T33" fmla="*/ 2147483647 h 12"/>
                <a:gd name="T34" fmla="*/ 2147483647 w 17"/>
                <a:gd name="T35" fmla="*/ 2147483647 h 12"/>
                <a:gd name="T36" fmla="*/ 2147483647 w 17"/>
                <a:gd name="T37" fmla="*/ 2147483647 h 12"/>
                <a:gd name="T38" fmla="*/ 2147483647 w 17"/>
                <a:gd name="T39" fmla="*/ 2147483647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2"/>
                <a:gd name="T62" fmla="*/ 17 w 17"/>
                <a:gd name="T63" fmla="*/ 12 h 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2">
                  <a:moveTo>
                    <a:pt x="9" y="11"/>
                  </a:moveTo>
                  <a:lnTo>
                    <a:pt x="8" y="9"/>
                  </a:lnTo>
                  <a:lnTo>
                    <a:pt x="4" y="12"/>
                  </a:lnTo>
                  <a:lnTo>
                    <a:pt x="1" y="8"/>
                  </a:lnTo>
                  <a:lnTo>
                    <a:pt x="0" y="5"/>
                  </a:lnTo>
                  <a:lnTo>
                    <a:pt x="4" y="3"/>
                  </a:lnTo>
                  <a:lnTo>
                    <a:pt x="7" y="4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4"/>
                  </a:lnTo>
                  <a:lnTo>
                    <a:pt x="8" y="6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9"/>
                  </a:lnTo>
                  <a:lnTo>
                    <a:pt x="14" y="11"/>
                  </a:lnTo>
                  <a:lnTo>
                    <a:pt x="9" y="11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17" name="Freeform 97"/>
            <p:cNvSpPr>
              <a:spLocks/>
            </p:cNvSpPr>
            <p:nvPr/>
          </p:nvSpPr>
          <p:spPr bwMode="auto">
            <a:xfrm>
              <a:off x="2504" y="1106"/>
              <a:ext cx="30" cy="36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2147483647 w 5"/>
                <a:gd name="T7" fmla="*/ 0 h 6"/>
                <a:gd name="T8" fmla="*/ 2147483647 w 5"/>
                <a:gd name="T9" fmla="*/ 2147483647 h 6"/>
                <a:gd name="T10" fmla="*/ 0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6"/>
                <a:gd name="T26" fmla="*/ 5 w 5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6">
                  <a:moveTo>
                    <a:pt x="4" y="5"/>
                  </a:moveTo>
                  <a:lnTo>
                    <a:pt x="5" y="2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cubicBezTo>
                    <a:pt x="1" y="6"/>
                    <a:pt x="5" y="5"/>
                    <a:pt x="4" y="5"/>
                  </a:cubicBez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18" name="Freeform 98"/>
            <p:cNvSpPr>
              <a:spLocks/>
            </p:cNvSpPr>
            <p:nvPr/>
          </p:nvSpPr>
          <p:spPr bwMode="auto">
            <a:xfrm>
              <a:off x="2480" y="1106"/>
              <a:ext cx="30" cy="42"/>
            </a:xfrm>
            <a:custGeom>
              <a:avLst/>
              <a:gdLst>
                <a:gd name="T0" fmla="*/ 2147483647 w 5"/>
                <a:gd name="T1" fmla="*/ 2147483647 h 7"/>
                <a:gd name="T2" fmla="*/ 2147483647 w 5"/>
                <a:gd name="T3" fmla="*/ 2147483647 h 7"/>
                <a:gd name="T4" fmla="*/ 2147483647 w 5"/>
                <a:gd name="T5" fmla="*/ 2147483647 h 7"/>
                <a:gd name="T6" fmla="*/ 0 w 5"/>
                <a:gd name="T7" fmla="*/ 2147483647 h 7"/>
                <a:gd name="T8" fmla="*/ 0 w 5"/>
                <a:gd name="T9" fmla="*/ 2147483647 h 7"/>
                <a:gd name="T10" fmla="*/ 2147483647 w 5"/>
                <a:gd name="T11" fmla="*/ 0 h 7"/>
                <a:gd name="T12" fmla="*/ 2147483647 w 5"/>
                <a:gd name="T13" fmla="*/ 0 h 7"/>
                <a:gd name="T14" fmla="*/ 2147483647 w 5"/>
                <a:gd name="T15" fmla="*/ 2147483647 h 7"/>
                <a:gd name="T16" fmla="*/ 2147483647 w 5"/>
                <a:gd name="T17" fmla="*/ 2147483647 h 7"/>
                <a:gd name="T18" fmla="*/ 2147483647 w 5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7"/>
                <a:gd name="T32" fmla="*/ 5 w 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7">
                  <a:moveTo>
                    <a:pt x="4" y="5"/>
                  </a:moveTo>
                  <a:lnTo>
                    <a:pt x="3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19" name="Freeform 99"/>
            <p:cNvSpPr>
              <a:spLocks/>
            </p:cNvSpPr>
            <p:nvPr/>
          </p:nvSpPr>
          <p:spPr bwMode="auto">
            <a:xfrm>
              <a:off x="2450" y="1070"/>
              <a:ext cx="48" cy="36"/>
            </a:xfrm>
            <a:custGeom>
              <a:avLst/>
              <a:gdLst>
                <a:gd name="T0" fmla="*/ 0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0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2147483647 w 8"/>
                <a:gd name="T11" fmla="*/ 0 h 6"/>
                <a:gd name="T12" fmla="*/ 2147483647 w 8"/>
                <a:gd name="T13" fmla="*/ 0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2147483647 w 8"/>
                <a:gd name="T21" fmla="*/ 2147483647 h 6"/>
                <a:gd name="T22" fmla="*/ 2147483647 w 8"/>
                <a:gd name="T23" fmla="*/ 2147483647 h 6"/>
                <a:gd name="T24" fmla="*/ 2147483647 w 8"/>
                <a:gd name="T25" fmla="*/ 2147483647 h 6"/>
                <a:gd name="T26" fmla="*/ 0 w 8"/>
                <a:gd name="T27" fmla="*/ 2147483647 h 6"/>
                <a:gd name="T28" fmla="*/ 0 w 8"/>
                <a:gd name="T29" fmla="*/ 2147483647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6"/>
                <a:gd name="T47" fmla="*/ 8 w 8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6">
                  <a:moveTo>
                    <a:pt x="0" y="2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4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20" name="Freeform 100"/>
            <p:cNvSpPr>
              <a:spLocks/>
            </p:cNvSpPr>
            <p:nvPr/>
          </p:nvSpPr>
          <p:spPr bwMode="auto">
            <a:xfrm>
              <a:off x="2498" y="1040"/>
              <a:ext cx="66" cy="60"/>
            </a:xfrm>
            <a:custGeom>
              <a:avLst/>
              <a:gdLst>
                <a:gd name="T0" fmla="*/ 0 w 11"/>
                <a:gd name="T1" fmla="*/ 2147483647 h 10"/>
                <a:gd name="T2" fmla="*/ 0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2147483647 w 11"/>
                <a:gd name="T15" fmla="*/ 2147483647 h 10"/>
                <a:gd name="T16" fmla="*/ 2147483647 w 11"/>
                <a:gd name="T17" fmla="*/ 2147483647 h 10"/>
                <a:gd name="T18" fmla="*/ 2147483647 w 11"/>
                <a:gd name="T19" fmla="*/ 2147483647 h 10"/>
                <a:gd name="T20" fmla="*/ 2147483647 w 11"/>
                <a:gd name="T21" fmla="*/ 2147483647 h 10"/>
                <a:gd name="T22" fmla="*/ 2147483647 w 11"/>
                <a:gd name="T23" fmla="*/ 2147483647 h 10"/>
                <a:gd name="T24" fmla="*/ 2147483647 w 11"/>
                <a:gd name="T25" fmla="*/ 2147483647 h 10"/>
                <a:gd name="T26" fmla="*/ 2147483647 w 11"/>
                <a:gd name="T27" fmla="*/ 0 h 10"/>
                <a:gd name="T28" fmla="*/ 2147483647 w 11"/>
                <a:gd name="T29" fmla="*/ 2147483647 h 10"/>
                <a:gd name="T30" fmla="*/ 2147483647 w 11"/>
                <a:gd name="T31" fmla="*/ 2147483647 h 10"/>
                <a:gd name="T32" fmla="*/ 2147483647 w 11"/>
                <a:gd name="T33" fmla="*/ 2147483647 h 10"/>
                <a:gd name="T34" fmla="*/ 0 w 11"/>
                <a:gd name="T35" fmla="*/ 2147483647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10"/>
                <a:gd name="T56" fmla="*/ 11 w 11"/>
                <a:gd name="T57" fmla="*/ 10 h 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10">
                  <a:moveTo>
                    <a:pt x="0" y="3"/>
                  </a:moveTo>
                  <a:lnTo>
                    <a:pt x="0" y="5"/>
                  </a:lnTo>
                  <a:lnTo>
                    <a:pt x="1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21" name="Freeform 101"/>
            <p:cNvSpPr>
              <a:spLocks/>
            </p:cNvSpPr>
            <p:nvPr/>
          </p:nvSpPr>
          <p:spPr bwMode="auto">
            <a:xfrm>
              <a:off x="2546" y="1028"/>
              <a:ext cx="30" cy="36"/>
            </a:xfrm>
            <a:custGeom>
              <a:avLst/>
              <a:gdLst>
                <a:gd name="T0" fmla="*/ 0 w 5"/>
                <a:gd name="T1" fmla="*/ 2147483647 h 6"/>
                <a:gd name="T2" fmla="*/ 2147483647 w 5"/>
                <a:gd name="T3" fmla="*/ 0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2147483647 h 6"/>
                <a:gd name="T14" fmla="*/ 0 w 5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6"/>
                <a:gd name="T26" fmla="*/ 5 w 5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6">
                  <a:moveTo>
                    <a:pt x="0" y="1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22" name="Freeform 102"/>
            <p:cNvSpPr>
              <a:spLocks/>
            </p:cNvSpPr>
            <p:nvPr/>
          </p:nvSpPr>
          <p:spPr bwMode="auto">
            <a:xfrm>
              <a:off x="2630" y="1058"/>
              <a:ext cx="18" cy="24"/>
            </a:xfrm>
            <a:custGeom>
              <a:avLst/>
              <a:gdLst>
                <a:gd name="T0" fmla="*/ 0 w 3"/>
                <a:gd name="T1" fmla="*/ 0 h 4"/>
                <a:gd name="T2" fmla="*/ 2147483647 w 3"/>
                <a:gd name="T3" fmla="*/ 0 h 4"/>
                <a:gd name="T4" fmla="*/ 2147483647 w 3"/>
                <a:gd name="T5" fmla="*/ 2147483647 h 4"/>
                <a:gd name="T6" fmla="*/ 2147483647 w 3"/>
                <a:gd name="T7" fmla="*/ 2147483647 h 4"/>
                <a:gd name="T8" fmla="*/ 0 w 3"/>
                <a:gd name="T9" fmla="*/ 2147483647 h 4"/>
                <a:gd name="T10" fmla="*/ 0 w 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0"/>
                  </a:moveTo>
                  <a:cubicBezTo>
                    <a:pt x="0" y="0"/>
                    <a:pt x="3" y="0"/>
                    <a:pt x="3" y="0"/>
                  </a:cubicBezTo>
                  <a:lnTo>
                    <a:pt x="3" y="3"/>
                  </a:lnTo>
                  <a:lnTo>
                    <a:pt x="2" y="4"/>
                  </a:lnTo>
                  <a:lnTo>
                    <a:pt x="0" y="3"/>
                  </a:lnTo>
                  <a:cubicBezTo>
                    <a:pt x="0" y="3"/>
                    <a:pt x="0" y="0"/>
                    <a:pt x="0" y="0"/>
                  </a:cubicBez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23" name="Freeform 103"/>
            <p:cNvSpPr>
              <a:spLocks/>
            </p:cNvSpPr>
            <p:nvPr/>
          </p:nvSpPr>
          <p:spPr bwMode="auto">
            <a:xfrm>
              <a:off x="2576" y="1016"/>
              <a:ext cx="30" cy="24"/>
            </a:xfrm>
            <a:custGeom>
              <a:avLst/>
              <a:gdLst>
                <a:gd name="T0" fmla="*/ 2147483647 w 5"/>
                <a:gd name="T1" fmla="*/ 0 h 4"/>
                <a:gd name="T2" fmla="*/ 0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2147483647 w 5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4"/>
                <a:gd name="T20" fmla="*/ 5 w 5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4">
                  <a:moveTo>
                    <a:pt x="2" y="0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2"/>
                    <a:pt x="2" y="4"/>
                    <a:pt x="2" y="4"/>
                  </a:cubicBezTo>
                  <a:lnTo>
                    <a:pt x="5" y="4"/>
                  </a:lnTo>
                  <a:lnTo>
                    <a:pt x="5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24" name="Freeform 104"/>
            <p:cNvSpPr>
              <a:spLocks/>
            </p:cNvSpPr>
            <p:nvPr/>
          </p:nvSpPr>
          <p:spPr bwMode="auto">
            <a:xfrm>
              <a:off x="2378" y="992"/>
              <a:ext cx="114" cy="114"/>
            </a:xfrm>
            <a:custGeom>
              <a:avLst/>
              <a:gdLst>
                <a:gd name="T0" fmla="*/ 2147483647 w 19"/>
                <a:gd name="T1" fmla="*/ 2147483647 h 19"/>
                <a:gd name="T2" fmla="*/ 2147483647 w 19"/>
                <a:gd name="T3" fmla="*/ 2147483647 h 19"/>
                <a:gd name="T4" fmla="*/ 2147483647 w 19"/>
                <a:gd name="T5" fmla="*/ 2147483647 h 19"/>
                <a:gd name="T6" fmla="*/ 2147483647 w 19"/>
                <a:gd name="T7" fmla="*/ 2147483647 h 19"/>
                <a:gd name="T8" fmla="*/ 2147483647 w 19"/>
                <a:gd name="T9" fmla="*/ 2147483647 h 19"/>
                <a:gd name="T10" fmla="*/ 2147483647 w 19"/>
                <a:gd name="T11" fmla="*/ 2147483647 h 19"/>
                <a:gd name="T12" fmla="*/ 2147483647 w 19"/>
                <a:gd name="T13" fmla="*/ 2147483647 h 19"/>
                <a:gd name="T14" fmla="*/ 2147483647 w 19"/>
                <a:gd name="T15" fmla="*/ 2147483647 h 19"/>
                <a:gd name="T16" fmla="*/ 2147483647 w 19"/>
                <a:gd name="T17" fmla="*/ 2147483647 h 19"/>
                <a:gd name="T18" fmla="*/ 2147483647 w 19"/>
                <a:gd name="T19" fmla="*/ 2147483647 h 19"/>
                <a:gd name="T20" fmla="*/ 2147483647 w 19"/>
                <a:gd name="T21" fmla="*/ 2147483647 h 19"/>
                <a:gd name="T22" fmla="*/ 2147483647 w 19"/>
                <a:gd name="T23" fmla="*/ 2147483647 h 19"/>
                <a:gd name="T24" fmla="*/ 2147483647 w 19"/>
                <a:gd name="T25" fmla="*/ 2147483647 h 19"/>
                <a:gd name="T26" fmla="*/ 2147483647 w 19"/>
                <a:gd name="T27" fmla="*/ 2147483647 h 19"/>
                <a:gd name="T28" fmla="*/ 2147483647 w 19"/>
                <a:gd name="T29" fmla="*/ 2147483647 h 19"/>
                <a:gd name="T30" fmla="*/ 2147483647 w 19"/>
                <a:gd name="T31" fmla="*/ 2147483647 h 19"/>
                <a:gd name="T32" fmla="*/ 2147483647 w 19"/>
                <a:gd name="T33" fmla="*/ 2147483647 h 19"/>
                <a:gd name="T34" fmla="*/ 2147483647 w 19"/>
                <a:gd name="T35" fmla="*/ 2147483647 h 19"/>
                <a:gd name="T36" fmla="*/ 2147483647 w 19"/>
                <a:gd name="T37" fmla="*/ 2147483647 h 19"/>
                <a:gd name="T38" fmla="*/ 2147483647 w 19"/>
                <a:gd name="T39" fmla="*/ 2147483647 h 19"/>
                <a:gd name="T40" fmla="*/ 2147483647 w 19"/>
                <a:gd name="T41" fmla="*/ 2147483647 h 19"/>
                <a:gd name="T42" fmla="*/ 2147483647 w 19"/>
                <a:gd name="T43" fmla="*/ 2147483647 h 19"/>
                <a:gd name="T44" fmla="*/ 2147483647 w 19"/>
                <a:gd name="T45" fmla="*/ 2147483647 h 19"/>
                <a:gd name="T46" fmla="*/ 2147483647 w 19"/>
                <a:gd name="T47" fmla="*/ 2147483647 h 19"/>
                <a:gd name="T48" fmla="*/ 0 w 19"/>
                <a:gd name="T49" fmla="*/ 2147483647 h 19"/>
                <a:gd name="T50" fmla="*/ 2147483647 w 19"/>
                <a:gd name="T51" fmla="*/ 2147483647 h 19"/>
                <a:gd name="T52" fmla="*/ 2147483647 w 19"/>
                <a:gd name="T53" fmla="*/ 2147483647 h 19"/>
                <a:gd name="T54" fmla="*/ 2147483647 w 19"/>
                <a:gd name="T55" fmla="*/ 2147483647 h 19"/>
                <a:gd name="T56" fmla="*/ 2147483647 w 19"/>
                <a:gd name="T57" fmla="*/ 2147483647 h 19"/>
                <a:gd name="T58" fmla="*/ 2147483647 w 19"/>
                <a:gd name="T59" fmla="*/ 2147483647 h 19"/>
                <a:gd name="T60" fmla="*/ 2147483647 w 19"/>
                <a:gd name="T61" fmla="*/ 2147483647 h 19"/>
                <a:gd name="T62" fmla="*/ 2147483647 w 19"/>
                <a:gd name="T63" fmla="*/ 2147483647 h 19"/>
                <a:gd name="T64" fmla="*/ 2147483647 w 19"/>
                <a:gd name="T65" fmla="*/ 2147483647 h 19"/>
                <a:gd name="T66" fmla="*/ 2147483647 w 19"/>
                <a:gd name="T67" fmla="*/ 2147483647 h 19"/>
                <a:gd name="T68" fmla="*/ 2147483647 w 19"/>
                <a:gd name="T69" fmla="*/ 2147483647 h 19"/>
                <a:gd name="T70" fmla="*/ 2147483647 w 19"/>
                <a:gd name="T71" fmla="*/ 2147483647 h 19"/>
                <a:gd name="T72" fmla="*/ 2147483647 w 19"/>
                <a:gd name="T73" fmla="*/ 0 h 19"/>
                <a:gd name="T74" fmla="*/ 2147483647 w 19"/>
                <a:gd name="T75" fmla="*/ 0 h 19"/>
                <a:gd name="T76" fmla="*/ 2147483647 w 19"/>
                <a:gd name="T77" fmla="*/ 2147483647 h 19"/>
                <a:gd name="T78" fmla="*/ 2147483647 w 19"/>
                <a:gd name="T79" fmla="*/ 0 h 19"/>
                <a:gd name="T80" fmla="*/ 2147483647 w 19"/>
                <a:gd name="T81" fmla="*/ 2147483647 h 19"/>
                <a:gd name="T82" fmla="*/ 2147483647 w 19"/>
                <a:gd name="T83" fmla="*/ 2147483647 h 19"/>
                <a:gd name="T84" fmla="*/ 2147483647 w 19"/>
                <a:gd name="T85" fmla="*/ 2147483647 h 19"/>
                <a:gd name="T86" fmla="*/ 2147483647 w 19"/>
                <a:gd name="T87" fmla="*/ 2147483647 h 19"/>
                <a:gd name="T88" fmla="*/ 2147483647 w 19"/>
                <a:gd name="T89" fmla="*/ 2147483647 h 19"/>
                <a:gd name="T90" fmla="*/ 2147483647 w 19"/>
                <a:gd name="T91" fmla="*/ 2147483647 h 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"/>
                <a:gd name="T139" fmla="*/ 0 h 19"/>
                <a:gd name="T140" fmla="*/ 19 w 19"/>
                <a:gd name="T141" fmla="*/ 19 h 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" h="19">
                  <a:moveTo>
                    <a:pt x="15" y="6"/>
                  </a:moveTo>
                  <a:lnTo>
                    <a:pt x="15" y="5"/>
                  </a:lnTo>
                  <a:lnTo>
                    <a:pt x="15" y="4"/>
                  </a:lnTo>
                  <a:lnTo>
                    <a:pt x="16" y="2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6" y="9"/>
                  </a:lnTo>
                  <a:lnTo>
                    <a:pt x="14" y="11"/>
                  </a:lnTo>
                  <a:lnTo>
                    <a:pt x="10" y="11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9" y="19"/>
                  </a:lnTo>
                  <a:lnTo>
                    <a:pt x="6" y="18"/>
                  </a:lnTo>
                  <a:lnTo>
                    <a:pt x="7" y="14"/>
                  </a:lnTo>
                  <a:lnTo>
                    <a:pt x="5" y="13"/>
                  </a:lnTo>
                  <a:cubicBezTo>
                    <a:pt x="5" y="13"/>
                    <a:pt x="3" y="12"/>
                    <a:pt x="3" y="12"/>
                  </a:cubicBezTo>
                  <a:cubicBezTo>
                    <a:pt x="3" y="12"/>
                    <a:pt x="3" y="10"/>
                    <a:pt x="3" y="10"/>
                  </a:cubicBezTo>
                  <a:lnTo>
                    <a:pt x="1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25" name="Freeform 105"/>
            <p:cNvSpPr>
              <a:spLocks/>
            </p:cNvSpPr>
            <p:nvPr/>
          </p:nvSpPr>
          <p:spPr bwMode="auto">
            <a:xfrm>
              <a:off x="3806" y="1538"/>
              <a:ext cx="30" cy="42"/>
            </a:xfrm>
            <a:custGeom>
              <a:avLst/>
              <a:gdLst>
                <a:gd name="T0" fmla="*/ 0 w 5"/>
                <a:gd name="T1" fmla="*/ 0 h 7"/>
                <a:gd name="T2" fmla="*/ 2147483647 w 5"/>
                <a:gd name="T3" fmla="*/ 2147483647 h 7"/>
                <a:gd name="T4" fmla="*/ 2147483647 w 5"/>
                <a:gd name="T5" fmla="*/ 2147483647 h 7"/>
                <a:gd name="T6" fmla="*/ 0 w 5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7"/>
                <a:gd name="T14" fmla="*/ 5 w 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7">
                  <a:moveTo>
                    <a:pt x="0" y="0"/>
                  </a:moveTo>
                  <a:lnTo>
                    <a:pt x="5" y="7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26" name="Freeform 106"/>
            <p:cNvSpPr>
              <a:spLocks/>
            </p:cNvSpPr>
            <p:nvPr/>
          </p:nvSpPr>
          <p:spPr bwMode="auto">
            <a:xfrm>
              <a:off x="3746" y="1430"/>
              <a:ext cx="30" cy="42"/>
            </a:xfrm>
            <a:custGeom>
              <a:avLst/>
              <a:gdLst>
                <a:gd name="T0" fmla="*/ 2147483647 w 5"/>
                <a:gd name="T1" fmla="*/ 2147483647 h 7"/>
                <a:gd name="T2" fmla="*/ 2147483647 w 5"/>
                <a:gd name="T3" fmla="*/ 2147483647 h 7"/>
                <a:gd name="T4" fmla="*/ 2147483647 w 5"/>
                <a:gd name="T5" fmla="*/ 2147483647 h 7"/>
                <a:gd name="T6" fmla="*/ 0 w 5"/>
                <a:gd name="T7" fmla="*/ 0 h 7"/>
                <a:gd name="T8" fmla="*/ 0 w 5"/>
                <a:gd name="T9" fmla="*/ 2147483647 h 7"/>
                <a:gd name="T10" fmla="*/ 2147483647 w 5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7"/>
                <a:gd name="T20" fmla="*/ 5 w 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7">
                  <a:moveTo>
                    <a:pt x="3" y="7"/>
                  </a:moveTo>
                  <a:lnTo>
                    <a:pt x="5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ubicBezTo>
                    <a:pt x="0" y="3"/>
                    <a:pt x="3" y="7"/>
                    <a:pt x="3" y="7"/>
                  </a:cubicBez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27" name="Freeform 107"/>
            <p:cNvSpPr>
              <a:spLocks/>
            </p:cNvSpPr>
            <p:nvPr/>
          </p:nvSpPr>
          <p:spPr bwMode="auto">
            <a:xfrm>
              <a:off x="3896" y="1478"/>
              <a:ext cx="24" cy="42"/>
            </a:xfrm>
            <a:custGeom>
              <a:avLst/>
              <a:gdLst>
                <a:gd name="T0" fmla="*/ 2147483647 w 4"/>
                <a:gd name="T1" fmla="*/ 2147483647 h 7"/>
                <a:gd name="T2" fmla="*/ 0 w 4"/>
                <a:gd name="T3" fmla="*/ 2147483647 h 7"/>
                <a:gd name="T4" fmla="*/ 2147483647 w 4"/>
                <a:gd name="T5" fmla="*/ 0 h 7"/>
                <a:gd name="T6" fmla="*/ 2147483647 w 4"/>
                <a:gd name="T7" fmla="*/ 2147483647 h 7"/>
                <a:gd name="T8" fmla="*/ 2147483647 w 4"/>
                <a:gd name="T9" fmla="*/ 2147483647 h 7"/>
                <a:gd name="T10" fmla="*/ 2147483647 w 4"/>
                <a:gd name="T11" fmla="*/ 2147483647 h 7"/>
                <a:gd name="T12" fmla="*/ 2147483647 w 4"/>
                <a:gd name="T13" fmla="*/ 214748364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7"/>
                <a:gd name="T23" fmla="*/ 4 w 4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7">
                  <a:moveTo>
                    <a:pt x="2" y="6"/>
                  </a:moveTo>
                  <a:lnTo>
                    <a:pt x="0" y="4"/>
                  </a:lnTo>
                  <a:lnTo>
                    <a:pt x="1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4" y="7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28" name="Freeform 108"/>
            <p:cNvSpPr>
              <a:spLocks/>
            </p:cNvSpPr>
            <p:nvPr/>
          </p:nvSpPr>
          <p:spPr bwMode="auto">
            <a:xfrm>
              <a:off x="3932" y="1490"/>
              <a:ext cx="66" cy="54"/>
            </a:xfrm>
            <a:custGeom>
              <a:avLst/>
              <a:gdLst>
                <a:gd name="T0" fmla="*/ 0 w 11"/>
                <a:gd name="T1" fmla="*/ 2147483647 h 9"/>
                <a:gd name="T2" fmla="*/ 0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0 h 9"/>
                <a:gd name="T14" fmla="*/ 2147483647 w 11"/>
                <a:gd name="T15" fmla="*/ 0 h 9"/>
                <a:gd name="T16" fmla="*/ 0 w 11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9"/>
                <a:gd name="T29" fmla="*/ 11 w 11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9">
                  <a:moveTo>
                    <a:pt x="0" y="3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29" name="Freeform 109"/>
            <p:cNvSpPr>
              <a:spLocks/>
            </p:cNvSpPr>
            <p:nvPr/>
          </p:nvSpPr>
          <p:spPr bwMode="auto">
            <a:xfrm>
              <a:off x="3770" y="1346"/>
              <a:ext cx="156" cy="132"/>
            </a:xfrm>
            <a:custGeom>
              <a:avLst/>
              <a:gdLst>
                <a:gd name="T0" fmla="*/ 2147483647 w 26"/>
                <a:gd name="T1" fmla="*/ 2147483647 h 22"/>
                <a:gd name="T2" fmla="*/ 2147483647 w 26"/>
                <a:gd name="T3" fmla="*/ 2147483647 h 22"/>
                <a:gd name="T4" fmla="*/ 2147483647 w 26"/>
                <a:gd name="T5" fmla="*/ 2147483647 h 22"/>
                <a:gd name="T6" fmla="*/ 2147483647 w 26"/>
                <a:gd name="T7" fmla="*/ 2147483647 h 22"/>
                <a:gd name="T8" fmla="*/ 2147483647 w 26"/>
                <a:gd name="T9" fmla="*/ 2147483647 h 22"/>
                <a:gd name="T10" fmla="*/ 2147483647 w 26"/>
                <a:gd name="T11" fmla="*/ 2147483647 h 22"/>
                <a:gd name="T12" fmla="*/ 2147483647 w 26"/>
                <a:gd name="T13" fmla="*/ 2147483647 h 22"/>
                <a:gd name="T14" fmla="*/ 2147483647 w 26"/>
                <a:gd name="T15" fmla="*/ 2147483647 h 22"/>
                <a:gd name="T16" fmla="*/ 2147483647 w 26"/>
                <a:gd name="T17" fmla="*/ 2147483647 h 22"/>
                <a:gd name="T18" fmla="*/ 2147483647 w 26"/>
                <a:gd name="T19" fmla="*/ 2147483647 h 22"/>
                <a:gd name="T20" fmla="*/ 2147483647 w 26"/>
                <a:gd name="T21" fmla="*/ 2147483647 h 22"/>
                <a:gd name="T22" fmla="*/ 2147483647 w 26"/>
                <a:gd name="T23" fmla="*/ 2147483647 h 22"/>
                <a:gd name="T24" fmla="*/ 2147483647 w 26"/>
                <a:gd name="T25" fmla="*/ 0 h 22"/>
                <a:gd name="T26" fmla="*/ 2147483647 w 26"/>
                <a:gd name="T27" fmla="*/ 0 h 22"/>
                <a:gd name="T28" fmla="*/ 2147483647 w 26"/>
                <a:gd name="T29" fmla="*/ 2147483647 h 22"/>
                <a:gd name="T30" fmla="*/ 2147483647 w 26"/>
                <a:gd name="T31" fmla="*/ 2147483647 h 22"/>
                <a:gd name="T32" fmla="*/ 2147483647 w 26"/>
                <a:gd name="T33" fmla="*/ 2147483647 h 22"/>
                <a:gd name="T34" fmla="*/ 2147483647 w 26"/>
                <a:gd name="T35" fmla="*/ 2147483647 h 22"/>
                <a:gd name="T36" fmla="*/ 2147483647 w 26"/>
                <a:gd name="T37" fmla="*/ 2147483647 h 22"/>
                <a:gd name="T38" fmla="*/ 2147483647 w 26"/>
                <a:gd name="T39" fmla="*/ 2147483647 h 22"/>
                <a:gd name="T40" fmla="*/ 2147483647 w 26"/>
                <a:gd name="T41" fmla="*/ 2147483647 h 22"/>
                <a:gd name="T42" fmla="*/ 2147483647 w 26"/>
                <a:gd name="T43" fmla="*/ 2147483647 h 22"/>
                <a:gd name="T44" fmla="*/ 2147483647 w 26"/>
                <a:gd name="T45" fmla="*/ 2147483647 h 22"/>
                <a:gd name="T46" fmla="*/ 2147483647 w 26"/>
                <a:gd name="T47" fmla="*/ 2147483647 h 22"/>
                <a:gd name="T48" fmla="*/ 2147483647 w 26"/>
                <a:gd name="T49" fmla="*/ 2147483647 h 22"/>
                <a:gd name="T50" fmla="*/ 0 w 26"/>
                <a:gd name="T51" fmla="*/ 2147483647 h 22"/>
                <a:gd name="T52" fmla="*/ 0 w 26"/>
                <a:gd name="T53" fmla="*/ 2147483647 h 22"/>
                <a:gd name="T54" fmla="*/ 2147483647 w 26"/>
                <a:gd name="T55" fmla="*/ 2147483647 h 22"/>
                <a:gd name="T56" fmla="*/ 2147483647 w 26"/>
                <a:gd name="T57" fmla="*/ 2147483647 h 22"/>
                <a:gd name="T58" fmla="*/ 2147483647 w 26"/>
                <a:gd name="T59" fmla="*/ 2147483647 h 22"/>
                <a:gd name="T60" fmla="*/ 2147483647 w 26"/>
                <a:gd name="T61" fmla="*/ 2147483647 h 22"/>
                <a:gd name="T62" fmla="*/ 2147483647 w 26"/>
                <a:gd name="T63" fmla="*/ 2147483647 h 22"/>
                <a:gd name="T64" fmla="*/ 2147483647 w 26"/>
                <a:gd name="T65" fmla="*/ 2147483647 h 22"/>
                <a:gd name="T66" fmla="*/ 2147483647 w 26"/>
                <a:gd name="T67" fmla="*/ 2147483647 h 22"/>
                <a:gd name="T68" fmla="*/ 2147483647 w 26"/>
                <a:gd name="T69" fmla="*/ 2147483647 h 22"/>
                <a:gd name="T70" fmla="*/ 2147483647 w 26"/>
                <a:gd name="T71" fmla="*/ 2147483647 h 22"/>
                <a:gd name="T72" fmla="*/ 2147483647 w 26"/>
                <a:gd name="T73" fmla="*/ 2147483647 h 22"/>
                <a:gd name="T74" fmla="*/ 2147483647 w 26"/>
                <a:gd name="T75" fmla="*/ 2147483647 h 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22"/>
                <a:gd name="T116" fmla="*/ 26 w 26"/>
                <a:gd name="T117" fmla="*/ 22 h 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22">
                  <a:moveTo>
                    <a:pt x="23" y="16"/>
                  </a:moveTo>
                  <a:lnTo>
                    <a:pt x="26" y="11"/>
                  </a:lnTo>
                  <a:lnTo>
                    <a:pt x="24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15" y="4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1" y="7"/>
                  </a:lnTo>
                  <a:lnTo>
                    <a:pt x="25" y="8"/>
                  </a:lnTo>
                  <a:lnTo>
                    <a:pt x="26" y="5"/>
                  </a:lnTo>
                  <a:lnTo>
                    <a:pt x="25" y="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8" y="7"/>
                  </a:lnTo>
                  <a:lnTo>
                    <a:pt x="8" y="5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6" y="22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8" y="18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3" y="16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30" name="Freeform 110"/>
            <p:cNvSpPr>
              <a:spLocks/>
            </p:cNvSpPr>
            <p:nvPr/>
          </p:nvSpPr>
          <p:spPr bwMode="auto">
            <a:xfrm>
              <a:off x="3938" y="1298"/>
              <a:ext cx="102" cy="60"/>
            </a:xfrm>
            <a:custGeom>
              <a:avLst/>
              <a:gdLst>
                <a:gd name="T0" fmla="*/ 0 w 17"/>
                <a:gd name="T1" fmla="*/ 2147483647 h 10"/>
                <a:gd name="T2" fmla="*/ 2147483647 w 17"/>
                <a:gd name="T3" fmla="*/ 2147483647 h 10"/>
                <a:gd name="T4" fmla="*/ 2147483647 w 17"/>
                <a:gd name="T5" fmla="*/ 2147483647 h 10"/>
                <a:gd name="T6" fmla="*/ 2147483647 w 17"/>
                <a:gd name="T7" fmla="*/ 2147483647 h 10"/>
                <a:gd name="T8" fmla="*/ 2147483647 w 17"/>
                <a:gd name="T9" fmla="*/ 2147483647 h 10"/>
                <a:gd name="T10" fmla="*/ 2147483647 w 17"/>
                <a:gd name="T11" fmla="*/ 2147483647 h 10"/>
                <a:gd name="T12" fmla="*/ 2147483647 w 17"/>
                <a:gd name="T13" fmla="*/ 2147483647 h 10"/>
                <a:gd name="T14" fmla="*/ 2147483647 w 17"/>
                <a:gd name="T15" fmla="*/ 2147483647 h 10"/>
                <a:gd name="T16" fmla="*/ 2147483647 w 17"/>
                <a:gd name="T17" fmla="*/ 2147483647 h 10"/>
                <a:gd name="T18" fmla="*/ 2147483647 w 17"/>
                <a:gd name="T19" fmla="*/ 0 h 10"/>
                <a:gd name="T20" fmla="*/ 2147483647 w 17"/>
                <a:gd name="T21" fmla="*/ 0 h 10"/>
                <a:gd name="T22" fmla="*/ 2147483647 w 17"/>
                <a:gd name="T23" fmla="*/ 2147483647 h 10"/>
                <a:gd name="T24" fmla="*/ 2147483647 w 17"/>
                <a:gd name="T25" fmla="*/ 2147483647 h 10"/>
                <a:gd name="T26" fmla="*/ 2147483647 w 17"/>
                <a:gd name="T27" fmla="*/ 2147483647 h 10"/>
                <a:gd name="T28" fmla="*/ 2147483647 w 17"/>
                <a:gd name="T29" fmla="*/ 2147483647 h 10"/>
                <a:gd name="T30" fmla="*/ 2147483647 w 17"/>
                <a:gd name="T31" fmla="*/ 2147483647 h 10"/>
                <a:gd name="T32" fmla="*/ 2147483647 w 17"/>
                <a:gd name="T33" fmla="*/ 2147483647 h 10"/>
                <a:gd name="T34" fmla="*/ 2147483647 w 17"/>
                <a:gd name="T35" fmla="*/ 2147483647 h 10"/>
                <a:gd name="T36" fmla="*/ 0 w 17"/>
                <a:gd name="T37" fmla="*/ 2147483647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0"/>
                <a:gd name="T59" fmla="*/ 17 w 17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0">
                  <a:moveTo>
                    <a:pt x="0" y="5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9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31" name="Freeform 111"/>
            <p:cNvSpPr>
              <a:spLocks/>
            </p:cNvSpPr>
            <p:nvPr/>
          </p:nvSpPr>
          <p:spPr bwMode="auto">
            <a:xfrm>
              <a:off x="3908" y="1214"/>
              <a:ext cx="24" cy="30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2147483647 h 5"/>
                <a:gd name="T4" fmla="*/ 2147483647 w 4"/>
                <a:gd name="T5" fmla="*/ 2147483647 h 5"/>
                <a:gd name="T6" fmla="*/ 2147483647 w 4"/>
                <a:gd name="T7" fmla="*/ 2147483647 h 5"/>
                <a:gd name="T8" fmla="*/ 2147483647 w 4"/>
                <a:gd name="T9" fmla="*/ 2147483647 h 5"/>
                <a:gd name="T10" fmla="*/ 0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0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4" y="4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32" name="Freeform 112"/>
            <p:cNvSpPr>
              <a:spLocks/>
            </p:cNvSpPr>
            <p:nvPr/>
          </p:nvSpPr>
          <p:spPr bwMode="auto">
            <a:xfrm>
              <a:off x="4412" y="1358"/>
              <a:ext cx="24" cy="24"/>
            </a:xfrm>
            <a:custGeom>
              <a:avLst/>
              <a:gdLst>
                <a:gd name="T0" fmla="*/ 2147483647 w 4"/>
                <a:gd name="T1" fmla="*/ 0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0 w 4"/>
                <a:gd name="T9" fmla="*/ 2147483647 h 4"/>
                <a:gd name="T10" fmla="*/ 2147483647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0" y="3"/>
                  </a:lnTo>
                  <a:cubicBezTo>
                    <a:pt x="0" y="3"/>
                    <a:pt x="1" y="0"/>
                    <a:pt x="1" y="0"/>
                  </a:cubicBez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33" name="Freeform 113"/>
            <p:cNvSpPr>
              <a:spLocks/>
            </p:cNvSpPr>
            <p:nvPr/>
          </p:nvSpPr>
          <p:spPr bwMode="auto">
            <a:xfrm>
              <a:off x="4628" y="884"/>
              <a:ext cx="60" cy="102"/>
            </a:xfrm>
            <a:custGeom>
              <a:avLst/>
              <a:gdLst>
                <a:gd name="T0" fmla="*/ 2147483647 w 10"/>
                <a:gd name="T1" fmla="*/ 0 h 17"/>
                <a:gd name="T2" fmla="*/ 2147483647 w 10"/>
                <a:gd name="T3" fmla="*/ 0 h 17"/>
                <a:gd name="T4" fmla="*/ 2147483647 w 10"/>
                <a:gd name="T5" fmla="*/ 2147483647 h 17"/>
                <a:gd name="T6" fmla="*/ 2147483647 w 10"/>
                <a:gd name="T7" fmla="*/ 2147483647 h 17"/>
                <a:gd name="T8" fmla="*/ 2147483647 w 10"/>
                <a:gd name="T9" fmla="*/ 2147483647 h 17"/>
                <a:gd name="T10" fmla="*/ 2147483647 w 10"/>
                <a:gd name="T11" fmla="*/ 2147483647 h 17"/>
                <a:gd name="T12" fmla="*/ 0 w 10"/>
                <a:gd name="T13" fmla="*/ 2147483647 h 17"/>
                <a:gd name="T14" fmla="*/ 0 w 10"/>
                <a:gd name="T15" fmla="*/ 2147483647 h 17"/>
                <a:gd name="T16" fmla="*/ 2147483647 w 10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7"/>
                <a:gd name="T29" fmla="*/ 10 w 10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7">
                  <a:moveTo>
                    <a:pt x="4" y="0"/>
                  </a:moveTo>
                  <a:lnTo>
                    <a:pt x="10" y="0"/>
                  </a:lnTo>
                  <a:lnTo>
                    <a:pt x="9" y="5"/>
                  </a:lnTo>
                  <a:lnTo>
                    <a:pt x="6" y="9"/>
                  </a:lnTo>
                  <a:lnTo>
                    <a:pt x="7" y="17"/>
                  </a:lnTo>
                  <a:lnTo>
                    <a:pt x="3" y="15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34" name="Freeform 114"/>
            <p:cNvSpPr>
              <a:spLocks/>
            </p:cNvSpPr>
            <p:nvPr/>
          </p:nvSpPr>
          <p:spPr bwMode="auto">
            <a:xfrm>
              <a:off x="2522" y="2126"/>
              <a:ext cx="678" cy="1278"/>
            </a:xfrm>
            <a:custGeom>
              <a:avLst/>
              <a:gdLst>
                <a:gd name="T0" fmla="*/ 2147483647 w 113"/>
                <a:gd name="T1" fmla="*/ 2147483647 h 213"/>
                <a:gd name="T2" fmla="*/ 2147483647 w 113"/>
                <a:gd name="T3" fmla="*/ 2147483647 h 213"/>
                <a:gd name="T4" fmla="*/ 2147483647 w 113"/>
                <a:gd name="T5" fmla="*/ 2147483647 h 213"/>
                <a:gd name="T6" fmla="*/ 2147483647 w 113"/>
                <a:gd name="T7" fmla="*/ 2147483647 h 213"/>
                <a:gd name="T8" fmla="*/ 2147483647 w 113"/>
                <a:gd name="T9" fmla="*/ 2147483647 h 213"/>
                <a:gd name="T10" fmla="*/ 2147483647 w 113"/>
                <a:gd name="T11" fmla="*/ 2147483647 h 213"/>
                <a:gd name="T12" fmla="*/ 2147483647 w 113"/>
                <a:gd name="T13" fmla="*/ 2147483647 h 213"/>
                <a:gd name="T14" fmla="*/ 2147483647 w 113"/>
                <a:gd name="T15" fmla="*/ 2147483647 h 213"/>
                <a:gd name="T16" fmla="*/ 2147483647 w 113"/>
                <a:gd name="T17" fmla="*/ 2147483647 h 213"/>
                <a:gd name="T18" fmla="*/ 2147483647 w 113"/>
                <a:gd name="T19" fmla="*/ 2147483647 h 213"/>
                <a:gd name="T20" fmla="*/ 0 w 113"/>
                <a:gd name="T21" fmla="*/ 2147483647 h 213"/>
                <a:gd name="T22" fmla="*/ 2147483647 w 113"/>
                <a:gd name="T23" fmla="*/ 2147483647 h 213"/>
                <a:gd name="T24" fmla="*/ 2147483647 w 113"/>
                <a:gd name="T25" fmla="*/ 2147483647 h 213"/>
                <a:gd name="T26" fmla="*/ 2147483647 w 113"/>
                <a:gd name="T27" fmla="*/ 2147483647 h 213"/>
                <a:gd name="T28" fmla="*/ 2147483647 w 113"/>
                <a:gd name="T29" fmla="*/ 2147483647 h 213"/>
                <a:gd name="T30" fmla="*/ 2147483647 w 113"/>
                <a:gd name="T31" fmla="*/ 2147483647 h 213"/>
                <a:gd name="T32" fmla="*/ 2147483647 w 113"/>
                <a:gd name="T33" fmla="*/ 2147483647 h 213"/>
                <a:gd name="T34" fmla="*/ 2147483647 w 113"/>
                <a:gd name="T35" fmla="*/ 2147483647 h 213"/>
                <a:gd name="T36" fmla="*/ 2147483647 w 113"/>
                <a:gd name="T37" fmla="*/ 2147483647 h 213"/>
                <a:gd name="T38" fmla="*/ 2147483647 w 113"/>
                <a:gd name="T39" fmla="*/ 2147483647 h 213"/>
                <a:gd name="T40" fmla="*/ 2147483647 w 113"/>
                <a:gd name="T41" fmla="*/ 2147483647 h 213"/>
                <a:gd name="T42" fmla="*/ 2147483647 w 113"/>
                <a:gd name="T43" fmla="*/ 2147483647 h 213"/>
                <a:gd name="T44" fmla="*/ 2147483647 w 113"/>
                <a:gd name="T45" fmla="*/ 2147483647 h 213"/>
                <a:gd name="T46" fmla="*/ 2147483647 w 113"/>
                <a:gd name="T47" fmla="*/ 2147483647 h 213"/>
                <a:gd name="T48" fmla="*/ 2147483647 w 113"/>
                <a:gd name="T49" fmla="*/ 2147483647 h 213"/>
                <a:gd name="T50" fmla="*/ 2147483647 w 113"/>
                <a:gd name="T51" fmla="*/ 2147483647 h 213"/>
                <a:gd name="T52" fmla="*/ 2147483647 w 113"/>
                <a:gd name="T53" fmla="*/ 2147483647 h 213"/>
                <a:gd name="T54" fmla="*/ 2147483647 w 113"/>
                <a:gd name="T55" fmla="*/ 2147483647 h 213"/>
                <a:gd name="T56" fmla="*/ 2147483647 w 113"/>
                <a:gd name="T57" fmla="*/ 2147483647 h 213"/>
                <a:gd name="T58" fmla="*/ 2147483647 w 113"/>
                <a:gd name="T59" fmla="*/ 2147483647 h 213"/>
                <a:gd name="T60" fmla="*/ 2147483647 w 113"/>
                <a:gd name="T61" fmla="*/ 2147483647 h 213"/>
                <a:gd name="T62" fmla="*/ 2147483647 w 113"/>
                <a:gd name="T63" fmla="*/ 2147483647 h 213"/>
                <a:gd name="T64" fmla="*/ 2147483647 w 113"/>
                <a:gd name="T65" fmla="*/ 2147483647 h 213"/>
                <a:gd name="T66" fmla="*/ 2147483647 w 113"/>
                <a:gd name="T67" fmla="*/ 2147483647 h 213"/>
                <a:gd name="T68" fmla="*/ 2147483647 w 113"/>
                <a:gd name="T69" fmla="*/ 2147483647 h 213"/>
                <a:gd name="T70" fmla="*/ 2147483647 w 113"/>
                <a:gd name="T71" fmla="*/ 2147483647 h 213"/>
                <a:gd name="T72" fmla="*/ 2147483647 w 113"/>
                <a:gd name="T73" fmla="*/ 2147483647 h 213"/>
                <a:gd name="T74" fmla="*/ 2147483647 w 113"/>
                <a:gd name="T75" fmla="*/ 2147483647 h 213"/>
                <a:gd name="T76" fmla="*/ 2147483647 w 113"/>
                <a:gd name="T77" fmla="*/ 2147483647 h 213"/>
                <a:gd name="T78" fmla="*/ 2147483647 w 113"/>
                <a:gd name="T79" fmla="*/ 2147483647 h 213"/>
                <a:gd name="T80" fmla="*/ 2147483647 w 113"/>
                <a:gd name="T81" fmla="*/ 2147483647 h 213"/>
                <a:gd name="T82" fmla="*/ 2147483647 w 113"/>
                <a:gd name="T83" fmla="*/ 2147483647 h 213"/>
                <a:gd name="T84" fmla="*/ 2147483647 w 113"/>
                <a:gd name="T85" fmla="*/ 2147483647 h 213"/>
                <a:gd name="T86" fmla="*/ 2147483647 w 113"/>
                <a:gd name="T87" fmla="*/ 2147483647 h 2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3"/>
                <a:gd name="T133" fmla="*/ 0 h 213"/>
                <a:gd name="T134" fmla="*/ 113 w 113"/>
                <a:gd name="T135" fmla="*/ 213 h 2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3" h="213">
                  <a:moveTo>
                    <a:pt x="53" y="22"/>
                  </a:moveTo>
                  <a:lnTo>
                    <a:pt x="46" y="19"/>
                  </a:lnTo>
                  <a:lnTo>
                    <a:pt x="33" y="19"/>
                  </a:lnTo>
                  <a:lnTo>
                    <a:pt x="30" y="9"/>
                  </a:lnTo>
                  <a:cubicBezTo>
                    <a:pt x="30" y="9"/>
                    <a:pt x="26" y="12"/>
                    <a:pt x="24" y="13"/>
                  </a:cubicBezTo>
                  <a:cubicBezTo>
                    <a:pt x="23" y="14"/>
                    <a:pt x="25" y="16"/>
                    <a:pt x="25" y="16"/>
                  </a:cubicBezTo>
                  <a:lnTo>
                    <a:pt x="22" y="17"/>
                  </a:lnTo>
                  <a:lnTo>
                    <a:pt x="17" y="10"/>
                  </a:lnTo>
                  <a:lnTo>
                    <a:pt x="16" y="4"/>
                  </a:lnTo>
                  <a:lnTo>
                    <a:pt x="15" y="0"/>
                  </a:lnTo>
                  <a:lnTo>
                    <a:pt x="11" y="6"/>
                  </a:lnTo>
                  <a:lnTo>
                    <a:pt x="6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12" y="24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13" y="46"/>
                  </a:lnTo>
                  <a:lnTo>
                    <a:pt x="19" y="50"/>
                  </a:lnTo>
                  <a:lnTo>
                    <a:pt x="20" y="57"/>
                  </a:lnTo>
                  <a:lnTo>
                    <a:pt x="13" y="63"/>
                  </a:lnTo>
                  <a:lnTo>
                    <a:pt x="14" y="69"/>
                  </a:lnTo>
                  <a:lnTo>
                    <a:pt x="8" y="78"/>
                  </a:lnTo>
                  <a:lnTo>
                    <a:pt x="6" y="85"/>
                  </a:lnTo>
                  <a:lnTo>
                    <a:pt x="13" y="89"/>
                  </a:lnTo>
                  <a:lnTo>
                    <a:pt x="13" y="93"/>
                  </a:lnTo>
                  <a:lnTo>
                    <a:pt x="8" y="93"/>
                  </a:lnTo>
                  <a:lnTo>
                    <a:pt x="0" y="95"/>
                  </a:lnTo>
                  <a:lnTo>
                    <a:pt x="3" y="100"/>
                  </a:lnTo>
                  <a:lnTo>
                    <a:pt x="4" y="102"/>
                  </a:lnTo>
                  <a:lnTo>
                    <a:pt x="3" y="105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8" y="110"/>
                  </a:lnTo>
                  <a:lnTo>
                    <a:pt x="13" y="110"/>
                  </a:lnTo>
                  <a:lnTo>
                    <a:pt x="17" y="110"/>
                  </a:lnTo>
                  <a:lnTo>
                    <a:pt x="19" y="115"/>
                  </a:lnTo>
                  <a:lnTo>
                    <a:pt x="22" y="120"/>
                  </a:lnTo>
                  <a:lnTo>
                    <a:pt x="24" y="120"/>
                  </a:lnTo>
                  <a:lnTo>
                    <a:pt x="24" y="123"/>
                  </a:lnTo>
                  <a:lnTo>
                    <a:pt x="19" y="128"/>
                  </a:lnTo>
                  <a:lnTo>
                    <a:pt x="19" y="134"/>
                  </a:lnTo>
                  <a:lnTo>
                    <a:pt x="23" y="136"/>
                  </a:lnTo>
                  <a:lnTo>
                    <a:pt x="28" y="138"/>
                  </a:lnTo>
                  <a:lnTo>
                    <a:pt x="27" y="140"/>
                  </a:lnTo>
                  <a:lnTo>
                    <a:pt x="23" y="142"/>
                  </a:lnTo>
                  <a:lnTo>
                    <a:pt x="20" y="144"/>
                  </a:lnTo>
                  <a:lnTo>
                    <a:pt x="20" y="151"/>
                  </a:lnTo>
                  <a:lnTo>
                    <a:pt x="20" y="155"/>
                  </a:lnTo>
                  <a:lnTo>
                    <a:pt x="24" y="159"/>
                  </a:lnTo>
                  <a:lnTo>
                    <a:pt x="23" y="163"/>
                  </a:lnTo>
                  <a:lnTo>
                    <a:pt x="19" y="164"/>
                  </a:lnTo>
                  <a:lnTo>
                    <a:pt x="21" y="169"/>
                  </a:lnTo>
                  <a:lnTo>
                    <a:pt x="23" y="172"/>
                  </a:lnTo>
                  <a:lnTo>
                    <a:pt x="27" y="172"/>
                  </a:lnTo>
                  <a:lnTo>
                    <a:pt x="34" y="172"/>
                  </a:lnTo>
                  <a:lnTo>
                    <a:pt x="34" y="174"/>
                  </a:lnTo>
                  <a:lnTo>
                    <a:pt x="33" y="175"/>
                  </a:lnTo>
                  <a:lnTo>
                    <a:pt x="33" y="178"/>
                  </a:lnTo>
                  <a:lnTo>
                    <a:pt x="35" y="180"/>
                  </a:lnTo>
                  <a:lnTo>
                    <a:pt x="36" y="182"/>
                  </a:lnTo>
                  <a:lnTo>
                    <a:pt x="37" y="188"/>
                  </a:lnTo>
                  <a:lnTo>
                    <a:pt x="38" y="191"/>
                  </a:lnTo>
                  <a:lnTo>
                    <a:pt x="39" y="194"/>
                  </a:lnTo>
                  <a:lnTo>
                    <a:pt x="37" y="196"/>
                  </a:lnTo>
                  <a:lnTo>
                    <a:pt x="35" y="196"/>
                  </a:lnTo>
                  <a:lnTo>
                    <a:pt x="35" y="200"/>
                  </a:lnTo>
                  <a:lnTo>
                    <a:pt x="34" y="202"/>
                  </a:lnTo>
                  <a:lnTo>
                    <a:pt x="30" y="202"/>
                  </a:lnTo>
                  <a:lnTo>
                    <a:pt x="26" y="208"/>
                  </a:lnTo>
                  <a:lnTo>
                    <a:pt x="31" y="213"/>
                  </a:lnTo>
                  <a:lnTo>
                    <a:pt x="36" y="213"/>
                  </a:lnTo>
                  <a:lnTo>
                    <a:pt x="45" y="213"/>
                  </a:lnTo>
                  <a:lnTo>
                    <a:pt x="50" y="211"/>
                  </a:lnTo>
                  <a:lnTo>
                    <a:pt x="51" y="207"/>
                  </a:lnTo>
                  <a:lnTo>
                    <a:pt x="54" y="205"/>
                  </a:lnTo>
                  <a:lnTo>
                    <a:pt x="55" y="202"/>
                  </a:lnTo>
                  <a:lnTo>
                    <a:pt x="57" y="202"/>
                  </a:lnTo>
                  <a:lnTo>
                    <a:pt x="59" y="195"/>
                  </a:lnTo>
                  <a:lnTo>
                    <a:pt x="71" y="195"/>
                  </a:lnTo>
                  <a:lnTo>
                    <a:pt x="74" y="192"/>
                  </a:lnTo>
                  <a:lnTo>
                    <a:pt x="69" y="189"/>
                  </a:lnTo>
                  <a:lnTo>
                    <a:pt x="65" y="184"/>
                  </a:lnTo>
                  <a:lnTo>
                    <a:pt x="68" y="180"/>
                  </a:lnTo>
                  <a:lnTo>
                    <a:pt x="73" y="180"/>
                  </a:lnTo>
                  <a:lnTo>
                    <a:pt x="74" y="169"/>
                  </a:lnTo>
                  <a:lnTo>
                    <a:pt x="76" y="163"/>
                  </a:lnTo>
                  <a:lnTo>
                    <a:pt x="81" y="163"/>
                  </a:lnTo>
                  <a:lnTo>
                    <a:pt x="83" y="158"/>
                  </a:lnTo>
                  <a:lnTo>
                    <a:pt x="78" y="152"/>
                  </a:lnTo>
                  <a:lnTo>
                    <a:pt x="82" y="141"/>
                  </a:lnTo>
                  <a:lnTo>
                    <a:pt x="93" y="143"/>
                  </a:lnTo>
                  <a:lnTo>
                    <a:pt x="96" y="138"/>
                  </a:lnTo>
                  <a:lnTo>
                    <a:pt x="100" y="147"/>
                  </a:lnTo>
                  <a:lnTo>
                    <a:pt x="103" y="147"/>
                  </a:lnTo>
                  <a:lnTo>
                    <a:pt x="103" y="140"/>
                  </a:lnTo>
                  <a:lnTo>
                    <a:pt x="113" y="130"/>
                  </a:lnTo>
                  <a:lnTo>
                    <a:pt x="112" y="124"/>
                  </a:lnTo>
                  <a:lnTo>
                    <a:pt x="112" y="119"/>
                  </a:lnTo>
                  <a:lnTo>
                    <a:pt x="105" y="118"/>
                  </a:lnTo>
                  <a:lnTo>
                    <a:pt x="100" y="118"/>
                  </a:lnTo>
                  <a:lnTo>
                    <a:pt x="95" y="113"/>
                  </a:lnTo>
                  <a:lnTo>
                    <a:pt x="87" y="116"/>
                  </a:lnTo>
                  <a:lnTo>
                    <a:pt x="85" y="119"/>
                  </a:lnTo>
                  <a:lnTo>
                    <a:pt x="83" y="119"/>
                  </a:lnTo>
                  <a:lnTo>
                    <a:pt x="82" y="117"/>
                  </a:lnTo>
                  <a:lnTo>
                    <a:pt x="79" y="117"/>
                  </a:lnTo>
                  <a:lnTo>
                    <a:pt x="75" y="121"/>
                  </a:lnTo>
                  <a:lnTo>
                    <a:pt x="69" y="119"/>
                  </a:lnTo>
                  <a:lnTo>
                    <a:pt x="66" y="114"/>
                  </a:lnTo>
                  <a:lnTo>
                    <a:pt x="66" y="110"/>
                  </a:lnTo>
                  <a:lnTo>
                    <a:pt x="71" y="109"/>
                  </a:lnTo>
                  <a:lnTo>
                    <a:pt x="68" y="102"/>
                  </a:lnTo>
                  <a:lnTo>
                    <a:pt x="64" y="99"/>
                  </a:lnTo>
                  <a:lnTo>
                    <a:pt x="61" y="102"/>
                  </a:lnTo>
                  <a:lnTo>
                    <a:pt x="54" y="95"/>
                  </a:lnTo>
                  <a:lnTo>
                    <a:pt x="51" y="102"/>
                  </a:lnTo>
                  <a:lnTo>
                    <a:pt x="46" y="105"/>
                  </a:lnTo>
                  <a:lnTo>
                    <a:pt x="41" y="95"/>
                  </a:lnTo>
                  <a:lnTo>
                    <a:pt x="47" y="87"/>
                  </a:lnTo>
                  <a:lnTo>
                    <a:pt x="47" y="84"/>
                  </a:lnTo>
                  <a:lnTo>
                    <a:pt x="44" y="80"/>
                  </a:lnTo>
                  <a:lnTo>
                    <a:pt x="50" y="78"/>
                  </a:lnTo>
                  <a:lnTo>
                    <a:pt x="51" y="70"/>
                  </a:lnTo>
                  <a:lnTo>
                    <a:pt x="57" y="68"/>
                  </a:lnTo>
                  <a:lnTo>
                    <a:pt x="51" y="57"/>
                  </a:lnTo>
                  <a:lnTo>
                    <a:pt x="38" y="53"/>
                  </a:lnTo>
                  <a:lnTo>
                    <a:pt x="43" y="49"/>
                  </a:lnTo>
                  <a:lnTo>
                    <a:pt x="37" y="42"/>
                  </a:lnTo>
                  <a:lnTo>
                    <a:pt x="41" y="33"/>
                  </a:lnTo>
                  <a:lnTo>
                    <a:pt x="47" y="32"/>
                  </a:lnTo>
                  <a:lnTo>
                    <a:pt x="53" y="22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35" name="Freeform 115"/>
            <p:cNvSpPr>
              <a:spLocks/>
            </p:cNvSpPr>
            <p:nvPr/>
          </p:nvSpPr>
          <p:spPr bwMode="auto">
            <a:xfrm>
              <a:off x="2744" y="2072"/>
              <a:ext cx="624" cy="834"/>
            </a:xfrm>
            <a:custGeom>
              <a:avLst/>
              <a:gdLst>
                <a:gd name="T0" fmla="*/ 2147483647 w 104"/>
                <a:gd name="T1" fmla="*/ 2147483647 h 139"/>
                <a:gd name="T2" fmla="*/ 2147483647 w 104"/>
                <a:gd name="T3" fmla="*/ 2147483647 h 139"/>
                <a:gd name="T4" fmla="*/ 2147483647 w 104"/>
                <a:gd name="T5" fmla="*/ 2147483647 h 139"/>
                <a:gd name="T6" fmla="*/ 2147483647 w 104"/>
                <a:gd name="T7" fmla="*/ 2147483647 h 139"/>
                <a:gd name="T8" fmla="*/ 2147483647 w 104"/>
                <a:gd name="T9" fmla="*/ 2147483647 h 139"/>
                <a:gd name="T10" fmla="*/ 2147483647 w 104"/>
                <a:gd name="T11" fmla="*/ 2147483647 h 139"/>
                <a:gd name="T12" fmla="*/ 2147483647 w 104"/>
                <a:gd name="T13" fmla="*/ 2147483647 h 139"/>
                <a:gd name="T14" fmla="*/ 2147483647 w 104"/>
                <a:gd name="T15" fmla="*/ 2147483647 h 139"/>
                <a:gd name="T16" fmla="*/ 2147483647 w 104"/>
                <a:gd name="T17" fmla="*/ 2147483647 h 139"/>
                <a:gd name="T18" fmla="*/ 2147483647 w 104"/>
                <a:gd name="T19" fmla="*/ 2147483647 h 139"/>
                <a:gd name="T20" fmla="*/ 2147483647 w 104"/>
                <a:gd name="T21" fmla="*/ 0 h 139"/>
                <a:gd name="T22" fmla="*/ 2147483647 w 104"/>
                <a:gd name="T23" fmla="*/ 2147483647 h 139"/>
                <a:gd name="T24" fmla="*/ 2147483647 w 104"/>
                <a:gd name="T25" fmla="*/ 2147483647 h 139"/>
                <a:gd name="T26" fmla="*/ 2147483647 w 104"/>
                <a:gd name="T27" fmla="*/ 2147483647 h 139"/>
                <a:gd name="T28" fmla="*/ 2147483647 w 104"/>
                <a:gd name="T29" fmla="*/ 2147483647 h 139"/>
                <a:gd name="T30" fmla="*/ 0 w 104"/>
                <a:gd name="T31" fmla="*/ 2147483647 h 139"/>
                <a:gd name="T32" fmla="*/ 2147483647 w 104"/>
                <a:gd name="T33" fmla="*/ 2147483647 h 139"/>
                <a:gd name="T34" fmla="*/ 2147483647 w 104"/>
                <a:gd name="T35" fmla="*/ 2147483647 h 139"/>
                <a:gd name="T36" fmla="*/ 2147483647 w 104"/>
                <a:gd name="T37" fmla="*/ 2147483647 h 139"/>
                <a:gd name="T38" fmla="*/ 2147483647 w 104"/>
                <a:gd name="T39" fmla="*/ 2147483647 h 139"/>
                <a:gd name="T40" fmla="*/ 2147483647 w 104"/>
                <a:gd name="T41" fmla="*/ 2147483647 h 139"/>
                <a:gd name="T42" fmla="*/ 2147483647 w 104"/>
                <a:gd name="T43" fmla="*/ 2147483647 h 139"/>
                <a:gd name="T44" fmla="*/ 2147483647 w 104"/>
                <a:gd name="T45" fmla="*/ 2147483647 h 139"/>
                <a:gd name="T46" fmla="*/ 2147483647 w 104"/>
                <a:gd name="T47" fmla="*/ 2147483647 h 139"/>
                <a:gd name="T48" fmla="*/ 2147483647 w 104"/>
                <a:gd name="T49" fmla="*/ 2147483647 h 139"/>
                <a:gd name="T50" fmla="*/ 2147483647 w 104"/>
                <a:gd name="T51" fmla="*/ 2147483647 h 139"/>
                <a:gd name="T52" fmla="*/ 2147483647 w 104"/>
                <a:gd name="T53" fmla="*/ 2147483647 h 139"/>
                <a:gd name="T54" fmla="*/ 2147483647 w 104"/>
                <a:gd name="T55" fmla="*/ 2147483647 h 139"/>
                <a:gd name="T56" fmla="*/ 2147483647 w 104"/>
                <a:gd name="T57" fmla="*/ 2147483647 h 139"/>
                <a:gd name="T58" fmla="*/ 2147483647 w 104"/>
                <a:gd name="T59" fmla="*/ 2147483647 h 139"/>
                <a:gd name="T60" fmla="*/ 2147483647 w 104"/>
                <a:gd name="T61" fmla="*/ 2147483647 h 139"/>
                <a:gd name="T62" fmla="*/ 2147483647 w 104"/>
                <a:gd name="T63" fmla="*/ 2147483647 h 139"/>
                <a:gd name="T64" fmla="*/ 2147483647 w 104"/>
                <a:gd name="T65" fmla="*/ 2147483647 h 139"/>
                <a:gd name="T66" fmla="*/ 2147483647 w 104"/>
                <a:gd name="T67" fmla="*/ 2147483647 h 139"/>
                <a:gd name="T68" fmla="*/ 2147483647 w 104"/>
                <a:gd name="T69" fmla="*/ 2147483647 h 139"/>
                <a:gd name="T70" fmla="*/ 2147483647 w 104"/>
                <a:gd name="T71" fmla="*/ 2147483647 h 139"/>
                <a:gd name="T72" fmla="*/ 2147483647 w 104"/>
                <a:gd name="T73" fmla="*/ 2147483647 h 139"/>
                <a:gd name="T74" fmla="*/ 2147483647 w 104"/>
                <a:gd name="T75" fmla="*/ 2147483647 h 139"/>
                <a:gd name="T76" fmla="*/ 2147483647 w 104"/>
                <a:gd name="T77" fmla="*/ 2147483647 h 139"/>
                <a:gd name="T78" fmla="*/ 2147483647 w 104"/>
                <a:gd name="T79" fmla="*/ 2147483647 h 139"/>
                <a:gd name="T80" fmla="*/ 2147483647 w 104"/>
                <a:gd name="T81" fmla="*/ 2147483647 h 139"/>
                <a:gd name="T82" fmla="*/ 2147483647 w 104"/>
                <a:gd name="T83" fmla="*/ 2147483647 h 139"/>
                <a:gd name="T84" fmla="*/ 2147483647 w 104"/>
                <a:gd name="T85" fmla="*/ 2147483647 h 1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4"/>
                <a:gd name="T130" fmla="*/ 0 h 139"/>
                <a:gd name="T131" fmla="*/ 104 w 104"/>
                <a:gd name="T132" fmla="*/ 139 h 1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4" h="139">
                  <a:moveTo>
                    <a:pt x="104" y="69"/>
                  </a:moveTo>
                  <a:lnTo>
                    <a:pt x="102" y="66"/>
                  </a:lnTo>
                  <a:lnTo>
                    <a:pt x="99" y="69"/>
                  </a:lnTo>
                  <a:lnTo>
                    <a:pt x="97" y="69"/>
                  </a:lnTo>
                  <a:lnTo>
                    <a:pt x="95" y="66"/>
                  </a:lnTo>
                  <a:lnTo>
                    <a:pt x="89" y="67"/>
                  </a:lnTo>
                  <a:lnTo>
                    <a:pt x="89" y="60"/>
                  </a:lnTo>
                  <a:lnTo>
                    <a:pt x="96" y="54"/>
                  </a:lnTo>
                  <a:lnTo>
                    <a:pt x="91" y="52"/>
                  </a:lnTo>
                  <a:lnTo>
                    <a:pt x="91" y="48"/>
                  </a:lnTo>
                  <a:lnTo>
                    <a:pt x="89" y="45"/>
                  </a:lnTo>
                  <a:lnTo>
                    <a:pt x="89" y="40"/>
                  </a:lnTo>
                  <a:lnTo>
                    <a:pt x="87" y="37"/>
                  </a:lnTo>
                  <a:lnTo>
                    <a:pt x="91" y="33"/>
                  </a:lnTo>
                  <a:lnTo>
                    <a:pt x="90" y="12"/>
                  </a:lnTo>
                  <a:lnTo>
                    <a:pt x="84" y="5"/>
                  </a:lnTo>
                  <a:lnTo>
                    <a:pt x="78" y="4"/>
                  </a:lnTo>
                  <a:lnTo>
                    <a:pt x="74" y="9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60" y="4"/>
                  </a:lnTo>
                  <a:lnTo>
                    <a:pt x="56" y="0"/>
                  </a:lnTo>
                  <a:lnTo>
                    <a:pt x="53" y="3"/>
                  </a:lnTo>
                  <a:lnTo>
                    <a:pt x="47" y="1"/>
                  </a:lnTo>
                  <a:lnTo>
                    <a:pt x="34" y="9"/>
                  </a:lnTo>
                  <a:lnTo>
                    <a:pt x="31" y="19"/>
                  </a:lnTo>
                  <a:lnTo>
                    <a:pt x="25" y="18"/>
                  </a:lnTo>
                  <a:lnTo>
                    <a:pt x="18" y="24"/>
                  </a:lnTo>
                  <a:lnTo>
                    <a:pt x="16" y="31"/>
                  </a:lnTo>
                  <a:lnTo>
                    <a:pt x="10" y="41"/>
                  </a:lnTo>
                  <a:lnTo>
                    <a:pt x="4" y="42"/>
                  </a:lnTo>
                  <a:lnTo>
                    <a:pt x="0" y="51"/>
                  </a:lnTo>
                  <a:lnTo>
                    <a:pt x="6" y="58"/>
                  </a:lnTo>
                  <a:lnTo>
                    <a:pt x="1" y="62"/>
                  </a:lnTo>
                  <a:lnTo>
                    <a:pt x="14" y="66"/>
                  </a:lnTo>
                  <a:lnTo>
                    <a:pt x="20" y="77"/>
                  </a:lnTo>
                  <a:lnTo>
                    <a:pt x="14" y="79"/>
                  </a:lnTo>
                  <a:lnTo>
                    <a:pt x="13" y="87"/>
                  </a:lnTo>
                  <a:lnTo>
                    <a:pt x="7" y="89"/>
                  </a:lnTo>
                  <a:lnTo>
                    <a:pt x="10" y="93"/>
                  </a:lnTo>
                  <a:lnTo>
                    <a:pt x="10" y="96"/>
                  </a:lnTo>
                  <a:lnTo>
                    <a:pt x="4" y="104"/>
                  </a:lnTo>
                  <a:lnTo>
                    <a:pt x="9" y="114"/>
                  </a:lnTo>
                  <a:lnTo>
                    <a:pt x="14" y="111"/>
                  </a:lnTo>
                  <a:lnTo>
                    <a:pt x="17" y="104"/>
                  </a:lnTo>
                  <a:lnTo>
                    <a:pt x="24" y="111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4" y="118"/>
                  </a:lnTo>
                  <a:lnTo>
                    <a:pt x="29" y="119"/>
                  </a:lnTo>
                  <a:lnTo>
                    <a:pt x="29" y="123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42" y="126"/>
                  </a:lnTo>
                  <a:lnTo>
                    <a:pt x="45" y="126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50" y="125"/>
                  </a:lnTo>
                  <a:lnTo>
                    <a:pt x="58" y="122"/>
                  </a:lnTo>
                  <a:lnTo>
                    <a:pt x="63" y="127"/>
                  </a:lnTo>
                  <a:lnTo>
                    <a:pt x="68" y="127"/>
                  </a:lnTo>
                  <a:lnTo>
                    <a:pt x="75" y="128"/>
                  </a:lnTo>
                  <a:lnTo>
                    <a:pt x="75" y="133"/>
                  </a:lnTo>
                  <a:lnTo>
                    <a:pt x="80" y="131"/>
                  </a:lnTo>
                  <a:lnTo>
                    <a:pt x="83" y="137"/>
                  </a:lnTo>
                  <a:lnTo>
                    <a:pt x="88" y="139"/>
                  </a:lnTo>
                  <a:lnTo>
                    <a:pt x="92" y="136"/>
                  </a:lnTo>
                  <a:lnTo>
                    <a:pt x="93" y="131"/>
                  </a:lnTo>
                  <a:lnTo>
                    <a:pt x="89" y="129"/>
                  </a:lnTo>
                  <a:lnTo>
                    <a:pt x="89" y="126"/>
                  </a:lnTo>
                  <a:lnTo>
                    <a:pt x="93" y="123"/>
                  </a:lnTo>
                  <a:lnTo>
                    <a:pt x="93" y="119"/>
                  </a:lnTo>
                  <a:lnTo>
                    <a:pt x="88" y="118"/>
                  </a:lnTo>
                  <a:lnTo>
                    <a:pt x="86" y="112"/>
                  </a:lnTo>
                  <a:lnTo>
                    <a:pt x="88" y="108"/>
                  </a:lnTo>
                  <a:lnTo>
                    <a:pt x="86" y="108"/>
                  </a:lnTo>
                  <a:lnTo>
                    <a:pt x="86" y="106"/>
                  </a:lnTo>
                  <a:lnTo>
                    <a:pt x="92" y="104"/>
                  </a:lnTo>
                  <a:lnTo>
                    <a:pt x="94" y="99"/>
                  </a:lnTo>
                  <a:lnTo>
                    <a:pt x="96" y="90"/>
                  </a:lnTo>
                  <a:lnTo>
                    <a:pt x="92" y="86"/>
                  </a:lnTo>
                  <a:lnTo>
                    <a:pt x="95" y="80"/>
                  </a:lnTo>
                  <a:lnTo>
                    <a:pt x="93" y="77"/>
                  </a:lnTo>
                  <a:lnTo>
                    <a:pt x="94" y="72"/>
                  </a:lnTo>
                  <a:lnTo>
                    <a:pt x="99" y="72"/>
                  </a:lnTo>
                  <a:lnTo>
                    <a:pt x="104" y="69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36" name="Freeform 116"/>
            <p:cNvSpPr>
              <a:spLocks/>
            </p:cNvSpPr>
            <p:nvPr/>
          </p:nvSpPr>
          <p:spPr bwMode="auto">
            <a:xfrm>
              <a:off x="2144" y="3134"/>
              <a:ext cx="396" cy="300"/>
            </a:xfrm>
            <a:custGeom>
              <a:avLst/>
              <a:gdLst>
                <a:gd name="T0" fmla="*/ 2147483647 w 66"/>
                <a:gd name="T1" fmla="*/ 2147483647 h 50"/>
                <a:gd name="T2" fmla="*/ 2147483647 w 66"/>
                <a:gd name="T3" fmla="*/ 2147483647 h 50"/>
                <a:gd name="T4" fmla="*/ 2147483647 w 66"/>
                <a:gd name="T5" fmla="*/ 2147483647 h 50"/>
                <a:gd name="T6" fmla="*/ 2147483647 w 66"/>
                <a:gd name="T7" fmla="*/ 2147483647 h 50"/>
                <a:gd name="T8" fmla="*/ 2147483647 w 66"/>
                <a:gd name="T9" fmla="*/ 2147483647 h 50"/>
                <a:gd name="T10" fmla="*/ 2147483647 w 66"/>
                <a:gd name="T11" fmla="*/ 2147483647 h 50"/>
                <a:gd name="T12" fmla="*/ 2147483647 w 66"/>
                <a:gd name="T13" fmla="*/ 2147483647 h 50"/>
                <a:gd name="T14" fmla="*/ 2147483647 w 66"/>
                <a:gd name="T15" fmla="*/ 2147483647 h 50"/>
                <a:gd name="T16" fmla="*/ 2147483647 w 66"/>
                <a:gd name="T17" fmla="*/ 2147483647 h 50"/>
                <a:gd name="T18" fmla="*/ 2147483647 w 66"/>
                <a:gd name="T19" fmla="*/ 2147483647 h 50"/>
                <a:gd name="T20" fmla="*/ 2147483647 w 66"/>
                <a:gd name="T21" fmla="*/ 2147483647 h 50"/>
                <a:gd name="T22" fmla="*/ 2147483647 w 66"/>
                <a:gd name="T23" fmla="*/ 2147483647 h 50"/>
                <a:gd name="T24" fmla="*/ 2147483647 w 66"/>
                <a:gd name="T25" fmla="*/ 2147483647 h 50"/>
                <a:gd name="T26" fmla="*/ 2147483647 w 66"/>
                <a:gd name="T27" fmla="*/ 2147483647 h 50"/>
                <a:gd name="T28" fmla="*/ 2147483647 w 66"/>
                <a:gd name="T29" fmla="*/ 2147483647 h 50"/>
                <a:gd name="T30" fmla="*/ 2147483647 w 66"/>
                <a:gd name="T31" fmla="*/ 2147483647 h 50"/>
                <a:gd name="T32" fmla="*/ 2147483647 w 66"/>
                <a:gd name="T33" fmla="*/ 2147483647 h 50"/>
                <a:gd name="T34" fmla="*/ 2147483647 w 66"/>
                <a:gd name="T35" fmla="*/ 2147483647 h 50"/>
                <a:gd name="T36" fmla="*/ 2147483647 w 66"/>
                <a:gd name="T37" fmla="*/ 0 h 50"/>
                <a:gd name="T38" fmla="*/ 2147483647 w 66"/>
                <a:gd name="T39" fmla="*/ 2147483647 h 50"/>
                <a:gd name="T40" fmla="*/ 2147483647 w 66"/>
                <a:gd name="T41" fmla="*/ 2147483647 h 50"/>
                <a:gd name="T42" fmla="*/ 2147483647 w 66"/>
                <a:gd name="T43" fmla="*/ 2147483647 h 50"/>
                <a:gd name="T44" fmla="*/ 2147483647 w 66"/>
                <a:gd name="T45" fmla="*/ 2147483647 h 50"/>
                <a:gd name="T46" fmla="*/ 0 w 66"/>
                <a:gd name="T47" fmla="*/ 2147483647 h 50"/>
                <a:gd name="T48" fmla="*/ 2147483647 w 66"/>
                <a:gd name="T49" fmla="*/ 2147483647 h 50"/>
                <a:gd name="T50" fmla="*/ 2147483647 w 66"/>
                <a:gd name="T51" fmla="*/ 2147483647 h 50"/>
                <a:gd name="T52" fmla="*/ 2147483647 w 66"/>
                <a:gd name="T53" fmla="*/ 2147483647 h 50"/>
                <a:gd name="T54" fmla="*/ 2147483647 w 66"/>
                <a:gd name="T55" fmla="*/ 2147483647 h 50"/>
                <a:gd name="T56" fmla="*/ 2147483647 w 66"/>
                <a:gd name="T57" fmla="*/ 2147483647 h 50"/>
                <a:gd name="T58" fmla="*/ 2147483647 w 66"/>
                <a:gd name="T59" fmla="*/ 2147483647 h 50"/>
                <a:gd name="T60" fmla="*/ 2147483647 w 66"/>
                <a:gd name="T61" fmla="*/ 2147483647 h 50"/>
                <a:gd name="T62" fmla="*/ 2147483647 w 66"/>
                <a:gd name="T63" fmla="*/ 2147483647 h 50"/>
                <a:gd name="T64" fmla="*/ 2147483647 w 66"/>
                <a:gd name="T65" fmla="*/ 2147483647 h 50"/>
                <a:gd name="T66" fmla="*/ 2147483647 w 66"/>
                <a:gd name="T67" fmla="*/ 2147483647 h 50"/>
                <a:gd name="T68" fmla="*/ 2147483647 w 66"/>
                <a:gd name="T69" fmla="*/ 2147483647 h 50"/>
                <a:gd name="T70" fmla="*/ 2147483647 w 66"/>
                <a:gd name="T71" fmla="*/ 2147483647 h 50"/>
                <a:gd name="T72" fmla="*/ 2147483647 w 66"/>
                <a:gd name="T73" fmla="*/ 2147483647 h 50"/>
                <a:gd name="T74" fmla="*/ 2147483647 w 66"/>
                <a:gd name="T75" fmla="*/ 2147483647 h 50"/>
                <a:gd name="T76" fmla="*/ 2147483647 w 66"/>
                <a:gd name="T77" fmla="*/ 2147483647 h 50"/>
                <a:gd name="T78" fmla="*/ 2147483647 w 66"/>
                <a:gd name="T79" fmla="*/ 2147483647 h 50"/>
                <a:gd name="T80" fmla="*/ 2147483647 w 66"/>
                <a:gd name="T81" fmla="*/ 2147483647 h 50"/>
                <a:gd name="T82" fmla="*/ 2147483647 w 66"/>
                <a:gd name="T83" fmla="*/ 2147483647 h 50"/>
                <a:gd name="T84" fmla="*/ 2147483647 w 66"/>
                <a:gd name="T85" fmla="*/ 2147483647 h 50"/>
                <a:gd name="T86" fmla="*/ 2147483647 w 66"/>
                <a:gd name="T87" fmla="*/ 2147483647 h 50"/>
                <a:gd name="T88" fmla="*/ 2147483647 w 66"/>
                <a:gd name="T89" fmla="*/ 2147483647 h 50"/>
                <a:gd name="T90" fmla="*/ 2147483647 w 66"/>
                <a:gd name="T91" fmla="*/ 2147483647 h 50"/>
                <a:gd name="T92" fmla="*/ 2147483647 w 66"/>
                <a:gd name="T93" fmla="*/ 2147483647 h 50"/>
                <a:gd name="T94" fmla="*/ 2147483647 w 66"/>
                <a:gd name="T95" fmla="*/ 2147483647 h 50"/>
                <a:gd name="T96" fmla="*/ 2147483647 w 66"/>
                <a:gd name="T97" fmla="*/ 2147483647 h 50"/>
                <a:gd name="T98" fmla="*/ 2147483647 w 66"/>
                <a:gd name="T99" fmla="*/ 2147483647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"/>
                <a:gd name="T151" fmla="*/ 0 h 50"/>
                <a:gd name="T152" fmla="*/ 66 w 66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" h="50">
                  <a:moveTo>
                    <a:pt x="65" y="31"/>
                  </a:moveTo>
                  <a:lnTo>
                    <a:pt x="65" y="28"/>
                  </a:lnTo>
                  <a:lnTo>
                    <a:pt x="66" y="25"/>
                  </a:lnTo>
                  <a:lnTo>
                    <a:pt x="64" y="21"/>
                  </a:lnTo>
                  <a:lnTo>
                    <a:pt x="66" y="20"/>
                  </a:lnTo>
                  <a:lnTo>
                    <a:pt x="63" y="19"/>
                  </a:lnTo>
                  <a:lnTo>
                    <a:pt x="63" y="15"/>
                  </a:lnTo>
                  <a:lnTo>
                    <a:pt x="59" y="11"/>
                  </a:lnTo>
                  <a:lnTo>
                    <a:pt x="57" y="11"/>
                  </a:lnTo>
                  <a:lnTo>
                    <a:pt x="57" y="7"/>
                  </a:lnTo>
                  <a:lnTo>
                    <a:pt x="55" y="6"/>
                  </a:lnTo>
                  <a:lnTo>
                    <a:pt x="51" y="9"/>
                  </a:lnTo>
                  <a:lnTo>
                    <a:pt x="45" y="9"/>
                  </a:lnTo>
                  <a:lnTo>
                    <a:pt x="40" y="8"/>
                  </a:lnTo>
                  <a:lnTo>
                    <a:pt x="37" y="11"/>
                  </a:lnTo>
                  <a:lnTo>
                    <a:pt x="34" y="14"/>
                  </a:lnTo>
                  <a:lnTo>
                    <a:pt x="30" y="10"/>
                  </a:lnTo>
                  <a:lnTo>
                    <a:pt x="31" y="5"/>
                  </a:lnTo>
                  <a:lnTo>
                    <a:pt x="26" y="0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8" y="5"/>
                  </a:lnTo>
                  <a:lnTo>
                    <a:pt x="3" y="4"/>
                  </a:lnTo>
                  <a:lnTo>
                    <a:pt x="0" y="6"/>
                  </a:lnTo>
                  <a:lnTo>
                    <a:pt x="2" y="12"/>
                  </a:lnTo>
                  <a:lnTo>
                    <a:pt x="3" y="22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9" y="42"/>
                  </a:lnTo>
                  <a:lnTo>
                    <a:pt x="12" y="41"/>
                  </a:lnTo>
                  <a:lnTo>
                    <a:pt x="14" y="36"/>
                  </a:lnTo>
                  <a:lnTo>
                    <a:pt x="17" y="38"/>
                  </a:lnTo>
                  <a:lnTo>
                    <a:pt x="16" y="42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27" y="48"/>
                  </a:lnTo>
                  <a:lnTo>
                    <a:pt x="30" y="45"/>
                  </a:lnTo>
                  <a:lnTo>
                    <a:pt x="35" y="44"/>
                  </a:lnTo>
                  <a:lnTo>
                    <a:pt x="38" y="50"/>
                  </a:lnTo>
                  <a:lnTo>
                    <a:pt x="43" y="50"/>
                  </a:lnTo>
                  <a:lnTo>
                    <a:pt x="43" y="47"/>
                  </a:lnTo>
                  <a:lnTo>
                    <a:pt x="40" y="46"/>
                  </a:lnTo>
                  <a:lnTo>
                    <a:pt x="40" y="43"/>
                  </a:lnTo>
                  <a:lnTo>
                    <a:pt x="44" y="40"/>
                  </a:lnTo>
                  <a:lnTo>
                    <a:pt x="51" y="41"/>
                  </a:lnTo>
                  <a:lnTo>
                    <a:pt x="55" y="35"/>
                  </a:lnTo>
                  <a:lnTo>
                    <a:pt x="62" y="35"/>
                  </a:lnTo>
                  <a:lnTo>
                    <a:pt x="61" y="31"/>
                  </a:lnTo>
                  <a:lnTo>
                    <a:pt x="63" y="29"/>
                  </a:lnTo>
                  <a:lnTo>
                    <a:pt x="65" y="31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37" name="Freeform 117"/>
            <p:cNvSpPr>
              <a:spLocks/>
            </p:cNvSpPr>
            <p:nvPr/>
          </p:nvSpPr>
          <p:spPr bwMode="auto">
            <a:xfrm>
              <a:off x="2372" y="3308"/>
              <a:ext cx="264" cy="276"/>
            </a:xfrm>
            <a:custGeom>
              <a:avLst/>
              <a:gdLst>
                <a:gd name="T0" fmla="*/ 2147483647 w 44"/>
                <a:gd name="T1" fmla="*/ 2147483647 h 46"/>
                <a:gd name="T2" fmla="*/ 2147483647 w 44"/>
                <a:gd name="T3" fmla="*/ 2147483647 h 46"/>
                <a:gd name="T4" fmla="*/ 2147483647 w 44"/>
                <a:gd name="T5" fmla="*/ 2147483647 h 46"/>
                <a:gd name="T6" fmla="*/ 2147483647 w 44"/>
                <a:gd name="T7" fmla="*/ 2147483647 h 46"/>
                <a:gd name="T8" fmla="*/ 2147483647 w 44"/>
                <a:gd name="T9" fmla="*/ 2147483647 h 46"/>
                <a:gd name="T10" fmla="*/ 2147483647 w 44"/>
                <a:gd name="T11" fmla="*/ 2147483647 h 46"/>
                <a:gd name="T12" fmla="*/ 2147483647 w 44"/>
                <a:gd name="T13" fmla="*/ 2147483647 h 46"/>
                <a:gd name="T14" fmla="*/ 2147483647 w 44"/>
                <a:gd name="T15" fmla="*/ 2147483647 h 46"/>
                <a:gd name="T16" fmla="*/ 2147483647 w 44"/>
                <a:gd name="T17" fmla="*/ 2147483647 h 46"/>
                <a:gd name="T18" fmla="*/ 2147483647 w 44"/>
                <a:gd name="T19" fmla="*/ 2147483647 h 46"/>
                <a:gd name="T20" fmla="*/ 2147483647 w 44"/>
                <a:gd name="T21" fmla="*/ 2147483647 h 46"/>
                <a:gd name="T22" fmla="*/ 2147483647 w 44"/>
                <a:gd name="T23" fmla="*/ 2147483647 h 46"/>
                <a:gd name="T24" fmla="*/ 2147483647 w 44"/>
                <a:gd name="T25" fmla="*/ 2147483647 h 46"/>
                <a:gd name="T26" fmla="*/ 2147483647 w 44"/>
                <a:gd name="T27" fmla="*/ 0 h 46"/>
                <a:gd name="T28" fmla="*/ 2147483647 w 44"/>
                <a:gd name="T29" fmla="*/ 2147483647 h 46"/>
                <a:gd name="T30" fmla="*/ 2147483647 w 44"/>
                <a:gd name="T31" fmla="*/ 2147483647 h 46"/>
                <a:gd name="T32" fmla="*/ 2147483647 w 44"/>
                <a:gd name="T33" fmla="*/ 2147483647 h 46"/>
                <a:gd name="T34" fmla="*/ 2147483647 w 44"/>
                <a:gd name="T35" fmla="*/ 2147483647 h 46"/>
                <a:gd name="T36" fmla="*/ 2147483647 w 44"/>
                <a:gd name="T37" fmla="*/ 2147483647 h 46"/>
                <a:gd name="T38" fmla="*/ 2147483647 w 44"/>
                <a:gd name="T39" fmla="*/ 2147483647 h 46"/>
                <a:gd name="T40" fmla="*/ 2147483647 w 44"/>
                <a:gd name="T41" fmla="*/ 2147483647 h 46"/>
                <a:gd name="T42" fmla="*/ 2147483647 w 44"/>
                <a:gd name="T43" fmla="*/ 2147483647 h 46"/>
                <a:gd name="T44" fmla="*/ 2147483647 w 44"/>
                <a:gd name="T45" fmla="*/ 2147483647 h 46"/>
                <a:gd name="T46" fmla="*/ 0 w 44"/>
                <a:gd name="T47" fmla="*/ 2147483647 h 46"/>
                <a:gd name="T48" fmla="*/ 0 w 44"/>
                <a:gd name="T49" fmla="*/ 2147483647 h 46"/>
                <a:gd name="T50" fmla="*/ 0 w 44"/>
                <a:gd name="T51" fmla="*/ 2147483647 h 46"/>
                <a:gd name="T52" fmla="*/ 2147483647 w 44"/>
                <a:gd name="T53" fmla="*/ 2147483647 h 46"/>
                <a:gd name="T54" fmla="*/ 2147483647 w 44"/>
                <a:gd name="T55" fmla="*/ 2147483647 h 46"/>
                <a:gd name="T56" fmla="*/ 2147483647 w 44"/>
                <a:gd name="T57" fmla="*/ 2147483647 h 46"/>
                <a:gd name="T58" fmla="*/ 2147483647 w 44"/>
                <a:gd name="T59" fmla="*/ 2147483647 h 46"/>
                <a:gd name="T60" fmla="*/ 2147483647 w 44"/>
                <a:gd name="T61" fmla="*/ 2147483647 h 46"/>
                <a:gd name="T62" fmla="*/ 2147483647 w 44"/>
                <a:gd name="T63" fmla="*/ 2147483647 h 46"/>
                <a:gd name="T64" fmla="*/ 2147483647 w 44"/>
                <a:gd name="T65" fmla="*/ 2147483647 h 46"/>
                <a:gd name="T66" fmla="*/ 2147483647 w 44"/>
                <a:gd name="T67" fmla="*/ 2147483647 h 46"/>
                <a:gd name="T68" fmla="*/ 2147483647 w 44"/>
                <a:gd name="T69" fmla="*/ 2147483647 h 46"/>
                <a:gd name="T70" fmla="*/ 2147483647 w 44"/>
                <a:gd name="T71" fmla="*/ 2147483647 h 46"/>
                <a:gd name="T72" fmla="*/ 2147483647 w 44"/>
                <a:gd name="T73" fmla="*/ 2147483647 h 46"/>
                <a:gd name="T74" fmla="*/ 2147483647 w 44"/>
                <a:gd name="T75" fmla="*/ 2147483647 h 46"/>
                <a:gd name="T76" fmla="*/ 2147483647 w 44"/>
                <a:gd name="T77" fmla="*/ 2147483647 h 46"/>
                <a:gd name="T78" fmla="*/ 2147483647 w 44"/>
                <a:gd name="T79" fmla="*/ 2147483647 h 46"/>
                <a:gd name="T80" fmla="*/ 2147483647 w 44"/>
                <a:gd name="T81" fmla="*/ 2147483647 h 46"/>
                <a:gd name="T82" fmla="*/ 2147483647 w 44"/>
                <a:gd name="T83" fmla="*/ 2147483647 h 46"/>
                <a:gd name="T84" fmla="*/ 2147483647 w 44"/>
                <a:gd name="T85" fmla="*/ 2147483647 h 46"/>
                <a:gd name="T86" fmla="*/ 2147483647 w 44"/>
                <a:gd name="T87" fmla="*/ 2147483647 h 46"/>
                <a:gd name="T88" fmla="*/ 2147483647 w 44"/>
                <a:gd name="T89" fmla="*/ 2147483647 h 46"/>
                <a:gd name="T90" fmla="*/ 2147483647 w 44"/>
                <a:gd name="T91" fmla="*/ 2147483647 h 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"/>
                <a:gd name="T139" fmla="*/ 0 h 46"/>
                <a:gd name="T140" fmla="*/ 44 w 44"/>
                <a:gd name="T141" fmla="*/ 46 h 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" h="46">
                  <a:moveTo>
                    <a:pt x="39" y="15"/>
                  </a:moveTo>
                  <a:lnTo>
                    <a:pt x="39" y="17"/>
                  </a:lnTo>
                  <a:lnTo>
                    <a:pt x="37" y="19"/>
                  </a:lnTo>
                  <a:lnTo>
                    <a:pt x="32" y="18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3" y="2"/>
                  </a:lnTo>
                  <a:lnTo>
                    <a:pt x="24" y="6"/>
                  </a:lnTo>
                  <a:lnTo>
                    <a:pt x="17" y="6"/>
                  </a:lnTo>
                  <a:lnTo>
                    <a:pt x="13" y="12"/>
                  </a:lnTo>
                  <a:lnTo>
                    <a:pt x="6" y="11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6" y="30"/>
                  </a:lnTo>
                  <a:lnTo>
                    <a:pt x="5" y="36"/>
                  </a:lnTo>
                  <a:lnTo>
                    <a:pt x="9" y="36"/>
                  </a:lnTo>
                  <a:lnTo>
                    <a:pt x="13" y="40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9" y="41"/>
                  </a:lnTo>
                  <a:lnTo>
                    <a:pt x="21" y="44"/>
                  </a:lnTo>
                  <a:lnTo>
                    <a:pt x="24" y="46"/>
                  </a:lnTo>
                  <a:lnTo>
                    <a:pt x="28" y="45"/>
                  </a:lnTo>
                  <a:lnTo>
                    <a:pt x="30" y="41"/>
                  </a:lnTo>
                  <a:lnTo>
                    <a:pt x="36" y="42"/>
                  </a:lnTo>
                  <a:lnTo>
                    <a:pt x="42" y="39"/>
                  </a:lnTo>
                  <a:lnTo>
                    <a:pt x="41" y="36"/>
                  </a:lnTo>
                  <a:lnTo>
                    <a:pt x="41" y="30"/>
                  </a:lnTo>
                  <a:lnTo>
                    <a:pt x="44" y="30"/>
                  </a:lnTo>
                  <a:lnTo>
                    <a:pt x="44" y="27"/>
                  </a:lnTo>
                  <a:lnTo>
                    <a:pt x="41" y="24"/>
                  </a:lnTo>
                  <a:lnTo>
                    <a:pt x="39" y="22"/>
                  </a:lnTo>
                  <a:lnTo>
                    <a:pt x="39" y="15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38" name="Freeform 118"/>
            <p:cNvSpPr>
              <a:spLocks/>
            </p:cNvSpPr>
            <p:nvPr/>
          </p:nvSpPr>
          <p:spPr bwMode="auto">
            <a:xfrm>
              <a:off x="3044" y="2936"/>
              <a:ext cx="768" cy="600"/>
            </a:xfrm>
            <a:custGeom>
              <a:avLst/>
              <a:gdLst>
                <a:gd name="T0" fmla="*/ 0 w 128"/>
                <a:gd name="T1" fmla="*/ 2147483647 h 100"/>
                <a:gd name="T2" fmla="*/ 2147483647 w 128"/>
                <a:gd name="T3" fmla="*/ 2147483647 h 100"/>
                <a:gd name="T4" fmla="*/ 2147483647 w 128"/>
                <a:gd name="T5" fmla="*/ 2147483647 h 100"/>
                <a:gd name="T6" fmla="*/ 2147483647 w 128"/>
                <a:gd name="T7" fmla="*/ 2147483647 h 100"/>
                <a:gd name="T8" fmla="*/ 2147483647 w 128"/>
                <a:gd name="T9" fmla="*/ 2147483647 h 100"/>
                <a:gd name="T10" fmla="*/ 2147483647 w 128"/>
                <a:gd name="T11" fmla="*/ 2147483647 h 100"/>
                <a:gd name="T12" fmla="*/ 2147483647 w 128"/>
                <a:gd name="T13" fmla="*/ 2147483647 h 100"/>
                <a:gd name="T14" fmla="*/ 2147483647 w 128"/>
                <a:gd name="T15" fmla="*/ 2147483647 h 100"/>
                <a:gd name="T16" fmla="*/ 2147483647 w 128"/>
                <a:gd name="T17" fmla="*/ 2147483647 h 100"/>
                <a:gd name="T18" fmla="*/ 2147483647 w 128"/>
                <a:gd name="T19" fmla="*/ 2147483647 h 100"/>
                <a:gd name="T20" fmla="*/ 2147483647 w 128"/>
                <a:gd name="T21" fmla="*/ 2147483647 h 100"/>
                <a:gd name="T22" fmla="*/ 2147483647 w 128"/>
                <a:gd name="T23" fmla="*/ 2147483647 h 100"/>
                <a:gd name="T24" fmla="*/ 2147483647 w 128"/>
                <a:gd name="T25" fmla="*/ 2147483647 h 100"/>
                <a:gd name="T26" fmla="*/ 2147483647 w 128"/>
                <a:gd name="T27" fmla="*/ 2147483647 h 100"/>
                <a:gd name="T28" fmla="*/ 2147483647 w 128"/>
                <a:gd name="T29" fmla="*/ 2147483647 h 100"/>
                <a:gd name="T30" fmla="*/ 2147483647 w 128"/>
                <a:gd name="T31" fmla="*/ 2147483647 h 100"/>
                <a:gd name="T32" fmla="*/ 2147483647 w 128"/>
                <a:gd name="T33" fmla="*/ 2147483647 h 100"/>
                <a:gd name="T34" fmla="*/ 2147483647 w 128"/>
                <a:gd name="T35" fmla="*/ 2147483647 h 100"/>
                <a:gd name="T36" fmla="*/ 2147483647 w 128"/>
                <a:gd name="T37" fmla="*/ 2147483647 h 100"/>
                <a:gd name="T38" fmla="*/ 2147483647 w 128"/>
                <a:gd name="T39" fmla="*/ 2147483647 h 100"/>
                <a:gd name="T40" fmla="*/ 2147483647 w 128"/>
                <a:gd name="T41" fmla="*/ 2147483647 h 100"/>
                <a:gd name="T42" fmla="*/ 2147483647 w 128"/>
                <a:gd name="T43" fmla="*/ 2147483647 h 100"/>
                <a:gd name="T44" fmla="*/ 2147483647 w 128"/>
                <a:gd name="T45" fmla="*/ 2147483647 h 100"/>
                <a:gd name="T46" fmla="*/ 2147483647 w 128"/>
                <a:gd name="T47" fmla="*/ 2147483647 h 100"/>
                <a:gd name="T48" fmla="*/ 2147483647 w 128"/>
                <a:gd name="T49" fmla="*/ 2147483647 h 100"/>
                <a:gd name="T50" fmla="*/ 2147483647 w 128"/>
                <a:gd name="T51" fmla="*/ 2147483647 h 100"/>
                <a:gd name="T52" fmla="*/ 2147483647 w 128"/>
                <a:gd name="T53" fmla="*/ 2147483647 h 100"/>
                <a:gd name="T54" fmla="*/ 2147483647 w 128"/>
                <a:gd name="T55" fmla="*/ 2147483647 h 100"/>
                <a:gd name="T56" fmla="*/ 2147483647 w 128"/>
                <a:gd name="T57" fmla="*/ 2147483647 h 100"/>
                <a:gd name="T58" fmla="*/ 2147483647 w 128"/>
                <a:gd name="T59" fmla="*/ 2147483647 h 100"/>
                <a:gd name="T60" fmla="*/ 2147483647 w 128"/>
                <a:gd name="T61" fmla="*/ 2147483647 h 100"/>
                <a:gd name="T62" fmla="*/ 2147483647 w 128"/>
                <a:gd name="T63" fmla="*/ 2147483647 h 100"/>
                <a:gd name="T64" fmla="*/ 2147483647 w 128"/>
                <a:gd name="T65" fmla="*/ 2147483647 h 100"/>
                <a:gd name="T66" fmla="*/ 2147483647 w 128"/>
                <a:gd name="T67" fmla="*/ 2147483647 h 100"/>
                <a:gd name="T68" fmla="*/ 2147483647 w 128"/>
                <a:gd name="T69" fmla="*/ 2147483647 h 100"/>
                <a:gd name="T70" fmla="*/ 2147483647 w 128"/>
                <a:gd name="T71" fmla="*/ 2147483647 h 100"/>
                <a:gd name="T72" fmla="*/ 2147483647 w 128"/>
                <a:gd name="T73" fmla="*/ 2147483647 h 100"/>
                <a:gd name="T74" fmla="*/ 2147483647 w 128"/>
                <a:gd name="T75" fmla="*/ 2147483647 h 100"/>
                <a:gd name="T76" fmla="*/ 2147483647 w 128"/>
                <a:gd name="T77" fmla="*/ 2147483647 h 100"/>
                <a:gd name="T78" fmla="*/ 2147483647 w 128"/>
                <a:gd name="T79" fmla="*/ 2147483647 h 100"/>
                <a:gd name="T80" fmla="*/ 2147483647 w 128"/>
                <a:gd name="T81" fmla="*/ 2147483647 h 100"/>
                <a:gd name="T82" fmla="*/ 2147483647 w 128"/>
                <a:gd name="T83" fmla="*/ 2147483647 h 100"/>
                <a:gd name="T84" fmla="*/ 2147483647 w 128"/>
                <a:gd name="T85" fmla="*/ 2147483647 h 100"/>
                <a:gd name="T86" fmla="*/ 2147483647 w 128"/>
                <a:gd name="T87" fmla="*/ 2147483647 h 100"/>
                <a:gd name="T88" fmla="*/ 2147483647 w 128"/>
                <a:gd name="T89" fmla="*/ 2147483647 h 100"/>
                <a:gd name="T90" fmla="*/ 2147483647 w 128"/>
                <a:gd name="T91" fmla="*/ 2147483647 h 100"/>
                <a:gd name="T92" fmla="*/ 2147483647 w 128"/>
                <a:gd name="T93" fmla="*/ 2147483647 h 100"/>
                <a:gd name="T94" fmla="*/ 2147483647 w 128"/>
                <a:gd name="T95" fmla="*/ 2147483647 h 100"/>
                <a:gd name="T96" fmla="*/ 2147483647 w 128"/>
                <a:gd name="T97" fmla="*/ 2147483647 h 100"/>
                <a:gd name="T98" fmla="*/ 2147483647 w 128"/>
                <a:gd name="T99" fmla="*/ 2147483647 h 1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100"/>
                <a:gd name="T152" fmla="*/ 128 w 128"/>
                <a:gd name="T153" fmla="*/ 100 h 1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100">
                  <a:moveTo>
                    <a:pt x="2" y="77"/>
                  </a:moveTo>
                  <a:lnTo>
                    <a:pt x="0" y="74"/>
                  </a:lnTo>
                  <a:lnTo>
                    <a:pt x="3" y="72"/>
                  </a:lnTo>
                  <a:lnTo>
                    <a:pt x="3" y="67"/>
                  </a:lnTo>
                  <a:lnTo>
                    <a:pt x="5" y="67"/>
                  </a:lnTo>
                  <a:lnTo>
                    <a:pt x="11" y="62"/>
                  </a:lnTo>
                  <a:lnTo>
                    <a:pt x="14" y="64"/>
                  </a:lnTo>
                  <a:lnTo>
                    <a:pt x="13" y="66"/>
                  </a:lnTo>
                  <a:lnTo>
                    <a:pt x="21" y="71"/>
                  </a:lnTo>
                  <a:lnTo>
                    <a:pt x="25" y="76"/>
                  </a:lnTo>
                  <a:lnTo>
                    <a:pt x="31" y="75"/>
                  </a:lnTo>
                  <a:lnTo>
                    <a:pt x="35" y="79"/>
                  </a:lnTo>
                  <a:lnTo>
                    <a:pt x="36" y="85"/>
                  </a:lnTo>
                  <a:lnTo>
                    <a:pt x="40" y="85"/>
                  </a:lnTo>
                  <a:lnTo>
                    <a:pt x="40" y="88"/>
                  </a:lnTo>
                  <a:lnTo>
                    <a:pt x="45" y="85"/>
                  </a:lnTo>
                  <a:lnTo>
                    <a:pt x="48" y="85"/>
                  </a:lnTo>
                  <a:lnTo>
                    <a:pt x="48" y="82"/>
                  </a:lnTo>
                  <a:lnTo>
                    <a:pt x="52" y="80"/>
                  </a:lnTo>
                  <a:lnTo>
                    <a:pt x="56" y="78"/>
                  </a:lnTo>
                  <a:lnTo>
                    <a:pt x="57" y="75"/>
                  </a:lnTo>
                  <a:lnTo>
                    <a:pt x="58" y="71"/>
                  </a:lnTo>
                  <a:lnTo>
                    <a:pt x="62" y="71"/>
                  </a:lnTo>
                  <a:lnTo>
                    <a:pt x="65" y="66"/>
                  </a:lnTo>
                  <a:lnTo>
                    <a:pt x="69" y="66"/>
                  </a:lnTo>
                  <a:lnTo>
                    <a:pt x="71" y="63"/>
                  </a:lnTo>
                  <a:lnTo>
                    <a:pt x="71" y="58"/>
                  </a:lnTo>
                  <a:lnTo>
                    <a:pt x="75" y="58"/>
                  </a:lnTo>
                  <a:lnTo>
                    <a:pt x="75" y="55"/>
                  </a:lnTo>
                  <a:lnTo>
                    <a:pt x="73" y="55"/>
                  </a:lnTo>
                  <a:lnTo>
                    <a:pt x="74" y="51"/>
                  </a:lnTo>
                  <a:lnTo>
                    <a:pt x="76" y="51"/>
                  </a:lnTo>
                  <a:lnTo>
                    <a:pt x="78" y="48"/>
                  </a:lnTo>
                  <a:lnTo>
                    <a:pt x="78" y="44"/>
                  </a:lnTo>
                  <a:lnTo>
                    <a:pt x="77" y="43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6"/>
                  </a:lnTo>
                  <a:lnTo>
                    <a:pt x="75" y="26"/>
                  </a:lnTo>
                  <a:lnTo>
                    <a:pt x="73" y="30"/>
                  </a:lnTo>
                  <a:lnTo>
                    <a:pt x="73" y="35"/>
                  </a:lnTo>
                  <a:lnTo>
                    <a:pt x="72" y="37"/>
                  </a:lnTo>
                  <a:lnTo>
                    <a:pt x="70" y="36"/>
                  </a:lnTo>
                  <a:lnTo>
                    <a:pt x="71" y="26"/>
                  </a:lnTo>
                  <a:lnTo>
                    <a:pt x="74" y="24"/>
                  </a:lnTo>
                  <a:lnTo>
                    <a:pt x="70" y="21"/>
                  </a:lnTo>
                  <a:lnTo>
                    <a:pt x="69" y="18"/>
                  </a:lnTo>
                  <a:lnTo>
                    <a:pt x="76" y="16"/>
                  </a:lnTo>
                  <a:lnTo>
                    <a:pt x="76" y="13"/>
                  </a:lnTo>
                  <a:lnTo>
                    <a:pt x="83" y="13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90" y="9"/>
                  </a:lnTo>
                  <a:lnTo>
                    <a:pt x="92" y="11"/>
                  </a:lnTo>
                  <a:lnTo>
                    <a:pt x="94" y="9"/>
                  </a:lnTo>
                  <a:lnTo>
                    <a:pt x="95" y="12"/>
                  </a:lnTo>
                  <a:lnTo>
                    <a:pt x="105" y="10"/>
                  </a:lnTo>
                  <a:lnTo>
                    <a:pt x="110" y="8"/>
                  </a:lnTo>
                  <a:lnTo>
                    <a:pt x="110" y="3"/>
                  </a:lnTo>
                  <a:lnTo>
                    <a:pt x="112" y="4"/>
                  </a:lnTo>
                  <a:lnTo>
                    <a:pt x="113" y="0"/>
                  </a:lnTo>
                  <a:lnTo>
                    <a:pt x="115" y="1"/>
                  </a:lnTo>
                  <a:lnTo>
                    <a:pt x="115" y="3"/>
                  </a:lnTo>
                  <a:lnTo>
                    <a:pt x="114" y="5"/>
                  </a:lnTo>
                  <a:lnTo>
                    <a:pt x="113" y="9"/>
                  </a:lnTo>
                  <a:lnTo>
                    <a:pt x="116" y="12"/>
                  </a:lnTo>
                  <a:lnTo>
                    <a:pt x="119" y="23"/>
                  </a:lnTo>
                  <a:lnTo>
                    <a:pt x="123" y="23"/>
                  </a:lnTo>
                  <a:lnTo>
                    <a:pt x="127" y="26"/>
                  </a:lnTo>
                  <a:lnTo>
                    <a:pt x="128" y="32"/>
                  </a:lnTo>
                  <a:lnTo>
                    <a:pt x="124" y="35"/>
                  </a:lnTo>
                  <a:lnTo>
                    <a:pt x="120" y="35"/>
                  </a:lnTo>
                  <a:lnTo>
                    <a:pt x="118" y="40"/>
                  </a:lnTo>
                  <a:lnTo>
                    <a:pt x="110" y="45"/>
                  </a:lnTo>
                  <a:lnTo>
                    <a:pt x="110" y="50"/>
                  </a:lnTo>
                  <a:lnTo>
                    <a:pt x="114" y="52"/>
                  </a:lnTo>
                  <a:lnTo>
                    <a:pt x="114" y="57"/>
                  </a:lnTo>
                  <a:lnTo>
                    <a:pt x="110" y="61"/>
                  </a:lnTo>
                  <a:lnTo>
                    <a:pt x="104" y="63"/>
                  </a:lnTo>
                  <a:lnTo>
                    <a:pt x="104" y="66"/>
                  </a:lnTo>
                  <a:lnTo>
                    <a:pt x="99" y="65"/>
                  </a:lnTo>
                  <a:cubicBezTo>
                    <a:pt x="99" y="65"/>
                    <a:pt x="91" y="77"/>
                    <a:pt x="91" y="77"/>
                  </a:cubicBezTo>
                  <a:cubicBezTo>
                    <a:pt x="90" y="77"/>
                    <a:pt x="85" y="76"/>
                    <a:pt x="85" y="76"/>
                  </a:cubicBezTo>
                  <a:lnTo>
                    <a:pt x="82" y="80"/>
                  </a:lnTo>
                  <a:lnTo>
                    <a:pt x="75" y="78"/>
                  </a:lnTo>
                  <a:lnTo>
                    <a:pt x="75" y="85"/>
                  </a:lnTo>
                  <a:lnTo>
                    <a:pt x="72" y="88"/>
                  </a:lnTo>
                  <a:lnTo>
                    <a:pt x="77" y="91"/>
                  </a:lnTo>
                  <a:lnTo>
                    <a:pt x="77" y="93"/>
                  </a:lnTo>
                  <a:lnTo>
                    <a:pt x="71" y="94"/>
                  </a:lnTo>
                  <a:lnTo>
                    <a:pt x="71" y="100"/>
                  </a:lnTo>
                  <a:lnTo>
                    <a:pt x="66" y="99"/>
                  </a:lnTo>
                  <a:lnTo>
                    <a:pt x="66" y="95"/>
                  </a:lnTo>
                  <a:lnTo>
                    <a:pt x="52" y="94"/>
                  </a:lnTo>
                  <a:lnTo>
                    <a:pt x="46" y="100"/>
                  </a:lnTo>
                  <a:lnTo>
                    <a:pt x="37" y="100"/>
                  </a:lnTo>
                  <a:lnTo>
                    <a:pt x="28" y="95"/>
                  </a:lnTo>
                  <a:lnTo>
                    <a:pt x="27" y="85"/>
                  </a:lnTo>
                  <a:lnTo>
                    <a:pt x="14" y="82"/>
                  </a:lnTo>
                  <a:lnTo>
                    <a:pt x="5" y="79"/>
                  </a:lnTo>
                  <a:lnTo>
                    <a:pt x="2" y="77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39" name="Freeform 119"/>
            <p:cNvSpPr>
              <a:spLocks/>
            </p:cNvSpPr>
            <p:nvPr/>
          </p:nvSpPr>
          <p:spPr bwMode="auto">
            <a:xfrm>
              <a:off x="3470" y="2840"/>
              <a:ext cx="582" cy="732"/>
            </a:xfrm>
            <a:custGeom>
              <a:avLst/>
              <a:gdLst>
                <a:gd name="T0" fmla="*/ 0 w 97"/>
                <a:gd name="T1" fmla="*/ 2147483647 h 122"/>
                <a:gd name="T2" fmla="*/ 2147483647 w 97"/>
                <a:gd name="T3" fmla="*/ 2147483647 h 122"/>
                <a:gd name="T4" fmla="*/ 2147483647 w 97"/>
                <a:gd name="T5" fmla="*/ 2147483647 h 122"/>
                <a:gd name="T6" fmla="*/ 2147483647 w 97"/>
                <a:gd name="T7" fmla="*/ 2147483647 h 122"/>
                <a:gd name="T8" fmla="*/ 2147483647 w 97"/>
                <a:gd name="T9" fmla="*/ 2147483647 h 122"/>
                <a:gd name="T10" fmla="*/ 2147483647 w 97"/>
                <a:gd name="T11" fmla="*/ 2147483647 h 122"/>
                <a:gd name="T12" fmla="*/ 2147483647 w 97"/>
                <a:gd name="T13" fmla="*/ 2147483647 h 122"/>
                <a:gd name="T14" fmla="*/ 2147483647 w 97"/>
                <a:gd name="T15" fmla="*/ 2147483647 h 122"/>
                <a:gd name="T16" fmla="*/ 2147483647 w 97"/>
                <a:gd name="T17" fmla="*/ 2147483647 h 122"/>
                <a:gd name="T18" fmla="*/ 2147483647 w 97"/>
                <a:gd name="T19" fmla="*/ 2147483647 h 122"/>
                <a:gd name="T20" fmla="*/ 2147483647 w 97"/>
                <a:gd name="T21" fmla="*/ 2147483647 h 122"/>
                <a:gd name="T22" fmla="*/ 2147483647 w 97"/>
                <a:gd name="T23" fmla="*/ 2147483647 h 122"/>
                <a:gd name="T24" fmla="*/ 2147483647 w 97"/>
                <a:gd name="T25" fmla="*/ 2147483647 h 122"/>
                <a:gd name="T26" fmla="*/ 2147483647 w 97"/>
                <a:gd name="T27" fmla="*/ 2147483647 h 122"/>
                <a:gd name="T28" fmla="*/ 2147483647 w 97"/>
                <a:gd name="T29" fmla="*/ 2147483647 h 122"/>
                <a:gd name="T30" fmla="*/ 2147483647 w 97"/>
                <a:gd name="T31" fmla="*/ 2147483647 h 122"/>
                <a:gd name="T32" fmla="*/ 2147483647 w 97"/>
                <a:gd name="T33" fmla="*/ 0 h 122"/>
                <a:gd name="T34" fmla="*/ 2147483647 w 97"/>
                <a:gd name="T35" fmla="*/ 2147483647 h 122"/>
                <a:gd name="T36" fmla="*/ 2147483647 w 97"/>
                <a:gd name="T37" fmla="*/ 2147483647 h 122"/>
                <a:gd name="T38" fmla="*/ 2147483647 w 97"/>
                <a:gd name="T39" fmla="*/ 2147483647 h 122"/>
                <a:gd name="T40" fmla="*/ 2147483647 w 97"/>
                <a:gd name="T41" fmla="*/ 2147483647 h 122"/>
                <a:gd name="T42" fmla="*/ 2147483647 w 97"/>
                <a:gd name="T43" fmla="*/ 2147483647 h 122"/>
                <a:gd name="T44" fmla="*/ 2147483647 w 97"/>
                <a:gd name="T45" fmla="*/ 2147483647 h 122"/>
                <a:gd name="T46" fmla="*/ 2147483647 w 97"/>
                <a:gd name="T47" fmla="*/ 2147483647 h 122"/>
                <a:gd name="T48" fmla="*/ 2147483647 w 97"/>
                <a:gd name="T49" fmla="*/ 2147483647 h 122"/>
                <a:gd name="T50" fmla="*/ 2147483647 w 97"/>
                <a:gd name="T51" fmla="*/ 2147483647 h 122"/>
                <a:gd name="T52" fmla="*/ 2147483647 w 97"/>
                <a:gd name="T53" fmla="*/ 2147483647 h 122"/>
                <a:gd name="T54" fmla="*/ 2147483647 w 97"/>
                <a:gd name="T55" fmla="*/ 2147483647 h 122"/>
                <a:gd name="T56" fmla="*/ 2147483647 w 97"/>
                <a:gd name="T57" fmla="*/ 2147483647 h 122"/>
                <a:gd name="T58" fmla="*/ 2147483647 w 97"/>
                <a:gd name="T59" fmla="*/ 2147483647 h 122"/>
                <a:gd name="T60" fmla="*/ 2147483647 w 97"/>
                <a:gd name="T61" fmla="*/ 2147483647 h 122"/>
                <a:gd name="T62" fmla="*/ 2147483647 w 97"/>
                <a:gd name="T63" fmla="*/ 2147483647 h 122"/>
                <a:gd name="T64" fmla="*/ 2147483647 w 97"/>
                <a:gd name="T65" fmla="*/ 2147483647 h 122"/>
                <a:gd name="T66" fmla="*/ 2147483647 w 97"/>
                <a:gd name="T67" fmla="*/ 2147483647 h 122"/>
                <a:gd name="T68" fmla="*/ 2147483647 w 97"/>
                <a:gd name="T69" fmla="*/ 2147483647 h 122"/>
                <a:gd name="T70" fmla="*/ 2147483647 w 97"/>
                <a:gd name="T71" fmla="*/ 2147483647 h 122"/>
                <a:gd name="T72" fmla="*/ 2147483647 w 97"/>
                <a:gd name="T73" fmla="*/ 2147483647 h 122"/>
                <a:gd name="T74" fmla="*/ 2147483647 w 97"/>
                <a:gd name="T75" fmla="*/ 2147483647 h 1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7"/>
                <a:gd name="T115" fmla="*/ 0 h 122"/>
                <a:gd name="T116" fmla="*/ 97 w 97"/>
                <a:gd name="T117" fmla="*/ 122 h 1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7" h="122">
                  <a:moveTo>
                    <a:pt x="0" y="116"/>
                  </a:moveTo>
                  <a:lnTo>
                    <a:pt x="0" y="110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1" y="104"/>
                  </a:lnTo>
                  <a:lnTo>
                    <a:pt x="4" y="101"/>
                  </a:lnTo>
                  <a:lnTo>
                    <a:pt x="4" y="94"/>
                  </a:lnTo>
                  <a:lnTo>
                    <a:pt x="11" y="96"/>
                  </a:lnTo>
                  <a:lnTo>
                    <a:pt x="14" y="92"/>
                  </a:lnTo>
                  <a:cubicBezTo>
                    <a:pt x="14" y="92"/>
                    <a:pt x="19" y="93"/>
                    <a:pt x="20" y="93"/>
                  </a:cubicBezTo>
                  <a:cubicBezTo>
                    <a:pt x="20" y="93"/>
                    <a:pt x="28" y="81"/>
                    <a:pt x="28" y="81"/>
                  </a:cubicBezTo>
                  <a:lnTo>
                    <a:pt x="33" y="82"/>
                  </a:lnTo>
                  <a:lnTo>
                    <a:pt x="33" y="79"/>
                  </a:lnTo>
                  <a:lnTo>
                    <a:pt x="39" y="77"/>
                  </a:lnTo>
                  <a:lnTo>
                    <a:pt x="43" y="73"/>
                  </a:lnTo>
                  <a:lnTo>
                    <a:pt x="43" y="68"/>
                  </a:lnTo>
                  <a:lnTo>
                    <a:pt x="39" y="66"/>
                  </a:lnTo>
                  <a:lnTo>
                    <a:pt x="39" y="61"/>
                  </a:lnTo>
                  <a:lnTo>
                    <a:pt x="47" y="56"/>
                  </a:lnTo>
                  <a:lnTo>
                    <a:pt x="49" y="51"/>
                  </a:lnTo>
                  <a:lnTo>
                    <a:pt x="53" y="51"/>
                  </a:lnTo>
                  <a:lnTo>
                    <a:pt x="57" y="48"/>
                  </a:lnTo>
                  <a:lnTo>
                    <a:pt x="56" y="42"/>
                  </a:lnTo>
                  <a:lnTo>
                    <a:pt x="52" y="39"/>
                  </a:lnTo>
                  <a:lnTo>
                    <a:pt x="48" y="39"/>
                  </a:lnTo>
                  <a:lnTo>
                    <a:pt x="45" y="28"/>
                  </a:lnTo>
                  <a:lnTo>
                    <a:pt x="42" y="25"/>
                  </a:lnTo>
                  <a:lnTo>
                    <a:pt x="43" y="21"/>
                  </a:lnTo>
                  <a:lnTo>
                    <a:pt x="48" y="22"/>
                  </a:lnTo>
                  <a:lnTo>
                    <a:pt x="56" y="19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50" y="4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1" y="3"/>
                  </a:lnTo>
                  <a:lnTo>
                    <a:pt x="64" y="7"/>
                  </a:lnTo>
                  <a:lnTo>
                    <a:pt x="67" y="15"/>
                  </a:lnTo>
                  <a:lnTo>
                    <a:pt x="70" y="14"/>
                  </a:lnTo>
                  <a:lnTo>
                    <a:pt x="71" y="17"/>
                  </a:lnTo>
                  <a:lnTo>
                    <a:pt x="75" y="19"/>
                  </a:lnTo>
                  <a:lnTo>
                    <a:pt x="74" y="22"/>
                  </a:lnTo>
                  <a:lnTo>
                    <a:pt x="75" y="25"/>
                  </a:lnTo>
                  <a:lnTo>
                    <a:pt x="79" y="22"/>
                  </a:lnTo>
                  <a:lnTo>
                    <a:pt x="82" y="22"/>
                  </a:lnTo>
                  <a:lnTo>
                    <a:pt x="83" y="27"/>
                  </a:lnTo>
                  <a:lnTo>
                    <a:pt x="88" y="25"/>
                  </a:lnTo>
                  <a:lnTo>
                    <a:pt x="88" y="28"/>
                  </a:lnTo>
                  <a:lnTo>
                    <a:pt x="89" y="35"/>
                  </a:lnTo>
                  <a:lnTo>
                    <a:pt x="93" y="36"/>
                  </a:lnTo>
                  <a:lnTo>
                    <a:pt x="93" y="38"/>
                  </a:lnTo>
                  <a:lnTo>
                    <a:pt x="90" y="39"/>
                  </a:lnTo>
                  <a:lnTo>
                    <a:pt x="90" y="43"/>
                  </a:lnTo>
                  <a:lnTo>
                    <a:pt x="97" y="50"/>
                  </a:lnTo>
                  <a:lnTo>
                    <a:pt x="88" y="54"/>
                  </a:lnTo>
                  <a:lnTo>
                    <a:pt x="86" y="62"/>
                  </a:lnTo>
                  <a:lnTo>
                    <a:pt x="91" y="62"/>
                  </a:lnTo>
                  <a:lnTo>
                    <a:pt x="94" y="71"/>
                  </a:lnTo>
                  <a:lnTo>
                    <a:pt x="90" y="75"/>
                  </a:lnTo>
                  <a:lnTo>
                    <a:pt x="87" y="89"/>
                  </a:lnTo>
                  <a:lnTo>
                    <a:pt x="90" y="96"/>
                  </a:lnTo>
                  <a:lnTo>
                    <a:pt x="85" y="99"/>
                  </a:lnTo>
                  <a:lnTo>
                    <a:pt x="82" y="106"/>
                  </a:lnTo>
                  <a:lnTo>
                    <a:pt x="71" y="103"/>
                  </a:lnTo>
                  <a:lnTo>
                    <a:pt x="66" y="101"/>
                  </a:lnTo>
                  <a:lnTo>
                    <a:pt x="62" y="105"/>
                  </a:lnTo>
                  <a:lnTo>
                    <a:pt x="56" y="103"/>
                  </a:lnTo>
                  <a:lnTo>
                    <a:pt x="50" y="103"/>
                  </a:lnTo>
                  <a:lnTo>
                    <a:pt x="43" y="110"/>
                  </a:lnTo>
                  <a:lnTo>
                    <a:pt x="45" y="115"/>
                  </a:lnTo>
                  <a:lnTo>
                    <a:pt x="38" y="114"/>
                  </a:lnTo>
                  <a:lnTo>
                    <a:pt x="29" y="118"/>
                  </a:lnTo>
                  <a:lnTo>
                    <a:pt x="19" y="122"/>
                  </a:lnTo>
                  <a:lnTo>
                    <a:pt x="9" y="121"/>
                  </a:lnTo>
                  <a:lnTo>
                    <a:pt x="5" y="120"/>
                  </a:lnTo>
                  <a:lnTo>
                    <a:pt x="3" y="116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40" name="Freeform 120"/>
            <p:cNvSpPr>
              <a:spLocks/>
            </p:cNvSpPr>
            <p:nvPr/>
          </p:nvSpPr>
          <p:spPr bwMode="auto">
            <a:xfrm>
              <a:off x="3674" y="3350"/>
              <a:ext cx="156" cy="108"/>
            </a:xfrm>
            <a:custGeom>
              <a:avLst/>
              <a:gdLst>
                <a:gd name="T0" fmla="*/ 2147483647 w 26"/>
                <a:gd name="T1" fmla="*/ 2147483647 h 18"/>
                <a:gd name="T2" fmla="*/ 2147483647 w 26"/>
                <a:gd name="T3" fmla="*/ 2147483647 h 18"/>
                <a:gd name="T4" fmla="*/ 2147483647 w 26"/>
                <a:gd name="T5" fmla="*/ 2147483647 h 18"/>
                <a:gd name="T6" fmla="*/ 2147483647 w 26"/>
                <a:gd name="T7" fmla="*/ 2147483647 h 18"/>
                <a:gd name="T8" fmla="*/ 2147483647 w 26"/>
                <a:gd name="T9" fmla="*/ 0 h 18"/>
                <a:gd name="T10" fmla="*/ 2147483647 w 26"/>
                <a:gd name="T11" fmla="*/ 0 h 18"/>
                <a:gd name="T12" fmla="*/ 2147483647 w 26"/>
                <a:gd name="T13" fmla="*/ 2147483647 h 18"/>
                <a:gd name="T14" fmla="*/ 2147483647 w 26"/>
                <a:gd name="T15" fmla="*/ 2147483647 h 18"/>
                <a:gd name="T16" fmla="*/ 2147483647 w 26"/>
                <a:gd name="T17" fmla="*/ 2147483647 h 18"/>
                <a:gd name="T18" fmla="*/ 2147483647 w 26"/>
                <a:gd name="T19" fmla="*/ 2147483647 h 18"/>
                <a:gd name="T20" fmla="*/ 2147483647 w 26"/>
                <a:gd name="T21" fmla="*/ 2147483647 h 18"/>
                <a:gd name="T22" fmla="*/ 2147483647 w 26"/>
                <a:gd name="T23" fmla="*/ 2147483647 h 18"/>
                <a:gd name="T24" fmla="*/ 2147483647 w 26"/>
                <a:gd name="T25" fmla="*/ 2147483647 h 18"/>
                <a:gd name="T26" fmla="*/ 2147483647 w 26"/>
                <a:gd name="T27" fmla="*/ 2147483647 h 18"/>
                <a:gd name="T28" fmla="*/ 2147483647 w 26"/>
                <a:gd name="T29" fmla="*/ 2147483647 h 18"/>
                <a:gd name="T30" fmla="*/ 2147483647 w 26"/>
                <a:gd name="T31" fmla="*/ 2147483647 h 18"/>
                <a:gd name="T32" fmla="*/ 2147483647 w 26"/>
                <a:gd name="T33" fmla="*/ 2147483647 h 18"/>
                <a:gd name="T34" fmla="*/ 0 w 26"/>
                <a:gd name="T35" fmla="*/ 2147483647 h 18"/>
                <a:gd name="T36" fmla="*/ 2147483647 w 26"/>
                <a:gd name="T37" fmla="*/ 2147483647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"/>
                <a:gd name="T58" fmla="*/ 0 h 18"/>
                <a:gd name="T59" fmla="*/ 26 w 2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" h="18">
                  <a:moveTo>
                    <a:pt x="1" y="7"/>
                  </a:moveTo>
                  <a:lnTo>
                    <a:pt x="9" y="8"/>
                  </a:lnTo>
                  <a:lnTo>
                    <a:pt x="11" y="4"/>
                  </a:lnTo>
                  <a:lnTo>
                    <a:pt x="15" y="5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6" y="6"/>
                  </a:lnTo>
                  <a:lnTo>
                    <a:pt x="23" y="5"/>
                  </a:lnTo>
                  <a:lnTo>
                    <a:pt x="22" y="7"/>
                  </a:lnTo>
                  <a:lnTo>
                    <a:pt x="26" y="10"/>
                  </a:lnTo>
                  <a:lnTo>
                    <a:pt x="24" y="13"/>
                  </a:lnTo>
                  <a:lnTo>
                    <a:pt x="20" y="13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1" y="7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41" name="Freeform 121"/>
            <p:cNvSpPr>
              <a:spLocks/>
            </p:cNvSpPr>
            <p:nvPr/>
          </p:nvSpPr>
          <p:spPr bwMode="auto">
            <a:xfrm>
              <a:off x="3890" y="2810"/>
              <a:ext cx="696" cy="492"/>
            </a:xfrm>
            <a:custGeom>
              <a:avLst/>
              <a:gdLst>
                <a:gd name="T0" fmla="*/ 2147483647 w 116"/>
                <a:gd name="T1" fmla="*/ 2147483647 h 82"/>
                <a:gd name="T2" fmla="*/ 2147483647 w 116"/>
                <a:gd name="T3" fmla="*/ 2147483647 h 82"/>
                <a:gd name="T4" fmla="*/ 2147483647 w 116"/>
                <a:gd name="T5" fmla="*/ 2147483647 h 82"/>
                <a:gd name="T6" fmla="*/ 2147483647 w 116"/>
                <a:gd name="T7" fmla="*/ 2147483647 h 82"/>
                <a:gd name="T8" fmla="*/ 2147483647 w 116"/>
                <a:gd name="T9" fmla="*/ 2147483647 h 82"/>
                <a:gd name="T10" fmla="*/ 2147483647 w 116"/>
                <a:gd name="T11" fmla="*/ 2147483647 h 82"/>
                <a:gd name="T12" fmla="*/ 2147483647 w 116"/>
                <a:gd name="T13" fmla="*/ 2147483647 h 82"/>
                <a:gd name="T14" fmla="*/ 0 w 116"/>
                <a:gd name="T15" fmla="*/ 2147483647 h 82"/>
                <a:gd name="T16" fmla="*/ 2147483647 w 116"/>
                <a:gd name="T17" fmla="*/ 2147483647 h 82"/>
                <a:gd name="T18" fmla="*/ 2147483647 w 116"/>
                <a:gd name="T19" fmla="*/ 2147483647 h 82"/>
                <a:gd name="T20" fmla="*/ 2147483647 w 116"/>
                <a:gd name="T21" fmla="*/ 2147483647 h 82"/>
                <a:gd name="T22" fmla="*/ 2147483647 w 116"/>
                <a:gd name="T23" fmla="*/ 2147483647 h 82"/>
                <a:gd name="T24" fmla="*/ 2147483647 w 116"/>
                <a:gd name="T25" fmla="*/ 2147483647 h 82"/>
                <a:gd name="T26" fmla="*/ 2147483647 w 116"/>
                <a:gd name="T27" fmla="*/ 2147483647 h 82"/>
                <a:gd name="T28" fmla="*/ 2147483647 w 116"/>
                <a:gd name="T29" fmla="*/ 2147483647 h 82"/>
                <a:gd name="T30" fmla="*/ 2147483647 w 116"/>
                <a:gd name="T31" fmla="*/ 2147483647 h 82"/>
                <a:gd name="T32" fmla="*/ 2147483647 w 116"/>
                <a:gd name="T33" fmla="*/ 2147483647 h 82"/>
                <a:gd name="T34" fmla="*/ 2147483647 w 116"/>
                <a:gd name="T35" fmla="*/ 2147483647 h 82"/>
                <a:gd name="T36" fmla="*/ 2147483647 w 116"/>
                <a:gd name="T37" fmla="*/ 2147483647 h 82"/>
                <a:gd name="T38" fmla="*/ 2147483647 w 116"/>
                <a:gd name="T39" fmla="*/ 2147483647 h 82"/>
                <a:gd name="T40" fmla="*/ 2147483647 w 116"/>
                <a:gd name="T41" fmla="*/ 2147483647 h 82"/>
                <a:gd name="T42" fmla="*/ 2147483647 w 116"/>
                <a:gd name="T43" fmla="*/ 2147483647 h 82"/>
                <a:gd name="T44" fmla="*/ 2147483647 w 116"/>
                <a:gd name="T45" fmla="*/ 2147483647 h 82"/>
                <a:gd name="T46" fmla="*/ 2147483647 w 116"/>
                <a:gd name="T47" fmla="*/ 2147483647 h 82"/>
                <a:gd name="T48" fmla="*/ 2147483647 w 116"/>
                <a:gd name="T49" fmla="*/ 2147483647 h 82"/>
                <a:gd name="T50" fmla="*/ 2147483647 w 116"/>
                <a:gd name="T51" fmla="*/ 2147483647 h 82"/>
                <a:gd name="T52" fmla="*/ 2147483647 w 116"/>
                <a:gd name="T53" fmla="*/ 2147483647 h 82"/>
                <a:gd name="T54" fmla="*/ 2147483647 w 116"/>
                <a:gd name="T55" fmla="*/ 2147483647 h 82"/>
                <a:gd name="T56" fmla="*/ 2147483647 w 116"/>
                <a:gd name="T57" fmla="*/ 2147483647 h 82"/>
                <a:gd name="T58" fmla="*/ 2147483647 w 116"/>
                <a:gd name="T59" fmla="*/ 2147483647 h 82"/>
                <a:gd name="T60" fmla="*/ 2147483647 w 116"/>
                <a:gd name="T61" fmla="*/ 2147483647 h 82"/>
                <a:gd name="T62" fmla="*/ 2147483647 w 116"/>
                <a:gd name="T63" fmla="*/ 2147483647 h 82"/>
                <a:gd name="T64" fmla="*/ 2147483647 w 116"/>
                <a:gd name="T65" fmla="*/ 2147483647 h 82"/>
                <a:gd name="T66" fmla="*/ 2147483647 w 116"/>
                <a:gd name="T67" fmla="*/ 2147483647 h 82"/>
                <a:gd name="T68" fmla="*/ 2147483647 w 116"/>
                <a:gd name="T69" fmla="*/ 2147483647 h 82"/>
                <a:gd name="T70" fmla="*/ 2147483647 w 116"/>
                <a:gd name="T71" fmla="*/ 2147483647 h 82"/>
                <a:gd name="T72" fmla="*/ 2147483647 w 116"/>
                <a:gd name="T73" fmla="*/ 2147483647 h 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6"/>
                <a:gd name="T112" fmla="*/ 0 h 82"/>
                <a:gd name="T113" fmla="*/ 116 w 116"/>
                <a:gd name="T114" fmla="*/ 82 h 8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6" h="82">
                  <a:moveTo>
                    <a:pt x="75" y="4"/>
                  </a:moveTo>
                  <a:lnTo>
                    <a:pt x="64" y="10"/>
                  </a:lnTo>
                  <a:lnTo>
                    <a:pt x="66" y="13"/>
                  </a:lnTo>
                  <a:lnTo>
                    <a:pt x="61" y="14"/>
                  </a:lnTo>
                  <a:lnTo>
                    <a:pt x="58" y="13"/>
                  </a:lnTo>
                  <a:lnTo>
                    <a:pt x="45" y="20"/>
                  </a:lnTo>
                  <a:lnTo>
                    <a:pt x="42" y="17"/>
                  </a:lnTo>
                  <a:lnTo>
                    <a:pt x="34" y="21"/>
                  </a:lnTo>
                  <a:lnTo>
                    <a:pt x="29" y="17"/>
                  </a:lnTo>
                  <a:lnTo>
                    <a:pt x="22" y="16"/>
                  </a:lnTo>
                  <a:lnTo>
                    <a:pt x="20" y="21"/>
                  </a:lnTo>
                  <a:lnTo>
                    <a:pt x="15" y="16"/>
                  </a:lnTo>
                  <a:lnTo>
                    <a:pt x="12" y="17"/>
                  </a:lnTo>
                  <a:lnTo>
                    <a:pt x="9" y="14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5" y="24"/>
                  </a:lnTo>
                  <a:lnTo>
                    <a:pt x="4" y="27"/>
                  </a:lnTo>
                  <a:lnTo>
                    <a:pt x="5" y="30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3" y="32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19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0" y="44"/>
                  </a:lnTo>
                  <a:lnTo>
                    <a:pt x="20" y="48"/>
                  </a:lnTo>
                  <a:lnTo>
                    <a:pt x="27" y="55"/>
                  </a:lnTo>
                  <a:lnTo>
                    <a:pt x="36" y="49"/>
                  </a:lnTo>
                  <a:lnTo>
                    <a:pt x="42" y="52"/>
                  </a:lnTo>
                  <a:lnTo>
                    <a:pt x="54" y="51"/>
                  </a:lnTo>
                  <a:lnTo>
                    <a:pt x="64" y="58"/>
                  </a:lnTo>
                  <a:lnTo>
                    <a:pt x="71" y="69"/>
                  </a:lnTo>
                  <a:lnTo>
                    <a:pt x="82" y="77"/>
                  </a:lnTo>
                  <a:lnTo>
                    <a:pt x="86" y="81"/>
                  </a:lnTo>
                  <a:lnTo>
                    <a:pt x="92" y="79"/>
                  </a:lnTo>
                  <a:lnTo>
                    <a:pt x="94" y="79"/>
                  </a:lnTo>
                  <a:lnTo>
                    <a:pt x="96" y="82"/>
                  </a:lnTo>
                  <a:lnTo>
                    <a:pt x="98" y="82"/>
                  </a:lnTo>
                  <a:lnTo>
                    <a:pt x="99" y="77"/>
                  </a:lnTo>
                  <a:lnTo>
                    <a:pt x="101" y="79"/>
                  </a:lnTo>
                  <a:lnTo>
                    <a:pt x="105" y="82"/>
                  </a:lnTo>
                  <a:lnTo>
                    <a:pt x="109" y="80"/>
                  </a:lnTo>
                  <a:lnTo>
                    <a:pt x="113" y="72"/>
                  </a:lnTo>
                  <a:lnTo>
                    <a:pt x="107" y="63"/>
                  </a:lnTo>
                  <a:lnTo>
                    <a:pt x="100" y="60"/>
                  </a:lnTo>
                  <a:lnTo>
                    <a:pt x="100" y="52"/>
                  </a:lnTo>
                  <a:lnTo>
                    <a:pt x="101" y="50"/>
                  </a:lnTo>
                  <a:lnTo>
                    <a:pt x="99" y="48"/>
                  </a:lnTo>
                  <a:lnTo>
                    <a:pt x="104" y="43"/>
                  </a:lnTo>
                  <a:lnTo>
                    <a:pt x="105" y="37"/>
                  </a:lnTo>
                  <a:lnTo>
                    <a:pt x="109" y="35"/>
                  </a:lnTo>
                  <a:lnTo>
                    <a:pt x="106" y="33"/>
                  </a:lnTo>
                  <a:lnTo>
                    <a:pt x="106" y="29"/>
                  </a:lnTo>
                  <a:lnTo>
                    <a:pt x="114" y="28"/>
                  </a:lnTo>
                  <a:lnTo>
                    <a:pt x="116" y="25"/>
                  </a:lnTo>
                  <a:lnTo>
                    <a:pt x="113" y="17"/>
                  </a:lnTo>
                  <a:lnTo>
                    <a:pt x="109" y="16"/>
                  </a:lnTo>
                  <a:lnTo>
                    <a:pt x="107" y="19"/>
                  </a:lnTo>
                  <a:lnTo>
                    <a:pt x="103" y="19"/>
                  </a:lnTo>
                  <a:lnTo>
                    <a:pt x="103" y="23"/>
                  </a:lnTo>
                  <a:lnTo>
                    <a:pt x="96" y="29"/>
                  </a:lnTo>
                  <a:lnTo>
                    <a:pt x="91" y="30"/>
                  </a:lnTo>
                  <a:lnTo>
                    <a:pt x="88" y="25"/>
                  </a:lnTo>
                  <a:lnTo>
                    <a:pt x="81" y="25"/>
                  </a:lnTo>
                  <a:lnTo>
                    <a:pt x="79" y="20"/>
                  </a:lnTo>
                  <a:lnTo>
                    <a:pt x="84" y="18"/>
                  </a:lnTo>
                  <a:lnTo>
                    <a:pt x="82" y="14"/>
                  </a:lnTo>
                  <a:lnTo>
                    <a:pt x="88" y="3"/>
                  </a:lnTo>
                  <a:lnTo>
                    <a:pt x="84" y="0"/>
                  </a:lnTo>
                  <a:lnTo>
                    <a:pt x="75" y="4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42" name="Freeform 122"/>
            <p:cNvSpPr>
              <a:spLocks/>
            </p:cNvSpPr>
            <p:nvPr/>
          </p:nvSpPr>
          <p:spPr bwMode="auto">
            <a:xfrm>
              <a:off x="4544" y="3212"/>
              <a:ext cx="198" cy="156"/>
            </a:xfrm>
            <a:custGeom>
              <a:avLst/>
              <a:gdLst>
                <a:gd name="T0" fmla="*/ 0 w 33"/>
                <a:gd name="T1" fmla="*/ 2147483647 h 26"/>
                <a:gd name="T2" fmla="*/ 2147483647 w 33"/>
                <a:gd name="T3" fmla="*/ 2147483647 h 26"/>
                <a:gd name="T4" fmla="*/ 2147483647 w 33"/>
                <a:gd name="T5" fmla="*/ 2147483647 h 26"/>
                <a:gd name="T6" fmla="*/ 2147483647 w 33"/>
                <a:gd name="T7" fmla="*/ 0 h 26"/>
                <a:gd name="T8" fmla="*/ 2147483647 w 33"/>
                <a:gd name="T9" fmla="*/ 2147483647 h 26"/>
                <a:gd name="T10" fmla="*/ 2147483647 w 33"/>
                <a:gd name="T11" fmla="*/ 2147483647 h 26"/>
                <a:gd name="T12" fmla="*/ 2147483647 w 33"/>
                <a:gd name="T13" fmla="*/ 2147483647 h 26"/>
                <a:gd name="T14" fmla="*/ 2147483647 w 33"/>
                <a:gd name="T15" fmla="*/ 2147483647 h 26"/>
                <a:gd name="T16" fmla="*/ 2147483647 w 33"/>
                <a:gd name="T17" fmla="*/ 2147483647 h 26"/>
                <a:gd name="T18" fmla="*/ 2147483647 w 33"/>
                <a:gd name="T19" fmla="*/ 2147483647 h 26"/>
                <a:gd name="T20" fmla="*/ 2147483647 w 33"/>
                <a:gd name="T21" fmla="*/ 2147483647 h 26"/>
                <a:gd name="T22" fmla="*/ 2147483647 w 33"/>
                <a:gd name="T23" fmla="*/ 2147483647 h 26"/>
                <a:gd name="T24" fmla="*/ 2147483647 w 33"/>
                <a:gd name="T25" fmla="*/ 2147483647 h 26"/>
                <a:gd name="T26" fmla="*/ 2147483647 w 33"/>
                <a:gd name="T27" fmla="*/ 2147483647 h 26"/>
                <a:gd name="T28" fmla="*/ 0 w 33"/>
                <a:gd name="T29" fmla="*/ 2147483647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26"/>
                <a:gd name="T47" fmla="*/ 33 w 33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26">
                  <a:moveTo>
                    <a:pt x="0" y="13"/>
                  </a:moveTo>
                  <a:lnTo>
                    <a:pt x="4" y="5"/>
                  </a:lnTo>
                  <a:cubicBezTo>
                    <a:pt x="5" y="5"/>
                    <a:pt x="9" y="4"/>
                    <a:pt x="9" y="4"/>
                  </a:cubicBezTo>
                  <a:lnTo>
                    <a:pt x="9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3" y="1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10" y="26"/>
                  </a:lnTo>
                  <a:lnTo>
                    <a:pt x="5" y="24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43" name="Freeform 123"/>
            <p:cNvSpPr>
              <a:spLocks/>
            </p:cNvSpPr>
            <p:nvPr/>
          </p:nvSpPr>
          <p:spPr bwMode="auto">
            <a:xfrm>
              <a:off x="4286" y="2156"/>
              <a:ext cx="678" cy="1206"/>
            </a:xfrm>
            <a:custGeom>
              <a:avLst/>
              <a:gdLst>
                <a:gd name="T0" fmla="*/ 2147483647 w 113"/>
                <a:gd name="T1" fmla="*/ 2147483647 h 201"/>
                <a:gd name="T2" fmla="*/ 2147483647 w 113"/>
                <a:gd name="T3" fmla="*/ 2147483647 h 201"/>
                <a:gd name="T4" fmla="*/ 2147483647 w 113"/>
                <a:gd name="T5" fmla="*/ 2147483647 h 201"/>
                <a:gd name="T6" fmla="*/ 2147483647 w 113"/>
                <a:gd name="T7" fmla="*/ 2147483647 h 201"/>
                <a:gd name="T8" fmla="*/ 2147483647 w 113"/>
                <a:gd name="T9" fmla="*/ 2147483647 h 201"/>
                <a:gd name="T10" fmla="*/ 2147483647 w 113"/>
                <a:gd name="T11" fmla="*/ 2147483647 h 201"/>
                <a:gd name="T12" fmla="*/ 2147483647 w 113"/>
                <a:gd name="T13" fmla="*/ 2147483647 h 201"/>
                <a:gd name="T14" fmla="*/ 2147483647 w 113"/>
                <a:gd name="T15" fmla="*/ 2147483647 h 201"/>
                <a:gd name="T16" fmla="*/ 2147483647 w 113"/>
                <a:gd name="T17" fmla="*/ 2147483647 h 201"/>
                <a:gd name="T18" fmla="*/ 2147483647 w 113"/>
                <a:gd name="T19" fmla="*/ 2147483647 h 201"/>
                <a:gd name="T20" fmla="*/ 2147483647 w 113"/>
                <a:gd name="T21" fmla="*/ 2147483647 h 201"/>
                <a:gd name="T22" fmla="*/ 2147483647 w 113"/>
                <a:gd name="T23" fmla="*/ 2147483647 h 201"/>
                <a:gd name="T24" fmla="*/ 2147483647 w 113"/>
                <a:gd name="T25" fmla="*/ 2147483647 h 201"/>
                <a:gd name="T26" fmla="*/ 2147483647 w 113"/>
                <a:gd name="T27" fmla="*/ 2147483647 h 201"/>
                <a:gd name="T28" fmla="*/ 2147483647 w 113"/>
                <a:gd name="T29" fmla="*/ 2147483647 h 201"/>
                <a:gd name="T30" fmla="*/ 2147483647 w 113"/>
                <a:gd name="T31" fmla="*/ 2147483647 h 201"/>
                <a:gd name="T32" fmla="*/ 2147483647 w 113"/>
                <a:gd name="T33" fmla="*/ 2147483647 h 201"/>
                <a:gd name="T34" fmla="*/ 2147483647 w 113"/>
                <a:gd name="T35" fmla="*/ 2147483647 h 201"/>
                <a:gd name="T36" fmla="*/ 2147483647 w 113"/>
                <a:gd name="T37" fmla="*/ 2147483647 h 201"/>
                <a:gd name="T38" fmla="*/ 2147483647 w 113"/>
                <a:gd name="T39" fmla="*/ 2147483647 h 201"/>
                <a:gd name="T40" fmla="*/ 2147483647 w 113"/>
                <a:gd name="T41" fmla="*/ 2147483647 h 201"/>
                <a:gd name="T42" fmla="*/ 2147483647 w 113"/>
                <a:gd name="T43" fmla="*/ 2147483647 h 201"/>
                <a:gd name="T44" fmla="*/ 2147483647 w 113"/>
                <a:gd name="T45" fmla="*/ 2147483647 h 201"/>
                <a:gd name="T46" fmla="*/ 2147483647 w 113"/>
                <a:gd name="T47" fmla="*/ 2147483647 h 201"/>
                <a:gd name="T48" fmla="*/ 2147483647 w 113"/>
                <a:gd name="T49" fmla="*/ 2147483647 h 201"/>
                <a:gd name="T50" fmla="*/ 2147483647 w 113"/>
                <a:gd name="T51" fmla="*/ 2147483647 h 201"/>
                <a:gd name="T52" fmla="*/ 2147483647 w 113"/>
                <a:gd name="T53" fmla="*/ 2147483647 h 201"/>
                <a:gd name="T54" fmla="*/ 2147483647 w 113"/>
                <a:gd name="T55" fmla="*/ 2147483647 h 201"/>
                <a:gd name="T56" fmla="*/ 2147483647 w 113"/>
                <a:gd name="T57" fmla="*/ 2147483647 h 201"/>
                <a:gd name="T58" fmla="*/ 2147483647 w 113"/>
                <a:gd name="T59" fmla="*/ 2147483647 h 201"/>
                <a:gd name="T60" fmla="*/ 2147483647 w 113"/>
                <a:gd name="T61" fmla="*/ 2147483647 h 201"/>
                <a:gd name="T62" fmla="*/ 2147483647 w 113"/>
                <a:gd name="T63" fmla="*/ 2147483647 h 201"/>
                <a:gd name="T64" fmla="*/ 2147483647 w 113"/>
                <a:gd name="T65" fmla="*/ 2147483647 h 201"/>
                <a:gd name="T66" fmla="*/ 2147483647 w 113"/>
                <a:gd name="T67" fmla="*/ 2147483647 h 201"/>
                <a:gd name="T68" fmla="*/ 2147483647 w 113"/>
                <a:gd name="T69" fmla="*/ 2147483647 h 201"/>
                <a:gd name="T70" fmla="*/ 2147483647 w 113"/>
                <a:gd name="T71" fmla="*/ 2147483647 h 201"/>
                <a:gd name="T72" fmla="*/ 2147483647 w 113"/>
                <a:gd name="T73" fmla="*/ 2147483647 h 201"/>
                <a:gd name="T74" fmla="*/ 2147483647 w 113"/>
                <a:gd name="T75" fmla="*/ 2147483647 h 201"/>
                <a:gd name="T76" fmla="*/ 2147483647 w 113"/>
                <a:gd name="T77" fmla="*/ 2147483647 h 201"/>
                <a:gd name="T78" fmla="*/ 2147483647 w 113"/>
                <a:gd name="T79" fmla="*/ 2147483647 h 201"/>
                <a:gd name="T80" fmla="*/ 2147483647 w 113"/>
                <a:gd name="T81" fmla="*/ 2147483647 h 201"/>
                <a:gd name="T82" fmla="*/ 2147483647 w 113"/>
                <a:gd name="T83" fmla="*/ 2147483647 h 201"/>
                <a:gd name="T84" fmla="*/ 2147483647 w 113"/>
                <a:gd name="T85" fmla="*/ 2147483647 h 201"/>
                <a:gd name="T86" fmla="*/ 2147483647 w 113"/>
                <a:gd name="T87" fmla="*/ 2147483647 h 201"/>
                <a:gd name="T88" fmla="*/ 2147483647 w 113"/>
                <a:gd name="T89" fmla="*/ 2147483647 h 201"/>
                <a:gd name="T90" fmla="*/ 2147483647 w 113"/>
                <a:gd name="T91" fmla="*/ 2147483647 h 201"/>
                <a:gd name="T92" fmla="*/ 2147483647 w 113"/>
                <a:gd name="T93" fmla="*/ 0 h 201"/>
                <a:gd name="T94" fmla="*/ 2147483647 w 113"/>
                <a:gd name="T95" fmla="*/ 2147483647 h 201"/>
                <a:gd name="T96" fmla="*/ 2147483647 w 113"/>
                <a:gd name="T97" fmla="*/ 2147483647 h 201"/>
                <a:gd name="T98" fmla="*/ 2147483647 w 113"/>
                <a:gd name="T99" fmla="*/ 2147483647 h 201"/>
                <a:gd name="T100" fmla="*/ 2147483647 w 113"/>
                <a:gd name="T101" fmla="*/ 2147483647 h 201"/>
                <a:gd name="T102" fmla="*/ 2147483647 w 113"/>
                <a:gd name="T103" fmla="*/ 2147483647 h 201"/>
                <a:gd name="T104" fmla="*/ 2147483647 w 113"/>
                <a:gd name="T105" fmla="*/ 2147483647 h 201"/>
                <a:gd name="T106" fmla="*/ 2147483647 w 113"/>
                <a:gd name="T107" fmla="*/ 2147483647 h 201"/>
                <a:gd name="T108" fmla="*/ 2147483647 w 113"/>
                <a:gd name="T109" fmla="*/ 2147483647 h 201"/>
                <a:gd name="T110" fmla="*/ 2147483647 w 113"/>
                <a:gd name="T111" fmla="*/ 2147483647 h 201"/>
                <a:gd name="T112" fmla="*/ 0 w 113"/>
                <a:gd name="T113" fmla="*/ 2147483647 h 201"/>
                <a:gd name="T114" fmla="*/ 2147483647 w 113"/>
                <a:gd name="T115" fmla="*/ 2147483647 h 201"/>
                <a:gd name="T116" fmla="*/ 2147483647 w 113"/>
                <a:gd name="T117" fmla="*/ 2147483647 h 201"/>
                <a:gd name="T118" fmla="*/ 2147483647 w 113"/>
                <a:gd name="T119" fmla="*/ 2147483647 h 2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3"/>
                <a:gd name="T181" fmla="*/ 0 h 201"/>
                <a:gd name="T182" fmla="*/ 113 w 113"/>
                <a:gd name="T183" fmla="*/ 201 h 2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3" h="201">
                  <a:moveTo>
                    <a:pt x="9" y="113"/>
                  </a:moveTo>
                  <a:lnTo>
                    <a:pt x="18" y="109"/>
                  </a:lnTo>
                  <a:lnTo>
                    <a:pt x="22" y="112"/>
                  </a:lnTo>
                  <a:lnTo>
                    <a:pt x="16" y="123"/>
                  </a:lnTo>
                  <a:lnTo>
                    <a:pt x="18" y="127"/>
                  </a:lnTo>
                  <a:lnTo>
                    <a:pt x="13" y="129"/>
                  </a:lnTo>
                  <a:lnTo>
                    <a:pt x="15" y="134"/>
                  </a:lnTo>
                  <a:lnTo>
                    <a:pt x="22" y="134"/>
                  </a:lnTo>
                  <a:lnTo>
                    <a:pt x="25" y="139"/>
                  </a:lnTo>
                  <a:lnTo>
                    <a:pt x="30" y="138"/>
                  </a:lnTo>
                  <a:lnTo>
                    <a:pt x="37" y="132"/>
                  </a:lnTo>
                  <a:lnTo>
                    <a:pt x="37" y="128"/>
                  </a:lnTo>
                  <a:lnTo>
                    <a:pt x="41" y="128"/>
                  </a:lnTo>
                  <a:lnTo>
                    <a:pt x="43" y="125"/>
                  </a:lnTo>
                  <a:lnTo>
                    <a:pt x="47" y="126"/>
                  </a:lnTo>
                  <a:lnTo>
                    <a:pt x="50" y="134"/>
                  </a:lnTo>
                  <a:lnTo>
                    <a:pt x="48" y="137"/>
                  </a:lnTo>
                  <a:lnTo>
                    <a:pt x="40" y="138"/>
                  </a:lnTo>
                  <a:lnTo>
                    <a:pt x="40" y="142"/>
                  </a:lnTo>
                  <a:lnTo>
                    <a:pt x="43" y="144"/>
                  </a:lnTo>
                  <a:lnTo>
                    <a:pt x="39" y="146"/>
                  </a:lnTo>
                  <a:lnTo>
                    <a:pt x="38" y="152"/>
                  </a:lnTo>
                  <a:lnTo>
                    <a:pt x="33" y="157"/>
                  </a:lnTo>
                  <a:lnTo>
                    <a:pt x="35" y="159"/>
                  </a:lnTo>
                  <a:lnTo>
                    <a:pt x="34" y="161"/>
                  </a:lnTo>
                  <a:lnTo>
                    <a:pt x="34" y="169"/>
                  </a:lnTo>
                  <a:lnTo>
                    <a:pt x="41" y="172"/>
                  </a:lnTo>
                  <a:lnTo>
                    <a:pt x="47" y="181"/>
                  </a:lnTo>
                  <a:cubicBezTo>
                    <a:pt x="48" y="181"/>
                    <a:pt x="52" y="180"/>
                    <a:pt x="52" y="180"/>
                  </a:cubicBezTo>
                  <a:lnTo>
                    <a:pt x="52" y="176"/>
                  </a:lnTo>
                  <a:lnTo>
                    <a:pt x="60" y="177"/>
                  </a:lnTo>
                  <a:lnTo>
                    <a:pt x="64" y="180"/>
                  </a:lnTo>
                  <a:lnTo>
                    <a:pt x="70" y="178"/>
                  </a:lnTo>
                  <a:lnTo>
                    <a:pt x="76" y="177"/>
                  </a:lnTo>
                  <a:lnTo>
                    <a:pt x="76" y="183"/>
                  </a:lnTo>
                  <a:lnTo>
                    <a:pt x="79" y="189"/>
                  </a:lnTo>
                  <a:lnTo>
                    <a:pt x="78" y="193"/>
                  </a:lnTo>
                  <a:lnTo>
                    <a:pt x="79" y="201"/>
                  </a:lnTo>
                  <a:lnTo>
                    <a:pt x="85" y="200"/>
                  </a:lnTo>
                  <a:lnTo>
                    <a:pt x="84" y="196"/>
                  </a:lnTo>
                  <a:lnTo>
                    <a:pt x="86" y="191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99" y="182"/>
                  </a:lnTo>
                  <a:lnTo>
                    <a:pt x="104" y="182"/>
                  </a:lnTo>
                  <a:lnTo>
                    <a:pt x="105" y="175"/>
                  </a:lnTo>
                  <a:lnTo>
                    <a:pt x="100" y="174"/>
                  </a:lnTo>
                  <a:lnTo>
                    <a:pt x="96" y="170"/>
                  </a:lnTo>
                  <a:lnTo>
                    <a:pt x="101" y="165"/>
                  </a:lnTo>
                  <a:lnTo>
                    <a:pt x="106" y="168"/>
                  </a:lnTo>
                  <a:lnTo>
                    <a:pt x="107" y="173"/>
                  </a:lnTo>
                  <a:lnTo>
                    <a:pt x="111" y="172"/>
                  </a:lnTo>
                  <a:lnTo>
                    <a:pt x="111" y="163"/>
                  </a:lnTo>
                  <a:lnTo>
                    <a:pt x="113" y="155"/>
                  </a:lnTo>
                  <a:lnTo>
                    <a:pt x="109" y="147"/>
                  </a:lnTo>
                  <a:lnTo>
                    <a:pt x="103" y="134"/>
                  </a:lnTo>
                  <a:lnTo>
                    <a:pt x="98" y="130"/>
                  </a:lnTo>
                  <a:lnTo>
                    <a:pt x="97" y="120"/>
                  </a:lnTo>
                  <a:lnTo>
                    <a:pt x="96" y="115"/>
                  </a:lnTo>
                  <a:lnTo>
                    <a:pt x="93" y="111"/>
                  </a:lnTo>
                  <a:lnTo>
                    <a:pt x="86" y="107"/>
                  </a:lnTo>
                  <a:lnTo>
                    <a:pt x="88" y="105"/>
                  </a:lnTo>
                  <a:lnTo>
                    <a:pt x="87" y="101"/>
                  </a:lnTo>
                  <a:lnTo>
                    <a:pt x="78" y="101"/>
                  </a:lnTo>
                  <a:lnTo>
                    <a:pt x="71" y="98"/>
                  </a:lnTo>
                  <a:lnTo>
                    <a:pt x="65" y="102"/>
                  </a:lnTo>
                  <a:lnTo>
                    <a:pt x="62" y="113"/>
                  </a:lnTo>
                  <a:lnTo>
                    <a:pt x="60" y="113"/>
                  </a:lnTo>
                  <a:lnTo>
                    <a:pt x="58" y="110"/>
                  </a:lnTo>
                  <a:lnTo>
                    <a:pt x="57" y="115"/>
                  </a:lnTo>
                  <a:lnTo>
                    <a:pt x="54" y="115"/>
                  </a:lnTo>
                  <a:lnTo>
                    <a:pt x="51" y="105"/>
                  </a:lnTo>
                  <a:lnTo>
                    <a:pt x="46" y="109"/>
                  </a:lnTo>
                  <a:lnTo>
                    <a:pt x="40" y="110"/>
                  </a:lnTo>
                  <a:lnTo>
                    <a:pt x="43" y="97"/>
                  </a:lnTo>
                  <a:lnTo>
                    <a:pt x="46" y="88"/>
                  </a:lnTo>
                  <a:lnTo>
                    <a:pt x="47" y="75"/>
                  </a:lnTo>
                  <a:lnTo>
                    <a:pt x="51" y="59"/>
                  </a:lnTo>
                  <a:lnTo>
                    <a:pt x="49" y="51"/>
                  </a:lnTo>
                  <a:lnTo>
                    <a:pt x="53" y="46"/>
                  </a:lnTo>
                  <a:lnTo>
                    <a:pt x="51" y="39"/>
                  </a:lnTo>
                  <a:lnTo>
                    <a:pt x="57" y="31"/>
                  </a:lnTo>
                  <a:lnTo>
                    <a:pt x="66" y="24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68" y="20"/>
                  </a:lnTo>
                  <a:lnTo>
                    <a:pt x="72" y="19"/>
                  </a:lnTo>
                  <a:lnTo>
                    <a:pt x="69" y="15"/>
                  </a:lnTo>
                  <a:lnTo>
                    <a:pt x="63" y="15"/>
                  </a:lnTo>
                  <a:lnTo>
                    <a:pt x="59" y="17"/>
                  </a:lnTo>
                  <a:lnTo>
                    <a:pt x="57" y="13"/>
                  </a:lnTo>
                  <a:lnTo>
                    <a:pt x="60" y="8"/>
                  </a:lnTo>
                  <a:lnTo>
                    <a:pt x="58" y="3"/>
                  </a:lnTo>
                  <a:lnTo>
                    <a:pt x="50" y="0"/>
                  </a:lnTo>
                  <a:lnTo>
                    <a:pt x="43" y="2"/>
                  </a:lnTo>
                  <a:lnTo>
                    <a:pt x="41" y="7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25" y="12"/>
                  </a:lnTo>
                  <a:lnTo>
                    <a:pt x="19" y="11"/>
                  </a:lnTo>
                  <a:lnTo>
                    <a:pt x="18" y="18"/>
                  </a:lnTo>
                  <a:lnTo>
                    <a:pt x="22" y="24"/>
                  </a:lnTo>
                  <a:lnTo>
                    <a:pt x="19" y="29"/>
                  </a:lnTo>
                  <a:lnTo>
                    <a:pt x="19" y="36"/>
                  </a:lnTo>
                  <a:lnTo>
                    <a:pt x="24" y="38"/>
                  </a:lnTo>
                  <a:lnTo>
                    <a:pt x="28" y="47"/>
                  </a:lnTo>
                  <a:lnTo>
                    <a:pt x="23" y="49"/>
                  </a:lnTo>
                  <a:lnTo>
                    <a:pt x="23" y="54"/>
                  </a:lnTo>
                  <a:lnTo>
                    <a:pt x="19" y="58"/>
                  </a:lnTo>
                  <a:lnTo>
                    <a:pt x="15" y="58"/>
                  </a:lnTo>
                  <a:lnTo>
                    <a:pt x="15" y="63"/>
                  </a:lnTo>
                  <a:lnTo>
                    <a:pt x="1" y="67"/>
                  </a:lnTo>
                  <a:lnTo>
                    <a:pt x="2" y="83"/>
                  </a:lnTo>
                  <a:lnTo>
                    <a:pt x="0" y="85"/>
                  </a:lnTo>
                  <a:lnTo>
                    <a:pt x="4" y="89"/>
                  </a:lnTo>
                  <a:lnTo>
                    <a:pt x="3" y="97"/>
                  </a:lnTo>
                  <a:lnTo>
                    <a:pt x="8" y="99"/>
                  </a:lnTo>
                  <a:lnTo>
                    <a:pt x="9" y="103"/>
                  </a:lnTo>
                  <a:lnTo>
                    <a:pt x="5" y="106"/>
                  </a:lnTo>
                  <a:lnTo>
                    <a:pt x="9" y="113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44" name="Freeform 124"/>
            <p:cNvSpPr>
              <a:spLocks/>
            </p:cNvSpPr>
            <p:nvPr/>
          </p:nvSpPr>
          <p:spPr bwMode="auto">
            <a:xfrm>
              <a:off x="4688" y="3146"/>
              <a:ext cx="276" cy="510"/>
            </a:xfrm>
            <a:custGeom>
              <a:avLst/>
              <a:gdLst>
                <a:gd name="T0" fmla="*/ 2147483647 w 46"/>
                <a:gd name="T1" fmla="*/ 2147483647 h 85"/>
                <a:gd name="T2" fmla="*/ 2147483647 w 46"/>
                <a:gd name="T3" fmla="*/ 2147483647 h 85"/>
                <a:gd name="T4" fmla="*/ 2147483647 w 46"/>
                <a:gd name="T5" fmla="*/ 2147483647 h 85"/>
                <a:gd name="T6" fmla="*/ 2147483647 w 46"/>
                <a:gd name="T7" fmla="*/ 0 h 85"/>
                <a:gd name="T8" fmla="*/ 2147483647 w 46"/>
                <a:gd name="T9" fmla="*/ 2147483647 h 85"/>
                <a:gd name="T10" fmla="*/ 2147483647 w 46"/>
                <a:gd name="T11" fmla="*/ 2147483647 h 85"/>
                <a:gd name="T12" fmla="*/ 2147483647 w 46"/>
                <a:gd name="T13" fmla="*/ 2147483647 h 85"/>
                <a:gd name="T14" fmla="*/ 2147483647 w 46"/>
                <a:gd name="T15" fmla="*/ 2147483647 h 85"/>
                <a:gd name="T16" fmla="*/ 2147483647 w 46"/>
                <a:gd name="T17" fmla="*/ 2147483647 h 85"/>
                <a:gd name="T18" fmla="*/ 2147483647 w 46"/>
                <a:gd name="T19" fmla="*/ 2147483647 h 85"/>
                <a:gd name="T20" fmla="*/ 2147483647 w 46"/>
                <a:gd name="T21" fmla="*/ 2147483647 h 85"/>
                <a:gd name="T22" fmla="*/ 2147483647 w 46"/>
                <a:gd name="T23" fmla="*/ 2147483647 h 85"/>
                <a:gd name="T24" fmla="*/ 2147483647 w 46"/>
                <a:gd name="T25" fmla="*/ 2147483647 h 85"/>
                <a:gd name="T26" fmla="*/ 2147483647 w 46"/>
                <a:gd name="T27" fmla="*/ 2147483647 h 85"/>
                <a:gd name="T28" fmla="*/ 2147483647 w 46"/>
                <a:gd name="T29" fmla="*/ 2147483647 h 85"/>
                <a:gd name="T30" fmla="*/ 2147483647 w 46"/>
                <a:gd name="T31" fmla="*/ 2147483647 h 85"/>
                <a:gd name="T32" fmla="*/ 2147483647 w 46"/>
                <a:gd name="T33" fmla="*/ 2147483647 h 85"/>
                <a:gd name="T34" fmla="*/ 2147483647 w 46"/>
                <a:gd name="T35" fmla="*/ 2147483647 h 85"/>
                <a:gd name="T36" fmla="*/ 0 w 46"/>
                <a:gd name="T37" fmla="*/ 2147483647 h 85"/>
                <a:gd name="T38" fmla="*/ 2147483647 w 46"/>
                <a:gd name="T39" fmla="*/ 2147483647 h 85"/>
                <a:gd name="T40" fmla="*/ 2147483647 w 46"/>
                <a:gd name="T41" fmla="*/ 2147483647 h 85"/>
                <a:gd name="T42" fmla="*/ 2147483647 w 46"/>
                <a:gd name="T43" fmla="*/ 2147483647 h 85"/>
                <a:gd name="T44" fmla="*/ 2147483647 w 46"/>
                <a:gd name="T45" fmla="*/ 2147483647 h 85"/>
                <a:gd name="T46" fmla="*/ 2147483647 w 46"/>
                <a:gd name="T47" fmla="*/ 2147483647 h 85"/>
                <a:gd name="T48" fmla="*/ 2147483647 w 46"/>
                <a:gd name="T49" fmla="*/ 2147483647 h 85"/>
                <a:gd name="T50" fmla="*/ 2147483647 w 46"/>
                <a:gd name="T51" fmla="*/ 2147483647 h 85"/>
                <a:gd name="T52" fmla="*/ 2147483647 w 46"/>
                <a:gd name="T53" fmla="*/ 2147483647 h 85"/>
                <a:gd name="T54" fmla="*/ 2147483647 w 46"/>
                <a:gd name="T55" fmla="*/ 2147483647 h 85"/>
                <a:gd name="T56" fmla="*/ 2147483647 w 46"/>
                <a:gd name="T57" fmla="*/ 2147483647 h 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85"/>
                <a:gd name="T89" fmla="*/ 46 w 46"/>
                <a:gd name="T90" fmla="*/ 85 h 8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85">
                  <a:moveTo>
                    <a:pt x="44" y="7"/>
                  </a:moveTo>
                  <a:lnTo>
                    <a:pt x="40" y="8"/>
                  </a:lnTo>
                  <a:lnTo>
                    <a:pt x="39" y="3"/>
                  </a:lnTo>
                  <a:lnTo>
                    <a:pt x="34" y="0"/>
                  </a:lnTo>
                  <a:lnTo>
                    <a:pt x="29" y="5"/>
                  </a:lnTo>
                  <a:lnTo>
                    <a:pt x="33" y="9"/>
                  </a:lnTo>
                  <a:lnTo>
                    <a:pt x="38" y="10"/>
                  </a:lnTo>
                  <a:lnTo>
                    <a:pt x="37" y="17"/>
                  </a:lnTo>
                  <a:lnTo>
                    <a:pt x="32" y="17"/>
                  </a:lnTo>
                  <a:lnTo>
                    <a:pt x="34" y="24"/>
                  </a:lnTo>
                  <a:lnTo>
                    <a:pt x="24" y="28"/>
                  </a:lnTo>
                  <a:lnTo>
                    <a:pt x="19" y="26"/>
                  </a:lnTo>
                  <a:lnTo>
                    <a:pt x="17" y="31"/>
                  </a:lnTo>
                  <a:lnTo>
                    <a:pt x="18" y="35"/>
                  </a:lnTo>
                  <a:lnTo>
                    <a:pt x="12" y="36"/>
                  </a:lnTo>
                  <a:lnTo>
                    <a:pt x="13" y="53"/>
                  </a:lnTo>
                  <a:lnTo>
                    <a:pt x="16" y="58"/>
                  </a:lnTo>
                  <a:lnTo>
                    <a:pt x="4" y="59"/>
                  </a:lnTo>
                  <a:lnTo>
                    <a:pt x="0" y="68"/>
                  </a:lnTo>
                  <a:lnTo>
                    <a:pt x="11" y="79"/>
                  </a:lnTo>
                  <a:lnTo>
                    <a:pt x="11" y="85"/>
                  </a:lnTo>
                  <a:lnTo>
                    <a:pt x="17" y="78"/>
                  </a:lnTo>
                  <a:lnTo>
                    <a:pt x="28" y="78"/>
                  </a:lnTo>
                  <a:lnTo>
                    <a:pt x="35" y="73"/>
                  </a:lnTo>
                  <a:lnTo>
                    <a:pt x="41" y="63"/>
                  </a:lnTo>
                  <a:lnTo>
                    <a:pt x="42" y="41"/>
                  </a:lnTo>
                  <a:lnTo>
                    <a:pt x="44" y="30"/>
                  </a:lnTo>
                  <a:lnTo>
                    <a:pt x="46" y="24"/>
                  </a:lnTo>
                  <a:lnTo>
                    <a:pt x="44" y="7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45" name="Freeform 125"/>
            <p:cNvSpPr>
              <a:spLocks/>
            </p:cNvSpPr>
            <p:nvPr/>
          </p:nvSpPr>
          <p:spPr bwMode="auto">
            <a:xfrm>
              <a:off x="4484" y="1604"/>
              <a:ext cx="528" cy="666"/>
            </a:xfrm>
            <a:custGeom>
              <a:avLst/>
              <a:gdLst>
                <a:gd name="T0" fmla="*/ 2147483647 w 88"/>
                <a:gd name="T1" fmla="*/ 2147483647 h 111"/>
                <a:gd name="T2" fmla="*/ 2147483647 w 88"/>
                <a:gd name="T3" fmla="*/ 2147483647 h 111"/>
                <a:gd name="T4" fmla="*/ 2147483647 w 88"/>
                <a:gd name="T5" fmla="*/ 2147483647 h 111"/>
                <a:gd name="T6" fmla="*/ 2147483647 w 88"/>
                <a:gd name="T7" fmla="*/ 2147483647 h 111"/>
                <a:gd name="T8" fmla="*/ 2147483647 w 88"/>
                <a:gd name="T9" fmla="*/ 2147483647 h 111"/>
                <a:gd name="T10" fmla="*/ 2147483647 w 88"/>
                <a:gd name="T11" fmla="*/ 2147483647 h 111"/>
                <a:gd name="T12" fmla="*/ 2147483647 w 88"/>
                <a:gd name="T13" fmla="*/ 2147483647 h 111"/>
                <a:gd name="T14" fmla="*/ 2147483647 w 88"/>
                <a:gd name="T15" fmla="*/ 2147483647 h 111"/>
                <a:gd name="T16" fmla="*/ 0 w 88"/>
                <a:gd name="T17" fmla="*/ 2147483647 h 111"/>
                <a:gd name="T18" fmla="*/ 2147483647 w 88"/>
                <a:gd name="T19" fmla="*/ 2147483647 h 111"/>
                <a:gd name="T20" fmla="*/ 2147483647 w 88"/>
                <a:gd name="T21" fmla="*/ 2147483647 h 111"/>
                <a:gd name="T22" fmla="*/ 2147483647 w 88"/>
                <a:gd name="T23" fmla="*/ 2147483647 h 111"/>
                <a:gd name="T24" fmla="*/ 2147483647 w 88"/>
                <a:gd name="T25" fmla="*/ 2147483647 h 111"/>
                <a:gd name="T26" fmla="*/ 2147483647 w 88"/>
                <a:gd name="T27" fmla="*/ 2147483647 h 111"/>
                <a:gd name="T28" fmla="*/ 2147483647 w 88"/>
                <a:gd name="T29" fmla="*/ 2147483647 h 111"/>
                <a:gd name="T30" fmla="*/ 2147483647 w 88"/>
                <a:gd name="T31" fmla="*/ 2147483647 h 111"/>
                <a:gd name="T32" fmla="*/ 2147483647 w 88"/>
                <a:gd name="T33" fmla="*/ 2147483647 h 111"/>
                <a:gd name="T34" fmla="*/ 2147483647 w 88"/>
                <a:gd name="T35" fmla="*/ 2147483647 h 111"/>
                <a:gd name="T36" fmla="*/ 2147483647 w 88"/>
                <a:gd name="T37" fmla="*/ 2147483647 h 111"/>
                <a:gd name="T38" fmla="*/ 2147483647 w 88"/>
                <a:gd name="T39" fmla="*/ 2147483647 h 111"/>
                <a:gd name="T40" fmla="*/ 2147483647 w 88"/>
                <a:gd name="T41" fmla="*/ 2147483647 h 111"/>
                <a:gd name="T42" fmla="*/ 2147483647 w 88"/>
                <a:gd name="T43" fmla="*/ 2147483647 h 111"/>
                <a:gd name="T44" fmla="*/ 2147483647 w 88"/>
                <a:gd name="T45" fmla="*/ 2147483647 h 111"/>
                <a:gd name="T46" fmla="*/ 2147483647 w 88"/>
                <a:gd name="T47" fmla="*/ 2147483647 h 111"/>
                <a:gd name="T48" fmla="*/ 2147483647 w 88"/>
                <a:gd name="T49" fmla="*/ 2147483647 h 111"/>
                <a:gd name="T50" fmla="*/ 2147483647 w 88"/>
                <a:gd name="T51" fmla="*/ 2147483647 h 111"/>
                <a:gd name="T52" fmla="*/ 2147483647 w 88"/>
                <a:gd name="T53" fmla="*/ 2147483647 h 111"/>
                <a:gd name="T54" fmla="*/ 2147483647 w 88"/>
                <a:gd name="T55" fmla="*/ 2147483647 h 111"/>
                <a:gd name="T56" fmla="*/ 2147483647 w 88"/>
                <a:gd name="T57" fmla="*/ 2147483647 h 111"/>
                <a:gd name="T58" fmla="*/ 2147483647 w 88"/>
                <a:gd name="T59" fmla="*/ 2147483647 h 111"/>
                <a:gd name="T60" fmla="*/ 2147483647 w 88"/>
                <a:gd name="T61" fmla="*/ 2147483647 h 111"/>
                <a:gd name="T62" fmla="*/ 2147483647 w 88"/>
                <a:gd name="T63" fmla="*/ 2147483647 h 111"/>
                <a:gd name="T64" fmla="*/ 2147483647 w 88"/>
                <a:gd name="T65" fmla="*/ 0 h 111"/>
                <a:gd name="T66" fmla="*/ 2147483647 w 88"/>
                <a:gd name="T67" fmla="*/ 2147483647 h 111"/>
                <a:gd name="T68" fmla="*/ 2147483647 w 88"/>
                <a:gd name="T69" fmla="*/ 2147483647 h 111"/>
                <a:gd name="T70" fmla="*/ 2147483647 w 88"/>
                <a:gd name="T71" fmla="*/ 2147483647 h 111"/>
                <a:gd name="T72" fmla="*/ 2147483647 w 88"/>
                <a:gd name="T73" fmla="*/ 2147483647 h 1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11"/>
                <a:gd name="T113" fmla="*/ 88 w 88"/>
                <a:gd name="T114" fmla="*/ 111 h 1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11">
                  <a:moveTo>
                    <a:pt x="28" y="5"/>
                  </a:moveTo>
                  <a:lnTo>
                    <a:pt x="30" y="9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15" y="29"/>
                  </a:lnTo>
                  <a:lnTo>
                    <a:pt x="19" y="33"/>
                  </a:lnTo>
                  <a:lnTo>
                    <a:pt x="19" y="38"/>
                  </a:lnTo>
                  <a:lnTo>
                    <a:pt x="22" y="41"/>
                  </a:lnTo>
                  <a:lnTo>
                    <a:pt x="23" y="46"/>
                  </a:lnTo>
                  <a:lnTo>
                    <a:pt x="17" y="53"/>
                  </a:lnTo>
                  <a:lnTo>
                    <a:pt x="12" y="53"/>
                  </a:lnTo>
                  <a:lnTo>
                    <a:pt x="6" y="56"/>
                  </a:lnTo>
                  <a:lnTo>
                    <a:pt x="6" y="60"/>
                  </a:lnTo>
                  <a:lnTo>
                    <a:pt x="8" y="63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5" y="85"/>
                  </a:lnTo>
                  <a:lnTo>
                    <a:pt x="10" y="94"/>
                  </a:lnTo>
                  <a:lnTo>
                    <a:pt x="17" y="92"/>
                  </a:lnTo>
                  <a:lnTo>
                    <a:pt x="25" y="95"/>
                  </a:lnTo>
                  <a:lnTo>
                    <a:pt x="27" y="100"/>
                  </a:lnTo>
                  <a:lnTo>
                    <a:pt x="24" y="105"/>
                  </a:lnTo>
                  <a:lnTo>
                    <a:pt x="26" y="109"/>
                  </a:lnTo>
                  <a:lnTo>
                    <a:pt x="30" y="107"/>
                  </a:lnTo>
                  <a:lnTo>
                    <a:pt x="36" y="107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46" y="106"/>
                  </a:lnTo>
                  <a:lnTo>
                    <a:pt x="51" y="107"/>
                  </a:lnTo>
                  <a:lnTo>
                    <a:pt x="48" y="98"/>
                  </a:lnTo>
                  <a:lnTo>
                    <a:pt x="56" y="97"/>
                  </a:lnTo>
                  <a:lnTo>
                    <a:pt x="59" y="90"/>
                  </a:lnTo>
                  <a:lnTo>
                    <a:pt x="66" y="91"/>
                  </a:lnTo>
                  <a:lnTo>
                    <a:pt x="61" y="96"/>
                  </a:lnTo>
                  <a:lnTo>
                    <a:pt x="65" y="100"/>
                  </a:lnTo>
                  <a:lnTo>
                    <a:pt x="71" y="91"/>
                  </a:lnTo>
                  <a:lnTo>
                    <a:pt x="70" y="86"/>
                  </a:lnTo>
                  <a:lnTo>
                    <a:pt x="76" y="86"/>
                  </a:lnTo>
                  <a:lnTo>
                    <a:pt x="78" y="81"/>
                  </a:lnTo>
                  <a:lnTo>
                    <a:pt x="78" y="77"/>
                  </a:lnTo>
                  <a:lnTo>
                    <a:pt x="74" y="77"/>
                  </a:lnTo>
                  <a:lnTo>
                    <a:pt x="72" y="81"/>
                  </a:lnTo>
                  <a:lnTo>
                    <a:pt x="68" y="77"/>
                  </a:lnTo>
                  <a:lnTo>
                    <a:pt x="69" y="62"/>
                  </a:lnTo>
                  <a:lnTo>
                    <a:pt x="65" y="55"/>
                  </a:lnTo>
                  <a:lnTo>
                    <a:pt x="65" y="46"/>
                  </a:lnTo>
                  <a:lnTo>
                    <a:pt x="70" y="38"/>
                  </a:lnTo>
                  <a:lnTo>
                    <a:pt x="75" y="38"/>
                  </a:lnTo>
                  <a:lnTo>
                    <a:pt x="75" y="32"/>
                  </a:lnTo>
                  <a:lnTo>
                    <a:pt x="81" y="41"/>
                  </a:lnTo>
                  <a:lnTo>
                    <a:pt x="84" y="42"/>
                  </a:lnTo>
                  <a:lnTo>
                    <a:pt x="87" y="42"/>
                  </a:lnTo>
                  <a:lnTo>
                    <a:pt x="88" y="40"/>
                  </a:lnTo>
                  <a:lnTo>
                    <a:pt x="86" y="26"/>
                  </a:lnTo>
                  <a:lnTo>
                    <a:pt x="82" y="24"/>
                  </a:lnTo>
                  <a:lnTo>
                    <a:pt x="80" y="22"/>
                  </a:lnTo>
                  <a:lnTo>
                    <a:pt x="79" y="18"/>
                  </a:lnTo>
                  <a:lnTo>
                    <a:pt x="76" y="15"/>
                  </a:lnTo>
                  <a:lnTo>
                    <a:pt x="73" y="16"/>
                  </a:lnTo>
                  <a:lnTo>
                    <a:pt x="70" y="12"/>
                  </a:lnTo>
                  <a:lnTo>
                    <a:pt x="70" y="9"/>
                  </a:lnTo>
                  <a:lnTo>
                    <a:pt x="65" y="9"/>
                  </a:lnTo>
                  <a:lnTo>
                    <a:pt x="61" y="4"/>
                  </a:lnTo>
                  <a:lnTo>
                    <a:pt x="58" y="0"/>
                  </a:lnTo>
                  <a:lnTo>
                    <a:pt x="56" y="3"/>
                  </a:lnTo>
                  <a:lnTo>
                    <a:pt x="53" y="6"/>
                  </a:lnTo>
                  <a:lnTo>
                    <a:pt x="48" y="5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35" y="9"/>
                  </a:lnTo>
                  <a:lnTo>
                    <a:pt x="33" y="9"/>
                  </a:lnTo>
                  <a:lnTo>
                    <a:pt x="30" y="5"/>
                  </a:lnTo>
                  <a:lnTo>
                    <a:pt x="28" y="5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46" name="Freeform 126"/>
            <p:cNvSpPr>
              <a:spLocks/>
            </p:cNvSpPr>
            <p:nvPr/>
          </p:nvSpPr>
          <p:spPr bwMode="auto">
            <a:xfrm>
              <a:off x="4526" y="806"/>
              <a:ext cx="720" cy="852"/>
            </a:xfrm>
            <a:custGeom>
              <a:avLst/>
              <a:gdLst>
                <a:gd name="T0" fmla="*/ 2147483647 w 120"/>
                <a:gd name="T1" fmla="*/ 2147483647 h 142"/>
                <a:gd name="T2" fmla="*/ 2147483647 w 120"/>
                <a:gd name="T3" fmla="*/ 2147483647 h 142"/>
                <a:gd name="T4" fmla="*/ 2147483647 w 120"/>
                <a:gd name="T5" fmla="*/ 2147483647 h 142"/>
                <a:gd name="T6" fmla="*/ 2147483647 w 120"/>
                <a:gd name="T7" fmla="*/ 2147483647 h 142"/>
                <a:gd name="T8" fmla="*/ 2147483647 w 120"/>
                <a:gd name="T9" fmla="*/ 2147483647 h 142"/>
                <a:gd name="T10" fmla="*/ 2147483647 w 120"/>
                <a:gd name="T11" fmla="*/ 2147483647 h 142"/>
                <a:gd name="T12" fmla="*/ 2147483647 w 120"/>
                <a:gd name="T13" fmla="*/ 2147483647 h 142"/>
                <a:gd name="T14" fmla="*/ 2147483647 w 120"/>
                <a:gd name="T15" fmla="*/ 2147483647 h 142"/>
                <a:gd name="T16" fmla="*/ 2147483647 w 120"/>
                <a:gd name="T17" fmla="*/ 2147483647 h 142"/>
                <a:gd name="T18" fmla="*/ 2147483647 w 120"/>
                <a:gd name="T19" fmla="*/ 2147483647 h 142"/>
                <a:gd name="T20" fmla="*/ 2147483647 w 120"/>
                <a:gd name="T21" fmla="*/ 2147483647 h 142"/>
                <a:gd name="T22" fmla="*/ 2147483647 w 120"/>
                <a:gd name="T23" fmla="*/ 2147483647 h 142"/>
                <a:gd name="T24" fmla="*/ 2147483647 w 120"/>
                <a:gd name="T25" fmla="*/ 2147483647 h 142"/>
                <a:gd name="T26" fmla="*/ 2147483647 w 120"/>
                <a:gd name="T27" fmla="*/ 2147483647 h 142"/>
                <a:gd name="T28" fmla="*/ 2147483647 w 120"/>
                <a:gd name="T29" fmla="*/ 2147483647 h 142"/>
                <a:gd name="T30" fmla="*/ 2147483647 w 120"/>
                <a:gd name="T31" fmla="*/ 2147483647 h 142"/>
                <a:gd name="T32" fmla="*/ 2147483647 w 120"/>
                <a:gd name="T33" fmla="*/ 2147483647 h 142"/>
                <a:gd name="T34" fmla="*/ 2147483647 w 120"/>
                <a:gd name="T35" fmla="*/ 2147483647 h 142"/>
                <a:gd name="T36" fmla="*/ 2147483647 w 120"/>
                <a:gd name="T37" fmla="*/ 2147483647 h 142"/>
                <a:gd name="T38" fmla="*/ 2147483647 w 120"/>
                <a:gd name="T39" fmla="*/ 2147483647 h 142"/>
                <a:gd name="T40" fmla="*/ 2147483647 w 120"/>
                <a:gd name="T41" fmla="*/ 2147483647 h 142"/>
                <a:gd name="T42" fmla="*/ 2147483647 w 120"/>
                <a:gd name="T43" fmla="*/ 2147483647 h 142"/>
                <a:gd name="T44" fmla="*/ 2147483647 w 120"/>
                <a:gd name="T45" fmla="*/ 2147483647 h 142"/>
                <a:gd name="T46" fmla="*/ 2147483647 w 120"/>
                <a:gd name="T47" fmla="*/ 2147483647 h 142"/>
                <a:gd name="T48" fmla="*/ 2147483647 w 120"/>
                <a:gd name="T49" fmla="*/ 2147483647 h 142"/>
                <a:gd name="T50" fmla="*/ 2147483647 w 120"/>
                <a:gd name="T51" fmla="*/ 2147483647 h 142"/>
                <a:gd name="T52" fmla="*/ 2147483647 w 120"/>
                <a:gd name="T53" fmla="*/ 2147483647 h 142"/>
                <a:gd name="T54" fmla="*/ 2147483647 w 120"/>
                <a:gd name="T55" fmla="*/ 2147483647 h 142"/>
                <a:gd name="T56" fmla="*/ 2147483647 w 120"/>
                <a:gd name="T57" fmla="*/ 2147483647 h 142"/>
                <a:gd name="T58" fmla="*/ 2147483647 w 120"/>
                <a:gd name="T59" fmla="*/ 2147483647 h 142"/>
                <a:gd name="T60" fmla="*/ 2147483647 w 120"/>
                <a:gd name="T61" fmla="*/ 2147483647 h 142"/>
                <a:gd name="T62" fmla="*/ 2147483647 w 120"/>
                <a:gd name="T63" fmla="*/ 2147483647 h 142"/>
                <a:gd name="T64" fmla="*/ 2147483647 w 120"/>
                <a:gd name="T65" fmla="*/ 2147483647 h 142"/>
                <a:gd name="T66" fmla="*/ 2147483647 w 120"/>
                <a:gd name="T67" fmla="*/ 2147483647 h 142"/>
                <a:gd name="T68" fmla="*/ 2147483647 w 120"/>
                <a:gd name="T69" fmla="*/ 2147483647 h 142"/>
                <a:gd name="T70" fmla="*/ 2147483647 w 120"/>
                <a:gd name="T71" fmla="*/ 2147483647 h 142"/>
                <a:gd name="T72" fmla="*/ 2147483647 w 120"/>
                <a:gd name="T73" fmla="*/ 2147483647 h 142"/>
                <a:gd name="T74" fmla="*/ 2147483647 w 120"/>
                <a:gd name="T75" fmla="*/ 2147483647 h 142"/>
                <a:gd name="T76" fmla="*/ 2147483647 w 120"/>
                <a:gd name="T77" fmla="*/ 0 h 142"/>
                <a:gd name="T78" fmla="*/ 2147483647 w 120"/>
                <a:gd name="T79" fmla="*/ 2147483647 h 142"/>
                <a:gd name="T80" fmla="*/ 2147483647 w 120"/>
                <a:gd name="T81" fmla="*/ 2147483647 h 142"/>
                <a:gd name="T82" fmla="*/ 2147483647 w 120"/>
                <a:gd name="T83" fmla="*/ 2147483647 h 142"/>
                <a:gd name="T84" fmla="*/ 2147483647 w 120"/>
                <a:gd name="T85" fmla="*/ 2147483647 h 142"/>
                <a:gd name="T86" fmla="*/ 2147483647 w 120"/>
                <a:gd name="T87" fmla="*/ 2147483647 h 142"/>
                <a:gd name="T88" fmla="*/ 2147483647 w 120"/>
                <a:gd name="T89" fmla="*/ 2147483647 h 142"/>
                <a:gd name="T90" fmla="*/ 2147483647 w 120"/>
                <a:gd name="T91" fmla="*/ 2147483647 h 142"/>
                <a:gd name="T92" fmla="*/ 2147483647 w 120"/>
                <a:gd name="T93" fmla="*/ 2147483647 h 142"/>
                <a:gd name="T94" fmla="*/ 2147483647 w 120"/>
                <a:gd name="T95" fmla="*/ 2147483647 h 142"/>
                <a:gd name="T96" fmla="*/ 2147483647 w 120"/>
                <a:gd name="T97" fmla="*/ 2147483647 h 142"/>
                <a:gd name="T98" fmla="*/ 2147483647 w 120"/>
                <a:gd name="T99" fmla="*/ 2147483647 h 142"/>
                <a:gd name="T100" fmla="*/ 0 w 120"/>
                <a:gd name="T101" fmla="*/ 2147483647 h 1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"/>
                <a:gd name="T154" fmla="*/ 0 h 142"/>
                <a:gd name="T155" fmla="*/ 120 w 120"/>
                <a:gd name="T156" fmla="*/ 142 h 1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" h="142">
                  <a:moveTo>
                    <a:pt x="0" y="97"/>
                  </a:moveTo>
                  <a:lnTo>
                    <a:pt x="8" y="101"/>
                  </a:lnTo>
                  <a:lnTo>
                    <a:pt x="13" y="106"/>
                  </a:lnTo>
                  <a:lnTo>
                    <a:pt x="13" y="113"/>
                  </a:lnTo>
                  <a:lnTo>
                    <a:pt x="9" y="117"/>
                  </a:lnTo>
                  <a:lnTo>
                    <a:pt x="4" y="122"/>
                  </a:lnTo>
                  <a:lnTo>
                    <a:pt x="6" y="129"/>
                  </a:lnTo>
                  <a:lnTo>
                    <a:pt x="10" y="132"/>
                  </a:lnTo>
                  <a:lnTo>
                    <a:pt x="17" y="131"/>
                  </a:lnTo>
                  <a:lnTo>
                    <a:pt x="21" y="138"/>
                  </a:lnTo>
                  <a:lnTo>
                    <a:pt x="23" y="138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32" y="139"/>
                  </a:lnTo>
                  <a:lnTo>
                    <a:pt x="38" y="141"/>
                  </a:lnTo>
                  <a:lnTo>
                    <a:pt x="41" y="138"/>
                  </a:lnTo>
                  <a:lnTo>
                    <a:pt x="46" y="139"/>
                  </a:lnTo>
                  <a:lnTo>
                    <a:pt x="49" y="136"/>
                  </a:lnTo>
                  <a:lnTo>
                    <a:pt x="51" y="133"/>
                  </a:lnTo>
                  <a:lnTo>
                    <a:pt x="51" y="127"/>
                  </a:lnTo>
                  <a:lnTo>
                    <a:pt x="55" y="127"/>
                  </a:lnTo>
                  <a:cubicBezTo>
                    <a:pt x="55" y="127"/>
                    <a:pt x="55" y="123"/>
                    <a:pt x="56" y="123"/>
                  </a:cubicBezTo>
                  <a:cubicBezTo>
                    <a:pt x="58" y="123"/>
                    <a:pt x="62" y="123"/>
                    <a:pt x="62" y="123"/>
                  </a:cubicBezTo>
                  <a:lnTo>
                    <a:pt x="63" y="117"/>
                  </a:lnTo>
                  <a:lnTo>
                    <a:pt x="70" y="117"/>
                  </a:lnTo>
                  <a:lnTo>
                    <a:pt x="72" y="113"/>
                  </a:lnTo>
                  <a:lnTo>
                    <a:pt x="83" y="113"/>
                  </a:lnTo>
                  <a:lnTo>
                    <a:pt x="83" y="117"/>
                  </a:lnTo>
                  <a:lnTo>
                    <a:pt x="84" y="121"/>
                  </a:lnTo>
                  <a:lnTo>
                    <a:pt x="93" y="116"/>
                  </a:lnTo>
                  <a:lnTo>
                    <a:pt x="100" y="118"/>
                  </a:lnTo>
                  <a:lnTo>
                    <a:pt x="106" y="98"/>
                  </a:lnTo>
                  <a:lnTo>
                    <a:pt x="108" y="99"/>
                  </a:lnTo>
                  <a:lnTo>
                    <a:pt x="110" y="102"/>
                  </a:lnTo>
                  <a:lnTo>
                    <a:pt x="115" y="101"/>
                  </a:lnTo>
                  <a:lnTo>
                    <a:pt x="114" y="94"/>
                  </a:lnTo>
                  <a:lnTo>
                    <a:pt x="114" y="82"/>
                  </a:lnTo>
                  <a:lnTo>
                    <a:pt x="110" y="81"/>
                  </a:lnTo>
                  <a:lnTo>
                    <a:pt x="117" y="75"/>
                  </a:lnTo>
                  <a:lnTo>
                    <a:pt x="120" y="72"/>
                  </a:lnTo>
                  <a:lnTo>
                    <a:pt x="118" y="67"/>
                  </a:lnTo>
                  <a:lnTo>
                    <a:pt x="114" y="66"/>
                  </a:lnTo>
                  <a:lnTo>
                    <a:pt x="103" y="67"/>
                  </a:lnTo>
                  <a:lnTo>
                    <a:pt x="99" y="67"/>
                  </a:lnTo>
                  <a:lnTo>
                    <a:pt x="97" y="70"/>
                  </a:lnTo>
                  <a:lnTo>
                    <a:pt x="91" y="70"/>
                  </a:lnTo>
                  <a:lnTo>
                    <a:pt x="91" y="73"/>
                  </a:lnTo>
                  <a:lnTo>
                    <a:pt x="87" y="73"/>
                  </a:lnTo>
                  <a:lnTo>
                    <a:pt x="86" y="68"/>
                  </a:lnTo>
                  <a:lnTo>
                    <a:pt x="91" y="68"/>
                  </a:lnTo>
                  <a:lnTo>
                    <a:pt x="94" y="63"/>
                  </a:lnTo>
                  <a:lnTo>
                    <a:pt x="92" y="51"/>
                  </a:lnTo>
                  <a:lnTo>
                    <a:pt x="88" y="52"/>
                  </a:lnTo>
                  <a:lnTo>
                    <a:pt x="87" y="48"/>
                  </a:lnTo>
                  <a:lnTo>
                    <a:pt x="83" y="50"/>
                  </a:lnTo>
                  <a:lnTo>
                    <a:pt x="80" y="47"/>
                  </a:lnTo>
                  <a:lnTo>
                    <a:pt x="81" y="40"/>
                  </a:lnTo>
                  <a:lnTo>
                    <a:pt x="84" y="45"/>
                  </a:lnTo>
                  <a:lnTo>
                    <a:pt x="87" y="42"/>
                  </a:lnTo>
                  <a:lnTo>
                    <a:pt x="89" y="46"/>
                  </a:lnTo>
                  <a:lnTo>
                    <a:pt x="93" y="42"/>
                  </a:lnTo>
                  <a:lnTo>
                    <a:pt x="91" y="38"/>
                  </a:lnTo>
                  <a:lnTo>
                    <a:pt x="95" y="32"/>
                  </a:lnTo>
                  <a:lnTo>
                    <a:pt x="99" y="35"/>
                  </a:lnTo>
                  <a:lnTo>
                    <a:pt x="104" y="33"/>
                  </a:lnTo>
                  <a:lnTo>
                    <a:pt x="104" y="30"/>
                  </a:lnTo>
                  <a:lnTo>
                    <a:pt x="113" y="26"/>
                  </a:lnTo>
                  <a:lnTo>
                    <a:pt x="108" y="23"/>
                  </a:lnTo>
                  <a:lnTo>
                    <a:pt x="114" y="23"/>
                  </a:lnTo>
                  <a:lnTo>
                    <a:pt x="114" y="19"/>
                  </a:lnTo>
                  <a:lnTo>
                    <a:pt x="109" y="20"/>
                  </a:lnTo>
                  <a:lnTo>
                    <a:pt x="108" y="16"/>
                  </a:lnTo>
                  <a:lnTo>
                    <a:pt x="101" y="16"/>
                  </a:lnTo>
                  <a:lnTo>
                    <a:pt x="103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2" y="6"/>
                  </a:lnTo>
                  <a:lnTo>
                    <a:pt x="99" y="0"/>
                  </a:lnTo>
                  <a:lnTo>
                    <a:pt x="85" y="7"/>
                  </a:lnTo>
                  <a:lnTo>
                    <a:pt x="85" y="12"/>
                  </a:lnTo>
                  <a:lnTo>
                    <a:pt x="82" y="12"/>
                  </a:lnTo>
                  <a:lnTo>
                    <a:pt x="82" y="17"/>
                  </a:lnTo>
                  <a:lnTo>
                    <a:pt x="91" y="19"/>
                  </a:lnTo>
                  <a:lnTo>
                    <a:pt x="85" y="22"/>
                  </a:lnTo>
                  <a:lnTo>
                    <a:pt x="70" y="20"/>
                  </a:lnTo>
                  <a:lnTo>
                    <a:pt x="60" y="26"/>
                  </a:lnTo>
                  <a:lnTo>
                    <a:pt x="43" y="35"/>
                  </a:lnTo>
                  <a:lnTo>
                    <a:pt x="30" y="44"/>
                  </a:lnTo>
                  <a:lnTo>
                    <a:pt x="24" y="53"/>
                  </a:lnTo>
                  <a:lnTo>
                    <a:pt x="24" y="57"/>
                  </a:lnTo>
                  <a:lnTo>
                    <a:pt x="21" y="57"/>
                  </a:lnTo>
                  <a:lnTo>
                    <a:pt x="15" y="63"/>
                  </a:lnTo>
                  <a:lnTo>
                    <a:pt x="20" y="69"/>
                  </a:lnTo>
                  <a:lnTo>
                    <a:pt x="22" y="67"/>
                  </a:lnTo>
                  <a:lnTo>
                    <a:pt x="28" y="70"/>
                  </a:lnTo>
                  <a:lnTo>
                    <a:pt x="28" y="77"/>
                  </a:lnTo>
                  <a:lnTo>
                    <a:pt x="23" y="77"/>
                  </a:lnTo>
                  <a:lnTo>
                    <a:pt x="19" y="79"/>
                  </a:lnTo>
                  <a:lnTo>
                    <a:pt x="12" y="75"/>
                  </a:lnTo>
                  <a:lnTo>
                    <a:pt x="13" y="84"/>
                  </a:lnTo>
                  <a:lnTo>
                    <a:pt x="4" y="89"/>
                  </a:lnTo>
                  <a:cubicBezTo>
                    <a:pt x="4" y="89"/>
                    <a:pt x="0" y="97"/>
                    <a:pt x="0" y="97"/>
                  </a:cubicBez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47" name="Freeform 127"/>
            <p:cNvSpPr>
              <a:spLocks/>
            </p:cNvSpPr>
            <p:nvPr/>
          </p:nvSpPr>
          <p:spPr bwMode="auto">
            <a:xfrm>
              <a:off x="4832" y="1394"/>
              <a:ext cx="432" cy="834"/>
            </a:xfrm>
            <a:custGeom>
              <a:avLst/>
              <a:gdLst>
                <a:gd name="T0" fmla="*/ 2147483647 w 72"/>
                <a:gd name="T1" fmla="*/ 2147483647 h 139"/>
                <a:gd name="T2" fmla="*/ 2147483647 w 72"/>
                <a:gd name="T3" fmla="*/ 2147483647 h 139"/>
                <a:gd name="T4" fmla="*/ 2147483647 w 72"/>
                <a:gd name="T5" fmla="*/ 2147483647 h 139"/>
                <a:gd name="T6" fmla="*/ 2147483647 w 72"/>
                <a:gd name="T7" fmla="*/ 2147483647 h 139"/>
                <a:gd name="T8" fmla="*/ 2147483647 w 72"/>
                <a:gd name="T9" fmla="*/ 2147483647 h 139"/>
                <a:gd name="T10" fmla="*/ 2147483647 w 72"/>
                <a:gd name="T11" fmla="*/ 2147483647 h 139"/>
                <a:gd name="T12" fmla="*/ 2147483647 w 72"/>
                <a:gd name="T13" fmla="*/ 2147483647 h 139"/>
                <a:gd name="T14" fmla="*/ 2147483647 w 72"/>
                <a:gd name="T15" fmla="*/ 2147483647 h 139"/>
                <a:gd name="T16" fmla="*/ 2147483647 w 72"/>
                <a:gd name="T17" fmla="*/ 2147483647 h 139"/>
                <a:gd name="T18" fmla="*/ 2147483647 w 72"/>
                <a:gd name="T19" fmla="*/ 2147483647 h 139"/>
                <a:gd name="T20" fmla="*/ 2147483647 w 72"/>
                <a:gd name="T21" fmla="*/ 2147483647 h 139"/>
                <a:gd name="T22" fmla="*/ 2147483647 w 72"/>
                <a:gd name="T23" fmla="*/ 2147483647 h 139"/>
                <a:gd name="T24" fmla="*/ 2147483647 w 72"/>
                <a:gd name="T25" fmla="*/ 2147483647 h 139"/>
                <a:gd name="T26" fmla="*/ 0 w 72"/>
                <a:gd name="T27" fmla="*/ 2147483647 h 139"/>
                <a:gd name="T28" fmla="*/ 2147483647 w 72"/>
                <a:gd name="T29" fmla="*/ 2147483647 h 139"/>
                <a:gd name="T30" fmla="*/ 2147483647 w 72"/>
                <a:gd name="T31" fmla="*/ 2147483647 h 139"/>
                <a:gd name="T32" fmla="*/ 2147483647 w 72"/>
                <a:gd name="T33" fmla="*/ 2147483647 h 139"/>
                <a:gd name="T34" fmla="*/ 2147483647 w 72"/>
                <a:gd name="T35" fmla="*/ 2147483647 h 139"/>
                <a:gd name="T36" fmla="*/ 2147483647 w 72"/>
                <a:gd name="T37" fmla="*/ 2147483647 h 139"/>
                <a:gd name="T38" fmla="*/ 2147483647 w 72"/>
                <a:gd name="T39" fmla="*/ 2147483647 h 139"/>
                <a:gd name="T40" fmla="*/ 2147483647 w 72"/>
                <a:gd name="T41" fmla="*/ 2147483647 h 139"/>
                <a:gd name="T42" fmla="*/ 2147483647 w 72"/>
                <a:gd name="T43" fmla="*/ 2147483647 h 139"/>
                <a:gd name="T44" fmla="*/ 2147483647 w 72"/>
                <a:gd name="T45" fmla="*/ 2147483647 h 139"/>
                <a:gd name="T46" fmla="*/ 2147483647 w 72"/>
                <a:gd name="T47" fmla="*/ 2147483647 h 139"/>
                <a:gd name="T48" fmla="*/ 2147483647 w 72"/>
                <a:gd name="T49" fmla="*/ 2147483647 h 139"/>
                <a:gd name="T50" fmla="*/ 2147483647 w 72"/>
                <a:gd name="T51" fmla="*/ 2147483647 h 139"/>
                <a:gd name="T52" fmla="*/ 2147483647 w 72"/>
                <a:gd name="T53" fmla="*/ 2147483647 h 139"/>
                <a:gd name="T54" fmla="*/ 2147483647 w 72"/>
                <a:gd name="T55" fmla="*/ 2147483647 h 139"/>
                <a:gd name="T56" fmla="*/ 2147483647 w 72"/>
                <a:gd name="T57" fmla="*/ 2147483647 h 139"/>
                <a:gd name="T58" fmla="*/ 2147483647 w 72"/>
                <a:gd name="T59" fmla="*/ 2147483647 h 139"/>
                <a:gd name="T60" fmla="*/ 2147483647 w 72"/>
                <a:gd name="T61" fmla="*/ 2147483647 h 139"/>
                <a:gd name="T62" fmla="*/ 2147483647 w 72"/>
                <a:gd name="T63" fmla="*/ 2147483647 h 139"/>
                <a:gd name="T64" fmla="*/ 2147483647 w 72"/>
                <a:gd name="T65" fmla="*/ 2147483647 h 139"/>
                <a:gd name="T66" fmla="*/ 2147483647 w 72"/>
                <a:gd name="T67" fmla="*/ 2147483647 h 139"/>
                <a:gd name="T68" fmla="*/ 2147483647 w 72"/>
                <a:gd name="T69" fmla="*/ 2147483647 h 139"/>
                <a:gd name="T70" fmla="*/ 2147483647 w 72"/>
                <a:gd name="T71" fmla="*/ 2147483647 h 139"/>
                <a:gd name="T72" fmla="*/ 2147483647 w 72"/>
                <a:gd name="T73" fmla="*/ 2147483647 h 139"/>
                <a:gd name="T74" fmla="*/ 2147483647 w 72"/>
                <a:gd name="T75" fmla="*/ 2147483647 h 139"/>
                <a:gd name="T76" fmla="*/ 2147483647 w 72"/>
                <a:gd name="T77" fmla="*/ 2147483647 h 139"/>
                <a:gd name="T78" fmla="*/ 2147483647 w 72"/>
                <a:gd name="T79" fmla="*/ 2147483647 h 139"/>
                <a:gd name="T80" fmla="*/ 2147483647 w 72"/>
                <a:gd name="T81" fmla="*/ 2147483647 h 139"/>
                <a:gd name="T82" fmla="*/ 2147483647 w 72"/>
                <a:gd name="T83" fmla="*/ 2147483647 h 139"/>
                <a:gd name="T84" fmla="*/ 2147483647 w 72"/>
                <a:gd name="T85" fmla="*/ 2147483647 h 139"/>
                <a:gd name="T86" fmla="*/ 2147483647 w 72"/>
                <a:gd name="T87" fmla="*/ 2147483647 h 139"/>
                <a:gd name="T88" fmla="*/ 2147483647 w 72"/>
                <a:gd name="T89" fmla="*/ 2147483647 h 139"/>
                <a:gd name="T90" fmla="*/ 2147483647 w 72"/>
                <a:gd name="T91" fmla="*/ 2147483647 h 139"/>
                <a:gd name="T92" fmla="*/ 2147483647 w 72"/>
                <a:gd name="T93" fmla="*/ 2147483647 h 1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2"/>
                <a:gd name="T142" fmla="*/ 0 h 139"/>
                <a:gd name="T143" fmla="*/ 72 w 72"/>
                <a:gd name="T144" fmla="*/ 139 h 1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2" h="139">
                  <a:moveTo>
                    <a:pt x="37" y="73"/>
                  </a:moveTo>
                  <a:lnTo>
                    <a:pt x="37" y="70"/>
                  </a:lnTo>
                  <a:lnTo>
                    <a:pt x="39" y="64"/>
                  </a:lnTo>
                  <a:lnTo>
                    <a:pt x="39" y="60"/>
                  </a:lnTo>
                  <a:lnTo>
                    <a:pt x="37" y="60"/>
                  </a:lnTo>
                  <a:lnTo>
                    <a:pt x="37" y="55"/>
                  </a:lnTo>
                  <a:lnTo>
                    <a:pt x="33" y="55"/>
                  </a:lnTo>
                  <a:lnTo>
                    <a:pt x="28" y="50"/>
                  </a:lnTo>
                  <a:lnTo>
                    <a:pt x="28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27" y="42"/>
                  </a:lnTo>
                  <a:lnTo>
                    <a:pt x="24" y="42"/>
                  </a:lnTo>
                  <a:lnTo>
                    <a:pt x="24" y="47"/>
                  </a:lnTo>
                  <a:lnTo>
                    <a:pt x="22" y="50"/>
                  </a:lnTo>
                  <a:lnTo>
                    <a:pt x="30" y="57"/>
                  </a:lnTo>
                  <a:lnTo>
                    <a:pt x="29" y="59"/>
                  </a:lnTo>
                  <a:lnTo>
                    <a:pt x="28" y="61"/>
                  </a:lnTo>
                  <a:lnTo>
                    <a:pt x="24" y="59"/>
                  </a:lnTo>
                  <a:lnTo>
                    <a:pt x="22" y="57"/>
                  </a:lnTo>
                  <a:lnTo>
                    <a:pt x="21" y="53"/>
                  </a:lnTo>
                  <a:lnTo>
                    <a:pt x="18" y="50"/>
                  </a:lnTo>
                  <a:lnTo>
                    <a:pt x="15" y="51"/>
                  </a:lnTo>
                  <a:lnTo>
                    <a:pt x="12" y="47"/>
                  </a:lnTo>
                  <a:lnTo>
                    <a:pt x="12" y="44"/>
                  </a:lnTo>
                  <a:lnTo>
                    <a:pt x="7" y="44"/>
                  </a:lnTo>
                  <a:lnTo>
                    <a:pt x="3" y="39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4" y="29"/>
                  </a:lnTo>
                  <a:cubicBezTo>
                    <a:pt x="4" y="29"/>
                    <a:pt x="4" y="25"/>
                    <a:pt x="5" y="25"/>
                  </a:cubicBezTo>
                  <a:cubicBezTo>
                    <a:pt x="7" y="25"/>
                    <a:pt x="11" y="25"/>
                    <a:pt x="11" y="25"/>
                  </a:cubicBezTo>
                  <a:lnTo>
                    <a:pt x="12" y="19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32" y="15"/>
                  </a:lnTo>
                  <a:lnTo>
                    <a:pt x="32" y="19"/>
                  </a:lnTo>
                  <a:lnTo>
                    <a:pt x="33" y="23"/>
                  </a:lnTo>
                  <a:lnTo>
                    <a:pt x="42" y="18"/>
                  </a:lnTo>
                  <a:lnTo>
                    <a:pt x="49" y="20"/>
                  </a:lnTo>
                  <a:lnTo>
                    <a:pt x="55" y="0"/>
                  </a:lnTo>
                  <a:lnTo>
                    <a:pt x="57" y="1"/>
                  </a:lnTo>
                  <a:lnTo>
                    <a:pt x="59" y="4"/>
                  </a:lnTo>
                  <a:lnTo>
                    <a:pt x="64" y="3"/>
                  </a:lnTo>
                  <a:lnTo>
                    <a:pt x="65" y="11"/>
                  </a:lnTo>
                  <a:lnTo>
                    <a:pt x="66" y="19"/>
                  </a:lnTo>
                  <a:lnTo>
                    <a:pt x="67" y="23"/>
                  </a:lnTo>
                  <a:lnTo>
                    <a:pt x="67" y="28"/>
                  </a:lnTo>
                  <a:lnTo>
                    <a:pt x="72" y="35"/>
                  </a:lnTo>
                  <a:lnTo>
                    <a:pt x="70" y="36"/>
                  </a:lnTo>
                  <a:lnTo>
                    <a:pt x="62" y="35"/>
                  </a:lnTo>
                  <a:lnTo>
                    <a:pt x="58" y="40"/>
                  </a:lnTo>
                  <a:lnTo>
                    <a:pt x="60" y="57"/>
                  </a:lnTo>
                  <a:lnTo>
                    <a:pt x="51" y="49"/>
                  </a:lnTo>
                  <a:lnTo>
                    <a:pt x="52" y="56"/>
                  </a:lnTo>
                  <a:lnTo>
                    <a:pt x="54" y="60"/>
                  </a:lnTo>
                  <a:lnTo>
                    <a:pt x="54" y="64"/>
                  </a:lnTo>
                  <a:lnTo>
                    <a:pt x="49" y="64"/>
                  </a:lnTo>
                  <a:lnTo>
                    <a:pt x="49" y="69"/>
                  </a:lnTo>
                  <a:lnTo>
                    <a:pt x="50" y="72"/>
                  </a:lnTo>
                  <a:lnTo>
                    <a:pt x="59" y="88"/>
                  </a:lnTo>
                  <a:lnTo>
                    <a:pt x="59" y="90"/>
                  </a:lnTo>
                  <a:lnTo>
                    <a:pt x="63" y="90"/>
                  </a:lnTo>
                  <a:lnTo>
                    <a:pt x="63" y="87"/>
                  </a:lnTo>
                  <a:lnTo>
                    <a:pt x="69" y="87"/>
                  </a:lnTo>
                  <a:lnTo>
                    <a:pt x="71" y="92"/>
                  </a:lnTo>
                  <a:lnTo>
                    <a:pt x="67" y="95"/>
                  </a:lnTo>
                  <a:lnTo>
                    <a:pt x="63" y="99"/>
                  </a:lnTo>
                  <a:lnTo>
                    <a:pt x="58" y="101"/>
                  </a:lnTo>
                  <a:lnTo>
                    <a:pt x="58" y="102"/>
                  </a:lnTo>
                  <a:lnTo>
                    <a:pt x="60" y="106"/>
                  </a:lnTo>
                  <a:lnTo>
                    <a:pt x="62" y="110"/>
                  </a:lnTo>
                  <a:lnTo>
                    <a:pt x="62" y="114"/>
                  </a:lnTo>
                  <a:lnTo>
                    <a:pt x="60" y="118"/>
                  </a:lnTo>
                  <a:lnTo>
                    <a:pt x="54" y="120"/>
                  </a:lnTo>
                  <a:lnTo>
                    <a:pt x="54" y="123"/>
                  </a:lnTo>
                  <a:lnTo>
                    <a:pt x="53" y="125"/>
                  </a:lnTo>
                  <a:lnTo>
                    <a:pt x="58" y="127"/>
                  </a:lnTo>
                  <a:lnTo>
                    <a:pt x="61" y="124"/>
                  </a:lnTo>
                  <a:lnTo>
                    <a:pt x="63" y="126"/>
                  </a:lnTo>
                  <a:lnTo>
                    <a:pt x="63" y="131"/>
                  </a:lnTo>
                  <a:lnTo>
                    <a:pt x="59" y="136"/>
                  </a:lnTo>
                  <a:lnTo>
                    <a:pt x="53" y="139"/>
                  </a:lnTo>
                  <a:lnTo>
                    <a:pt x="46" y="131"/>
                  </a:lnTo>
                  <a:lnTo>
                    <a:pt x="46" y="122"/>
                  </a:lnTo>
                  <a:lnTo>
                    <a:pt x="41" y="119"/>
                  </a:lnTo>
                  <a:lnTo>
                    <a:pt x="41" y="116"/>
                  </a:lnTo>
                  <a:lnTo>
                    <a:pt x="44" y="116"/>
                  </a:lnTo>
                  <a:lnTo>
                    <a:pt x="44" y="114"/>
                  </a:lnTo>
                  <a:lnTo>
                    <a:pt x="42" y="112"/>
                  </a:lnTo>
                  <a:lnTo>
                    <a:pt x="45" y="109"/>
                  </a:lnTo>
                  <a:lnTo>
                    <a:pt x="45" y="106"/>
                  </a:lnTo>
                  <a:lnTo>
                    <a:pt x="40" y="89"/>
                  </a:lnTo>
                  <a:lnTo>
                    <a:pt x="41" y="77"/>
                  </a:lnTo>
                  <a:lnTo>
                    <a:pt x="37" y="73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48" name="Freeform 128"/>
            <p:cNvSpPr>
              <a:spLocks/>
            </p:cNvSpPr>
            <p:nvPr/>
          </p:nvSpPr>
          <p:spPr bwMode="auto">
            <a:xfrm>
              <a:off x="5150" y="1946"/>
              <a:ext cx="294" cy="498"/>
            </a:xfrm>
            <a:custGeom>
              <a:avLst/>
              <a:gdLst>
                <a:gd name="T0" fmla="*/ 2147483647 w 49"/>
                <a:gd name="T1" fmla="*/ 0 h 83"/>
                <a:gd name="T2" fmla="*/ 2147483647 w 49"/>
                <a:gd name="T3" fmla="*/ 2147483647 h 83"/>
                <a:gd name="T4" fmla="*/ 2147483647 w 49"/>
                <a:gd name="T5" fmla="*/ 2147483647 h 83"/>
                <a:gd name="T6" fmla="*/ 2147483647 w 49"/>
                <a:gd name="T7" fmla="*/ 2147483647 h 83"/>
                <a:gd name="T8" fmla="*/ 2147483647 w 49"/>
                <a:gd name="T9" fmla="*/ 2147483647 h 83"/>
                <a:gd name="T10" fmla="*/ 2147483647 w 49"/>
                <a:gd name="T11" fmla="*/ 2147483647 h 83"/>
                <a:gd name="T12" fmla="*/ 2147483647 w 49"/>
                <a:gd name="T13" fmla="*/ 2147483647 h 83"/>
                <a:gd name="T14" fmla="*/ 2147483647 w 49"/>
                <a:gd name="T15" fmla="*/ 2147483647 h 83"/>
                <a:gd name="T16" fmla="*/ 2147483647 w 49"/>
                <a:gd name="T17" fmla="*/ 2147483647 h 83"/>
                <a:gd name="T18" fmla="*/ 2147483647 w 49"/>
                <a:gd name="T19" fmla="*/ 2147483647 h 83"/>
                <a:gd name="T20" fmla="*/ 2147483647 w 49"/>
                <a:gd name="T21" fmla="*/ 2147483647 h 83"/>
                <a:gd name="T22" fmla="*/ 0 w 49"/>
                <a:gd name="T23" fmla="*/ 2147483647 h 83"/>
                <a:gd name="T24" fmla="*/ 2147483647 w 49"/>
                <a:gd name="T25" fmla="*/ 2147483647 h 83"/>
                <a:gd name="T26" fmla="*/ 2147483647 w 49"/>
                <a:gd name="T27" fmla="*/ 2147483647 h 83"/>
                <a:gd name="T28" fmla="*/ 2147483647 w 49"/>
                <a:gd name="T29" fmla="*/ 2147483647 h 83"/>
                <a:gd name="T30" fmla="*/ 2147483647 w 49"/>
                <a:gd name="T31" fmla="*/ 2147483647 h 83"/>
                <a:gd name="T32" fmla="*/ 2147483647 w 49"/>
                <a:gd name="T33" fmla="*/ 2147483647 h 83"/>
                <a:gd name="T34" fmla="*/ 0 w 49"/>
                <a:gd name="T35" fmla="*/ 2147483647 h 83"/>
                <a:gd name="T36" fmla="*/ 2147483647 w 49"/>
                <a:gd name="T37" fmla="*/ 2147483647 h 83"/>
                <a:gd name="T38" fmla="*/ 2147483647 w 49"/>
                <a:gd name="T39" fmla="*/ 2147483647 h 83"/>
                <a:gd name="T40" fmla="*/ 2147483647 w 49"/>
                <a:gd name="T41" fmla="*/ 2147483647 h 83"/>
                <a:gd name="T42" fmla="*/ 2147483647 w 49"/>
                <a:gd name="T43" fmla="*/ 2147483647 h 83"/>
                <a:gd name="T44" fmla="*/ 2147483647 w 49"/>
                <a:gd name="T45" fmla="*/ 2147483647 h 83"/>
                <a:gd name="T46" fmla="*/ 2147483647 w 49"/>
                <a:gd name="T47" fmla="*/ 2147483647 h 83"/>
                <a:gd name="T48" fmla="*/ 2147483647 w 49"/>
                <a:gd name="T49" fmla="*/ 2147483647 h 83"/>
                <a:gd name="T50" fmla="*/ 2147483647 w 49"/>
                <a:gd name="T51" fmla="*/ 2147483647 h 83"/>
                <a:gd name="T52" fmla="*/ 2147483647 w 49"/>
                <a:gd name="T53" fmla="*/ 2147483647 h 83"/>
                <a:gd name="T54" fmla="*/ 2147483647 w 49"/>
                <a:gd name="T55" fmla="*/ 2147483647 h 83"/>
                <a:gd name="T56" fmla="*/ 2147483647 w 49"/>
                <a:gd name="T57" fmla="*/ 2147483647 h 83"/>
                <a:gd name="T58" fmla="*/ 2147483647 w 49"/>
                <a:gd name="T59" fmla="*/ 2147483647 h 83"/>
                <a:gd name="T60" fmla="*/ 2147483647 w 49"/>
                <a:gd name="T61" fmla="*/ 2147483647 h 83"/>
                <a:gd name="T62" fmla="*/ 2147483647 w 49"/>
                <a:gd name="T63" fmla="*/ 2147483647 h 83"/>
                <a:gd name="T64" fmla="*/ 2147483647 w 49"/>
                <a:gd name="T65" fmla="*/ 2147483647 h 83"/>
                <a:gd name="T66" fmla="*/ 2147483647 w 49"/>
                <a:gd name="T67" fmla="*/ 2147483647 h 83"/>
                <a:gd name="T68" fmla="*/ 2147483647 w 49"/>
                <a:gd name="T69" fmla="*/ 2147483647 h 83"/>
                <a:gd name="T70" fmla="*/ 2147483647 w 49"/>
                <a:gd name="T71" fmla="*/ 2147483647 h 83"/>
                <a:gd name="T72" fmla="*/ 2147483647 w 49"/>
                <a:gd name="T73" fmla="*/ 2147483647 h 83"/>
                <a:gd name="T74" fmla="*/ 2147483647 w 49"/>
                <a:gd name="T75" fmla="*/ 2147483647 h 83"/>
                <a:gd name="T76" fmla="*/ 2147483647 w 49"/>
                <a:gd name="T77" fmla="*/ 2147483647 h 83"/>
                <a:gd name="T78" fmla="*/ 2147483647 w 49"/>
                <a:gd name="T79" fmla="*/ 2147483647 h 83"/>
                <a:gd name="T80" fmla="*/ 2147483647 w 49"/>
                <a:gd name="T81" fmla="*/ 2147483647 h 83"/>
                <a:gd name="T82" fmla="*/ 2147483647 w 49"/>
                <a:gd name="T83" fmla="*/ 0 h 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"/>
                <a:gd name="T127" fmla="*/ 0 h 83"/>
                <a:gd name="T128" fmla="*/ 49 w 49"/>
                <a:gd name="T129" fmla="*/ 83 h 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" h="83">
                  <a:moveTo>
                    <a:pt x="18" y="0"/>
                  </a:moveTo>
                  <a:lnTo>
                    <a:pt x="14" y="3"/>
                  </a:lnTo>
                  <a:lnTo>
                    <a:pt x="10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9" y="18"/>
                  </a:lnTo>
                  <a:lnTo>
                    <a:pt x="9" y="22"/>
                  </a:lnTo>
                  <a:lnTo>
                    <a:pt x="7" y="26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5" y="35"/>
                  </a:lnTo>
                  <a:lnTo>
                    <a:pt x="8" y="32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6" y="44"/>
                  </a:lnTo>
                  <a:lnTo>
                    <a:pt x="0" y="47"/>
                  </a:lnTo>
                  <a:lnTo>
                    <a:pt x="10" y="58"/>
                  </a:lnTo>
                  <a:lnTo>
                    <a:pt x="24" y="67"/>
                  </a:lnTo>
                  <a:lnTo>
                    <a:pt x="37" y="75"/>
                  </a:lnTo>
                  <a:lnTo>
                    <a:pt x="48" y="83"/>
                  </a:lnTo>
                  <a:lnTo>
                    <a:pt x="49" y="82"/>
                  </a:lnTo>
                  <a:lnTo>
                    <a:pt x="49" y="70"/>
                  </a:lnTo>
                  <a:lnTo>
                    <a:pt x="46" y="61"/>
                  </a:lnTo>
                  <a:lnTo>
                    <a:pt x="41" y="56"/>
                  </a:lnTo>
                  <a:lnTo>
                    <a:pt x="41" y="49"/>
                  </a:lnTo>
                  <a:lnTo>
                    <a:pt x="45" y="47"/>
                  </a:lnTo>
                  <a:lnTo>
                    <a:pt x="45" y="45"/>
                  </a:lnTo>
                  <a:lnTo>
                    <a:pt x="37" y="39"/>
                  </a:lnTo>
                  <a:lnTo>
                    <a:pt x="36" y="31"/>
                  </a:lnTo>
                  <a:lnTo>
                    <a:pt x="40" y="27"/>
                  </a:lnTo>
                  <a:lnTo>
                    <a:pt x="38" y="22"/>
                  </a:lnTo>
                  <a:lnTo>
                    <a:pt x="32" y="20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31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2" y="3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49" name="Freeform 129"/>
            <p:cNvSpPr>
              <a:spLocks/>
            </p:cNvSpPr>
            <p:nvPr/>
          </p:nvSpPr>
          <p:spPr bwMode="auto">
            <a:xfrm>
              <a:off x="5174" y="1802"/>
              <a:ext cx="36" cy="72"/>
            </a:xfrm>
            <a:custGeom>
              <a:avLst/>
              <a:gdLst>
                <a:gd name="T0" fmla="*/ 2147483647 w 6"/>
                <a:gd name="T1" fmla="*/ 0 h 12"/>
                <a:gd name="T2" fmla="*/ 0 w 6"/>
                <a:gd name="T3" fmla="*/ 2147483647 h 12"/>
                <a:gd name="T4" fmla="*/ 2147483647 w 6"/>
                <a:gd name="T5" fmla="*/ 2147483647 h 12"/>
                <a:gd name="T6" fmla="*/ 2147483647 w 6"/>
                <a:gd name="T7" fmla="*/ 2147483647 h 12"/>
                <a:gd name="T8" fmla="*/ 2147483647 w 6"/>
                <a:gd name="T9" fmla="*/ 0 h 12"/>
                <a:gd name="T10" fmla="*/ 2147483647 w 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2"/>
                <a:gd name="T20" fmla="*/ 6 w 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2">
                  <a:moveTo>
                    <a:pt x="1" y="0"/>
                  </a:moveTo>
                  <a:cubicBezTo>
                    <a:pt x="1" y="0"/>
                    <a:pt x="0" y="5"/>
                    <a:pt x="0" y="6"/>
                  </a:cubicBezTo>
                  <a:cubicBezTo>
                    <a:pt x="1" y="6"/>
                    <a:pt x="5" y="12"/>
                    <a:pt x="5" y="12"/>
                  </a:cubicBezTo>
                  <a:lnTo>
                    <a:pt x="6" y="3"/>
                  </a:lnTo>
                  <a:lnTo>
                    <a:pt x="5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50" name="Freeform 130"/>
            <p:cNvSpPr>
              <a:spLocks/>
            </p:cNvSpPr>
            <p:nvPr/>
          </p:nvSpPr>
          <p:spPr bwMode="auto">
            <a:xfrm>
              <a:off x="5438" y="1916"/>
              <a:ext cx="78" cy="30"/>
            </a:xfrm>
            <a:custGeom>
              <a:avLst/>
              <a:gdLst>
                <a:gd name="T0" fmla="*/ 2147483647 w 13"/>
                <a:gd name="T1" fmla="*/ 0 h 5"/>
                <a:gd name="T2" fmla="*/ 2147483647 w 13"/>
                <a:gd name="T3" fmla="*/ 2147483647 h 5"/>
                <a:gd name="T4" fmla="*/ 2147483647 w 13"/>
                <a:gd name="T5" fmla="*/ 2147483647 h 5"/>
                <a:gd name="T6" fmla="*/ 2147483647 w 13"/>
                <a:gd name="T7" fmla="*/ 2147483647 h 5"/>
                <a:gd name="T8" fmla="*/ 2147483647 w 13"/>
                <a:gd name="T9" fmla="*/ 2147483647 h 5"/>
                <a:gd name="T10" fmla="*/ 2147483647 w 13"/>
                <a:gd name="T11" fmla="*/ 0 h 5"/>
                <a:gd name="T12" fmla="*/ 2147483647 w 13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5"/>
                <a:gd name="T23" fmla="*/ 13 w 13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5">
                  <a:moveTo>
                    <a:pt x="2" y="0"/>
                  </a:moveTo>
                  <a:cubicBezTo>
                    <a:pt x="2" y="0"/>
                    <a:pt x="0" y="4"/>
                    <a:pt x="1" y="4"/>
                  </a:cubicBezTo>
                  <a:cubicBezTo>
                    <a:pt x="2" y="4"/>
                    <a:pt x="5" y="5"/>
                    <a:pt x="5" y="5"/>
                  </a:cubicBezTo>
                  <a:lnTo>
                    <a:pt x="11" y="5"/>
                  </a:lnTo>
                  <a:lnTo>
                    <a:pt x="13" y="3"/>
                  </a:lnTo>
                  <a:lnTo>
                    <a:pt x="9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51" name="Freeform 131"/>
            <p:cNvSpPr>
              <a:spLocks/>
            </p:cNvSpPr>
            <p:nvPr/>
          </p:nvSpPr>
          <p:spPr bwMode="auto">
            <a:xfrm>
              <a:off x="5516" y="1880"/>
              <a:ext cx="36" cy="30"/>
            </a:xfrm>
            <a:custGeom>
              <a:avLst/>
              <a:gdLst>
                <a:gd name="T0" fmla="*/ 0 w 6"/>
                <a:gd name="T1" fmla="*/ 2147483647 h 5"/>
                <a:gd name="T2" fmla="*/ 0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0 h 5"/>
                <a:gd name="T8" fmla="*/ 0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0" y="2"/>
                  </a:moveTo>
                  <a:lnTo>
                    <a:pt x="0" y="5"/>
                  </a:lnTo>
                  <a:lnTo>
                    <a:pt x="6" y="3"/>
                  </a:lnTo>
                  <a:lnTo>
                    <a:pt x="5" y="0"/>
                  </a:lnTo>
                  <a:cubicBezTo>
                    <a:pt x="5" y="0"/>
                    <a:pt x="0" y="2"/>
                    <a:pt x="0" y="2"/>
                  </a:cubicBez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52" name="Freeform 132"/>
            <p:cNvSpPr>
              <a:spLocks/>
            </p:cNvSpPr>
            <p:nvPr/>
          </p:nvSpPr>
          <p:spPr bwMode="auto">
            <a:xfrm>
              <a:off x="5432" y="2456"/>
              <a:ext cx="24" cy="24"/>
            </a:xfrm>
            <a:custGeom>
              <a:avLst/>
              <a:gdLst>
                <a:gd name="T0" fmla="*/ 2147483647 w 4"/>
                <a:gd name="T1" fmla="*/ 0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0"/>
                  </a:moveTo>
                  <a:cubicBezTo>
                    <a:pt x="1" y="0"/>
                    <a:pt x="0" y="4"/>
                    <a:pt x="1" y="4"/>
                  </a:cubicBezTo>
                  <a:cubicBezTo>
                    <a:pt x="1" y="4"/>
                    <a:pt x="4" y="4"/>
                    <a:pt x="4" y="4"/>
                  </a:cubicBez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53" name="Freeform 133"/>
            <p:cNvSpPr>
              <a:spLocks/>
            </p:cNvSpPr>
            <p:nvPr/>
          </p:nvSpPr>
          <p:spPr bwMode="auto">
            <a:xfrm>
              <a:off x="5396" y="2480"/>
              <a:ext cx="18" cy="30"/>
            </a:xfrm>
            <a:custGeom>
              <a:avLst/>
              <a:gdLst>
                <a:gd name="T0" fmla="*/ 2147483647 w 3"/>
                <a:gd name="T1" fmla="*/ 0 h 5"/>
                <a:gd name="T2" fmla="*/ 0 w 3"/>
                <a:gd name="T3" fmla="*/ 0 h 5"/>
                <a:gd name="T4" fmla="*/ 0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54" name="Freeform 134"/>
            <p:cNvSpPr>
              <a:spLocks/>
            </p:cNvSpPr>
            <p:nvPr/>
          </p:nvSpPr>
          <p:spPr bwMode="auto">
            <a:xfrm>
              <a:off x="5426" y="2474"/>
              <a:ext cx="24" cy="66"/>
            </a:xfrm>
            <a:custGeom>
              <a:avLst/>
              <a:gdLst>
                <a:gd name="T0" fmla="*/ 0 w 4"/>
                <a:gd name="T1" fmla="*/ 0 h 11"/>
                <a:gd name="T2" fmla="*/ 2147483647 w 4"/>
                <a:gd name="T3" fmla="*/ 2147483647 h 11"/>
                <a:gd name="T4" fmla="*/ 2147483647 w 4"/>
                <a:gd name="T5" fmla="*/ 2147483647 h 11"/>
                <a:gd name="T6" fmla="*/ 2147483647 w 4"/>
                <a:gd name="T7" fmla="*/ 2147483647 h 11"/>
                <a:gd name="T8" fmla="*/ 0 w 4"/>
                <a:gd name="T9" fmla="*/ 2147483647 h 11"/>
                <a:gd name="T10" fmla="*/ 0 w 4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1"/>
                <a:gd name="T20" fmla="*/ 4 w 4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1">
                  <a:moveTo>
                    <a:pt x="0" y="0"/>
                  </a:moveTo>
                  <a:lnTo>
                    <a:pt x="4" y="3"/>
                  </a:lnTo>
                  <a:lnTo>
                    <a:pt x="4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55" name="Freeform 135"/>
            <p:cNvSpPr>
              <a:spLocks/>
            </p:cNvSpPr>
            <p:nvPr/>
          </p:nvSpPr>
          <p:spPr bwMode="auto">
            <a:xfrm>
              <a:off x="5450" y="2570"/>
              <a:ext cx="30" cy="42"/>
            </a:xfrm>
            <a:custGeom>
              <a:avLst/>
              <a:gdLst>
                <a:gd name="T0" fmla="*/ 0 w 5"/>
                <a:gd name="T1" fmla="*/ 0 h 7"/>
                <a:gd name="T2" fmla="*/ 0 w 5"/>
                <a:gd name="T3" fmla="*/ 2147483647 h 7"/>
                <a:gd name="T4" fmla="*/ 2147483647 w 5"/>
                <a:gd name="T5" fmla="*/ 2147483647 h 7"/>
                <a:gd name="T6" fmla="*/ 2147483647 w 5"/>
                <a:gd name="T7" fmla="*/ 2147483647 h 7"/>
                <a:gd name="T8" fmla="*/ 0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0" y="0"/>
                  </a:moveTo>
                  <a:lnTo>
                    <a:pt x="0" y="5"/>
                  </a:lnTo>
                  <a:lnTo>
                    <a:pt x="1" y="7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56" name="Freeform 136"/>
            <p:cNvSpPr>
              <a:spLocks/>
            </p:cNvSpPr>
            <p:nvPr/>
          </p:nvSpPr>
          <p:spPr bwMode="auto">
            <a:xfrm>
              <a:off x="5468" y="2696"/>
              <a:ext cx="30" cy="36"/>
            </a:xfrm>
            <a:custGeom>
              <a:avLst/>
              <a:gdLst>
                <a:gd name="T0" fmla="*/ 2147483647 w 5"/>
                <a:gd name="T1" fmla="*/ 0 h 6"/>
                <a:gd name="T2" fmla="*/ 0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6"/>
                <a:gd name="T20" fmla="*/ 5 w 5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6">
                  <a:moveTo>
                    <a:pt x="2" y="0"/>
                  </a:moveTo>
                  <a:cubicBezTo>
                    <a:pt x="1" y="1"/>
                    <a:pt x="0" y="3"/>
                    <a:pt x="0" y="3"/>
                  </a:cubicBezTo>
                  <a:lnTo>
                    <a:pt x="1" y="6"/>
                  </a:lnTo>
                  <a:cubicBezTo>
                    <a:pt x="1" y="6"/>
                    <a:pt x="5" y="6"/>
                    <a:pt x="4" y="5"/>
                  </a:cubicBezTo>
                  <a:cubicBezTo>
                    <a:pt x="4" y="4"/>
                    <a:pt x="4" y="2"/>
                    <a:pt x="4" y="2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57" name="Freeform 137"/>
            <p:cNvSpPr>
              <a:spLocks/>
            </p:cNvSpPr>
            <p:nvPr/>
          </p:nvSpPr>
          <p:spPr bwMode="auto">
            <a:xfrm>
              <a:off x="5474" y="2762"/>
              <a:ext cx="30" cy="72"/>
            </a:xfrm>
            <a:custGeom>
              <a:avLst/>
              <a:gdLst>
                <a:gd name="T0" fmla="*/ 2147483647 w 5"/>
                <a:gd name="T1" fmla="*/ 0 h 12"/>
                <a:gd name="T2" fmla="*/ 0 w 5"/>
                <a:gd name="T3" fmla="*/ 2147483647 h 12"/>
                <a:gd name="T4" fmla="*/ 2147483647 w 5"/>
                <a:gd name="T5" fmla="*/ 2147483647 h 12"/>
                <a:gd name="T6" fmla="*/ 2147483647 w 5"/>
                <a:gd name="T7" fmla="*/ 2147483647 h 12"/>
                <a:gd name="T8" fmla="*/ 2147483647 w 5"/>
                <a:gd name="T9" fmla="*/ 2147483647 h 12"/>
                <a:gd name="T10" fmla="*/ 2147483647 w 5"/>
                <a:gd name="T11" fmla="*/ 2147483647 h 12"/>
                <a:gd name="T12" fmla="*/ 2147483647 w 5"/>
                <a:gd name="T13" fmla="*/ 2147483647 h 12"/>
                <a:gd name="T14" fmla="*/ 2147483647 w 5"/>
                <a:gd name="T15" fmla="*/ 2147483647 h 12"/>
                <a:gd name="T16" fmla="*/ 2147483647 w 5"/>
                <a:gd name="T17" fmla="*/ 2147483647 h 12"/>
                <a:gd name="T18" fmla="*/ 2147483647 w 5"/>
                <a:gd name="T19" fmla="*/ 2147483647 h 12"/>
                <a:gd name="T20" fmla="*/ 2147483647 w 5"/>
                <a:gd name="T21" fmla="*/ 2147483647 h 12"/>
                <a:gd name="T22" fmla="*/ 2147483647 w 5"/>
                <a:gd name="T23" fmla="*/ 2147483647 h 12"/>
                <a:gd name="T24" fmla="*/ 2147483647 w 5"/>
                <a:gd name="T25" fmla="*/ 2147483647 h 12"/>
                <a:gd name="T26" fmla="*/ 2147483647 w 5"/>
                <a:gd name="T27" fmla="*/ 2147483647 h 12"/>
                <a:gd name="T28" fmla="*/ 2147483647 w 5"/>
                <a:gd name="T29" fmla="*/ 2147483647 h 12"/>
                <a:gd name="T30" fmla="*/ 2147483647 w 5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12"/>
                <a:gd name="T50" fmla="*/ 5 w 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12">
                  <a:moveTo>
                    <a:pt x="2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8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4" y="1"/>
                  </a:lnTo>
                  <a:cubicBezTo>
                    <a:pt x="4" y="1"/>
                    <a:pt x="2" y="0"/>
                    <a:pt x="2" y="0"/>
                  </a:cubicBez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58" name="Freeform 138"/>
            <p:cNvSpPr>
              <a:spLocks/>
            </p:cNvSpPr>
            <p:nvPr/>
          </p:nvSpPr>
          <p:spPr bwMode="auto">
            <a:xfrm>
              <a:off x="5456" y="2894"/>
              <a:ext cx="24" cy="84"/>
            </a:xfrm>
            <a:custGeom>
              <a:avLst/>
              <a:gdLst>
                <a:gd name="T0" fmla="*/ 2147483647 w 4"/>
                <a:gd name="T1" fmla="*/ 0 h 14"/>
                <a:gd name="T2" fmla="*/ 2147483647 w 4"/>
                <a:gd name="T3" fmla="*/ 2147483647 h 14"/>
                <a:gd name="T4" fmla="*/ 0 w 4"/>
                <a:gd name="T5" fmla="*/ 2147483647 h 14"/>
                <a:gd name="T6" fmla="*/ 0 w 4"/>
                <a:gd name="T7" fmla="*/ 2147483647 h 14"/>
                <a:gd name="T8" fmla="*/ 2147483647 w 4"/>
                <a:gd name="T9" fmla="*/ 2147483647 h 14"/>
                <a:gd name="T10" fmla="*/ 2147483647 w 4"/>
                <a:gd name="T11" fmla="*/ 2147483647 h 14"/>
                <a:gd name="T12" fmla="*/ 2147483647 w 4"/>
                <a:gd name="T13" fmla="*/ 2147483647 h 14"/>
                <a:gd name="T14" fmla="*/ 2147483647 w 4"/>
                <a:gd name="T15" fmla="*/ 2147483647 h 14"/>
                <a:gd name="T16" fmla="*/ 2147483647 w 4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14"/>
                <a:gd name="T29" fmla="*/ 4 w 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14">
                  <a:moveTo>
                    <a:pt x="3" y="0"/>
                  </a:moveTo>
                  <a:lnTo>
                    <a:pt x="1" y="3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59" name="Freeform 139"/>
            <p:cNvSpPr>
              <a:spLocks/>
            </p:cNvSpPr>
            <p:nvPr/>
          </p:nvSpPr>
          <p:spPr bwMode="auto">
            <a:xfrm>
              <a:off x="5402" y="3002"/>
              <a:ext cx="54" cy="126"/>
            </a:xfrm>
            <a:custGeom>
              <a:avLst/>
              <a:gdLst>
                <a:gd name="T0" fmla="*/ 2147483647 w 9"/>
                <a:gd name="T1" fmla="*/ 0 h 21"/>
                <a:gd name="T2" fmla="*/ 2147483647 w 9"/>
                <a:gd name="T3" fmla="*/ 0 h 21"/>
                <a:gd name="T4" fmla="*/ 2147483647 w 9"/>
                <a:gd name="T5" fmla="*/ 2147483647 h 21"/>
                <a:gd name="T6" fmla="*/ 2147483647 w 9"/>
                <a:gd name="T7" fmla="*/ 2147483647 h 21"/>
                <a:gd name="T8" fmla="*/ 2147483647 w 9"/>
                <a:gd name="T9" fmla="*/ 2147483647 h 21"/>
                <a:gd name="T10" fmla="*/ 2147483647 w 9"/>
                <a:gd name="T11" fmla="*/ 2147483647 h 21"/>
                <a:gd name="T12" fmla="*/ 2147483647 w 9"/>
                <a:gd name="T13" fmla="*/ 2147483647 h 21"/>
                <a:gd name="T14" fmla="*/ 0 w 9"/>
                <a:gd name="T15" fmla="*/ 2147483647 h 21"/>
                <a:gd name="T16" fmla="*/ 2147483647 w 9"/>
                <a:gd name="T17" fmla="*/ 2147483647 h 21"/>
                <a:gd name="T18" fmla="*/ 2147483647 w 9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21"/>
                <a:gd name="T32" fmla="*/ 9 w 9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21">
                  <a:moveTo>
                    <a:pt x="5" y="0"/>
                  </a:moveTo>
                  <a:cubicBezTo>
                    <a:pt x="6" y="0"/>
                    <a:pt x="9" y="0"/>
                    <a:pt x="9" y="0"/>
                  </a:cubicBezTo>
                  <a:lnTo>
                    <a:pt x="8" y="4"/>
                  </a:lnTo>
                  <a:lnTo>
                    <a:pt x="3" y="11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1" y="11"/>
                  </a:lnTo>
                  <a:lnTo>
                    <a:pt x="0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60" name="Freeform 140"/>
            <p:cNvSpPr>
              <a:spLocks/>
            </p:cNvSpPr>
            <p:nvPr/>
          </p:nvSpPr>
          <p:spPr bwMode="auto">
            <a:xfrm>
              <a:off x="5378" y="3140"/>
              <a:ext cx="24" cy="84"/>
            </a:xfrm>
            <a:custGeom>
              <a:avLst/>
              <a:gdLst>
                <a:gd name="T0" fmla="*/ 0 w 4"/>
                <a:gd name="T1" fmla="*/ 2147483647 h 14"/>
                <a:gd name="T2" fmla="*/ 2147483647 w 4"/>
                <a:gd name="T3" fmla="*/ 0 h 14"/>
                <a:gd name="T4" fmla="*/ 2147483647 w 4"/>
                <a:gd name="T5" fmla="*/ 2147483647 h 14"/>
                <a:gd name="T6" fmla="*/ 2147483647 w 4"/>
                <a:gd name="T7" fmla="*/ 2147483647 h 14"/>
                <a:gd name="T8" fmla="*/ 2147483647 w 4"/>
                <a:gd name="T9" fmla="*/ 2147483647 h 14"/>
                <a:gd name="T10" fmla="*/ 0 w 4"/>
                <a:gd name="T11" fmla="*/ 2147483647 h 14"/>
                <a:gd name="T12" fmla="*/ 0 w 4"/>
                <a:gd name="T13" fmla="*/ 2147483647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4"/>
                <a:gd name="T23" fmla="*/ 4 w 4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4">
                  <a:moveTo>
                    <a:pt x="0" y="1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61" name="Freeform 141"/>
            <p:cNvSpPr>
              <a:spLocks/>
            </p:cNvSpPr>
            <p:nvPr/>
          </p:nvSpPr>
          <p:spPr bwMode="auto">
            <a:xfrm>
              <a:off x="5432" y="3152"/>
              <a:ext cx="18" cy="36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2147483647 h 6"/>
                <a:gd name="T4" fmla="*/ 0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2147483647 h 6"/>
                <a:gd name="T10" fmla="*/ 2147483647 w 3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6"/>
                <a:gd name="T20" fmla="*/ 3 w 3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6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6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  <p:sp>
          <p:nvSpPr>
            <p:cNvPr id="462" name="Freeform 142"/>
            <p:cNvSpPr>
              <a:spLocks/>
            </p:cNvSpPr>
            <p:nvPr/>
          </p:nvSpPr>
          <p:spPr bwMode="auto">
            <a:xfrm>
              <a:off x="4784" y="2636"/>
              <a:ext cx="396" cy="546"/>
            </a:xfrm>
            <a:custGeom>
              <a:avLst/>
              <a:gdLst>
                <a:gd name="T0" fmla="*/ 0 w 66"/>
                <a:gd name="T1" fmla="*/ 0 h 91"/>
                <a:gd name="T2" fmla="*/ 2147483647 w 66"/>
                <a:gd name="T3" fmla="*/ 2147483647 h 91"/>
                <a:gd name="T4" fmla="*/ 2147483647 w 66"/>
                <a:gd name="T5" fmla="*/ 2147483647 h 91"/>
                <a:gd name="T6" fmla="*/ 2147483647 w 66"/>
                <a:gd name="T7" fmla="*/ 2147483647 h 91"/>
                <a:gd name="T8" fmla="*/ 2147483647 w 66"/>
                <a:gd name="T9" fmla="*/ 2147483647 h 91"/>
                <a:gd name="T10" fmla="*/ 2147483647 w 66"/>
                <a:gd name="T11" fmla="*/ 2147483647 h 91"/>
                <a:gd name="T12" fmla="*/ 2147483647 w 66"/>
                <a:gd name="T13" fmla="*/ 2147483647 h 91"/>
                <a:gd name="T14" fmla="*/ 2147483647 w 66"/>
                <a:gd name="T15" fmla="*/ 2147483647 h 91"/>
                <a:gd name="T16" fmla="*/ 2147483647 w 66"/>
                <a:gd name="T17" fmla="*/ 2147483647 h 91"/>
                <a:gd name="T18" fmla="*/ 2147483647 w 66"/>
                <a:gd name="T19" fmla="*/ 2147483647 h 91"/>
                <a:gd name="T20" fmla="*/ 2147483647 w 66"/>
                <a:gd name="T21" fmla="*/ 2147483647 h 91"/>
                <a:gd name="T22" fmla="*/ 2147483647 w 66"/>
                <a:gd name="T23" fmla="*/ 2147483647 h 91"/>
                <a:gd name="T24" fmla="*/ 2147483647 w 66"/>
                <a:gd name="T25" fmla="*/ 2147483647 h 91"/>
                <a:gd name="T26" fmla="*/ 2147483647 w 66"/>
                <a:gd name="T27" fmla="*/ 2147483647 h 91"/>
                <a:gd name="T28" fmla="*/ 2147483647 w 66"/>
                <a:gd name="T29" fmla="*/ 2147483647 h 91"/>
                <a:gd name="T30" fmla="*/ 2147483647 w 66"/>
                <a:gd name="T31" fmla="*/ 2147483647 h 91"/>
                <a:gd name="T32" fmla="*/ 2147483647 w 66"/>
                <a:gd name="T33" fmla="*/ 2147483647 h 91"/>
                <a:gd name="T34" fmla="*/ 2147483647 w 66"/>
                <a:gd name="T35" fmla="*/ 2147483647 h 91"/>
                <a:gd name="T36" fmla="*/ 2147483647 w 66"/>
                <a:gd name="T37" fmla="*/ 2147483647 h 91"/>
                <a:gd name="T38" fmla="*/ 2147483647 w 66"/>
                <a:gd name="T39" fmla="*/ 2147483647 h 91"/>
                <a:gd name="T40" fmla="*/ 2147483647 w 66"/>
                <a:gd name="T41" fmla="*/ 2147483647 h 91"/>
                <a:gd name="T42" fmla="*/ 2147483647 w 66"/>
                <a:gd name="T43" fmla="*/ 2147483647 h 91"/>
                <a:gd name="T44" fmla="*/ 2147483647 w 66"/>
                <a:gd name="T45" fmla="*/ 2147483647 h 91"/>
                <a:gd name="T46" fmla="*/ 2147483647 w 66"/>
                <a:gd name="T47" fmla="*/ 2147483647 h 91"/>
                <a:gd name="T48" fmla="*/ 2147483647 w 66"/>
                <a:gd name="T49" fmla="*/ 2147483647 h 91"/>
                <a:gd name="T50" fmla="*/ 2147483647 w 66"/>
                <a:gd name="T51" fmla="*/ 2147483647 h 91"/>
                <a:gd name="T52" fmla="*/ 2147483647 w 66"/>
                <a:gd name="T53" fmla="*/ 2147483647 h 91"/>
                <a:gd name="T54" fmla="*/ 2147483647 w 66"/>
                <a:gd name="T55" fmla="*/ 2147483647 h 91"/>
                <a:gd name="T56" fmla="*/ 2147483647 w 66"/>
                <a:gd name="T57" fmla="*/ 2147483647 h 91"/>
                <a:gd name="T58" fmla="*/ 2147483647 w 66"/>
                <a:gd name="T59" fmla="*/ 2147483647 h 91"/>
                <a:gd name="T60" fmla="*/ 2147483647 w 66"/>
                <a:gd name="T61" fmla="*/ 2147483647 h 91"/>
                <a:gd name="T62" fmla="*/ 2147483647 w 66"/>
                <a:gd name="T63" fmla="*/ 2147483647 h 91"/>
                <a:gd name="T64" fmla="*/ 2147483647 w 66"/>
                <a:gd name="T65" fmla="*/ 2147483647 h 91"/>
                <a:gd name="T66" fmla="*/ 2147483647 w 66"/>
                <a:gd name="T67" fmla="*/ 2147483647 h 91"/>
                <a:gd name="T68" fmla="*/ 2147483647 w 66"/>
                <a:gd name="T69" fmla="*/ 2147483647 h 91"/>
                <a:gd name="T70" fmla="*/ 2147483647 w 66"/>
                <a:gd name="T71" fmla="*/ 2147483647 h 91"/>
                <a:gd name="T72" fmla="*/ 0 w 66"/>
                <a:gd name="T73" fmla="*/ 2147483647 h 91"/>
                <a:gd name="T74" fmla="*/ 0 w 66"/>
                <a:gd name="T75" fmla="*/ 0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91"/>
                <a:gd name="T116" fmla="*/ 66 w 66"/>
                <a:gd name="T117" fmla="*/ 91 h 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91">
                  <a:moveTo>
                    <a:pt x="0" y="0"/>
                  </a:moveTo>
                  <a:lnTo>
                    <a:pt x="5" y="2"/>
                  </a:lnTo>
                  <a:lnTo>
                    <a:pt x="7" y="7"/>
                  </a:lnTo>
                  <a:lnTo>
                    <a:pt x="15" y="12"/>
                  </a:lnTo>
                  <a:lnTo>
                    <a:pt x="20" y="23"/>
                  </a:lnTo>
                  <a:lnTo>
                    <a:pt x="31" y="32"/>
                  </a:lnTo>
                  <a:lnTo>
                    <a:pt x="41" y="40"/>
                  </a:lnTo>
                  <a:cubicBezTo>
                    <a:pt x="41" y="40"/>
                    <a:pt x="45" y="40"/>
                    <a:pt x="46" y="42"/>
                  </a:cubicBezTo>
                  <a:cubicBezTo>
                    <a:pt x="47" y="43"/>
                    <a:pt x="54" y="48"/>
                    <a:pt x="54" y="48"/>
                  </a:cubicBezTo>
                  <a:lnTo>
                    <a:pt x="45" y="48"/>
                  </a:lnTo>
                  <a:lnTo>
                    <a:pt x="40" y="51"/>
                  </a:lnTo>
                  <a:lnTo>
                    <a:pt x="47" y="69"/>
                  </a:lnTo>
                  <a:lnTo>
                    <a:pt x="57" y="74"/>
                  </a:lnTo>
                  <a:lnTo>
                    <a:pt x="62" y="74"/>
                  </a:lnTo>
                  <a:lnTo>
                    <a:pt x="66" y="79"/>
                  </a:lnTo>
                  <a:lnTo>
                    <a:pt x="64" y="81"/>
                  </a:lnTo>
                  <a:lnTo>
                    <a:pt x="61" y="78"/>
                  </a:lnTo>
                  <a:lnTo>
                    <a:pt x="57" y="80"/>
                  </a:lnTo>
                  <a:lnTo>
                    <a:pt x="54" y="79"/>
                  </a:lnTo>
                  <a:lnTo>
                    <a:pt x="55" y="83"/>
                  </a:lnTo>
                  <a:lnTo>
                    <a:pt x="55" y="86"/>
                  </a:lnTo>
                  <a:lnTo>
                    <a:pt x="56" y="91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43" y="74"/>
                  </a:lnTo>
                  <a:lnTo>
                    <a:pt x="42" y="66"/>
                  </a:lnTo>
                  <a:lnTo>
                    <a:pt x="36" y="61"/>
                  </a:lnTo>
                  <a:lnTo>
                    <a:pt x="29" y="48"/>
                  </a:lnTo>
                  <a:lnTo>
                    <a:pt x="22" y="42"/>
                  </a:lnTo>
                  <a:lnTo>
                    <a:pt x="20" y="35"/>
                  </a:lnTo>
                  <a:lnTo>
                    <a:pt x="12" y="30"/>
                  </a:lnTo>
                  <a:lnTo>
                    <a:pt x="7" y="20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13"/>
                  </a:lnTo>
                  <a:lnTo>
                    <a:pt x="4" y="8"/>
                  </a:lnTo>
                  <a:lnTo>
                    <a:pt x="0" y="6"/>
                  </a:ln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grpFill/>
            <a:ln w="3175" cmpd="sng">
              <a:solidFill>
                <a:srgbClr val="464F74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2100" dirty="0"/>
            </a:p>
          </p:txBody>
        </p:sp>
      </p:grpSp>
      <p:sp>
        <p:nvSpPr>
          <p:cNvPr id="6" name="Выноска 1 5"/>
          <p:cNvSpPr/>
          <p:nvPr/>
        </p:nvSpPr>
        <p:spPr>
          <a:xfrm>
            <a:off x="31457" y="1284357"/>
            <a:ext cx="1069074" cy="284988"/>
          </a:xfrm>
          <a:prstGeom prst="borderCallout1">
            <a:avLst>
              <a:gd name="adj1" fmla="val 48496"/>
              <a:gd name="adj2" fmla="val 100408"/>
              <a:gd name="adj3" fmla="val 239822"/>
              <a:gd name="adj4" fmla="val 107592"/>
            </a:avLst>
          </a:prstGeom>
          <a:solidFill>
            <a:srgbClr val="41AABF"/>
          </a:solidFill>
          <a:ln w="9525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КСПГ на ГРС-1</a:t>
            </a:r>
          </a:p>
          <a:p>
            <a:pPr algn="ctr">
              <a:defRPr/>
            </a:pPr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Калининград</a:t>
            </a:r>
          </a:p>
        </p:txBody>
      </p:sp>
      <p:sp>
        <p:nvSpPr>
          <p:cNvPr id="478" name="Выноска 1 477"/>
          <p:cNvSpPr/>
          <p:nvPr/>
        </p:nvSpPr>
        <p:spPr>
          <a:xfrm>
            <a:off x="2267841" y="1313784"/>
            <a:ext cx="1112931" cy="284988"/>
          </a:xfrm>
          <a:prstGeom prst="borderCallout1">
            <a:avLst>
              <a:gd name="adj1" fmla="val 42234"/>
              <a:gd name="adj2" fmla="val -102"/>
              <a:gd name="adj3" fmla="val 288355"/>
              <a:gd name="adj4" fmla="val -43068"/>
            </a:avLst>
          </a:prstGeom>
          <a:solidFill>
            <a:srgbClr val="41AABF"/>
          </a:solidFill>
          <a:ln w="9525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КСПГ на АГНКС №8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Петергоф</a:t>
            </a:r>
          </a:p>
        </p:txBody>
      </p:sp>
      <p:sp>
        <p:nvSpPr>
          <p:cNvPr id="479" name="Выноска 1 478"/>
          <p:cNvSpPr/>
          <p:nvPr/>
        </p:nvSpPr>
        <p:spPr>
          <a:xfrm>
            <a:off x="154554" y="3867894"/>
            <a:ext cx="1069074" cy="284988"/>
          </a:xfrm>
          <a:prstGeom prst="borderCallout1">
            <a:avLst>
              <a:gd name="adj1" fmla="val 43166"/>
              <a:gd name="adj2" fmla="val 101925"/>
              <a:gd name="adj3" fmla="val -618608"/>
              <a:gd name="adj4" fmla="val 166831"/>
            </a:avLst>
          </a:prstGeom>
          <a:solidFill>
            <a:srgbClr val="6495BE"/>
          </a:solidFill>
          <a:ln w="1905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КСПГ на АГНКС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Кингисепп</a:t>
            </a:r>
          </a:p>
        </p:txBody>
      </p:sp>
      <p:sp>
        <p:nvSpPr>
          <p:cNvPr id="480" name="Выноска 1 479"/>
          <p:cNvSpPr/>
          <p:nvPr/>
        </p:nvSpPr>
        <p:spPr>
          <a:xfrm>
            <a:off x="190558" y="2962515"/>
            <a:ext cx="1069074" cy="284988"/>
          </a:xfrm>
          <a:prstGeom prst="borderCallout1">
            <a:avLst>
              <a:gd name="adj1" fmla="val -203598"/>
              <a:gd name="adj2" fmla="val 136047"/>
              <a:gd name="adj3" fmla="val 49877"/>
              <a:gd name="adj4" fmla="val 99867"/>
            </a:avLst>
          </a:prstGeom>
          <a:solidFill>
            <a:srgbClr val="6495BE"/>
          </a:solidFill>
          <a:ln w="1905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КСПГ на ГРС</a:t>
            </a:r>
          </a:p>
          <a:p>
            <a:pPr algn="ctr">
              <a:defRPr/>
            </a:pPr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Псков</a:t>
            </a:r>
          </a:p>
        </p:txBody>
      </p:sp>
      <p:sp>
        <p:nvSpPr>
          <p:cNvPr id="481" name="Выноска 1 480"/>
          <p:cNvSpPr/>
          <p:nvPr/>
        </p:nvSpPr>
        <p:spPr>
          <a:xfrm>
            <a:off x="1779545" y="3889946"/>
            <a:ext cx="1069074" cy="284988"/>
          </a:xfrm>
          <a:prstGeom prst="borderCallout1">
            <a:avLst>
              <a:gd name="adj1" fmla="val -253097"/>
              <a:gd name="adj2" fmla="val 82185"/>
              <a:gd name="adj3" fmla="val 5794"/>
              <a:gd name="adj4" fmla="val 100469"/>
            </a:avLst>
          </a:prstGeom>
          <a:solidFill>
            <a:srgbClr val="007AC3"/>
          </a:solidFill>
          <a:ln w="1905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КСПГ </a:t>
            </a:r>
            <a:r>
              <a:rPr lang="ru-RU" sz="900" b="1" dirty="0" err="1">
                <a:solidFill>
                  <a:schemeClr val="bg1"/>
                </a:solidFill>
                <a:cs typeface="Arial" panose="020B0604020202020204" pitchFamily="34" charset="0"/>
              </a:rPr>
              <a:t>Канюсята</a:t>
            </a:r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Пермский край</a:t>
            </a:r>
          </a:p>
        </p:txBody>
      </p:sp>
      <p:sp>
        <p:nvSpPr>
          <p:cNvPr id="482" name="Выноска 1 481"/>
          <p:cNvSpPr/>
          <p:nvPr/>
        </p:nvSpPr>
        <p:spPr>
          <a:xfrm>
            <a:off x="4004413" y="2157400"/>
            <a:ext cx="1069074" cy="284988"/>
          </a:xfrm>
          <a:prstGeom prst="borderCallout1">
            <a:avLst>
              <a:gd name="adj1" fmla="val 48496"/>
              <a:gd name="adj2" fmla="val -102"/>
              <a:gd name="adj3" fmla="val 356009"/>
              <a:gd name="adj4" fmla="val -102328"/>
            </a:avLst>
          </a:prstGeom>
          <a:solidFill>
            <a:schemeClr val="bg1"/>
          </a:solidFill>
          <a:ln w="1905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6699"/>
                </a:solidFill>
                <a:cs typeface="Arial" panose="020B0604020202020204" pitchFamily="34" charset="0"/>
              </a:rPr>
              <a:t>КСПГ на АГНКС</a:t>
            </a:r>
          </a:p>
          <a:p>
            <a:pPr algn="ctr"/>
            <a:r>
              <a:rPr lang="ru-RU" sz="900" b="1" dirty="0">
                <a:solidFill>
                  <a:srgbClr val="006699"/>
                </a:solidFill>
                <a:cs typeface="Arial" panose="020B0604020202020204" pitchFamily="34" charset="0"/>
              </a:rPr>
              <a:t>Первоуральск</a:t>
            </a:r>
          </a:p>
        </p:txBody>
      </p:sp>
      <p:sp>
        <p:nvSpPr>
          <p:cNvPr id="483" name="Выноска 1 482"/>
          <p:cNvSpPr/>
          <p:nvPr/>
        </p:nvSpPr>
        <p:spPr>
          <a:xfrm>
            <a:off x="4006982" y="3081088"/>
            <a:ext cx="1069074" cy="284988"/>
          </a:xfrm>
          <a:prstGeom prst="borderCallout1">
            <a:avLst>
              <a:gd name="adj1" fmla="val 51627"/>
              <a:gd name="adj2" fmla="val -102"/>
              <a:gd name="adj3" fmla="val 70405"/>
              <a:gd name="adj4" fmla="val -95658"/>
            </a:avLst>
          </a:prstGeom>
          <a:solidFill>
            <a:schemeClr val="bg1"/>
          </a:solidFill>
          <a:ln w="1905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6699"/>
                </a:solidFill>
                <a:cs typeface="Arial" panose="020B0604020202020204" pitchFamily="34" charset="0"/>
              </a:rPr>
              <a:t>КСПГ на ГРС-4</a:t>
            </a:r>
          </a:p>
          <a:p>
            <a:pPr algn="ctr"/>
            <a:r>
              <a:rPr lang="ru-RU" sz="900" b="1" dirty="0">
                <a:solidFill>
                  <a:srgbClr val="006699"/>
                </a:solidFill>
                <a:cs typeface="Arial" panose="020B0604020202020204" pitchFamily="34" charset="0"/>
              </a:rPr>
              <a:t>Екатеринбург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770" y="1618866"/>
            <a:ext cx="717788" cy="160796"/>
          </a:xfrm>
          <a:prstGeom prst="rect">
            <a:avLst/>
          </a:prstGeom>
          <a:solidFill>
            <a:srgbClr val="41AABF"/>
          </a:solidFill>
          <a:ln w="9525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85" name="Прямоугольник 484"/>
          <p:cNvSpPr/>
          <p:nvPr/>
        </p:nvSpPr>
        <p:spPr>
          <a:xfrm>
            <a:off x="2478548" y="1660899"/>
            <a:ext cx="717788" cy="160796"/>
          </a:xfrm>
          <a:prstGeom prst="rect">
            <a:avLst/>
          </a:prstGeom>
          <a:solidFill>
            <a:srgbClr val="41AABF"/>
          </a:solidFill>
          <a:ln w="9525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86" name="Прямоугольник 485"/>
          <p:cNvSpPr/>
          <p:nvPr/>
        </p:nvSpPr>
        <p:spPr>
          <a:xfrm>
            <a:off x="2336180" y="1643921"/>
            <a:ext cx="1002523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8,1 тыс. т/год</a:t>
            </a:r>
          </a:p>
        </p:txBody>
      </p:sp>
      <p:sp>
        <p:nvSpPr>
          <p:cNvPr id="487" name="Прямоугольник 486"/>
          <p:cNvSpPr/>
          <p:nvPr/>
        </p:nvSpPr>
        <p:spPr>
          <a:xfrm>
            <a:off x="295787" y="4188520"/>
            <a:ext cx="758112" cy="160796"/>
          </a:xfrm>
          <a:prstGeom prst="rect">
            <a:avLst/>
          </a:prstGeom>
          <a:solidFill>
            <a:srgbClr val="6495BE"/>
          </a:solidFill>
          <a:ln w="12700">
            <a:solidFill>
              <a:srgbClr val="204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88" name="Прямоугольник 487"/>
          <p:cNvSpPr/>
          <p:nvPr/>
        </p:nvSpPr>
        <p:spPr>
          <a:xfrm>
            <a:off x="3079472" y="2107747"/>
            <a:ext cx="75202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cs typeface="Arial" panose="020B0604020202020204" pitchFamily="34" charset="0"/>
              </a:rPr>
              <a:t>11,1 тыс. т/год</a:t>
            </a:r>
          </a:p>
        </p:txBody>
      </p:sp>
      <p:sp>
        <p:nvSpPr>
          <p:cNvPr id="489" name="Прямоугольник 488"/>
          <p:cNvSpPr/>
          <p:nvPr/>
        </p:nvSpPr>
        <p:spPr>
          <a:xfrm>
            <a:off x="4187837" y="1941067"/>
            <a:ext cx="717788" cy="160796"/>
          </a:xfrm>
          <a:prstGeom prst="rect">
            <a:avLst/>
          </a:prstGeom>
          <a:solidFill>
            <a:schemeClr val="bg1"/>
          </a:solidFill>
          <a:ln w="1270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rgbClr val="006699"/>
              </a:solidFill>
            </a:endParaRPr>
          </a:p>
        </p:txBody>
      </p:sp>
      <p:sp>
        <p:nvSpPr>
          <p:cNvPr id="490" name="Прямоугольник 489"/>
          <p:cNvSpPr/>
          <p:nvPr/>
        </p:nvSpPr>
        <p:spPr>
          <a:xfrm>
            <a:off x="4067944" y="1931953"/>
            <a:ext cx="950579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>
                <a:solidFill>
                  <a:srgbClr val="006699"/>
                </a:solidFill>
                <a:cs typeface="Arial" panose="020B0604020202020204" pitchFamily="34" charset="0"/>
              </a:rPr>
              <a:t>7,4 тыс. т/год</a:t>
            </a:r>
          </a:p>
        </p:txBody>
      </p:sp>
      <p:sp>
        <p:nvSpPr>
          <p:cNvPr id="491" name="Прямоугольник 490"/>
          <p:cNvSpPr/>
          <p:nvPr/>
        </p:nvSpPr>
        <p:spPr>
          <a:xfrm>
            <a:off x="4188869" y="3399356"/>
            <a:ext cx="717788" cy="160796"/>
          </a:xfrm>
          <a:prstGeom prst="rect">
            <a:avLst/>
          </a:prstGeom>
          <a:solidFill>
            <a:schemeClr val="bg1"/>
          </a:solidFill>
          <a:ln w="1270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92" name="Прямоугольник 491"/>
          <p:cNvSpPr/>
          <p:nvPr/>
        </p:nvSpPr>
        <p:spPr>
          <a:xfrm>
            <a:off x="4103948" y="3377629"/>
            <a:ext cx="858921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>
                <a:solidFill>
                  <a:srgbClr val="006699"/>
                </a:solidFill>
                <a:cs typeface="Arial" panose="020B0604020202020204" pitchFamily="34" charset="0"/>
              </a:rPr>
              <a:t>21 тыс. т/год</a:t>
            </a:r>
          </a:p>
        </p:txBody>
      </p:sp>
      <p:sp>
        <p:nvSpPr>
          <p:cNvPr id="493" name="Прямоугольник 492"/>
          <p:cNvSpPr/>
          <p:nvPr/>
        </p:nvSpPr>
        <p:spPr>
          <a:xfrm>
            <a:off x="1958887" y="4200542"/>
            <a:ext cx="749455" cy="1607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94" name="Прямоугольник 493"/>
          <p:cNvSpPr/>
          <p:nvPr/>
        </p:nvSpPr>
        <p:spPr>
          <a:xfrm>
            <a:off x="1815786" y="4167623"/>
            <a:ext cx="1064026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11,1 тыс. т/год</a:t>
            </a:r>
          </a:p>
        </p:txBody>
      </p:sp>
      <p:sp>
        <p:nvSpPr>
          <p:cNvPr id="495" name="Прямоугольник 494"/>
          <p:cNvSpPr/>
          <p:nvPr/>
        </p:nvSpPr>
        <p:spPr>
          <a:xfrm>
            <a:off x="322282" y="3283447"/>
            <a:ext cx="717788" cy="160796"/>
          </a:xfrm>
          <a:prstGeom prst="rect">
            <a:avLst/>
          </a:prstGeom>
          <a:solidFill>
            <a:srgbClr val="6495BE"/>
          </a:solidFill>
          <a:ln w="12700">
            <a:solidFill>
              <a:srgbClr val="204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96" name="Прямоугольник 495"/>
          <p:cNvSpPr/>
          <p:nvPr/>
        </p:nvSpPr>
        <p:spPr>
          <a:xfrm>
            <a:off x="244971" y="3264101"/>
            <a:ext cx="944225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21 тыс. т/год</a:t>
            </a:r>
          </a:p>
        </p:txBody>
      </p:sp>
      <p:sp>
        <p:nvSpPr>
          <p:cNvPr id="469" name="Блок-схема: узел 468"/>
          <p:cNvSpPr/>
          <p:nvPr/>
        </p:nvSpPr>
        <p:spPr>
          <a:xfrm>
            <a:off x="1831020" y="2130194"/>
            <a:ext cx="105102" cy="102907"/>
          </a:xfrm>
          <a:prstGeom prst="flowChartConnector">
            <a:avLst/>
          </a:prstGeom>
          <a:solidFill>
            <a:srgbClr val="6495BE"/>
          </a:solidFill>
          <a:ln w="1905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0" name="Блок-схема: узел 469"/>
          <p:cNvSpPr/>
          <p:nvPr/>
        </p:nvSpPr>
        <p:spPr>
          <a:xfrm>
            <a:off x="1746750" y="2143093"/>
            <a:ext cx="70631" cy="68041"/>
          </a:xfrm>
          <a:prstGeom prst="flowChartConnector">
            <a:avLst/>
          </a:prstGeom>
          <a:solidFill>
            <a:srgbClr val="41AABF"/>
          </a:solidFill>
          <a:ln w="1905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" name="Блок-схема: узел 470"/>
          <p:cNvSpPr/>
          <p:nvPr/>
        </p:nvSpPr>
        <p:spPr>
          <a:xfrm>
            <a:off x="2798316" y="3191133"/>
            <a:ext cx="199612" cy="192292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2" name="Блок-схема: узел 471"/>
          <p:cNvSpPr/>
          <p:nvPr/>
        </p:nvSpPr>
        <p:spPr>
          <a:xfrm>
            <a:off x="2847563" y="3147191"/>
            <a:ext cx="70631" cy="69157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3" name="Блок-схема: узел 472"/>
          <p:cNvSpPr/>
          <p:nvPr/>
        </p:nvSpPr>
        <p:spPr>
          <a:xfrm>
            <a:off x="2561130" y="3036117"/>
            <a:ext cx="126822" cy="122170"/>
          </a:xfrm>
          <a:prstGeom prst="flowChartConnector">
            <a:avLst/>
          </a:prstGeom>
          <a:solidFill>
            <a:srgbClr val="0070C0"/>
          </a:solidFill>
          <a:ln w="1905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7" name="Блок-схема: узел 496"/>
          <p:cNvSpPr/>
          <p:nvPr/>
        </p:nvSpPr>
        <p:spPr>
          <a:xfrm>
            <a:off x="1602506" y="2203748"/>
            <a:ext cx="199612" cy="192292"/>
          </a:xfrm>
          <a:prstGeom prst="flowChartConnector">
            <a:avLst/>
          </a:prstGeom>
          <a:solidFill>
            <a:srgbClr val="6495BE"/>
          </a:solidFill>
          <a:ln w="1905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8" name="Блок-схема: узел 497"/>
          <p:cNvSpPr/>
          <p:nvPr/>
        </p:nvSpPr>
        <p:spPr>
          <a:xfrm>
            <a:off x="1138482" y="1943492"/>
            <a:ext cx="199612" cy="192292"/>
          </a:xfrm>
          <a:prstGeom prst="flowChartConnector">
            <a:avLst/>
          </a:prstGeom>
          <a:solidFill>
            <a:srgbClr val="41AABF"/>
          </a:solidFill>
          <a:ln w="1905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>
            <a:off x="182093" y="4165043"/>
            <a:ext cx="944225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11,1 </a:t>
            </a:r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тыс. т/год</a:t>
            </a:r>
          </a:p>
        </p:txBody>
      </p:sp>
      <p:pic>
        <p:nvPicPr>
          <p:cNvPr id="181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70" y="1082247"/>
            <a:ext cx="1026585" cy="50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permales\Desktop\Презентации\СПГ Михаленко\logo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09975"/>
            <a:ext cx="908553" cy="499221"/>
          </a:xfrm>
          <a:prstGeom prst="rect">
            <a:avLst/>
          </a:prstGeom>
          <a:noFill/>
          <a:ln>
            <a:solidFill>
              <a:srgbClr val="0066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ermales\Desktop\Презентации\СПГ Михаленко\Snezhinka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2571750"/>
            <a:ext cx="1148558" cy="35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2" descr="C:\Users\permales\Desktop\Презентации\СПГ Михаленко\ГЭС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118" y="3435846"/>
            <a:ext cx="807702" cy="387697"/>
          </a:xfrm>
          <a:prstGeom prst="rect">
            <a:avLst/>
          </a:prstGeom>
          <a:noFill/>
          <a:ln>
            <a:solidFill>
              <a:srgbClr val="0066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24128" y="1082247"/>
            <a:ext cx="3405700" cy="354173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6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170" y="2069014"/>
            <a:ext cx="1026585" cy="505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</p:pic>
      <p:pic>
        <p:nvPicPr>
          <p:cNvPr id="187" name="Picture 2" descr="C:\Users\permales\Desktop\Презентации\СПГ Михаленко\logo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01" y="3321103"/>
            <a:ext cx="1037461" cy="54829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2" descr="C:\Users\permales\Desktop\Презентации\СПГ Михаленко\ГЭС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955" y="4036920"/>
            <a:ext cx="1034087" cy="5043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3" descr="C:\Users\permales\Desktop\Презентации\СПГ Михаленко\Snezhinka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94" y="2689953"/>
            <a:ext cx="1034087" cy="51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2" descr="Картинки по запросу газпром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130" y="1076923"/>
            <a:ext cx="1303154" cy="69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Прямоугольник 193"/>
          <p:cNvSpPr/>
          <p:nvPr/>
        </p:nvSpPr>
        <p:spPr>
          <a:xfrm>
            <a:off x="6886080" y="3338025"/>
            <a:ext cx="2330436" cy="5539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2 объекта</a:t>
            </a:r>
          </a:p>
          <a:p>
            <a:pPr algn="ctr"/>
            <a:r>
              <a:rPr lang="ru-RU" sz="105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 Производительность </a:t>
            </a:r>
            <a:r>
              <a:rPr lang="ru-RU" sz="1050" dirty="0" smtClean="0"/>
              <a:t>&gt; </a:t>
            </a:r>
            <a:r>
              <a:rPr lang="ru-RU" sz="105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28,4 тыс</a:t>
            </a:r>
            <a:r>
              <a:rPr lang="ru-RU" sz="1050" b="1" dirty="0">
                <a:solidFill>
                  <a:srgbClr val="006699"/>
                </a:solidFill>
                <a:cs typeface="Arial" panose="020B0604020202020204" pitchFamily="34" charset="0"/>
              </a:rPr>
              <a:t>. </a:t>
            </a:r>
            <a:r>
              <a:rPr lang="ru-RU" sz="105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т/год</a:t>
            </a:r>
          </a:p>
          <a:p>
            <a:pPr algn="ctr"/>
            <a:r>
              <a:rPr lang="ru-RU" sz="1050" b="1" dirty="0">
                <a:solidFill>
                  <a:srgbClr val="006699"/>
                </a:solidFill>
                <a:cs typeface="Arial" panose="020B0604020202020204" pitchFamily="34" charset="0"/>
              </a:rPr>
              <a:t>Загрузка </a:t>
            </a:r>
            <a:r>
              <a:rPr lang="ru-RU" sz="105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– 8,6%</a:t>
            </a:r>
            <a:endParaRPr lang="ru-RU" sz="1050" b="1" dirty="0">
              <a:solidFill>
                <a:srgbClr val="006699"/>
              </a:solidFill>
              <a:cs typeface="Arial" panose="020B0604020202020204" pitchFamily="34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6915285" y="2701627"/>
            <a:ext cx="2157215" cy="5539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2 объекта </a:t>
            </a:r>
          </a:p>
          <a:p>
            <a:pPr algn="ctr"/>
            <a:r>
              <a:rPr lang="ru-RU" sz="105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Производительность </a:t>
            </a:r>
            <a:r>
              <a:rPr lang="ru-RU" sz="1050" b="1" dirty="0" smtClean="0">
                <a:solidFill>
                  <a:srgbClr val="006699"/>
                </a:solidFill>
              </a:rPr>
              <a:t>&gt; 32</a:t>
            </a:r>
            <a:r>
              <a:rPr lang="ru-RU" sz="105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srgbClr val="006699"/>
                </a:solidFill>
                <a:cs typeface="Arial" panose="020B0604020202020204" pitchFamily="34" charset="0"/>
              </a:rPr>
              <a:t>тыс. </a:t>
            </a:r>
            <a:r>
              <a:rPr lang="ru-RU" sz="105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т/год</a:t>
            </a:r>
          </a:p>
          <a:p>
            <a:pPr algn="ctr"/>
            <a:r>
              <a:rPr lang="ru-RU" sz="105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Загрузка – 74%</a:t>
            </a:r>
            <a:endParaRPr lang="ru-RU" sz="1050" b="1" dirty="0">
              <a:solidFill>
                <a:srgbClr val="006699"/>
              </a:solidFill>
              <a:cs typeface="Arial" panose="020B0604020202020204" pitchFamily="34" charset="0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6915366" y="2099951"/>
            <a:ext cx="2245960" cy="5539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2 объекта </a:t>
            </a:r>
          </a:p>
          <a:p>
            <a:pPr algn="ctr"/>
            <a:r>
              <a:rPr lang="ru-RU" sz="105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Производительность </a:t>
            </a:r>
            <a:r>
              <a:rPr lang="ru-RU" sz="1050" b="1" dirty="0">
                <a:solidFill>
                  <a:srgbClr val="006699"/>
                </a:solidFill>
              </a:rPr>
              <a:t>&gt; </a:t>
            </a:r>
            <a:r>
              <a:rPr lang="ru-RU" sz="1050" b="1" dirty="0" smtClean="0">
                <a:solidFill>
                  <a:srgbClr val="006699"/>
                </a:solidFill>
              </a:rPr>
              <a:t>29,1</a:t>
            </a:r>
            <a:r>
              <a:rPr lang="ru-RU" sz="105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srgbClr val="006699"/>
                </a:solidFill>
                <a:cs typeface="Arial" panose="020B0604020202020204" pitchFamily="34" charset="0"/>
              </a:rPr>
              <a:t>тыс. т/год</a:t>
            </a:r>
          </a:p>
          <a:p>
            <a:pPr algn="ctr"/>
            <a:r>
              <a:rPr lang="ru-RU" sz="1050" b="1" dirty="0">
                <a:solidFill>
                  <a:srgbClr val="006699"/>
                </a:solidFill>
                <a:cs typeface="Arial" panose="020B0604020202020204" pitchFamily="34" charset="0"/>
              </a:rPr>
              <a:t>Загрузка </a:t>
            </a:r>
            <a:r>
              <a:rPr lang="ru-RU" sz="105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– 44%</a:t>
            </a:r>
            <a:endParaRPr lang="ru-RU" sz="1050" b="1" dirty="0">
              <a:solidFill>
                <a:srgbClr val="006699"/>
              </a:solidFill>
              <a:cs typeface="Arial" panose="020B0604020202020204" pitchFamily="34" charset="0"/>
            </a:endParaRPr>
          </a:p>
        </p:txBody>
      </p:sp>
      <p:cxnSp>
        <p:nvCxnSpPr>
          <p:cNvPr id="198" name="Прямая соединительная линия 197"/>
          <p:cNvCxnSpPr/>
          <p:nvPr/>
        </p:nvCxnSpPr>
        <p:spPr>
          <a:xfrm>
            <a:off x="5724128" y="1082247"/>
            <a:ext cx="8188" cy="35422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Прямоугольник 200"/>
          <p:cNvSpPr/>
          <p:nvPr/>
        </p:nvSpPr>
        <p:spPr>
          <a:xfrm>
            <a:off x="7261760" y="1151995"/>
            <a:ext cx="1678228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7 объектов</a:t>
            </a:r>
          </a:p>
          <a:p>
            <a:pPr algn="ctr"/>
            <a:r>
              <a:rPr lang="ru-RU" sz="1500" b="1" dirty="0" smtClean="0">
                <a:solidFill>
                  <a:srgbClr val="006699"/>
                </a:solidFill>
              </a:rPr>
              <a:t>более 90</a:t>
            </a:r>
            <a:r>
              <a:rPr lang="ru-RU" sz="150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 тыс</a:t>
            </a:r>
            <a:r>
              <a:rPr lang="ru-RU" sz="1500" b="1" dirty="0">
                <a:solidFill>
                  <a:srgbClr val="006699"/>
                </a:solidFill>
                <a:cs typeface="Arial" panose="020B0604020202020204" pitchFamily="34" charset="0"/>
              </a:rPr>
              <a:t>. </a:t>
            </a:r>
            <a:r>
              <a:rPr lang="ru-RU" sz="150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т/год</a:t>
            </a:r>
          </a:p>
          <a:p>
            <a:pPr algn="ctr"/>
            <a:r>
              <a:rPr lang="ru-RU" sz="150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Загрузка – 49 %</a:t>
            </a:r>
          </a:p>
        </p:txBody>
      </p:sp>
      <p:sp>
        <p:nvSpPr>
          <p:cNvPr id="203" name="Прямоугольник 202"/>
          <p:cNvSpPr/>
          <p:nvPr/>
        </p:nvSpPr>
        <p:spPr>
          <a:xfrm>
            <a:off x="2087724" y="123478"/>
            <a:ext cx="6778277" cy="746358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Существующая инфраструктура малотоннажного производства СПГ </a:t>
            </a:r>
            <a:r>
              <a:rPr lang="ru-RU" sz="2200" dirty="0">
                <a:solidFill>
                  <a:schemeClr val="bg1"/>
                </a:solidFill>
              </a:rPr>
              <a:t>компаний </a:t>
            </a:r>
            <a:r>
              <a:rPr lang="ru-RU" sz="2200" dirty="0" smtClean="0">
                <a:solidFill>
                  <a:schemeClr val="bg1"/>
                </a:solidFill>
              </a:rPr>
              <a:t>Группы Газпром в РФ 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37469" y="1847303"/>
            <a:ext cx="1063061" cy="148383"/>
          </a:xfrm>
          <a:prstGeom prst="rect">
            <a:avLst/>
          </a:prstGeom>
          <a:solidFill>
            <a:srgbClr val="41AABF"/>
          </a:solidFill>
          <a:ln w="9525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99" name="Прямоугольник 198"/>
          <p:cNvSpPr/>
          <p:nvPr/>
        </p:nvSpPr>
        <p:spPr>
          <a:xfrm>
            <a:off x="180823" y="1598772"/>
            <a:ext cx="848956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21 тыс. т/год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3368" y="1823941"/>
            <a:ext cx="919159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Загрузка – 40 %</a:t>
            </a:r>
            <a:endParaRPr lang="ru-RU" sz="9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2276197" y="1885617"/>
            <a:ext cx="1063061" cy="148383"/>
          </a:xfrm>
          <a:prstGeom prst="rect">
            <a:avLst/>
          </a:prstGeom>
          <a:solidFill>
            <a:srgbClr val="41AABF"/>
          </a:solidFill>
          <a:ln w="9525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02" name="Прямоугольник 201"/>
          <p:cNvSpPr/>
          <p:nvPr/>
        </p:nvSpPr>
        <p:spPr>
          <a:xfrm>
            <a:off x="2362096" y="1862255"/>
            <a:ext cx="919159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Загрузка – 53 %</a:t>
            </a:r>
            <a:endParaRPr lang="ru-RU" sz="9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201471" y="3504042"/>
            <a:ext cx="1058161" cy="131561"/>
          </a:xfrm>
          <a:prstGeom prst="rect">
            <a:avLst/>
          </a:prstGeom>
          <a:solidFill>
            <a:srgbClr val="6495BE"/>
          </a:solidFill>
          <a:ln w="12700">
            <a:solidFill>
              <a:srgbClr val="204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07" name="Прямоугольник 206"/>
          <p:cNvSpPr/>
          <p:nvPr/>
        </p:nvSpPr>
        <p:spPr>
          <a:xfrm>
            <a:off x="309926" y="3471850"/>
            <a:ext cx="919159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Загрузка – 98 %</a:t>
            </a:r>
            <a:endParaRPr lang="ru-RU" sz="9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160010" y="4412417"/>
            <a:ext cx="1058161" cy="131561"/>
          </a:xfrm>
          <a:prstGeom prst="rect">
            <a:avLst/>
          </a:prstGeom>
          <a:solidFill>
            <a:srgbClr val="6495BE"/>
          </a:solidFill>
          <a:ln w="12700">
            <a:solidFill>
              <a:srgbClr val="204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09" name="Прямоугольник 208"/>
          <p:cNvSpPr/>
          <p:nvPr/>
        </p:nvSpPr>
        <p:spPr>
          <a:xfrm>
            <a:off x="268465" y="4380225"/>
            <a:ext cx="919159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Загрузка – 60 %</a:t>
            </a:r>
            <a:endParaRPr lang="ru-RU" sz="9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1811068" y="4377139"/>
            <a:ext cx="1057698" cy="1668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11" name="Прямоугольник 210"/>
          <p:cNvSpPr/>
          <p:nvPr/>
        </p:nvSpPr>
        <p:spPr>
          <a:xfrm>
            <a:off x="1727684" y="4344221"/>
            <a:ext cx="1064026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Загрузка – 10 %</a:t>
            </a:r>
            <a:endParaRPr lang="ru-RU" sz="9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4006383" y="1744573"/>
            <a:ext cx="1075375" cy="132771"/>
          </a:xfrm>
          <a:prstGeom prst="rect">
            <a:avLst/>
          </a:prstGeom>
          <a:solidFill>
            <a:schemeClr val="bg1"/>
          </a:solidFill>
          <a:ln w="1270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rgbClr val="006699"/>
              </a:solidFill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3959932" y="1715929"/>
            <a:ext cx="1265363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Загрузка - 5 %</a:t>
            </a:r>
            <a:endParaRPr lang="ru-RU" sz="900" b="1" dirty="0">
              <a:solidFill>
                <a:srgbClr val="006699"/>
              </a:solidFill>
              <a:cs typeface="Arial" panose="020B0604020202020204" pitchFamily="34" charset="0"/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4006383" y="3608506"/>
            <a:ext cx="1075375" cy="132771"/>
          </a:xfrm>
          <a:prstGeom prst="rect">
            <a:avLst/>
          </a:prstGeom>
          <a:solidFill>
            <a:schemeClr val="bg1"/>
          </a:solidFill>
          <a:ln w="1270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rgbClr val="006699"/>
              </a:solidFill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3959932" y="3579862"/>
            <a:ext cx="1265363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Загрузка - 10 %</a:t>
            </a:r>
            <a:endParaRPr lang="ru-RU" sz="900" b="1" dirty="0">
              <a:solidFill>
                <a:srgbClr val="006699"/>
              </a:solidFill>
              <a:cs typeface="Arial" panose="020B0604020202020204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6876256" y="4033976"/>
            <a:ext cx="2330436" cy="5539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2 объекта</a:t>
            </a:r>
          </a:p>
          <a:p>
            <a:pPr algn="ctr"/>
            <a:r>
              <a:rPr lang="ru-RU" sz="105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 Производительность </a:t>
            </a:r>
            <a:r>
              <a:rPr lang="ru-RU" sz="1050" b="1" dirty="0" smtClean="0">
                <a:solidFill>
                  <a:srgbClr val="006699"/>
                </a:solidFill>
              </a:rPr>
              <a:t>&gt; 11</a:t>
            </a:r>
            <a:r>
              <a:rPr lang="ru-RU" sz="105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,1 тыс</a:t>
            </a:r>
            <a:r>
              <a:rPr lang="ru-RU" sz="1050" b="1" dirty="0">
                <a:solidFill>
                  <a:srgbClr val="006699"/>
                </a:solidFill>
                <a:cs typeface="Arial" panose="020B0604020202020204" pitchFamily="34" charset="0"/>
              </a:rPr>
              <a:t>. </a:t>
            </a:r>
            <a:r>
              <a:rPr lang="ru-RU" sz="1050" b="1" dirty="0" smtClean="0">
                <a:solidFill>
                  <a:srgbClr val="006699"/>
                </a:solidFill>
                <a:cs typeface="Arial" panose="020B0604020202020204" pitchFamily="34" charset="0"/>
              </a:rPr>
              <a:t>т/год</a:t>
            </a:r>
          </a:p>
          <a:p>
            <a:pPr algn="ctr"/>
            <a:r>
              <a:rPr lang="ru-RU" sz="1050" b="1" dirty="0">
                <a:solidFill>
                  <a:srgbClr val="006699"/>
                </a:solidFill>
                <a:cs typeface="Arial" panose="020B0604020202020204" pitchFamily="34" charset="0"/>
              </a:rPr>
              <a:t>Загрузка - 20%</a:t>
            </a:r>
          </a:p>
        </p:txBody>
      </p:sp>
    </p:spTree>
    <p:extLst>
      <p:ext uri="{BB962C8B-B14F-4D97-AF65-F5344CB8AC3E}">
        <p14:creationId xmlns:p14="http://schemas.microsoft.com/office/powerpoint/2010/main" val="26529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4"/>
          <p:cNvSpPr txBox="1">
            <a:spLocks noChangeArrowheads="1"/>
          </p:cNvSpPr>
          <p:nvPr/>
        </p:nvSpPr>
        <p:spPr bwMode="auto">
          <a:xfrm>
            <a:off x="1965394" y="211019"/>
            <a:ext cx="7215118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alt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Факторы, снижающие эффективность </a:t>
            </a:r>
          </a:p>
          <a:p>
            <a:pPr algn="l"/>
            <a:r>
              <a:rPr lang="ru-RU" alt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эксплуатации СПГ - </a:t>
            </a:r>
            <a:r>
              <a:rPr lang="ru-RU" altLang="ru-RU" dirty="0">
                <a:solidFill>
                  <a:schemeClr val="bg1"/>
                </a:solidFill>
                <a:cs typeface="Calibri" panose="020F0502020204030204" pitchFamily="34" charset="0"/>
              </a:rPr>
              <a:t>активов компаний </a:t>
            </a:r>
            <a:r>
              <a:rPr lang="ru-RU" alt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Группы </a:t>
            </a:r>
            <a:r>
              <a:rPr lang="ru-RU" altLang="ru-RU" dirty="0">
                <a:solidFill>
                  <a:schemeClr val="bg1"/>
                </a:solidFill>
                <a:cs typeface="Calibri" panose="020F0502020204030204" pitchFamily="34" charset="0"/>
              </a:rPr>
              <a:t>Газпром </a:t>
            </a:r>
            <a:endParaRPr lang="ru-RU" dirty="0"/>
          </a:p>
          <a:p>
            <a:pPr algn="l"/>
            <a:r>
              <a:rPr lang="ru-RU" alt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endParaRPr lang="ru-RU" altLang="ru-RU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339" y="4236499"/>
            <a:ext cx="8224904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1600" b="1" dirty="0">
                <a:solidFill>
                  <a:srgbClr val="007AC3"/>
                </a:solidFill>
              </a:rPr>
              <a:t>Отсутствие </a:t>
            </a:r>
            <a:r>
              <a:rPr lang="ru-RU" sz="1600" b="1" dirty="0" smtClean="0">
                <a:solidFill>
                  <a:srgbClr val="007AC3"/>
                </a:solidFill>
              </a:rPr>
              <a:t>единых норм, правил и требований осуществления безопасной эксплуатации КСПГ</a:t>
            </a:r>
            <a:endParaRPr lang="ru-RU" sz="1600" b="1" dirty="0">
              <a:solidFill>
                <a:srgbClr val="007AC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4909" y="2475924"/>
            <a:ext cx="8280920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1600" b="1" dirty="0" smtClean="0">
                <a:solidFill>
                  <a:srgbClr val="007AC3"/>
                </a:solidFill>
              </a:rPr>
              <a:t>Внутригрупповая конкуренция</a:t>
            </a:r>
            <a:endParaRPr lang="ru-RU" sz="1600" b="1" dirty="0">
              <a:solidFill>
                <a:srgbClr val="007AC3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5997" y="3486222"/>
            <a:ext cx="8064896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1600" b="1" dirty="0" smtClean="0">
                <a:solidFill>
                  <a:srgbClr val="007AC3"/>
                </a:solidFill>
              </a:rPr>
              <a:t>Отсутствие единой политики в области технического развития малотоннажного СПГ </a:t>
            </a:r>
            <a:br>
              <a:rPr lang="ru-RU" sz="1600" b="1" dirty="0" smtClean="0">
                <a:solidFill>
                  <a:srgbClr val="007AC3"/>
                </a:solidFill>
              </a:rPr>
            </a:br>
            <a:r>
              <a:rPr lang="ru-RU" sz="1600" b="1" dirty="0" smtClean="0">
                <a:solidFill>
                  <a:srgbClr val="007AC3"/>
                </a:solidFill>
              </a:rPr>
              <a:t>с применением унифицированных отечественных технологий</a:t>
            </a:r>
            <a:endParaRPr lang="ru-RU" sz="1600" b="1" dirty="0">
              <a:solidFill>
                <a:srgbClr val="007AC3"/>
              </a:solidFill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171257" y="2931790"/>
            <a:ext cx="89289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32475" y="4654822"/>
            <a:ext cx="4000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19787" y="1665609"/>
            <a:ext cx="89527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4" y="4103056"/>
            <a:ext cx="484918" cy="484918"/>
          </a:xfrm>
          <a:prstGeom prst="rect">
            <a:avLst/>
          </a:prstGeom>
        </p:spPr>
      </p:pic>
      <p:sp>
        <p:nvSpPr>
          <p:cNvPr id="28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66071" y="4837025"/>
            <a:ext cx="21336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34598B-63BA-4755-A0C8-EF3C86719E25}" type="slidenum">
              <a:rPr lang="ru-RU" altLang="ru-RU" sz="900">
                <a:solidFill>
                  <a:srgbClr val="898989"/>
                </a:solidFill>
                <a:latin typeface="Arial Narrow" panose="020B0606020202030204" pitchFamily="34" charset="0"/>
              </a:rPr>
              <a:t>6</a:t>
            </a:fld>
            <a:endParaRPr lang="ru-RU" altLang="ru-RU" sz="9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43508" y="2283718"/>
            <a:ext cx="89289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54065" y="4083917"/>
            <a:ext cx="8937247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24909" y="1233275"/>
            <a:ext cx="8280920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1600" b="1" dirty="0" smtClean="0">
                <a:solidFill>
                  <a:srgbClr val="007AC3"/>
                </a:solidFill>
              </a:rPr>
              <a:t>Имущественная и управленческая разрозненность производственных активов СПГ</a:t>
            </a:r>
            <a:endParaRPr lang="ru-RU" sz="1600" b="1" dirty="0">
              <a:solidFill>
                <a:srgbClr val="007AC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5997" y="1852226"/>
            <a:ext cx="8280920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1600" b="1" dirty="0" smtClean="0">
                <a:solidFill>
                  <a:srgbClr val="007AC3"/>
                </a:solidFill>
              </a:rPr>
              <a:t>Отсутствие единого координирующего центра</a:t>
            </a:r>
            <a:endParaRPr lang="ru-RU" sz="1600" b="1" dirty="0">
              <a:solidFill>
                <a:srgbClr val="007AC3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7" y="3486222"/>
            <a:ext cx="493657" cy="4956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2328569"/>
            <a:ext cx="531213" cy="5312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9" y="1741433"/>
            <a:ext cx="506281" cy="506281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 flipV="1">
            <a:off x="171257" y="3507853"/>
            <a:ext cx="8937247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824909" y="3077739"/>
            <a:ext cx="8224904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1600" b="1" dirty="0" smtClean="0">
                <a:solidFill>
                  <a:srgbClr val="007AC3"/>
                </a:solidFill>
              </a:rPr>
              <a:t>Отсутствие предпосылок для проведения единой тарифной политики</a:t>
            </a:r>
            <a:endParaRPr lang="ru-RU" sz="1600" b="1" dirty="0">
              <a:solidFill>
                <a:srgbClr val="007AC3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5" y="3004327"/>
            <a:ext cx="433287" cy="43151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2" y="1127559"/>
            <a:ext cx="481353" cy="48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/>
          <p:cNvSpPr txBox="1">
            <a:spLocks/>
          </p:cNvSpPr>
          <p:nvPr/>
        </p:nvSpPr>
        <p:spPr>
          <a:xfrm>
            <a:off x="6785242" y="481283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6931" y="1455626"/>
            <a:ext cx="2489515" cy="3151815"/>
            <a:chOff x="145599" y="1409469"/>
            <a:chExt cx="2489515" cy="3151815"/>
          </a:xfrm>
        </p:grpSpPr>
        <p:sp>
          <p:nvSpPr>
            <p:cNvPr id="4" name="Полилиния 3"/>
            <p:cNvSpPr/>
            <p:nvPr/>
          </p:nvSpPr>
          <p:spPr>
            <a:xfrm>
              <a:off x="164121" y="1409469"/>
              <a:ext cx="2465753" cy="532932"/>
            </a:xfrm>
            <a:custGeom>
              <a:avLst/>
              <a:gdLst>
                <a:gd name="connsiteX0" fmla="*/ 0 w 2381701"/>
                <a:gd name="connsiteY0" fmla="*/ 88824 h 532932"/>
                <a:gd name="connsiteX1" fmla="*/ 88824 w 2381701"/>
                <a:gd name="connsiteY1" fmla="*/ 0 h 532932"/>
                <a:gd name="connsiteX2" fmla="*/ 2292877 w 2381701"/>
                <a:gd name="connsiteY2" fmla="*/ 0 h 532932"/>
                <a:gd name="connsiteX3" fmla="*/ 2381701 w 2381701"/>
                <a:gd name="connsiteY3" fmla="*/ 88824 h 532932"/>
                <a:gd name="connsiteX4" fmla="*/ 2381701 w 2381701"/>
                <a:gd name="connsiteY4" fmla="*/ 444108 h 532932"/>
                <a:gd name="connsiteX5" fmla="*/ 2292877 w 2381701"/>
                <a:gd name="connsiteY5" fmla="*/ 532932 h 532932"/>
                <a:gd name="connsiteX6" fmla="*/ 88824 w 2381701"/>
                <a:gd name="connsiteY6" fmla="*/ 532932 h 532932"/>
                <a:gd name="connsiteX7" fmla="*/ 0 w 2381701"/>
                <a:gd name="connsiteY7" fmla="*/ 444108 h 532932"/>
                <a:gd name="connsiteX8" fmla="*/ 0 w 2381701"/>
                <a:gd name="connsiteY8" fmla="*/ 88824 h 53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701" h="532932">
                  <a:moveTo>
                    <a:pt x="0" y="88824"/>
                  </a:moveTo>
                  <a:cubicBezTo>
                    <a:pt x="0" y="39768"/>
                    <a:pt x="39768" y="0"/>
                    <a:pt x="88824" y="0"/>
                  </a:cubicBezTo>
                  <a:lnTo>
                    <a:pt x="2292877" y="0"/>
                  </a:lnTo>
                  <a:cubicBezTo>
                    <a:pt x="2341933" y="0"/>
                    <a:pt x="2381701" y="39768"/>
                    <a:pt x="2381701" y="88824"/>
                  </a:cubicBezTo>
                  <a:lnTo>
                    <a:pt x="2381701" y="444108"/>
                  </a:lnTo>
                  <a:cubicBezTo>
                    <a:pt x="2381701" y="493164"/>
                    <a:pt x="2341933" y="532932"/>
                    <a:pt x="2292877" y="532932"/>
                  </a:cubicBezTo>
                  <a:lnTo>
                    <a:pt x="88824" y="532932"/>
                  </a:lnTo>
                  <a:cubicBezTo>
                    <a:pt x="39768" y="532932"/>
                    <a:pt x="0" y="493164"/>
                    <a:pt x="0" y="444108"/>
                  </a:cubicBezTo>
                  <a:lnTo>
                    <a:pt x="0" y="888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926" tIns="46971" rIns="67926" bIns="46971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  <a:spcAft>
                  <a:spcPts val="0"/>
                </a:spcAft>
              </a:pPr>
              <a:r>
                <a:rPr lang="ru-RU" sz="1100" kern="1200" dirty="0" smtClean="0">
                  <a:latin typeface="Arial Narrow" panose="020B0606020202030204" pitchFamily="34" charset="0"/>
                </a:rPr>
                <a:t>Перечень поручений Президента Российской Федерации </a:t>
              </a:r>
            </a:p>
            <a:p>
              <a:pPr lvl="0" algn="ctr" defTabSz="488950">
                <a:spcBef>
                  <a:spcPct val="0"/>
                </a:spcBef>
                <a:spcAft>
                  <a:spcPts val="0"/>
                </a:spcAft>
              </a:pPr>
              <a:r>
                <a:rPr lang="ru-RU" sz="1100" kern="1200" dirty="0" smtClean="0">
                  <a:latin typeface="Arial Narrow" panose="020B0606020202030204" pitchFamily="34" charset="0"/>
                </a:rPr>
                <a:t>от 11 июня 2013 г. № Пр-1298</a:t>
              </a:r>
              <a:endParaRPr lang="ru-RU" sz="1100" kern="1200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45599" y="1957357"/>
              <a:ext cx="2484276" cy="551699"/>
            </a:xfrm>
            <a:custGeom>
              <a:avLst/>
              <a:gdLst>
                <a:gd name="connsiteX0" fmla="*/ 0 w 2440366"/>
                <a:gd name="connsiteY0" fmla="*/ 91952 h 551699"/>
                <a:gd name="connsiteX1" fmla="*/ 91952 w 2440366"/>
                <a:gd name="connsiteY1" fmla="*/ 0 h 551699"/>
                <a:gd name="connsiteX2" fmla="*/ 2348414 w 2440366"/>
                <a:gd name="connsiteY2" fmla="*/ 0 h 551699"/>
                <a:gd name="connsiteX3" fmla="*/ 2440366 w 2440366"/>
                <a:gd name="connsiteY3" fmla="*/ 91952 h 551699"/>
                <a:gd name="connsiteX4" fmla="*/ 2440366 w 2440366"/>
                <a:gd name="connsiteY4" fmla="*/ 459747 h 551699"/>
                <a:gd name="connsiteX5" fmla="*/ 2348414 w 2440366"/>
                <a:gd name="connsiteY5" fmla="*/ 551699 h 551699"/>
                <a:gd name="connsiteX6" fmla="*/ 91952 w 2440366"/>
                <a:gd name="connsiteY6" fmla="*/ 551699 h 551699"/>
                <a:gd name="connsiteX7" fmla="*/ 0 w 2440366"/>
                <a:gd name="connsiteY7" fmla="*/ 459747 h 551699"/>
                <a:gd name="connsiteX8" fmla="*/ 0 w 2440366"/>
                <a:gd name="connsiteY8" fmla="*/ 91952 h 55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0366" h="551699">
                  <a:moveTo>
                    <a:pt x="0" y="91952"/>
                  </a:moveTo>
                  <a:cubicBezTo>
                    <a:pt x="0" y="41168"/>
                    <a:pt x="41168" y="0"/>
                    <a:pt x="91952" y="0"/>
                  </a:cubicBezTo>
                  <a:lnTo>
                    <a:pt x="2348414" y="0"/>
                  </a:lnTo>
                  <a:cubicBezTo>
                    <a:pt x="2399198" y="0"/>
                    <a:pt x="2440366" y="41168"/>
                    <a:pt x="2440366" y="91952"/>
                  </a:cubicBezTo>
                  <a:lnTo>
                    <a:pt x="2440366" y="459747"/>
                  </a:lnTo>
                  <a:cubicBezTo>
                    <a:pt x="2440366" y="510531"/>
                    <a:pt x="2399198" y="551699"/>
                    <a:pt x="2348414" y="551699"/>
                  </a:cubicBezTo>
                  <a:lnTo>
                    <a:pt x="91952" y="551699"/>
                  </a:lnTo>
                  <a:cubicBezTo>
                    <a:pt x="41168" y="551699"/>
                    <a:pt x="0" y="510531"/>
                    <a:pt x="0" y="459747"/>
                  </a:cubicBezTo>
                  <a:lnTo>
                    <a:pt x="0" y="919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842" tIns="47887" rIns="68842" bIns="47887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  <a:spcAft>
                  <a:spcPts val="0"/>
                </a:spcAft>
              </a:pPr>
              <a:r>
                <a:rPr lang="ru-RU" sz="1100" kern="1200" dirty="0" smtClean="0">
                  <a:latin typeface="Arial Narrow" panose="020B0606020202030204" pitchFamily="34" charset="0"/>
                </a:rPr>
                <a:t>Распоряжение Правительства</a:t>
              </a:r>
            </a:p>
            <a:p>
              <a:pPr lvl="0" algn="ctr" defTabSz="488950">
                <a:spcBef>
                  <a:spcPct val="0"/>
                </a:spcBef>
                <a:spcAft>
                  <a:spcPts val="0"/>
                </a:spcAft>
              </a:pPr>
              <a:r>
                <a:rPr lang="ru-RU" sz="1100" kern="1200" dirty="0" smtClean="0">
                  <a:latin typeface="Arial Narrow" panose="020B0606020202030204" pitchFamily="34" charset="0"/>
                </a:rPr>
                <a:t> Российской Федерации </a:t>
              </a:r>
            </a:p>
            <a:p>
              <a:pPr lvl="0" algn="ctr" defTabSz="488950">
                <a:spcBef>
                  <a:spcPct val="0"/>
                </a:spcBef>
                <a:spcAft>
                  <a:spcPts val="0"/>
                </a:spcAft>
              </a:pPr>
              <a:r>
                <a:rPr lang="ru-RU" sz="1100" kern="1200" dirty="0" smtClean="0">
                  <a:latin typeface="Arial Narrow" panose="020B0606020202030204" pitchFamily="34" charset="0"/>
                </a:rPr>
                <a:t>от 13 мая 2013 г. № 767-р</a:t>
              </a:r>
              <a:endParaRPr lang="ru-RU" sz="1100" kern="1200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75098" y="2525614"/>
              <a:ext cx="2454777" cy="559506"/>
            </a:xfrm>
            <a:custGeom>
              <a:avLst/>
              <a:gdLst>
                <a:gd name="connsiteX0" fmla="*/ 0 w 2454777"/>
                <a:gd name="connsiteY0" fmla="*/ 93253 h 559506"/>
                <a:gd name="connsiteX1" fmla="*/ 93253 w 2454777"/>
                <a:gd name="connsiteY1" fmla="*/ 0 h 559506"/>
                <a:gd name="connsiteX2" fmla="*/ 2361524 w 2454777"/>
                <a:gd name="connsiteY2" fmla="*/ 0 h 559506"/>
                <a:gd name="connsiteX3" fmla="*/ 2454777 w 2454777"/>
                <a:gd name="connsiteY3" fmla="*/ 93253 h 559506"/>
                <a:gd name="connsiteX4" fmla="*/ 2454777 w 2454777"/>
                <a:gd name="connsiteY4" fmla="*/ 466253 h 559506"/>
                <a:gd name="connsiteX5" fmla="*/ 2361524 w 2454777"/>
                <a:gd name="connsiteY5" fmla="*/ 559506 h 559506"/>
                <a:gd name="connsiteX6" fmla="*/ 93253 w 2454777"/>
                <a:gd name="connsiteY6" fmla="*/ 559506 h 559506"/>
                <a:gd name="connsiteX7" fmla="*/ 0 w 2454777"/>
                <a:gd name="connsiteY7" fmla="*/ 466253 h 559506"/>
                <a:gd name="connsiteX8" fmla="*/ 0 w 2454777"/>
                <a:gd name="connsiteY8" fmla="*/ 93253 h 55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4777" h="559506">
                  <a:moveTo>
                    <a:pt x="0" y="93253"/>
                  </a:moveTo>
                  <a:cubicBezTo>
                    <a:pt x="0" y="41751"/>
                    <a:pt x="41751" y="0"/>
                    <a:pt x="93253" y="0"/>
                  </a:cubicBezTo>
                  <a:lnTo>
                    <a:pt x="2361524" y="0"/>
                  </a:lnTo>
                  <a:cubicBezTo>
                    <a:pt x="2413026" y="0"/>
                    <a:pt x="2454777" y="41751"/>
                    <a:pt x="2454777" y="93253"/>
                  </a:cubicBezTo>
                  <a:lnTo>
                    <a:pt x="2454777" y="466253"/>
                  </a:lnTo>
                  <a:cubicBezTo>
                    <a:pt x="2454777" y="517755"/>
                    <a:pt x="2413026" y="559506"/>
                    <a:pt x="2361524" y="559506"/>
                  </a:cubicBezTo>
                  <a:lnTo>
                    <a:pt x="93253" y="559506"/>
                  </a:lnTo>
                  <a:cubicBezTo>
                    <a:pt x="41751" y="559506"/>
                    <a:pt x="0" y="517755"/>
                    <a:pt x="0" y="466253"/>
                  </a:cubicBezTo>
                  <a:lnTo>
                    <a:pt x="0" y="932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223" tIns="48268" rIns="69223" bIns="48268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  <a:spcAft>
                  <a:spcPts val="0"/>
                </a:spcAft>
              </a:pPr>
              <a:r>
                <a:rPr lang="ru-RU" sz="1100" kern="1200" dirty="0" smtClean="0">
                  <a:latin typeface="Arial Narrow" panose="020B0606020202030204" pitchFamily="34" charset="0"/>
                </a:rPr>
                <a:t>Поручение Председателя Правления ПАО «Газпром»</a:t>
              </a:r>
            </a:p>
            <a:p>
              <a:pPr lvl="0" algn="ctr" defTabSz="488950">
                <a:spcBef>
                  <a:spcPct val="0"/>
                </a:spcBef>
                <a:spcAft>
                  <a:spcPts val="0"/>
                </a:spcAft>
              </a:pPr>
              <a:r>
                <a:rPr lang="ru-RU" sz="1100" kern="1200" dirty="0" smtClean="0">
                  <a:latin typeface="Arial Narrow" panose="020B0606020202030204" pitchFamily="34" charset="0"/>
                </a:rPr>
                <a:t>от 19.01.2015 № 01-2</a:t>
              </a:r>
              <a:endParaRPr lang="ru-RU" sz="1100" kern="1200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64122" y="3121124"/>
              <a:ext cx="2466246" cy="638327"/>
            </a:xfrm>
            <a:custGeom>
              <a:avLst/>
              <a:gdLst>
                <a:gd name="connsiteX0" fmla="*/ 0 w 2466246"/>
                <a:gd name="connsiteY0" fmla="*/ 106390 h 638327"/>
                <a:gd name="connsiteX1" fmla="*/ 106390 w 2466246"/>
                <a:gd name="connsiteY1" fmla="*/ 0 h 638327"/>
                <a:gd name="connsiteX2" fmla="*/ 2359856 w 2466246"/>
                <a:gd name="connsiteY2" fmla="*/ 0 h 638327"/>
                <a:gd name="connsiteX3" fmla="*/ 2466246 w 2466246"/>
                <a:gd name="connsiteY3" fmla="*/ 106390 h 638327"/>
                <a:gd name="connsiteX4" fmla="*/ 2466246 w 2466246"/>
                <a:gd name="connsiteY4" fmla="*/ 531937 h 638327"/>
                <a:gd name="connsiteX5" fmla="*/ 2359856 w 2466246"/>
                <a:gd name="connsiteY5" fmla="*/ 638327 h 638327"/>
                <a:gd name="connsiteX6" fmla="*/ 106390 w 2466246"/>
                <a:gd name="connsiteY6" fmla="*/ 638327 h 638327"/>
                <a:gd name="connsiteX7" fmla="*/ 0 w 2466246"/>
                <a:gd name="connsiteY7" fmla="*/ 531937 h 638327"/>
                <a:gd name="connsiteX8" fmla="*/ 0 w 2466246"/>
                <a:gd name="connsiteY8" fmla="*/ 106390 h 63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6246" h="638327">
                  <a:moveTo>
                    <a:pt x="0" y="106390"/>
                  </a:moveTo>
                  <a:cubicBezTo>
                    <a:pt x="0" y="47632"/>
                    <a:pt x="47632" y="0"/>
                    <a:pt x="106390" y="0"/>
                  </a:cubicBezTo>
                  <a:lnTo>
                    <a:pt x="2359856" y="0"/>
                  </a:lnTo>
                  <a:cubicBezTo>
                    <a:pt x="2418614" y="0"/>
                    <a:pt x="2466246" y="47632"/>
                    <a:pt x="2466246" y="106390"/>
                  </a:cubicBezTo>
                  <a:lnTo>
                    <a:pt x="2466246" y="531937"/>
                  </a:lnTo>
                  <a:cubicBezTo>
                    <a:pt x="2466246" y="590695"/>
                    <a:pt x="2418614" y="638327"/>
                    <a:pt x="2359856" y="638327"/>
                  </a:cubicBezTo>
                  <a:lnTo>
                    <a:pt x="106390" y="638327"/>
                  </a:lnTo>
                  <a:cubicBezTo>
                    <a:pt x="47632" y="638327"/>
                    <a:pt x="0" y="590695"/>
                    <a:pt x="0" y="531937"/>
                  </a:cubicBezTo>
                  <a:lnTo>
                    <a:pt x="0" y="10639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071" tIns="52116" rIns="73071" bIns="52116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  <a:spcAft>
                  <a:spcPts val="0"/>
                </a:spcAft>
              </a:pPr>
              <a:r>
                <a:rPr lang="ru-RU" sz="1100" kern="1200" dirty="0" smtClean="0">
                  <a:latin typeface="Arial Narrow" panose="020B0606020202030204" pitchFamily="34" charset="0"/>
                </a:rPr>
                <a:t>Программа ПАО «Газпром» развития малотоннажного производства </a:t>
              </a:r>
              <a:r>
                <a:rPr lang="ru-RU" sz="1100" kern="1200" dirty="0" smtClean="0">
                  <a:latin typeface="Arial Narrow" panose="020B0606020202030204" pitchFamily="34" charset="0"/>
                </a:rPr>
                <a:t/>
              </a:r>
              <a:br>
                <a:rPr lang="ru-RU" sz="1100" kern="1200" dirty="0" smtClean="0">
                  <a:latin typeface="Arial Narrow" panose="020B0606020202030204" pitchFamily="34" charset="0"/>
                </a:rPr>
              </a:br>
              <a:r>
                <a:rPr lang="ru-RU" sz="1100" kern="1200" dirty="0" smtClean="0">
                  <a:latin typeface="Arial Narrow" panose="020B0606020202030204" pitchFamily="34" charset="0"/>
                </a:rPr>
                <a:t>и </a:t>
              </a:r>
              <a:r>
                <a:rPr lang="ru-RU" sz="1100" kern="1200" dirty="0" smtClean="0">
                  <a:latin typeface="Arial Narrow" panose="020B0606020202030204" pitchFamily="34" charset="0"/>
                </a:rPr>
                <a:t>использования СПГ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64127" y="3787702"/>
              <a:ext cx="2470987" cy="773582"/>
            </a:xfrm>
            <a:custGeom>
              <a:avLst/>
              <a:gdLst>
                <a:gd name="connsiteX0" fmla="*/ 0 w 2470987"/>
                <a:gd name="connsiteY0" fmla="*/ 128933 h 773582"/>
                <a:gd name="connsiteX1" fmla="*/ 128933 w 2470987"/>
                <a:gd name="connsiteY1" fmla="*/ 0 h 773582"/>
                <a:gd name="connsiteX2" fmla="*/ 2342054 w 2470987"/>
                <a:gd name="connsiteY2" fmla="*/ 0 h 773582"/>
                <a:gd name="connsiteX3" fmla="*/ 2470987 w 2470987"/>
                <a:gd name="connsiteY3" fmla="*/ 128933 h 773582"/>
                <a:gd name="connsiteX4" fmla="*/ 2470987 w 2470987"/>
                <a:gd name="connsiteY4" fmla="*/ 644649 h 773582"/>
                <a:gd name="connsiteX5" fmla="*/ 2342054 w 2470987"/>
                <a:gd name="connsiteY5" fmla="*/ 773582 h 773582"/>
                <a:gd name="connsiteX6" fmla="*/ 128933 w 2470987"/>
                <a:gd name="connsiteY6" fmla="*/ 773582 h 773582"/>
                <a:gd name="connsiteX7" fmla="*/ 0 w 2470987"/>
                <a:gd name="connsiteY7" fmla="*/ 644649 h 773582"/>
                <a:gd name="connsiteX8" fmla="*/ 0 w 2470987"/>
                <a:gd name="connsiteY8" fmla="*/ 128933 h 77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0987" h="773582">
                  <a:moveTo>
                    <a:pt x="0" y="128933"/>
                  </a:moveTo>
                  <a:cubicBezTo>
                    <a:pt x="0" y="57725"/>
                    <a:pt x="57725" y="0"/>
                    <a:pt x="128933" y="0"/>
                  </a:cubicBezTo>
                  <a:lnTo>
                    <a:pt x="2342054" y="0"/>
                  </a:lnTo>
                  <a:cubicBezTo>
                    <a:pt x="2413262" y="0"/>
                    <a:pt x="2470987" y="57725"/>
                    <a:pt x="2470987" y="128933"/>
                  </a:cubicBezTo>
                  <a:lnTo>
                    <a:pt x="2470987" y="644649"/>
                  </a:lnTo>
                  <a:cubicBezTo>
                    <a:pt x="2470987" y="715857"/>
                    <a:pt x="2413262" y="773582"/>
                    <a:pt x="2342054" y="773582"/>
                  </a:cubicBezTo>
                  <a:lnTo>
                    <a:pt x="128933" y="773582"/>
                  </a:lnTo>
                  <a:cubicBezTo>
                    <a:pt x="57725" y="773582"/>
                    <a:pt x="0" y="715857"/>
                    <a:pt x="0" y="644649"/>
                  </a:cubicBezTo>
                  <a:lnTo>
                    <a:pt x="0" y="1289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673" tIns="58718" rIns="79673" bIns="58718" numCol="1" spcCol="1270" anchor="ctr" anchorCtr="0">
              <a:noAutofit/>
            </a:bodyPr>
            <a:lstStyle/>
            <a:p>
              <a:pPr algn="ctr" defTabSz="488950">
                <a:spcAft>
                  <a:spcPts val="0"/>
                </a:spcAft>
              </a:pPr>
              <a:r>
                <a:rPr lang="ru-RU" sz="1100" dirty="0">
                  <a:latin typeface="Arial Narrow" panose="020B0606020202030204" pitchFamily="34" charset="0"/>
                </a:rPr>
                <a:t>Приказ ПАО «Газпром»  </a:t>
              </a:r>
              <a:r>
                <a:rPr lang="ru-RU" sz="1100" dirty="0" smtClean="0">
                  <a:latin typeface="Arial Narrow" panose="020B0606020202030204" pitchFamily="34" charset="0"/>
                </a:rPr>
                <a:t>от  </a:t>
              </a:r>
              <a:r>
                <a:rPr lang="ru-RU" sz="1100" dirty="0">
                  <a:latin typeface="Arial Narrow" panose="020B0606020202030204" pitchFamily="34" charset="0"/>
                </a:rPr>
                <a:t>19.01.2017 </a:t>
              </a:r>
              <a:endParaRPr lang="ru-RU" sz="1100" dirty="0" smtClean="0">
                <a:latin typeface="Arial Narrow" panose="020B0606020202030204" pitchFamily="34" charset="0"/>
              </a:endParaRPr>
            </a:p>
            <a:p>
              <a:pPr algn="ctr" defTabSz="488950">
                <a:spcAft>
                  <a:spcPts val="0"/>
                </a:spcAft>
              </a:pPr>
              <a:r>
                <a:rPr lang="ru-RU" sz="1100" dirty="0" smtClean="0">
                  <a:latin typeface="Arial Narrow" panose="020B0606020202030204" pitchFamily="34" charset="0"/>
                </a:rPr>
                <a:t>№ </a:t>
              </a:r>
              <a:r>
                <a:rPr lang="ru-RU" sz="1100" dirty="0">
                  <a:latin typeface="Arial Narrow" panose="020B0606020202030204" pitchFamily="34" charset="0"/>
                </a:rPr>
                <a:t>33  </a:t>
              </a:r>
              <a:r>
                <a:rPr lang="ru-RU" sz="1100" dirty="0" smtClean="0">
                  <a:latin typeface="Arial Narrow" panose="020B0606020202030204" pitchFamily="34" charset="0"/>
                </a:rPr>
                <a:t>«</a:t>
              </a:r>
              <a:r>
                <a:rPr lang="ru-RU" sz="1100" dirty="0">
                  <a:latin typeface="Arial Narrow" panose="020B0606020202030204" pitchFamily="34" charset="0"/>
                </a:rPr>
                <a:t>Об утверждении Бизнес-модели производства и реализации малотоннажного </a:t>
              </a:r>
              <a:r>
                <a:rPr lang="ru-RU" sz="1100" dirty="0" smtClean="0">
                  <a:latin typeface="Arial Narrow" panose="020B0606020202030204" pitchFamily="34" charset="0"/>
                </a:rPr>
                <a:t>СПГ </a:t>
              </a:r>
              <a:r>
                <a:rPr lang="ru-RU" sz="1100" dirty="0">
                  <a:latin typeface="Arial Narrow" panose="020B0606020202030204" pitchFamily="34" charset="0"/>
                </a:rPr>
                <a:t>на ГРС» </a:t>
              </a:r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4824028" y="1586862"/>
            <a:ext cx="4248472" cy="2929104"/>
          </a:xfrm>
          <a:prstGeom prst="roundRect">
            <a:avLst>
              <a:gd name="adj" fmla="val 485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500" y="1086294"/>
            <a:ext cx="2448272" cy="31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73462" rIns="0" bIns="0" rtlCol="0" anchor="ctr">
            <a:noAutofit/>
          </a:bodyPr>
          <a:lstStyle/>
          <a:p>
            <a:pPr algn="ctr" defTabSz="913526" eaLnBrk="0" hangingPunct="0">
              <a:spcBef>
                <a:spcPts val="612"/>
              </a:spcBef>
            </a:pPr>
            <a:r>
              <a:rPr lang="ru-RU" sz="1600" kern="0" dirty="0" smtClean="0">
                <a:solidFill>
                  <a:srgbClr val="006699"/>
                </a:solidFill>
                <a:latin typeface="Arial Narrow" panose="020B0606020202030204" pitchFamily="34" charset="0"/>
              </a:rPr>
              <a:t>Основные предпосылки</a:t>
            </a:r>
            <a:endParaRPr lang="ru-RU" sz="1600" kern="0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1928882" y="166959"/>
            <a:ext cx="721511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alt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Основные предпосылки и преимущества </a:t>
            </a:r>
          </a:p>
          <a:p>
            <a:pPr algn="l"/>
            <a:r>
              <a:rPr lang="ru-RU" alt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создания Совместного </a:t>
            </a:r>
            <a:r>
              <a:rPr lang="ru-RU" altLang="ru-RU" dirty="0">
                <a:solidFill>
                  <a:schemeClr val="bg1"/>
                </a:solidFill>
                <a:cs typeface="Calibri" panose="020F0502020204030204" pitchFamily="34" charset="0"/>
              </a:rPr>
              <a:t>П</a:t>
            </a:r>
            <a:r>
              <a:rPr lang="ru-RU" alt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редприятия </a:t>
            </a:r>
            <a:endParaRPr lang="ru-RU" altLang="ru-RU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2040" y="1586862"/>
            <a:ext cx="41404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6699"/>
                </a:solidFill>
              </a:rPr>
              <a:t>Достижение </a:t>
            </a:r>
            <a:r>
              <a:rPr lang="ru-RU" sz="1400" dirty="0">
                <a:solidFill>
                  <a:srgbClr val="006699"/>
                </a:solidFill>
              </a:rPr>
              <a:t>максимальной эффективности при реализации программы ПАО «Газпром» развития малотоннажного производства и использования </a:t>
            </a:r>
            <a:r>
              <a:rPr lang="ru-RU" sz="1400" dirty="0" smtClean="0">
                <a:solidFill>
                  <a:srgbClr val="006699"/>
                </a:solidFill>
              </a:rPr>
              <a:t>СПГ.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6699"/>
                </a:solidFill>
              </a:rPr>
              <a:t>Консолидация </a:t>
            </a:r>
            <a:r>
              <a:rPr lang="ru-RU" sz="1400" dirty="0">
                <a:solidFill>
                  <a:srgbClr val="006699"/>
                </a:solidFill>
              </a:rPr>
              <a:t>профильных активов и инновационных технических решений </a:t>
            </a:r>
            <a:r>
              <a:rPr lang="ru-RU" sz="1400" dirty="0" smtClean="0">
                <a:solidFill>
                  <a:srgbClr val="006699"/>
                </a:solidFill>
              </a:rPr>
              <a:t>в </a:t>
            </a:r>
            <a:r>
              <a:rPr lang="ru-RU" sz="1400" dirty="0">
                <a:solidFill>
                  <a:srgbClr val="006699"/>
                </a:solidFill>
              </a:rPr>
              <a:t>специализированной компании</a:t>
            </a:r>
            <a:r>
              <a:rPr lang="ru-RU" sz="1400" dirty="0" smtClean="0">
                <a:solidFill>
                  <a:srgbClr val="006699"/>
                </a:solidFill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6699"/>
                </a:solidFill>
              </a:rPr>
              <a:t>Комплексный </a:t>
            </a:r>
            <a:r>
              <a:rPr lang="ru-RU" sz="1400" dirty="0">
                <a:solidFill>
                  <a:srgbClr val="006699"/>
                </a:solidFill>
              </a:rPr>
              <a:t>подход к развитию малотоннажного </a:t>
            </a:r>
            <a:r>
              <a:rPr lang="ru-RU" sz="1400" dirty="0" smtClean="0">
                <a:solidFill>
                  <a:srgbClr val="006699"/>
                </a:solidFill>
              </a:rPr>
              <a:t>производства и </a:t>
            </a:r>
            <a:r>
              <a:rPr lang="ru-RU" sz="1400" dirty="0">
                <a:solidFill>
                  <a:srgbClr val="006699"/>
                </a:solidFill>
              </a:rPr>
              <a:t>использования СПГ</a:t>
            </a:r>
            <a:r>
              <a:rPr lang="ru-RU" sz="1400" dirty="0" smtClean="0">
                <a:solidFill>
                  <a:srgbClr val="006699"/>
                </a:solidFill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6699"/>
                </a:solidFill>
              </a:rPr>
              <a:t>Наличие </a:t>
            </a:r>
            <a:r>
              <a:rPr lang="ru-RU" sz="1400" dirty="0">
                <a:solidFill>
                  <a:srgbClr val="006699"/>
                </a:solidFill>
              </a:rPr>
              <a:t>компетенций в области производства </a:t>
            </a:r>
            <a:r>
              <a:rPr lang="ru-RU" sz="1400" dirty="0" smtClean="0">
                <a:solidFill>
                  <a:srgbClr val="006699"/>
                </a:solidFill>
              </a:rPr>
              <a:t/>
            </a:r>
            <a:br>
              <a:rPr lang="ru-RU" sz="1400" dirty="0" smtClean="0">
                <a:solidFill>
                  <a:srgbClr val="006699"/>
                </a:solidFill>
              </a:rPr>
            </a:br>
            <a:r>
              <a:rPr lang="ru-RU" sz="1400" dirty="0" smtClean="0">
                <a:solidFill>
                  <a:srgbClr val="006699"/>
                </a:solidFill>
              </a:rPr>
              <a:t>и </a:t>
            </a:r>
            <a:r>
              <a:rPr lang="ru-RU" sz="1400" dirty="0">
                <a:solidFill>
                  <a:srgbClr val="006699"/>
                </a:solidFill>
              </a:rPr>
              <a:t>реализации СПГ</a:t>
            </a:r>
            <a:r>
              <a:rPr lang="ru-RU" sz="1400" dirty="0" smtClean="0">
                <a:solidFill>
                  <a:srgbClr val="006699"/>
                </a:solidFill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6699"/>
                </a:solidFill>
              </a:rPr>
              <a:t>Применение </a:t>
            </a:r>
            <a:r>
              <a:rPr lang="ru-RU" sz="1400" dirty="0">
                <a:solidFill>
                  <a:srgbClr val="006699"/>
                </a:solidFill>
              </a:rPr>
              <a:t>передовых </a:t>
            </a:r>
            <a:r>
              <a:rPr lang="ru-RU" sz="1400" dirty="0" err="1">
                <a:solidFill>
                  <a:srgbClr val="006699"/>
                </a:solidFill>
              </a:rPr>
              <a:t>энергоэффективных</a:t>
            </a:r>
            <a:r>
              <a:rPr lang="ru-RU" sz="1400" dirty="0">
                <a:solidFill>
                  <a:srgbClr val="006699"/>
                </a:solidFill>
              </a:rPr>
              <a:t> технологических решений отечественных предприятий</a:t>
            </a:r>
            <a:r>
              <a:rPr lang="ru-RU" sz="1400" dirty="0" smtClean="0">
                <a:solidFill>
                  <a:srgbClr val="006699"/>
                </a:solidFill>
              </a:rPr>
              <a:t>.</a:t>
            </a:r>
            <a:endParaRPr lang="ru-RU" sz="1400" dirty="0">
              <a:solidFill>
                <a:srgbClr val="00669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96859" y="1117072"/>
            <a:ext cx="3488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526" eaLnBrk="0" hangingPunct="0">
              <a:spcBef>
                <a:spcPts val="612"/>
              </a:spcBef>
            </a:pPr>
            <a:r>
              <a:rPr lang="ru-RU" sz="1600" kern="0" dirty="0" smtClean="0">
                <a:solidFill>
                  <a:srgbClr val="006699"/>
                </a:solidFill>
              </a:rPr>
              <a:t>Преимущества совместного предприятия </a:t>
            </a:r>
            <a:endParaRPr lang="ru-RU" sz="1600" kern="0" dirty="0">
              <a:solidFill>
                <a:srgbClr val="006699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52" y="1095586"/>
            <a:ext cx="627188" cy="627188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2663788" y="1981165"/>
            <a:ext cx="2080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99"/>
                </a:solidFill>
              </a:rPr>
              <a:t>Поручение Председателя Правления </a:t>
            </a:r>
          </a:p>
          <a:p>
            <a:pPr algn="ctr"/>
            <a:r>
              <a:rPr lang="ru-RU" sz="1400" b="1" dirty="0" smtClean="0">
                <a:solidFill>
                  <a:srgbClr val="006699"/>
                </a:solidFill>
              </a:rPr>
              <a:t> ПАО «Газпром» </a:t>
            </a:r>
          </a:p>
          <a:p>
            <a:pPr algn="ctr"/>
            <a:r>
              <a:rPr lang="ru-RU" sz="1400" b="1" dirty="0" smtClean="0">
                <a:solidFill>
                  <a:srgbClr val="006699"/>
                </a:solidFill>
              </a:rPr>
              <a:t>от 20.04.2017 </a:t>
            </a:r>
          </a:p>
          <a:p>
            <a:pPr algn="ctr"/>
            <a:r>
              <a:rPr lang="ru-RU" sz="1400" b="1" dirty="0" smtClean="0">
                <a:solidFill>
                  <a:srgbClr val="006699"/>
                </a:solidFill>
              </a:rPr>
              <a:t>№ 01-1712  </a:t>
            </a:r>
          </a:p>
          <a:p>
            <a:pPr algn="ctr"/>
            <a:r>
              <a:rPr lang="ru-RU" sz="1400" b="1" dirty="0" smtClean="0">
                <a:solidFill>
                  <a:srgbClr val="006699"/>
                </a:solidFill>
                <a:cs typeface="Calibri" panose="020F0502020204030204" pitchFamily="34" charset="0"/>
              </a:rPr>
              <a:t>«О создании совместного предприятия </a:t>
            </a:r>
            <a:r>
              <a:rPr lang="ru-RU" sz="1400" b="1" dirty="0" smtClean="0">
                <a:solidFill>
                  <a:srgbClr val="006699"/>
                </a:solidFill>
                <a:cs typeface="Calibri" panose="020F0502020204030204" pitchFamily="34" charset="0"/>
              </a:rPr>
              <a:t/>
            </a:r>
            <a:br>
              <a:rPr lang="ru-RU" sz="1400" b="1" dirty="0" smtClean="0">
                <a:solidFill>
                  <a:srgbClr val="006699"/>
                </a:solidFill>
                <a:cs typeface="Calibri" panose="020F0502020204030204" pitchFamily="34" charset="0"/>
              </a:rPr>
            </a:br>
            <a:r>
              <a:rPr lang="ru-RU" sz="1400" b="1" dirty="0" smtClean="0">
                <a:solidFill>
                  <a:srgbClr val="006699"/>
                </a:solidFill>
                <a:cs typeface="Calibri" panose="020F0502020204030204" pitchFamily="34" charset="0"/>
              </a:rPr>
              <a:t>по </a:t>
            </a:r>
            <a:r>
              <a:rPr lang="ru-RU" sz="1400" b="1" dirty="0" smtClean="0">
                <a:solidFill>
                  <a:srgbClr val="006699"/>
                </a:solidFill>
                <a:cs typeface="Calibri" panose="020F0502020204030204" pitchFamily="34" charset="0"/>
              </a:rPr>
              <a:t>производству СПГ </a:t>
            </a:r>
            <a:r>
              <a:rPr lang="ru-RU" sz="1400" b="1" dirty="0" smtClean="0">
                <a:solidFill>
                  <a:srgbClr val="006699"/>
                </a:solidFill>
                <a:cs typeface="Calibri" panose="020F0502020204030204" pitchFamily="34" charset="0"/>
              </a:rPr>
              <a:t/>
            </a:r>
            <a:br>
              <a:rPr lang="ru-RU" sz="1400" b="1" dirty="0" smtClean="0">
                <a:solidFill>
                  <a:srgbClr val="006699"/>
                </a:solidFill>
                <a:cs typeface="Calibri" panose="020F0502020204030204" pitchFamily="34" charset="0"/>
              </a:rPr>
            </a:br>
            <a:r>
              <a:rPr lang="ru-RU" sz="1400" b="1" dirty="0" smtClean="0">
                <a:solidFill>
                  <a:srgbClr val="006699"/>
                </a:solidFill>
                <a:cs typeface="Calibri" panose="020F0502020204030204" pitchFamily="34" charset="0"/>
              </a:rPr>
              <a:t>на </a:t>
            </a:r>
            <a:r>
              <a:rPr lang="ru-RU" sz="1400" b="1" dirty="0" smtClean="0">
                <a:solidFill>
                  <a:srgbClr val="006699"/>
                </a:solidFill>
                <a:cs typeface="Calibri" panose="020F0502020204030204" pitchFamily="34" charset="0"/>
              </a:rPr>
              <a:t>территории РФ» </a:t>
            </a:r>
            <a:endParaRPr lang="ru-RU" sz="1400" b="1" dirty="0">
              <a:solidFill>
                <a:srgbClr val="006699"/>
              </a:solidFill>
              <a:cs typeface="Calibri" panose="020F0502020204030204" pitchFamily="34" charset="0"/>
            </a:endParaRPr>
          </a:p>
          <a:p>
            <a:pPr algn="ctr"/>
            <a:endParaRPr lang="ru-RU" sz="140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2796"/>
          <p:cNvSpPr>
            <a:spLocks noChangeArrowheads="1"/>
          </p:cNvSpPr>
          <p:nvPr/>
        </p:nvSpPr>
        <p:spPr bwMode="auto">
          <a:xfrm>
            <a:off x="590550" y="2139950"/>
            <a:ext cx="7835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70C0"/>
                </a:solidFill>
              </a:rPr>
              <a:t>БЛАГОДАРЮ ЗА ВНИМАНИЕ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975" y="3436955"/>
            <a:ext cx="62928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0070C0"/>
                </a:solidFill>
              </a:rPr>
              <a:t>В.А. Михаленко</a:t>
            </a:r>
            <a:r>
              <a:rPr lang="en-US" b="1" cap="all" dirty="0">
                <a:solidFill>
                  <a:srgbClr val="0070C0"/>
                </a:solidFill>
              </a:rPr>
              <a:t/>
            </a:r>
            <a:br>
              <a:rPr lang="en-US" b="1" cap="all" dirty="0">
                <a:solidFill>
                  <a:srgbClr val="0070C0"/>
                </a:solidFill>
              </a:rPr>
            </a:br>
            <a:r>
              <a:rPr lang="ru-RU" b="1" cap="all" dirty="0">
                <a:solidFill>
                  <a:srgbClr val="0070C0"/>
                </a:solidFill>
              </a:rPr>
              <a:t>Член Правления, НАЧАЛЬНИК ДЕПАРТАМЕНТА 308 </a:t>
            </a:r>
          </a:p>
        </p:txBody>
      </p:sp>
    </p:spTree>
    <p:extLst>
      <p:ext uri="{BB962C8B-B14F-4D97-AF65-F5344CB8AC3E}">
        <p14:creationId xmlns:p14="http://schemas.microsoft.com/office/powerpoint/2010/main" val="27330292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algn="r">
          <a:defRPr sz="1600" dirty="0"/>
        </a:defPPr>
      </a:lstStyle>
    </a:tx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algn="r">
          <a:defRPr sz="1600" dirty="0"/>
        </a:defPPr>
      </a:lstStyle>
    </a:tx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algn="r">
          <a:defRPr sz="1600" dirty="0"/>
        </a:defPPr>
      </a:lstStyle>
    </a:tx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4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algn="r">
          <a:defRPr sz="1600" dirty="0"/>
        </a:defPPr>
      </a:lstStyle>
    </a:tx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10322</TotalTime>
  <Words>594</Words>
  <Application>Microsoft Office PowerPoint</Application>
  <PresentationFormat>Экран (16:9)</PresentationFormat>
  <Paragraphs>135</Paragraphs>
  <Slides>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8" baseType="lpstr">
      <vt:lpstr>11_Специальное оформление</vt:lpstr>
      <vt:lpstr>5_Тема Office</vt:lpstr>
      <vt:lpstr>1_Тема Office</vt:lpstr>
      <vt:lpstr>2_Тема Office</vt:lpstr>
      <vt:lpstr>12_Специальное оформление</vt:lpstr>
      <vt:lpstr>3_Тема Office</vt:lpstr>
      <vt:lpstr>13_Специальное оформление</vt:lpstr>
      <vt:lpstr>14_Специальное оформление</vt:lpstr>
      <vt:lpstr>4_Тема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Acrobat Document</vt:lpstr>
      <vt:lpstr>О ПЕРСПЕКТИВАХ РАЗВИТИЯ ПРОИЗВОДСТВЕННОЙ  И СБЫТОВОЙ ИНФРАСТРУКТУРЫ СПГ   В ГРУППЕ КОМПАНИЙ ГАЗПРОМ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предпосылки</vt:lpstr>
      <vt:lpstr>Презентация PowerPoint</vt:lpstr>
    </vt:vector>
  </TitlesOfParts>
  <Company>Gazprom JSC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РАБОТ ПО РАЗВИТИЮ РЫНКА ГАЗОМОТОРНОГО ТОПЛИВА В РОССИЙСКОЙ ФЕДЕРАЦИИ</dc:title>
  <dc:creator>Пермин Александр Сергеевич</dc:creator>
  <cp:lastModifiedBy>Стрельников Олег Юрьевич</cp:lastModifiedBy>
  <cp:revision>350</cp:revision>
  <cp:lastPrinted>2017-09-02T09:41:17Z</cp:lastPrinted>
  <dcterms:created xsi:type="dcterms:W3CDTF">2016-10-04T14:16:48Z</dcterms:created>
  <dcterms:modified xsi:type="dcterms:W3CDTF">2017-10-02T11:37:32Z</dcterms:modified>
</cp:coreProperties>
</file>