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  <p:sldMasterId id="2147483760" r:id="rId3"/>
    <p:sldMasterId id="2147483773" r:id="rId4"/>
    <p:sldMasterId id="2147483786" r:id="rId5"/>
    <p:sldMasterId id="2147483811" r:id="rId6"/>
    <p:sldMasterId id="2147483824" r:id="rId7"/>
    <p:sldMasterId id="2147483837" r:id="rId8"/>
  </p:sldMasterIdLst>
  <p:notesMasterIdLst>
    <p:notesMasterId r:id="rId33"/>
  </p:notesMasterIdLst>
  <p:sldIdLst>
    <p:sldId id="469" r:id="rId9"/>
    <p:sldId id="470" r:id="rId10"/>
    <p:sldId id="471" r:id="rId11"/>
    <p:sldId id="472" r:id="rId12"/>
    <p:sldId id="477" r:id="rId13"/>
    <p:sldId id="475" r:id="rId14"/>
    <p:sldId id="440" r:id="rId15"/>
    <p:sldId id="462" r:id="rId16"/>
    <p:sldId id="463" r:id="rId17"/>
    <p:sldId id="464" r:id="rId18"/>
    <p:sldId id="465" r:id="rId19"/>
    <p:sldId id="476" r:id="rId20"/>
    <p:sldId id="442" r:id="rId21"/>
    <p:sldId id="443" r:id="rId22"/>
    <p:sldId id="444" r:id="rId23"/>
    <p:sldId id="445" r:id="rId24"/>
    <p:sldId id="448" r:id="rId25"/>
    <p:sldId id="449" r:id="rId26"/>
    <p:sldId id="467" r:id="rId27"/>
    <p:sldId id="466" r:id="rId28"/>
    <p:sldId id="468" r:id="rId29"/>
    <p:sldId id="280" r:id="rId30"/>
    <p:sldId id="473" r:id="rId31"/>
    <p:sldId id="4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RF" initials="R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FF"/>
    <a:srgbClr val="71BB7A"/>
    <a:srgbClr val="0000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6" autoAdjust="0"/>
    <p:restoredTop sz="84783" autoAdjust="0"/>
  </p:normalViewPr>
  <p:slideViewPr>
    <p:cSldViewPr snapToGrid="0">
      <p:cViewPr varScale="1">
        <p:scale>
          <a:sx n="70" d="100"/>
          <a:sy n="70" d="100"/>
        </p:scale>
        <p:origin x="1464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D381-F341-4810-A619-E7B7E7688F6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28AFB-188F-44D3-8123-B9C3C3D39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3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Суть ФВ – создание возмущения с помощью смены режимов (возмущающая, генератор), регистрация отклика давления в реагирующей (ресивер)</a:t>
            </a:r>
          </a:p>
          <a:p>
            <a:r>
              <a:rPr lang="ru-RU" baseline="0" dirty="0"/>
              <a:t>По результатам интерпретации определяются параметры скважины и пласта и решаются различные актуальные задачи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8AFB-188F-44D3-8123-B9C3C3D39B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5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Удалить лишние скважины</a:t>
            </a:r>
          </a:p>
          <a:p>
            <a:r>
              <a:rPr lang="ru-RU" dirty="0"/>
              <a:t>Убрать параметры </a:t>
            </a:r>
          </a:p>
          <a:p>
            <a:r>
              <a:rPr lang="ru-RU" dirty="0"/>
              <a:t>В каждом интервале подписать только </a:t>
            </a:r>
            <a:r>
              <a:rPr lang="en-US" dirty="0"/>
              <a:t>Sw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630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5C1E63E-FD26-4A7F-AD2D-74F10DF621F8}" type="slidenum">
              <a:rPr lang="ru-RU" alt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2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8AFB-188F-44D3-8123-B9C3C3D39B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7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Обновить данные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8AFB-188F-44D3-8123-B9C3C3D39BA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4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Тут необходимо привести карту и стрелками ИКГ, историю по скважинам</a:t>
            </a: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8AFB-188F-44D3-8123-B9C3C3D39BA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58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Карту</a:t>
            </a:r>
            <a:r>
              <a:rPr lang="ru-RU" baseline="0" dirty="0"/>
              <a:t> заменить, </a:t>
            </a:r>
            <a:r>
              <a:rPr lang="ru-RU" dirty="0"/>
              <a:t>Привести </a:t>
            </a:r>
            <a:r>
              <a:rPr lang="en-US" dirty="0"/>
              <a:t>Q,</a:t>
            </a:r>
            <a:r>
              <a:rPr lang="en-US" baseline="0" dirty="0"/>
              <a:t> Y, PI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630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5C1E63E-FD26-4A7F-AD2D-74F10DF621F8}" type="slidenum">
              <a:rPr lang="ru-RU" altLang="en-US" smtClean="0">
                <a:solidFill>
                  <a:prstClr val="black"/>
                </a:solidFill>
              </a:rPr>
              <a:pPr eaLnBrk="1" hangingPunct="1"/>
              <a:t>15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48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Карту заменить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630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5C1E63E-FD26-4A7F-AD2D-74F10DF621F8}" type="slidenum">
              <a:rPr lang="ru-RU" alt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16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Разрез заменить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630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5C1E63E-FD26-4A7F-AD2D-74F10DF621F8}" type="slidenum">
              <a:rPr lang="ru-RU" altLang="en-US" smtClean="0">
                <a:solidFill>
                  <a:prstClr val="black"/>
                </a:solidFill>
              </a:rPr>
              <a:pPr eaLnBrk="1" hangingPunct="1"/>
              <a:t>17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2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Q,</a:t>
            </a:r>
            <a:r>
              <a:rPr lang="en-US" baseline="0" dirty="0"/>
              <a:t> Y, PI - </a:t>
            </a:r>
            <a:r>
              <a:rPr lang="ru-RU" baseline="0" dirty="0"/>
              <a:t>посчитать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630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5C1E63E-FD26-4A7F-AD2D-74F10DF621F8}" type="slidenum">
              <a:rPr lang="ru-RU" altLang="en-US" smtClean="0">
                <a:solidFill>
                  <a:prstClr val="black"/>
                </a:solidFill>
              </a:rPr>
              <a:pPr eaLnBrk="1" hangingPunct="1"/>
              <a:t>18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78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Разрез заменить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630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5C1E63E-FD26-4A7F-AD2D-74F10DF621F8}" type="slidenum">
              <a:rPr lang="ru-RU" altLang="en-US" smtClean="0">
                <a:solidFill>
                  <a:prstClr val="black"/>
                </a:solidFill>
              </a:rPr>
              <a:pPr eaLnBrk="1" hangingPunct="1"/>
              <a:t>19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2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Q,</a:t>
            </a:r>
            <a:r>
              <a:rPr lang="en-US" baseline="0" dirty="0"/>
              <a:t> Y, PI - </a:t>
            </a:r>
            <a:r>
              <a:rPr lang="ru-RU" baseline="0" dirty="0"/>
              <a:t>посчитать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630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5C1E63E-FD26-4A7F-AD2D-74F10DF621F8}" type="slidenum">
              <a:rPr lang="ru-RU" altLang="en-US" smtClean="0">
                <a:solidFill>
                  <a:prstClr val="black"/>
                </a:solidFill>
              </a:rPr>
              <a:pPr eaLnBrk="1" hangingPunct="1"/>
              <a:t>20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7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/>
              <a:t>Основное отличие ИКГ от других методов </a:t>
            </a:r>
            <a:r>
              <a:rPr lang="ru-RU" altLang="en-US" dirty="0" err="1"/>
              <a:t>гидропрослушивания</a:t>
            </a:r>
            <a:r>
              <a:rPr lang="ru-RU" altLang="en-US" dirty="0"/>
              <a:t> – высокая устойчивость к различным шумам и трендам давления, что дает возможность не останавливать реагирующие скважины и определять </a:t>
            </a:r>
            <a:r>
              <a:rPr lang="ru-RU" altLang="en-US" dirty="0" err="1"/>
              <a:t>гидро</a:t>
            </a:r>
            <a:r>
              <a:rPr lang="ru-RU" altLang="en-US" dirty="0"/>
              <a:t>- и </a:t>
            </a:r>
            <a:r>
              <a:rPr lang="ru-RU" altLang="en-US" dirty="0" err="1"/>
              <a:t>пьезопроводность</a:t>
            </a:r>
            <a:r>
              <a:rPr lang="ru-RU" altLang="en-US" dirty="0"/>
              <a:t> точнее и с минимальными потерями.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49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EF9A9C-C98B-4C16-82C4-23EE9418547D}" type="slidenum">
              <a:rPr lang="ru-RU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9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Карту заменить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630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5C1E63E-FD26-4A7F-AD2D-74F10DF621F8}" type="slidenum">
              <a:rPr lang="ru-RU" alt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16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8AFB-188F-44D3-8123-B9C3C3D39BA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93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b="0" dirty="0"/>
              <a:t>Наглядный пример на модельных данных как алгоритм раскладывает сигналы от разных источников, даже если они накладываются друг на друга.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7573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222C468-2DE3-43D7-A211-7E6FF5A4EA57}" type="slidenum">
              <a:rPr lang="ru-RU" alt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79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dirty="0"/>
              <a:t>Затем сигнал поступает в численный симулятор для адаптации фильтрационной модели на основании межскважинных </a:t>
            </a:r>
            <a:r>
              <a:rPr lang="ru-RU" altLang="en-US" dirty="0" err="1"/>
              <a:t>гидро</a:t>
            </a:r>
            <a:r>
              <a:rPr lang="ru-RU" altLang="en-US" dirty="0"/>
              <a:t>- и </a:t>
            </a:r>
            <a:r>
              <a:rPr lang="ru-RU" altLang="en-US" dirty="0" err="1"/>
              <a:t>пьезопроводности</a:t>
            </a:r>
            <a:r>
              <a:rPr lang="ru-RU" altLang="en-US" dirty="0"/>
              <a:t>.</a:t>
            </a:r>
            <a:endParaRPr lang="en-US" altLang="en-US" dirty="0"/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15CE59C-C703-4E2F-A63C-4533316B7C57}" type="slidenum">
              <a:rPr lang="ru-RU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5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Отличия ИКГ</a:t>
            </a:r>
            <a:r>
              <a:rPr lang="ru-RU" baseline="0" dirty="0"/>
              <a:t> от классической ФВД: возможно использование нескольких возмущающих скважин, есть численное решение (для любых типов скважин), можно использовать нерегулярный сигнал (регулярного сложно добиться в условиях промысла).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DC7C8-DD74-4F6F-91E8-4ABFAC3633A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19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регистрации слабого отклика давления на больших расстояниях требуется </a:t>
            </a:r>
            <a:r>
              <a:rPr lang="ru-RU" dirty="0" err="1"/>
              <a:t>высокочуствительный</a:t>
            </a:r>
            <a:r>
              <a:rPr lang="ru-RU" dirty="0"/>
              <a:t> манометр – именно такой создан компанией и производится в России. Кварцевый манометр </a:t>
            </a:r>
            <a:r>
              <a:rPr lang="en-US" dirty="0" err="1"/>
              <a:t>zPas</a:t>
            </a:r>
            <a:r>
              <a:rPr lang="en-US" dirty="0"/>
              <a:t> </a:t>
            </a:r>
            <a:r>
              <a:rPr lang="ru-RU" dirty="0"/>
              <a:t>20 – разрешение по давлению 20 Па.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8AFB-188F-44D3-8123-B9C3C3D39B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2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же, как и в классических ГДИС, на основе комплексных параметров с привлечением дополнительной информации можно решать интересные задачи контроля и оптимизации разработки – определять проницаемость, связанную </a:t>
            </a:r>
            <a:r>
              <a:rPr lang="ru-RU" dirty="0" err="1"/>
              <a:t>эфф.мощность</a:t>
            </a:r>
            <a:r>
              <a:rPr lang="ru-RU" dirty="0"/>
              <a:t>, оценивать насыщение, оценивать системы проводящих разломов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DC7C8-DD74-4F6F-91E8-4ABFAC3633A1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02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8AFB-188F-44D3-8123-B9C3C3D39BA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5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Обновить данные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8AFB-188F-44D3-8123-B9C3C3D39BA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09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Тут необходимо привести карту и стрелками ИКГ, историю по скважинам</a:t>
            </a: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8AFB-188F-44D3-8123-B9C3C3D39BA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96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Картинки из Полигона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630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5C1E63E-FD26-4A7F-AD2D-74F10DF621F8}" type="slidenum">
              <a:rPr lang="ru-RU" alt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2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2C6-CCF4-4E11-855B-DEB3111868B3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4C8-DC05-4078-AA71-C9452E8CB603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1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1479550"/>
            <a:ext cx="8229600" cy="8175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Click to e</a:t>
            </a:r>
            <a:r>
              <a:rPr lang="el-GR" sz="3200" dirty="0">
                <a:solidFill>
                  <a:prstClr val="black"/>
                </a:solidFill>
              </a:rPr>
              <a:t>Δ</a:t>
            </a:r>
            <a:r>
              <a:rPr lang="en-US" sz="3200" dirty="0">
                <a:solidFill>
                  <a:prstClr val="black"/>
                </a:solidFill>
              </a:rPr>
              <a:t>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7108"/>
            <a:ext cx="8229600" cy="354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58563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7512"/>
            <a:ext cx="4040188" cy="397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0926"/>
            <a:ext cx="4040188" cy="29727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7512"/>
            <a:ext cx="4041775" cy="397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00926"/>
            <a:ext cx="4041775" cy="29727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79248"/>
            <a:ext cx="8229600" cy="8178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444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79248"/>
            <a:ext cx="8229600" cy="8178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57617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97107"/>
            <a:ext cx="8229600" cy="35087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79248"/>
            <a:ext cx="8229600" cy="817859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103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/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79248"/>
            <a:ext cx="8229600" cy="4280080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4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5B50-93B4-4E9A-8F52-B24C1C22BE91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A2CE791-56F3-46F0-B095-934D7F3C51AE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3E82756-3B84-48EF-9C66-48A8F971F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86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CEEA761-2306-405F-9EE4-1F4F3549E941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F7C81C3-0BA3-495F-9B45-A6ED56274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4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/>
          <a:lstStyle>
            <a:lvl1pPr>
              <a:defRPr sz="33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805EDEB-ED91-495E-BE9F-80C44622982E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395D7DD-F495-41C9-97EC-B9B79683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7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BF6A2CF-8F7E-43A0-A92B-2B5A0E6E89FB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EF362F5-236A-49BF-BA06-11571BECC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0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51CB00C-F341-4A95-9910-E3DEA3993773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F9D785D-8D44-46F0-AF5B-79047CD9C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50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DF24808-4B2F-48F3-8CD1-CDAB0F78734D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580FA91-55BF-443F-AD98-AB0AE9EE5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86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C2DCD94-C0B1-4738-A526-6A37E64AC29B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62E3480-FB18-4B1A-A09A-9148DDA03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36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/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835354A-5A95-4D5A-B9A9-F03F5FBA391A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A158E86-5458-46AC-B614-F1AEF6CF9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2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8878-71B9-4BEF-85E1-D2D4013B7477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93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/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99AC864-0845-45DC-B655-A26CB093591D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40017A3-B6BA-40F4-9F94-86B5EBE0A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76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F4D029B-0B3C-4EFD-8DA6-5F6EB8B2040C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239D5B9-C088-4F5B-AC6B-4B90864C5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07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0452494-00F3-4877-9884-A1A2A9D4CB8C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FA12F86-3EF0-4BA2-A169-614549FBB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27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2C6-CCF4-4E11-855B-DEB3111868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39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8878-71B9-4BEF-85E1-D2D4013B74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81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D97E-D83E-4603-8B74-D6B0F08676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07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0FFF-6AAB-438A-86A7-302FF2B6A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77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93A1-56FD-4057-9876-30B2F7809E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63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D91A-F74E-4E3A-972C-7A2D355F46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25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51F2-66A7-4ED9-BEB4-B219A0AC83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2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D97E-D83E-4603-8B74-D6B0F08676CD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68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429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40F0-F39B-4429-9D59-AC60BEC6B5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01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429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1E4-B124-4593-B36F-F8671581E2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6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4C8-DC05-4078-AA71-C9452E8CB6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5B50-93B4-4E9A-8F52-B24C1C22BE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46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7900"/>
            <a:ext cx="7772400" cy="1694329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783881" y="4087409"/>
            <a:ext cx="1742070" cy="150482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7827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2C6-CCF4-4E11-855B-DEB3111868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33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8878-71B9-4BEF-85E1-D2D4013B74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57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D97E-D83E-4603-8B74-D6B0F08676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70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0FFF-6AAB-438A-86A7-302FF2B6A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83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93A1-56FD-4057-9876-30B2F7809E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8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0FFF-6AAB-438A-86A7-302FF2B6A183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92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D91A-F74E-4E3A-972C-7A2D355F46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0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51F2-66A7-4ED9-BEB4-B219A0AC83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84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429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40F0-F39B-4429-9D59-AC60BEC6B5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8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429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1E4-B124-4593-B36F-F8671581E2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05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4C8-DC05-4078-AA71-C9452E8CB6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07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5B50-93B4-4E9A-8F52-B24C1C22BE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84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7900"/>
            <a:ext cx="7772400" cy="1694329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783881" y="4087409"/>
            <a:ext cx="1742070" cy="150482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1847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EB6A3D-CA14-453B-B389-15DEF43CB0EB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437A-70DF-48C5-B811-2F7D80375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874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16A305-B73F-4A6E-BFE4-80BA5482FA42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6DE6-19B1-405B-93B5-227E249A6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731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5131BC-F53C-4079-95BC-A16ACC22D127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5404-7BB9-4DCD-9FBC-3D3BDC75A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80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93A1-56FD-4057-9876-30B2F7809E97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03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690277-F612-4C65-AAF9-188EF05B77EB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6245-AA92-48AE-9A14-0972A7370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20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D38026-17B9-4ECC-B2D2-301D7E7E9CA8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B415-ED72-495A-B943-ACF252F0D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0289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3EEB98-9D6C-403F-A6F6-4E6424B88102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15A2-CD43-487F-AB30-CD3598445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288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7E74BD-1DAF-4C7F-9654-49A2B946F700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8DFC-7374-45E3-AA21-5B740081B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841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A8F90D-9D20-43EA-B8E1-CA2B81A73813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DBF9-4319-4830-96A6-80C4D3453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261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83114C-1A9E-4FEC-962C-75082D24FCC9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0182-3505-4CD5-AD69-CAF6C5412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769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8BB722-36DD-4709-96F3-41E62C4E1F06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C5E4-E641-4347-A647-3ED5938EF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609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DB4581-8D72-4109-BEB7-C65D7271996F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1BB3-507B-455F-BB33-CEDB4833A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620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1015"/>
            <a:ext cx="4038600" cy="43602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1015"/>
            <a:ext cx="4038600" cy="43602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47256"/>
            <a:ext cx="8229600" cy="85375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7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1479550"/>
            <a:ext cx="8229600" cy="8175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Click to e</a:t>
            </a:r>
            <a:r>
              <a:rPr lang="el-GR" sz="3200" dirty="0">
                <a:solidFill>
                  <a:prstClr val="black"/>
                </a:solidFill>
              </a:rPr>
              <a:t>Δ</a:t>
            </a:r>
            <a:r>
              <a:rPr lang="en-US" sz="3200" dirty="0">
                <a:solidFill>
                  <a:prstClr val="black"/>
                </a:solidFill>
              </a:rPr>
              <a:t>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7108"/>
            <a:ext cx="8229600" cy="354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08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D91A-F74E-4E3A-972C-7A2D355F4647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7512"/>
            <a:ext cx="4040188" cy="397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0926"/>
            <a:ext cx="4040188" cy="29727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7512"/>
            <a:ext cx="4041775" cy="397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00926"/>
            <a:ext cx="4041775" cy="29727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79248"/>
            <a:ext cx="8229600" cy="8178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935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79248"/>
            <a:ext cx="8229600" cy="8178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0817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97107"/>
            <a:ext cx="8229600" cy="35087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79248"/>
            <a:ext cx="8229600" cy="817859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10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/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79248"/>
            <a:ext cx="8229600" cy="4280080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214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2C6-CCF4-4E11-855B-DEB3111868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05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8878-71B9-4BEF-85E1-D2D4013B74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88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D97E-D83E-4603-8B74-D6B0F08676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074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0FFF-6AAB-438A-86A7-302FF2B6A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380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93A1-56FD-4057-9876-30B2F7809E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310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D91A-F74E-4E3A-972C-7A2D355F46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9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51F2-66A7-4ED9-BEB4-B219A0AC83B6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470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51F2-66A7-4ED9-BEB4-B219A0AC83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0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429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40F0-F39B-4429-9D59-AC60BEC6B5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57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429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1E4-B124-4593-B36F-F8671581E2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11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4C8-DC05-4078-AA71-C9452E8CB6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139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5B50-93B4-4E9A-8F52-B24C1C22BE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374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7900"/>
            <a:ext cx="7772400" cy="1694329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783881" y="4087409"/>
            <a:ext cx="1742070" cy="150482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8936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2C6-CCF4-4E11-855B-DEB3111868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80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8878-71B9-4BEF-85E1-D2D4013B74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81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D97E-D83E-4603-8B74-D6B0F08676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852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0FFF-6AAB-438A-86A7-302FF2B6A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9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429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40F0-F39B-4429-9D59-AC60BEC6B50E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389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93A1-56FD-4057-9876-30B2F7809E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907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D91A-F74E-4E3A-972C-7A2D355F46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8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51F2-66A7-4ED9-BEB4-B219A0AC83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224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429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40F0-F39B-4429-9D59-AC60BEC6B5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756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429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1E4-B124-4593-B36F-F8671581E2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1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A4C8-DC05-4078-AA71-C9452E8CB6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129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5B50-93B4-4E9A-8F52-B24C1C22BE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608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7900"/>
            <a:ext cx="7772400" cy="1694329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783881" y="4087409"/>
            <a:ext cx="1742070" cy="150482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6022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EB6A3D-CA14-453B-B389-15DEF43CB0EB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437A-70DF-48C5-B811-2F7D80375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149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16A305-B73F-4A6E-BFE4-80BA5482FA42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6DE6-19B1-405B-93B5-227E249A6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44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429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1E4-B124-4593-B36F-F8671581E299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731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5131BC-F53C-4079-95BC-A16ACC22D127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5404-7BB9-4DCD-9FBC-3D3BDC75A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0874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690277-F612-4C65-AAF9-188EF05B77EB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6245-AA92-48AE-9A14-0972A7370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706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D38026-17B9-4ECC-B2D2-301D7E7E9CA8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B415-ED72-495A-B943-ACF252F0D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2914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3EEB98-9D6C-403F-A6F6-4E6424B88102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15A2-CD43-487F-AB30-CD3598445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6958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7E74BD-1DAF-4C7F-9654-49A2B946F700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8DFC-7374-45E3-AA21-5B740081B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4919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A8F90D-9D20-43EA-B8E1-CA2B81A73813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DBF9-4319-4830-96A6-80C4D3453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2998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83114C-1A9E-4FEC-962C-75082D24FCC9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0182-3505-4CD5-AD69-CAF6C5412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8378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8BB722-36DD-4709-96F3-41E62C4E1F06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C5E4-E641-4347-A647-3ED5938EF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273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DB4581-8D72-4109-BEB7-C65D7271996F}" type="datetimeFigureOut">
              <a:rPr lang="en-US" altLang="en-US" smtClean="0"/>
              <a:pPr>
                <a:defRPr/>
              </a:pPr>
              <a:t>4/13/2017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1BB3-507B-455F-BB33-CEDB4833A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083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1015"/>
            <a:ext cx="4038600" cy="43602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1015"/>
            <a:ext cx="4038600" cy="43602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47256"/>
            <a:ext cx="8229600" cy="85375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0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2A25-2A83-4E0A-A764-6465B5078B93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4D8B-3C4B-4A2C-AB85-B37C27855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7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E7F22-965C-402E-9DF8-BC5C2AF02ADB}" type="datetime1">
              <a:rPr kumimoji="1" lang="ru-RU" b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13.04.2017</a:t>
            </a:fld>
            <a:endParaRPr kumimoji="1" lang="en-US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7BF37-FC52-4730-ACBB-3E140F9C7DE8}" type="slidenum">
              <a:rPr kumimoji="1" lang="ru-RU" altLang="ru-RU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ru-RU" altLang="ru-RU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0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Wingdings 2" panose="05020102010507070707" pitchFamily="18" charset="2"/>
        <a:buChar char="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Wingdings 2" panose="05020102010507070707" pitchFamily="18" charset="2"/>
        <a:buChar char="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Wingdings 2" panose="05020102010507070707" pitchFamily="18" charset="2"/>
        <a:buChar char="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2A25-2A83-4E0A-A764-6465B5078B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6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2A25-2A83-4E0A-A764-6465B5078B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55927-D0F1-4EB0-A3F0-172EE92515FE}" type="datetimeFigureOut">
              <a:rPr lang="en-US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4/13/2017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3EDE0-8BD4-4FE2-A07E-6B99742478D1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00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2A25-2A83-4E0A-A764-6465B5078B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2A25-2A83-4E0A-A764-6465B5078B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4D8B-3C4B-4A2C-AB85-B37C27855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2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55927-D0F1-4EB0-A3F0-172EE92515FE}" type="datetimeFigureOut">
              <a:rPr lang="en-US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4/13/2017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3EDE0-8BD4-4FE2-A07E-6B99742478D1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81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3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43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3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3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43.png"/><Relationship Id="rId10" Type="http://schemas.openxmlformats.org/officeDocument/2006/relationships/image" Target="../media/image67.png"/><Relationship Id="rId4" Type="http://schemas.openxmlformats.org/officeDocument/2006/relationships/image" Target="../media/image50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emf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50.pn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6761" y="3195263"/>
            <a:ext cx="8899024" cy="101526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71BB7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ИМПУЛЬСНО-КОДОВОЕ ГАЗОПРОСЛУШИВАНИЕ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5679" y="6189287"/>
            <a:ext cx="121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sofoil.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ru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4706" y="4281580"/>
            <a:ext cx="5659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ВЗГЛЯД  В МЕЖСКВАЖИННОЕ ПРОСТРАНСТВО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381" b="720"/>
          <a:stretch/>
        </p:blipFill>
        <p:spPr>
          <a:xfrm>
            <a:off x="3857843" y="355892"/>
            <a:ext cx="1040028" cy="7019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91857" y="13499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SOFOIL</a:t>
            </a:r>
            <a:endParaRPr lang="ru-RU" sz="3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Наименование организации</a:t>
            </a: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ООО «ПОЛИКОД»</a:t>
            </a:r>
          </a:p>
        </p:txBody>
      </p:sp>
    </p:spTree>
    <p:extLst>
      <p:ext uri="{BB962C8B-B14F-4D97-AF65-F5344CB8AC3E}">
        <p14:creationId xmlns:p14="http://schemas.microsoft.com/office/powerpoint/2010/main" val="56689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"/>
          <a:stretch>
            <a:fillRect/>
          </a:stretch>
        </p:blipFill>
        <p:spPr bwMode="auto">
          <a:xfrm>
            <a:off x="742950" y="2971800"/>
            <a:ext cx="77962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0" y="79260"/>
            <a:ext cx="8851900" cy="4172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71BB7A"/>
                </a:solidFill>
              </a:rPr>
              <a:t>Определение текущей насыщенности между скважинами </a:t>
            </a:r>
            <a:endParaRPr lang="en-US" sz="2000" b="1" dirty="0">
              <a:solidFill>
                <a:srgbClr val="71BB7A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92844" y="289751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3991" y="2740401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6422" y="2770479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43125" y="6105525"/>
            <a:ext cx="1733550" cy="0"/>
          </a:xfrm>
          <a:prstGeom prst="straightConnector1">
            <a:avLst/>
          </a:prstGeom>
          <a:ln w="952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01166" y="6106462"/>
            <a:ext cx="1937659" cy="27638"/>
          </a:xfrm>
          <a:prstGeom prst="straightConnector1">
            <a:avLst/>
          </a:prstGeom>
          <a:ln w="952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44106" y="6215648"/>
            <a:ext cx="1348404" cy="477054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spc="13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Sw</a:t>
            </a:r>
            <a:r>
              <a:rPr lang="ru-RU" sz="1400" b="1" spc="13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spc="13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</a:t>
            </a:r>
            <a:r>
              <a:rPr lang="ru-RU" sz="1400" b="1" spc="13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0</a:t>
            </a:r>
            <a:r>
              <a:rPr lang="en-US" sz="1400" b="1" spc="13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.59</a:t>
            </a:r>
            <a:r>
              <a:rPr lang="ru-RU" sz="1400" b="1" spc="13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</a:p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spc="130" dirty="0" err="1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Sg</a:t>
            </a:r>
            <a:r>
              <a:rPr lang="ru-RU" sz="1400" b="1" spc="130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spc="130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0.41</a:t>
            </a:r>
            <a:endParaRPr lang="ru-RU" sz="1400" b="1" spc="130" dirty="0">
              <a:ln>
                <a:solidFill>
                  <a:schemeClr val="accent2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594" y="6193574"/>
            <a:ext cx="1398068" cy="477054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spc="13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Sw</a:t>
            </a:r>
            <a:r>
              <a:rPr lang="ru-RU" sz="1400" b="1" spc="13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spc="13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0.63</a:t>
            </a:r>
            <a:r>
              <a:rPr lang="ru-RU" sz="1400" b="1" spc="13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endParaRPr lang="en-US" sz="1400" b="1" spc="13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spc="130" dirty="0" err="1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Sg</a:t>
            </a:r>
            <a:r>
              <a:rPr lang="ru-RU" sz="1400" b="1" spc="130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spc="130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0.37</a:t>
            </a:r>
            <a:endParaRPr lang="ru-RU" sz="1400" b="1" spc="130" dirty="0">
              <a:ln>
                <a:solidFill>
                  <a:schemeClr val="accent2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6" name="Номер слайда 2"/>
          <p:cNvSpPr txBox="1">
            <a:spLocks/>
          </p:cNvSpPr>
          <p:nvPr/>
        </p:nvSpPr>
        <p:spPr>
          <a:xfrm>
            <a:off x="7002378" y="6292517"/>
            <a:ext cx="2054393" cy="465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00" y="714375"/>
            <a:ext cx="2971800" cy="18764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625" y="723900"/>
            <a:ext cx="2943225" cy="18585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674297" y="903579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8394" y="982985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47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039" y="960118"/>
            <a:ext cx="5471161" cy="495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344565" y="159807"/>
            <a:ext cx="8180309" cy="4172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71BB7A"/>
                </a:solidFill>
              </a:rPr>
              <a:t>Результаты ИКГ мониторинга</a:t>
            </a:r>
            <a:endParaRPr lang="en-US" sz="2400" b="1" dirty="0">
              <a:solidFill>
                <a:srgbClr val="71BB7A"/>
              </a:solidFill>
            </a:endParaRPr>
          </a:p>
        </p:txBody>
      </p:sp>
      <p:cxnSp>
        <p:nvCxnSpPr>
          <p:cNvPr id="174" name="Прямая со стрелкой 173"/>
          <p:cNvCxnSpPr/>
          <p:nvPr/>
        </p:nvCxnSpPr>
        <p:spPr>
          <a:xfrm flipH="1">
            <a:off x="4876802" y="2444750"/>
            <a:ext cx="558798" cy="635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 flipV="1">
            <a:off x="2768600" y="2292350"/>
            <a:ext cx="1263650" cy="11938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 flipV="1">
            <a:off x="2803488" y="2609850"/>
            <a:ext cx="1901862" cy="95686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 flipH="1">
            <a:off x="2534505" y="3800475"/>
            <a:ext cx="122970" cy="1057902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Овал 193"/>
          <p:cNvSpPr/>
          <p:nvPr/>
        </p:nvSpPr>
        <p:spPr>
          <a:xfrm>
            <a:off x="2569531" y="3502387"/>
            <a:ext cx="260831" cy="258952"/>
          </a:xfrm>
          <a:prstGeom prst="ellipse">
            <a:avLst/>
          </a:prstGeom>
          <a:noFill/>
          <a:ln w="19050">
            <a:solidFill>
              <a:srgbClr val="FFC000"/>
            </a:solidFill>
          </a:ln>
          <a:effectLst>
            <a:glow rad="63500">
              <a:schemeClr val="tx2">
                <a:lumMod val="40000"/>
                <a:lumOff val="60000"/>
                <a:alpha val="44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C000"/>
              </a:solidFill>
            </a:endParaRPr>
          </a:p>
        </p:txBody>
      </p:sp>
      <p:sp>
        <p:nvSpPr>
          <p:cNvPr id="195" name="Овал 194"/>
          <p:cNvSpPr/>
          <p:nvPr/>
        </p:nvSpPr>
        <p:spPr>
          <a:xfrm>
            <a:off x="2465151" y="3406487"/>
            <a:ext cx="447138" cy="443918"/>
          </a:xfrm>
          <a:prstGeom prst="ellipse">
            <a:avLst/>
          </a:prstGeom>
          <a:noFill/>
          <a:ln w="19050">
            <a:solidFill>
              <a:srgbClr val="FFC000"/>
            </a:solidFill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C000"/>
              </a:solidFill>
            </a:endParaRPr>
          </a:p>
        </p:txBody>
      </p:sp>
      <p:sp>
        <p:nvSpPr>
          <p:cNvPr id="196" name="Овал 195"/>
          <p:cNvSpPr/>
          <p:nvPr/>
        </p:nvSpPr>
        <p:spPr>
          <a:xfrm>
            <a:off x="2365320" y="3302733"/>
            <a:ext cx="652077" cy="647380"/>
          </a:xfrm>
          <a:prstGeom prst="ellipse">
            <a:avLst/>
          </a:prstGeom>
          <a:noFill/>
          <a:ln w="19050">
            <a:solidFill>
              <a:srgbClr val="FFC000"/>
            </a:solidFill>
          </a:ln>
          <a:effectLst>
            <a:glow rad="63500">
              <a:schemeClr val="tx2">
                <a:lumMod val="40000"/>
                <a:lumOff val="60000"/>
                <a:alpha val="44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C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60606" y="1905468"/>
            <a:ext cx="924955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Sw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0.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46 </a:t>
            </a: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</a:t>
            </a:r>
            <a:endParaRPr lang="ru-RU" sz="1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flipH="1" flipV="1">
            <a:off x="4292600" y="2254252"/>
            <a:ext cx="1143000" cy="12064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5574895" y="2197100"/>
            <a:ext cx="451255" cy="195846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747421" y="2572393"/>
            <a:ext cx="904079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Sw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0.4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1 </a:t>
            </a:r>
            <a:endParaRPr lang="en-US" sz="1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91223" y="4088588"/>
            <a:ext cx="921927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Sw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0.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59 </a:t>
            </a:r>
            <a:endParaRPr lang="en-US" sz="1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58447" y="2294125"/>
            <a:ext cx="907054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Sw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0</a:t>
            </a: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.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63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927115" y="2302672"/>
            <a:ext cx="918186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Sw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0.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48 </a:t>
            </a:r>
            <a:endParaRPr lang="en-US" sz="1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730563" y="3236400"/>
            <a:ext cx="930337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Sw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0.</a:t>
            </a:r>
            <a:r>
              <a:rPr 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66 </a:t>
            </a:r>
            <a:endParaRPr lang="en-US" sz="1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43" name="Группа 55"/>
          <p:cNvGrpSpPr/>
          <p:nvPr/>
        </p:nvGrpSpPr>
        <p:grpSpPr>
          <a:xfrm>
            <a:off x="2555283" y="3492304"/>
            <a:ext cx="298092" cy="295945"/>
            <a:chOff x="5868980" y="8875392"/>
            <a:chExt cx="565282" cy="507410"/>
          </a:xfrm>
          <a:solidFill>
            <a:srgbClr val="0070C0"/>
          </a:solidFill>
        </p:grpSpPr>
        <p:sp>
          <p:nvSpPr>
            <p:cNvPr id="44" name="Выноска с четырьмя стрелками 56"/>
            <p:cNvSpPr/>
            <p:nvPr/>
          </p:nvSpPr>
          <p:spPr>
            <a:xfrm>
              <a:off x="5868980" y="8875392"/>
              <a:ext cx="565282" cy="507410"/>
            </a:xfrm>
            <a:prstGeom prst="quadArrowCallout">
              <a:avLst>
                <a:gd name="adj1" fmla="val 10158"/>
                <a:gd name="adj2" fmla="val 13197"/>
                <a:gd name="adj3" fmla="val 18515"/>
                <a:gd name="adj4" fmla="val 18853"/>
              </a:avLst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7997" tIns="63998" rIns="127997" bIns="6399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prstClr val="white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5" name="Oval 41"/>
            <p:cNvSpPr/>
            <p:nvPr/>
          </p:nvSpPr>
          <p:spPr bwMode="auto">
            <a:xfrm>
              <a:off x="6054389" y="9037955"/>
              <a:ext cx="200795" cy="180000"/>
            </a:xfrm>
            <a:prstGeom prst="ellips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7997" tIns="63998" rIns="127997" bIns="6399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62" name="Номер слайда 2"/>
          <p:cNvSpPr txBox="1">
            <a:spLocks/>
          </p:cNvSpPr>
          <p:nvPr/>
        </p:nvSpPr>
        <p:spPr>
          <a:xfrm>
            <a:off x="7002378" y="6292517"/>
            <a:ext cx="2054393" cy="465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08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25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25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194" grpId="2" animBg="1"/>
      <p:bldP spid="194" grpId="3" animBg="1"/>
      <p:bldP spid="195" grpId="0" animBg="1"/>
      <p:bldP spid="195" grpId="1" animBg="1"/>
      <p:bldP spid="195" grpId="2" animBg="1"/>
      <p:bldP spid="195" grpId="3" animBg="1"/>
      <p:bldP spid="196" grpId="0" animBg="1"/>
      <p:bldP spid="196" grpId="1" animBg="1"/>
      <p:bldP spid="196" grpId="2" animBg="1"/>
      <p:bldP spid="196" grpId="3" animBg="1"/>
      <p:bldP spid="72" grpId="0" animBg="1"/>
      <p:bldP spid="96" grpId="0" animBg="1"/>
      <p:bldP spid="98" grpId="0" animBg="1"/>
      <p:bldP spid="99" grpId="0" animBg="1"/>
      <p:bldP spid="101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82600" y="2593975"/>
            <a:ext cx="8229600" cy="854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ru-RU" altLang="en-US" sz="4000" b="1" dirty="0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ИКГ 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427377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233077" y="3911653"/>
            <a:ext cx="3650456" cy="270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077" y="854075"/>
            <a:ext cx="3650456" cy="2881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4315" y="2354048"/>
            <a:ext cx="8229600" cy="2446552"/>
          </a:xfrm>
        </p:spPr>
        <p:txBody>
          <a:bodyPr anchor="t">
            <a:normAutofit/>
          </a:bodyPr>
          <a:lstStyle/>
          <a:p>
            <a:pPr algn="ctr" defTabSz="914400">
              <a:defRPr/>
            </a:pPr>
            <a:r>
              <a:rPr lang="en-US" altLang="en-US" b="1" dirty="0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28125" cy="854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ru-RU" altLang="en-US" sz="2600" b="1" dirty="0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Параметры модели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23088"/>
              </p:ext>
            </p:extLst>
          </p:nvPr>
        </p:nvGraphicFramePr>
        <p:xfrm>
          <a:off x="4172793" y="854075"/>
          <a:ext cx="4666072" cy="2327568"/>
        </p:xfrm>
        <a:graphic>
          <a:graphicData uri="http://schemas.openxmlformats.org/drawingml/2006/table">
            <a:tbl>
              <a:tblPr firstRow="1" firstCol="1" bandRow="1"/>
              <a:tblGrid>
                <a:gridCol w="2519143">
                  <a:extLst>
                    <a:ext uri="{9D8B030D-6E8A-4147-A177-3AD203B41FA5}">
                      <a16:colId xmlns:a16="http://schemas.microsoft.com/office/drawing/2014/main" val="164674058"/>
                    </a:ext>
                  </a:extLst>
                </a:gridCol>
                <a:gridCol w="494675">
                  <a:extLst>
                    <a:ext uri="{9D8B030D-6E8A-4147-A177-3AD203B41FA5}">
                      <a16:colId xmlns:a16="http://schemas.microsoft.com/office/drawing/2014/main" val="4227268111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1082605499"/>
                    </a:ext>
                  </a:extLst>
                </a:gridCol>
                <a:gridCol w="767834">
                  <a:extLst>
                    <a:ext uri="{9D8B030D-6E8A-4147-A177-3AD203B41FA5}">
                      <a16:colId xmlns:a16="http://schemas.microsoft.com/office/drawing/2014/main" val="1013686790"/>
                    </a:ext>
                  </a:extLst>
                </a:gridCol>
              </a:tblGrid>
              <a:tr h="5436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513" indent="-36513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37846"/>
                  </a:ext>
                </a:extLst>
              </a:tr>
              <a:tr h="348648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Начальное пластовое давление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атм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224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9670"/>
                  </a:ext>
                </a:extLst>
              </a:tr>
              <a:tr h="341660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Сжимаемость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породы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lang="en-US" sz="120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атм</a:t>
                      </a:r>
                      <a:r>
                        <a:rPr lang="en-US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4.4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45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Вязкость газа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ru-RU" sz="120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сПз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0.02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85003"/>
                  </a:ext>
                </a:extLst>
              </a:tr>
              <a:tr h="401079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Объемный коэффициент газа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20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д.е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0.004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51599"/>
                  </a:ext>
                </a:extLst>
              </a:tr>
              <a:tr h="311951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Сжимаемость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lang="ru-RU" sz="120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атм</a:t>
                      </a:r>
                      <a:r>
                        <a:rPr lang="en-US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0.0045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086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97540" y="926975"/>
            <a:ext cx="65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PERMX,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err="1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mD</a:t>
            </a:r>
            <a:r>
              <a:rPr lang="en-US" sz="6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, </a:t>
            </a:r>
            <a:r>
              <a:rPr lang="en-US" sz="600" dirty="0" err="1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Avg</a:t>
            </a:r>
            <a:endParaRPr lang="ru-RU" sz="6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6577" y="1651418"/>
            <a:ext cx="44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533</a:t>
            </a:r>
            <a:endParaRPr lang="ru-RU" sz="600" b="1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76577" y="1842387"/>
            <a:ext cx="44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211</a:t>
            </a:r>
            <a:endParaRPr lang="ru-RU" sz="600" b="1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5406" y="2062149"/>
            <a:ext cx="44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83.6</a:t>
            </a:r>
            <a:endParaRPr lang="ru-RU" sz="600" b="1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65286" y="2284292"/>
            <a:ext cx="44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33.1</a:t>
            </a:r>
            <a:endParaRPr lang="ru-RU" sz="600" b="1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66980" y="2495013"/>
            <a:ext cx="44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13.1</a:t>
            </a:r>
            <a:endParaRPr lang="ru-RU" sz="600" b="1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74315" y="741746"/>
            <a:ext cx="1378893" cy="1661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71BB7A"/>
                </a:solidFill>
              </a:rPr>
              <a:t>3Д Модель</a:t>
            </a:r>
            <a:endParaRPr lang="en-US" sz="1800" b="1" dirty="0">
              <a:solidFill>
                <a:srgbClr val="71BB7A"/>
              </a:solidFill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324517" y="3813431"/>
            <a:ext cx="1108043" cy="2556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71BB7A"/>
                </a:solidFill>
              </a:rPr>
              <a:t>Карта</a:t>
            </a:r>
            <a:endParaRPr lang="en-US" sz="1800" b="1" dirty="0">
              <a:solidFill>
                <a:srgbClr val="71BB7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886" y="477768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GP2</a:t>
            </a:r>
            <a:endParaRPr lang="ru-RU" sz="10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6946" y="5605491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GP1</a:t>
            </a:r>
            <a:endParaRPr lang="ru-RU" sz="10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5666" y="5704453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GP3</a:t>
            </a:r>
            <a:endParaRPr lang="ru-RU" sz="10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9426" y="5317358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GI1</a:t>
            </a:r>
            <a:endParaRPr lang="ru-RU" sz="10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2378" y="6292517"/>
            <a:ext cx="2054393" cy="465058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03" y="1039719"/>
            <a:ext cx="2828980" cy="255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65" y="1002076"/>
            <a:ext cx="795108" cy="149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855" y="4254116"/>
            <a:ext cx="2738610" cy="22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342" y="4108832"/>
            <a:ext cx="827480" cy="143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97" y="3576710"/>
            <a:ext cx="3188664" cy="31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233818" y="712170"/>
            <a:ext cx="8491082" cy="550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4315" y="2354048"/>
            <a:ext cx="8229600" cy="2446552"/>
          </a:xfrm>
        </p:spPr>
        <p:txBody>
          <a:bodyPr anchor="t">
            <a:normAutofit/>
          </a:bodyPr>
          <a:lstStyle/>
          <a:p>
            <a:pPr algn="ctr" defTabSz="914400">
              <a:defRPr/>
            </a:pPr>
            <a:r>
              <a:rPr lang="en-US" altLang="en-US" b="1" dirty="0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722" y="1459104"/>
            <a:ext cx="59055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28125" cy="854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ru-RU" altLang="en-US" sz="2400" b="1" dirty="0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Проведение ИКГ на модели</a:t>
            </a:r>
            <a:endParaRPr lang="ru-RU" altLang="en-US" sz="2600" b="1" dirty="0">
              <a:solidFill>
                <a:srgbClr val="71BB7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Box 60"/>
          <p:cNvSpPr txBox="1">
            <a:spLocks noChangeArrowheads="1"/>
          </p:cNvSpPr>
          <p:nvPr/>
        </p:nvSpPr>
        <p:spPr bwMode="auto">
          <a:xfrm>
            <a:off x="4030942" y="2037623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</a:t>
            </a:r>
            <a:r>
              <a:rPr lang="ru-RU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34" name="TextBox 60"/>
          <p:cNvSpPr txBox="1">
            <a:spLocks noChangeArrowheads="1"/>
          </p:cNvSpPr>
          <p:nvPr/>
        </p:nvSpPr>
        <p:spPr bwMode="auto">
          <a:xfrm>
            <a:off x="3775593" y="3878203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</a:t>
            </a:r>
            <a:r>
              <a:rPr lang="ru-RU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3</a:t>
            </a:r>
          </a:p>
        </p:txBody>
      </p:sp>
      <p:sp>
        <p:nvSpPr>
          <p:cNvPr id="35" name="TextBox 60"/>
          <p:cNvSpPr txBox="1">
            <a:spLocks noChangeArrowheads="1"/>
          </p:cNvSpPr>
          <p:nvPr/>
        </p:nvSpPr>
        <p:spPr bwMode="auto">
          <a:xfrm>
            <a:off x="6025873" y="3707434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</a:t>
            </a:r>
            <a:r>
              <a:rPr lang="ru-RU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4</a:t>
            </a:r>
          </a:p>
        </p:txBody>
      </p:sp>
      <p:sp>
        <p:nvSpPr>
          <p:cNvPr id="39" name="Овал 120"/>
          <p:cNvSpPr/>
          <p:nvPr/>
        </p:nvSpPr>
        <p:spPr bwMode="auto">
          <a:xfrm>
            <a:off x="3846576" y="208681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40" name="Овал 120"/>
          <p:cNvSpPr/>
          <p:nvPr/>
        </p:nvSpPr>
        <p:spPr bwMode="auto">
          <a:xfrm>
            <a:off x="5904332" y="3790966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41" name="Овал 120"/>
          <p:cNvSpPr/>
          <p:nvPr/>
        </p:nvSpPr>
        <p:spPr bwMode="auto">
          <a:xfrm>
            <a:off x="3543507" y="3784843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pic>
        <p:nvPicPr>
          <p:cNvPr id="1030" name="Picture 6" descr="https://i.gyazo.com/ba585544d1832ecfb0645be480dc57b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78" y="10961719"/>
            <a:ext cx="1354654" cy="49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Прямая со стрелкой 64"/>
          <p:cNvCxnSpPr/>
          <p:nvPr/>
        </p:nvCxnSpPr>
        <p:spPr>
          <a:xfrm>
            <a:off x="5000161" y="3372687"/>
            <a:ext cx="886289" cy="45636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3689351" y="3352800"/>
            <a:ext cx="857249" cy="4699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3988106" y="2269476"/>
            <a:ext cx="616945" cy="749146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924550" y="4035230"/>
            <a:ext cx="2590800" cy="16321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2378" y="6292517"/>
            <a:ext cx="2054393" cy="465058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77"/>
          <p:cNvSpPr/>
          <p:nvPr/>
        </p:nvSpPr>
        <p:spPr>
          <a:xfrm>
            <a:off x="923924" y="2762250"/>
            <a:ext cx="2552701" cy="163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77"/>
          <p:cNvSpPr/>
          <p:nvPr/>
        </p:nvSpPr>
        <p:spPr>
          <a:xfrm>
            <a:off x="1295400" y="785202"/>
            <a:ext cx="2481277" cy="16436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77"/>
          <p:cNvSpPr/>
          <p:nvPr/>
        </p:nvSpPr>
        <p:spPr>
          <a:xfrm>
            <a:off x="6172200" y="904875"/>
            <a:ext cx="2362200" cy="1533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4927600" y="2622550"/>
            <a:ext cx="1079500" cy="4953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Овал 120"/>
          <p:cNvSpPr/>
          <p:nvPr/>
        </p:nvSpPr>
        <p:spPr bwMode="auto">
          <a:xfrm>
            <a:off x="6050026" y="246781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54" name="Овал 120"/>
          <p:cNvSpPr/>
          <p:nvPr/>
        </p:nvSpPr>
        <p:spPr bwMode="auto">
          <a:xfrm>
            <a:off x="4684776" y="315996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6089373" y="2615234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</a:t>
            </a:r>
            <a:r>
              <a:rPr lang="ru-RU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56" name="TextBox 60"/>
          <p:cNvSpPr txBox="1">
            <a:spLocks noChangeArrowheads="1"/>
          </p:cNvSpPr>
          <p:nvPr/>
        </p:nvSpPr>
        <p:spPr bwMode="auto">
          <a:xfrm>
            <a:off x="4381223" y="3497884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chemeClr val="accent5"/>
                </a:solidFill>
                <a:ea typeface="MS PGothic" pitchFamily="34" charset="-128"/>
                <a:cs typeface="Arial" pitchFamily="34" charset="0"/>
              </a:rPr>
              <a:t>GP-</a:t>
            </a:r>
            <a:r>
              <a:rPr lang="ru-RU" altLang="ru-RU" sz="1400" dirty="0">
                <a:solidFill>
                  <a:schemeClr val="accent5"/>
                </a:solidFill>
                <a:ea typeface="MS PGothic" pitchFamily="34" charset="-128"/>
                <a:cs typeface="Arial" pitchFamily="34" charset="0"/>
              </a:rPr>
              <a:t>5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290" y="4535362"/>
            <a:ext cx="809297" cy="166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77"/>
          <p:cNvSpPr/>
          <p:nvPr/>
        </p:nvSpPr>
        <p:spPr>
          <a:xfrm>
            <a:off x="2971800" y="4552950"/>
            <a:ext cx="2362200" cy="1533525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8949" y="4614864"/>
            <a:ext cx="2219325" cy="142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64" y="933450"/>
            <a:ext cx="2319336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9744" y="857250"/>
            <a:ext cx="2345006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3939" y="2824164"/>
            <a:ext cx="2395536" cy="15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1700" y="4100513"/>
            <a:ext cx="248602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16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33818" y="712170"/>
            <a:ext cx="8491082" cy="55031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5286" y="1459104"/>
            <a:ext cx="59055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344565" y="159807"/>
            <a:ext cx="8180309" cy="4172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71BB7A"/>
                </a:solidFill>
              </a:rPr>
              <a:t>Результаты ИКГ мониторинга</a:t>
            </a:r>
            <a:endParaRPr lang="en-US" sz="2400" b="1" dirty="0">
              <a:solidFill>
                <a:srgbClr val="71BB7A"/>
              </a:solidFill>
            </a:endParaRPr>
          </a:p>
        </p:txBody>
      </p:sp>
      <p:cxnSp>
        <p:nvCxnSpPr>
          <p:cNvPr id="184" name="Прямая со стрелкой 183"/>
          <p:cNvCxnSpPr/>
          <p:nvPr/>
        </p:nvCxnSpPr>
        <p:spPr>
          <a:xfrm flipH="1">
            <a:off x="3473450" y="3282950"/>
            <a:ext cx="971550" cy="5715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4667250" y="3302000"/>
            <a:ext cx="965200" cy="5207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 flipH="1" flipV="1">
            <a:off x="3778251" y="2273300"/>
            <a:ext cx="666749" cy="84455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9874932" y="4355993"/>
            <a:ext cx="2818097" cy="47705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–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Пьезопроводность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・10</a:t>
            </a:r>
            <a:r>
              <a:rPr lang="en-US" sz="1200" baseline="30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mD・psi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cP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                            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– </a:t>
            </a:r>
            <a:r>
              <a:rPr lang="ru-RU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Гидропроводность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     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mD・ft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cP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 – Дебит/Приемистость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m</a:t>
            </a:r>
            <a:r>
              <a:rPr lang="en-US" sz="1200" baseline="30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3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/d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 flipH="1">
            <a:off x="3187472" y="3061729"/>
            <a:ext cx="790911" cy="4770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244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932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6" name="TextBox 60"/>
          <p:cNvSpPr txBox="1">
            <a:spLocks noChangeArrowheads="1"/>
          </p:cNvSpPr>
          <p:nvPr/>
        </p:nvSpPr>
        <p:spPr bwMode="auto">
          <a:xfrm>
            <a:off x="3211415" y="2203249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</a:t>
            </a:r>
            <a:r>
              <a:rPr lang="ru-RU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127" name="TextBox 60"/>
          <p:cNvSpPr txBox="1">
            <a:spLocks noChangeArrowheads="1"/>
          </p:cNvSpPr>
          <p:nvPr/>
        </p:nvSpPr>
        <p:spPr bwMode="auto">
          <a:xfrm>
            <a:off x="3491520" y="3963208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GP-3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8" name="TextBox 60"/>
          <p:cNvSpPr txBox="1">
            <a:spLocks noChangeArrowheads="1"/>
          </p:cNvSpPr>
          <p:nvPr/>
        </p:nvSpPr>
        <p:spPr bwMode="auto">
          <a:xfrm>
            <a:off x="5917167" y="3650472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GP-4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2" name="Овал 120"/>
          <p:cNvSpPr/>
          <p:nvPr/>
        </p:nvSpPr>
        <p:spPr bwMode="auto">
          <a:xfrm>
            <a:off x="3637270" y="2101715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33" name="Овал 120"/>
          <p:cNvSpPr/>
          <p:nvPr/>
        </p:nvSpPr>
        <p:spPr bwMode="auto">
          <a:xfrm>
            <a:off x="5691481" y="378505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34" name="Овал 120"/>
          <p:cNvSpPr/>
          <p:nvPr/>
        </p:nvSpPr>
        <p:spPr bwMode="auto">
          <a:xfrm>
            <a:off x="3301521" y="379008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55" name="TextBox 60"/>
          <p:cNvSpPr txBox="1">
            <a:spLocks noChangeArrowheads="1"/>
          </p:cNvSpPr>
          <p:nvPr/>
        </p:nvSpPr>
        <p:spPr bwMode="auto">
          <a:xfrm>
            <a:off x="4438013" y="2842627"/>
            <a:ext cx="612568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70C0"/>
                </a:solidFill>
                <a:ea typeface="MS PGothic" pitchFamily="34" charset="-128"/>
                <a:cs typeface="Arial" pitchFamily="34" charset="0"/>
              </a:rPr>
              <a:t>GP-5</a:t>
            </a:r>
            <a:endParaRPr lang="ru-RU" altLang="ru-RU" sz="1400" dirty="0">
              <a:solidFill>
                <a:srgbClr val="0070C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44672" y="1758512"/>
            <a:ext cx="974953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180,0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39081" y="4034811"/>
            <a:ext cx="966494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1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0,00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52962" y="4005693"/>
            <a:ext cx="952238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4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0,0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67878" y="2251097"/>
            <a:ext cx="947298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25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0,0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00</a:t>
            </a:r>
          </a:p>
        </p:txBody>
      </p:sp>
      <p:sp>
        <p:nvSpPr>
          <p:cNvPr id="83" name="TextBox 82"/>
          <p:cNvSpPr txBox="1"/>
          <p:nvPr/>
        </p:nvSpPr>
        <p:spPr>
          <a:xfrm flipH="1">
            <a:off x="4629013" y="3626581"/>
            <a:ext cx="657361" cy="4770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12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2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868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 flipH="1">
            <a:off x="4123722" y="2171426"/>
            <a:ext cx="839738" cy="4770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166.2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1098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1" name="Номер слайда 2"/>
          <p:cNvSpPr txBox="1">
            <a:spLocks/>
          </p:cNvSpPr>
          <p:nvPr/>
        </p:nvSpPr>
        <p:spPr>
          <a:xfrm>
            <a:off x="7002378" y="6292517"/>
            <a:ext cx="2054393" cy="465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0666" y="5319835"/>
            <a:ext cx="2828789" cy="615749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765" y="4135311"/>
            <a:ext cx="995312" cy="20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вал 120"/>
          <p:cNvSpPr/>
          <p:nvPr/>
        </p:nvSpPr>
        <p:spPr bwMode="auto">
          <a:xfrm>
            <a:off x="4469120" y="3149465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45" name="TextBox 60"/>
          <p:cNvSpPr txBox="1">
            <a:spLocks noChangeArrowheads="1"/>
          </p:cNvSpPr>
          <p:nvPr/>
        </p:nvSpPr>
        <p:spPr bwMode="auto">
          <a:xfrm>
            <a:off x="5541865" y="2139749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GP-1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" name="Овал 120"/>
          <p:cNvSpPr/>
          <p:nvPr/>
        </p:nvSpPr>
        <p:spPr bwMode="auto">
          <a:xfrm>
            <a:off x="5834370" y="2476365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4654550" y="2616200"/>
            <a:ext cx="1136650" cy="5969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5260837" y="2924906"/>
            <a:ext cx="806588" cy="4770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330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1110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64" grpId="0" animBg="1"/>
      <p:bldP spid="65" grpId="0" animBg="1"/>
      <p:bldP spid="71" grpId="0" animBg="1"/>
      <p:bldP spid="74" grpId="0" animBg="1"/>
      <p:bldP spid="83" grpId="0" animBg="1"/>
      <p:bldP spid="84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70275" y="738407"/>
            <a:ext cx="8491082" cy="55031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541" y="1279962"/>
            <a:ext cx="6315674" cy="416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344565" y="159807"/>
            <a:ext cx="8180309" cy="4172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71BB7A"/>
                </a:solidFill>
              </a:rPr>
              <a:t>Результаты ИКГ мониторинга</a:t>
            </a:r>
            <a:r>
              <a:rPr lang="en-US" sz="2400" b="1" dirty="0">
                <a:solidFill>
                  <a:srgbClr val="71BB7A"/>
                </a:solidFill>
              </a:rPr>
              <a:t>. </a:t>
            </a:r>
            <a:r>
              <a:rPr lang="ru-RU" sz="2400" b="1" dirty="0">
                <a:solidFill>
                  <a:srgbClr val="71BB7A"/>
                </a:solidFill>
              </a:rPr>
              <a:t>Базовая модель</a:t>
            </a:r>
            <a:endParaRPr lang="en-US" sz="2400" b="1" dirty="0">
              <a:solidFill>
                <a:srgbClr val="71BB7A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3657601" y="3268980"/>
            <a:ext cx="868679" cy="44196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853940" y="3276600"/>
            <a:ext cx="922020" cy="46482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 flipV="1">
            <a:off x="3916682" y="2186940"/>
            <a:ext cx="632458" cy="78486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60"/>
          <p:cNvSpPr txBox="1">
            <a:spLocks noChangeArrowheads="1"/>
          </p:cNvSpPr>
          <p:nvPr/>
        </p:nvSpPr>
        <p:spPr bwMode="auto">
          <a:xfrm>
            <a:off x="3925155" y="1752399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GP-2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8" name="TextBox 60"/>
          <p:cNvSpPr txBox="1">
            <a:spLocks noChangeArrowheads="1"/>
          </p:cNvSpPr>
          <p:nvPr/>
        </p:nvSpPr>
        <p:spPr bwMode="auto">
          <a:xfrm>
            <a:off x="2809530" y="3776518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GP-3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9" name="TextBox 60"/>
          <p:cNvSpPr txBox="1">
            <a:spLocks noChangeArrowheads="1"/>
          </p:cNvSpPr>
          <p:nvPr/>
        </p:nvSpPr>
        <p:spPr bwMode="auto">
          <a:xfrm>
            <a:off x="6087347" y="3739372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GP-4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0" name="Овал 120"/>
          <p:cNvSpPr/>
          <p:nvPr/>
        </p:nvSpPr>
        <p:spPr bwMode="auto">
          <a:xfrm>
            <a:off x="3740140" y="1964555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21" name="Овал 120"/>
          <p:cNvSpPr/>
          <p:nvPr/>
        </p:nvSpPr>
        <p:spPr bwMode="auto">
          <a:xfrm>
            <a:off x="5927509" y="3765403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22" name="Овал 120"/>
          <p:cNvSpPr/>
          <p:nvPr/>
        </p:nvSpPr>
        <p:spPr bwMode="auto">
          <a:xfrm>
            <a:off x="3380261" y="376722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26" name="TextBox 60"/>
          <p:cNvSpPr txBox="1">
            <a:spLocks noChangeArrowheads="1"/>
          </p:cNvSpPr>
          <p:nvPr/>
        </p:nvSpPr>
        <p:spPr bwMode="auto">
          <a:xfrm>
            <a:off x="3913503" y="2893427"/>
            <a:ext cx="612568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70C0"/>
                </a:solidFill>
                <a:ea typeface="MS PGothic" pitchFamily="34" charset="-128"/>
                <a:cs typeface="Arial" pitchFamily="34" charset="0"/>
              </a:rPr>
              <a:t>GP-5</a:t>
            </a:r>
            <a:endParaRPr lang="ru-RU" altLang="ru-RU" sz="1400" dirty="0">
              <a:solidFill>
                <a:srgbClr val="0070C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>
          <a:xfrm>
            <a:off x="7002378" y="6292517"/>
            <a:ext cx="2054393" cy="465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74932" y="4355993"/>
            <a:ext cx="2818097" cy="348813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–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Пьезопроводность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・10</a:t>
            </a:r>
            <a:r>
              <a:rPr lang="en-US" sz="1200" baseline="30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mD・psi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cP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                            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– </a:t>
            </a:r>
            <a:r>
              <a:rPr lang="ru-RU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Гидропроводность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     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mD・ft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cP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2265" y="5444190"/>
            <a:ext cx="2828789" cy="487722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765" y="4135311"/>
            <a:ext cx="995312" cy="20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Овал 31"/>
          <p:cNvSpPr/>
          <p:nvPr/>
        </p:nvSpPr>
        <p:spPr bwMode="auto">
          <a:xfrm>
            <a:off x="6095149" y="2370943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3" name="Овал 120"/>
          <p:cNvSpPr/>
          <p:nvPr/>
        </p:nvSpPr>
        <p:spPr bwMode="auto">
          <a:xfrm>
            <a:off x="4624060" y="3099935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4853940" y="2552700"/>
            <a:ext cx="1112520" cy="55626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60"/>
          <p:cNvSpPr txBox="1">
            <a:spLocks noChangeArrowheads="1"/>
          </p:cNvSpPr>
          <p:nvPr/>
        </p:nvSpPr>
        <p:spPr bwMode="auto">
          <a:xfrm>
            <a:off x="6277847" y="2222992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GP-1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47368" y="4056353"/>
            <a:ext cx="2615477" cy="1303788"/>
            <a:chOff x="1447368" y="4056353"/>
            <a:chExt cx="2615477" cy="130378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447368" y="4056353"/>
              <a:ext cx="2615477" cy="1303788"/>
              <a:chOff x="1447368" y="4056353"/>
              <a:chExt cx="2615477" cy="1303788"/>
            </a:xfrm>
          </p:grpSpPr>
          <p:pic>
            <p:nvPicPr>
              <p:cNvPr id="4107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47368" y="4056353"/>
                <a:ext cx="2615477" cy="130378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8" name="Picture 11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42534" t="2109" r="52822" b="65491"/>
              <a:stretch/>
            </p:blipFill>
            <p:spPr bwMode="auto">
              <a:xfrm>
                <a:off x="2116826" y="4082907"/>
                <a:ext cx="121445" cy="422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" name="Picture 11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42534" t="2109" r="52822" b="65491"/>
              <a:stretch/>
            </p:blipFill>
            <p:spPr bwMode="auto">
              <a:xfrm>
                <a:off x="2559457" y="4082907"/>
                <a:ext cx="121445" cy="422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" name="Picture 11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42534" t="2109" r="52822" b="65491"/>
              <a:stretch/>
            </p:blipFill>
            <p:spPr bwMode="auto">
              <a:xfrm>
                <a:off x="3002088" y="4082907"/>
                <a:ext cx="121445" cy="422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" name="Picture 11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42534" t="2109" r="52822" b="65491"/>
              <a:stretch/>
            </p:blipFill>
            <p:spPr bwMode="auto">
              <a:xfrm>
                <a:off x="3443759" y="4083260"/>
                <a:ext cx="121445" cy="422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Полилиния 11"/>
              <p:cNvSpPr/>
              <p:nvPr/>
            </p:nvSpPr>
            <p:spPr>
              <a:xfrm>
                <a:off x="2171700" y="4314825"/>
                <a:ext cx="1331119" cy="126206"/>
              </a:xfrm>
              <a:custGeom>
                <a:avLst/>
                <a:gdLst>
                  <a:gd name="connsiteX0" fmla="*/ 0 w 1331119"/>
                  <a:gd name="connsiteY0" fmla="*/ 126206 h 126206"/>
                  <a:gd name="connsiteX1" fmla="*/ 888206 w 1331119"/>
                  <a:gd name="connsiteY1" fmla="*/ 0 h 126206"/>
                  <a:gd name="connsiteX2" fmla="*/ 1331119 w 1331119"/>
                  <a:gd name="connsiteY2" fmla="*/ 38100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1119" h="126206">
                    <a:moveTo>
                      <a:pt x="0" y="126206"/>
                    </a:moveTo>
                    <a:lnTo>
                      <a:pt x="888206" y="0"/>
                    </a:lnTo>
                    <a:lnTo>
                      <a:pt x="1331119" y="3810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" name="Picture 11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2208" t="46888" r="4003" b="36994"/>
            <a:stretch/>
          </p:blipFill>
          <p:spPr bwMode="auto">
            <a:xfrm>
              <a:off x="1766351" y="4928631"/>
              <a:ext cx="2191287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олилиния 13"/>
            <p:cNvSpPr/>
            <p:nvPr/>
          </p:nvSpPr>
          <p:spPr>
            <a:xfrm>
              <a:off x="2185988" y="4974431"/>
              <a:ext cx="1331118" cy="116682"/>
            </a:xfrm>
            <a:custGeom>
              <a:avLst/>
              <a:gdLst>
                <a:gd name="connsiteX0" fmla="*/ 0 w 1331118"/>
                <a:gd name="connsiteY0" fmla="*/ 116682 h 116682"/>
                <a:gd name="connsiteX1" fmla="*/ 888206 w 1331118"/>
                <a:gd name="connsiteY1" fmla="*/ 47625 h 116682"/>
                <a:gd name="connsiteX2" fmla="*/ 1331118 w 1331118"/>
                <a:gd name="connsiteY2" fmla="*/ 0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1118" h="116682">
                  <a:moveTo>
                    <a:pt x="0" y="116682"/>
                  </a:moveTo>
                  <a:lnTo>
                    <a:pt x="888206" y="47625"/>
                  </a:lnTo>
                  <a:lnTo>
                    <a:pt x="1331118" y="0"/>
                  </a:lnTo>
                </a:path>
              </a:pathLst>
            </a:custGeom>
            <a:noFill/>
            <a:ln>
              <a:solidFill>
                <a:srgbClr val="33CC33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9031" y="4147994"/>
            <a:ext cx="22865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 l="4878" r="7317" b="7895"/>
          <a:stretch>
            <a:fillRect/>
          </a:stretch>
        </p:blipFill>
        <p:spPr bwMode="auto">
          <a:xfrm>
            <a:off x="1803256" y="4631749"/>
            <a:ext cx="223838" cy="2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5827568" y="810338"/>
            <a:ext cx="2765713" cy="1417197"/>
            <a:chOff x="5827568" y="810338"/>
            <a:chExt cx="2765713" cy="141719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827568" y="810338"/>
              <a:ext cx="2765713" cy="1417197"/>
              <a:chOff x="5827568" y="810338"/>
              <a:chExt cx="2765713" cy="1417197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5827568" y="811357"/>
                <a:ext cx="2765713" cy="1416178"/>
                <a:chOff x="5827568" y="811357"/>
                <a:chExt cx="2765713" cy="1416178"/>
              </a:xfrm>
            </p:grpSpPr>
            <p:pic>
              <p:nvPicPr>
                <p:cNvPr id="4105" name="Picture 9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827568" y="811357"/>
                  <a:ext cx="2765713" cy="1416178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4099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211312" y="933740"/>
                  <a:ext cx="228653" cy="236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0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4878" r="7317" b="7895"/>
                <a:stretch>
                  <a:fillRect/>
                </a:stretch>
              </p:blipFill>
              <p:spPr bwMode="auto">
                <a:xfrm>
                  <a:off x="6226320" y="1479839"/>
                  <a:ext cx="223838" cy="2176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0" name="Picture 9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41562" r="53100" b="66157"/>
              <a:stretch/>
            </p:blipFill>
            <p:spPr bwMode="auto">
              <a:xfrm>
                <a:off x="6977892" y="813164"/>
                <a:ext cx="147638" cy="479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9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41562" r="53100" b="66157"/>
              <a:stretch/>
            </p:blipFill>
            <p:spPr bwMode="auto">
              <a:xfrm>
                <a:off x="6510337" y="810338"/>
                <a:ext cx="147638" cy="479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9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41562" r="53100" b="66157"/>
              <a:stretch/>
            </p:blipFill>
            <p:spPr bwMode="auto">
              <a:xfrm>
                <a:off x="7443788" y="811126"/>
                <a:ext cx="147638" cy="479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9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41562" r="53100" b="66157"/>
              <a:stretch/>
            </p:blipFill>
            <p:spPr bwMode="auto">
              <a:xfrm>
                <a:off x="7910513" y="813164"/>
                <a:ext cx="147638" cy="479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Полилиния 16"/>
              <p:cNvSpPr/>
              <p:nvPr/>
            </p:nvSpPr>
            <p:spPr>
              <a:xfrm>
                <a:off x="6581775" y="1119188"/>
                <a:ext cx="1404938" cy="107156"/>
              </a:xfrm>
              <a:custGeom>
                <a:avLst/>
                <a:gdLst>
                  <a:gd name="connsiteX0" fmla="*/ 0 w 1404938"/>
                  <a:gd name="connsiteY0" fmla="*/ 107156 h 107156"/>
                  <a:gd name="connsiteX1" fmla="*/ 935831 w 1404938"/>
                  <a:gd name="connsiteY1" fmla="*/ 57150 h 107156"/>
                  <a:gd name="connsiteX2" fmla="*/ 1404938 w 1404938"/>
                  <a:gd name="connsiteY2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4938" h="107156">
                    <a:moveTo>
                      <a:pt x="0" y="107156"/>
                    </a:moveTo>
                    <a:lnTo>
                      <a:pt x="935831" y="57150"/>
                    </a:lnTo>
                    <a:lnTo>
                      <a:pt x="1404938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5" name="Picture 9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12288" t="68481" r="4368" b="16722"/>
              <a:stretch/>
            </p:blipFill>
            <p:spPr bwMode="auto">
              <a:xfrm>
                <a:off x="6167291" y="1598166"/>
                <a:ext cx="230505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Полилиния 17"/>
              <p:cNvSpPr/>
              <p:nvPr/>
            </p:nvSpPr>
            <p:spPr>
              <a:xfrm>
                <a:off x="6598444" y="1650206"/>
                <a:ext cx="1404937" cy="92869"/>
              </a:xfrm>
              <a:custGeom>
                <a:avLst/>
                <a:gdLst>
                  <a:gd name="connsiteX0" fmla="*/ 0 w 1404937"/>
                  <a:gd name="connsiteY0" fmla="*/ 92869 h 92869"/>
                  <a:gd name="connsiteX1" fmla="*/ 935831 w 1404937"/>
                  <a:gd name="connsiteY1" fmla="*/ 52388 h 92869"/>
                  <a:gd name="connsiteX2" fmla="*/ 1404937 w 1404937"/>
                  <a:gd name="connsiteY2" fmla="*/ 0 h 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4937" h="92869">
                    <a:moveTo>
                      <a:pt x="0" y="92869"/>
                    </a:moveTo>
                    <a:lnTo>
                      <a:pt x="935831" y="52388"/>
                    </a:lnTo>
                    <a:lnTo>
                      <a:pt x="1404937" y="0"/>
                    </a:lnTo>
                  </a:path>
                </a:pathLst>
              </a:custGeom>
              <a:noFill/>
              <a:ln>
                <a:solidFill>
                  <a:srgbClr val="33CC33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4878" r="7317" b="7895"/>
            <a:stretch>
              <a:fillRect/>
            </a:stretch>
          </p:blipFill>
          <p:spPr bwMode="auto">
            <a:xfrm>
              <a:off x="6226883" y="1470106"/>
              <a:ext cx="223838" cy="217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14319" y="793646"/>
            <a:ext cx="2792210" cy="14387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39601" y="4043725"/>
            <a:ext cx="2639797" cy="1329043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679307" y="833439"/>
            <a:ext cx="2725253" cy="1317479"/>
            <a:chOff x="679307" y="833439"/>
            <a:chExt cx="2725253" cy="1317479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9307" y="833439"/>
              <a:ext cx="2724972" cy="1317479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95523" y="909495"/>
              <a:ext cx="228653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4878" r="7317" b="7895"/>
            <a:stretch>
              <a:fillRect/>
            </a:stretch>
          </p:blipFill>
          <p:spPr bwMode="auto">
            <a:xfrm>
              <a:off x="1079356" y="1517940"/>
              <a:ext cx="223838" cy="217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10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l="23989" t="46136" b="38922"/>
            <a:stretch/>
          </p:blipFill>
          <p:spPr bwMode="auto">
            <a:xfrm>
              <a:off x="1333281" y="1620468"/>
              <a:ext cx="2071279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10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l="40011" t="3315" r="49503" b="69210"/>
            <a:stretch/>
          </p:blipFill>
          <p:spPr bwMode="auto">
            <a:xfrm>
              <a:off x="1769919" y="875429"/>
              <a:ext cx="2857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10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l="40011" t="3315" r="49503" b="69210"/>
            <a:stretch/>
          </p:blipFill>
          <p:spPr bwMode="auto">
            <a:xfrm>
              <a:off x="1311617" y="876006"/>
              <a:ext cx="2857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10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l="40011" t="3315" r="49503" b="69210"/>
            <a:stretch/>
          </p:blipFill>
          <p:spPr bwMode="auto">
            <a:xfrm>
              <a:off x="2229677" y="877027"/>
              <a:ext cx="2857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10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l="40011" t="3315" r="49503" b="69210"/>
            <a:stretch/>
          </p:blipFill>
          <p:spPr bwMode="auto">
            <a:xfrm>
              <a:off x="2685598" y="875739"/>
              <a:ext cx="2857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Полилиния 22"/>
            <p:cNvSpPr/>
            <p:nvPr/>
          </p:nvSpPr>
          <p:spPr>
            <a:xfrm>
              <a:off x="1438275" y="985838"/>
              <a:ext cx="1376363" cy="90487"/>
            </a:xfrm>
            <a:custGeom>
              <a:avLst/>
              <a:gdLst>
                <a:gd name="connsiteX0" fmla="*/ 0 w 1376363"/>
                <a:gd name="connsiteY0" fmla="*/ 42862 h 90487"/>
                <a:gd name="connsiteX1" fmla="*/ 919163 w 1376363"/>
                <a:gd name="connsiteY1" fmla="*/ 0 h 90487"/>
                <a:gd name="connsiteX2" fmla="*/ 1376363 w 1376363"/>
                <a:gd name="connsiteY2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6363" h="90487">
                  <a:moveTo>
                    <a:pt x="0" y="42862"/>
                  </a:moveTo>
                  <a:lnTo>
                    <a:pt x="919163" y="0"/>
                  </a:lnTo>
                  <a:lnTo>
                    <a:pt x="1376363" y="90487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452563" y="1671638"/>
              <a:ext cx="1381125" cy="107156"/>
            </a:xfrm>
            <a:custGeom>
              <a:avLst/>
              <a:gdLst>
                <a:gd name="connsiteX0" fmla="*/ 0 w 1381125"/>
                <a:gd name="connsiteY0" fmla="*/ 107156 h 107156"/>
                <a:gd name="connsiteX1" fmla="*/ 921543 w 1381125"/>
                <a:gd name="connsiteY1" fmla="*/ 0 h 107156"/>
                <a:gd name="connsiteX2" fmla="*/ 1381125 w 1381125"/>
                <a:gd name="connsiteY2" fmla="*/ 690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107156">
                  <a:moveTo>
                    <a:pt x="0" y="107156"/>
                  </a:moveTo>
                  <a:lnTo>
                    <a:pt x="921543" y="0"/>
                  </a:lnTo>
                  <a:lnTo>
                    <a:pt x="1381125" y="69056"/>
                  </a:lnTo>
                </a:path>
              </a:pathLst>
            </a:custGeom>
            <a:noFill/>
            <a:ln>
              <a:solidFill>
                <a:srgbClr val="33CC33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7989" y="812188"/>
            <a:ext cx="2749534" cy="1341236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5650923" y="4258541"/>
            <a:ext cx="2849853" cy="1407259"/>
            <a:chOff x="5650923" y="4258541"/>
            <a:chExt cx="2849853" cy="1407259"/>
          </a:xfrm>
        </p:grpSpPr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50923" y="4258541"/>
              <a:ext cx="2848841" cy="1407259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00030" y="4359276"/>
              <a:ext cx="228653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12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l="19635" t="46302" b="37115"/>
            <a:stretch/>
          </p:blipFill>
          <p:spPr bwMode="auto">
            <a:xfrm>
              <a:off x="6211312" y="5102564"/>
              <a:ext cx="2289464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12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l="19635" t="46302" r="64627" b="31828"/>
            <a:stretch/>
          </p:blipFill>
          <p:spPr bwMode="auto">
            <a:xfrm>
              <a:off x="6209610" y="5102434"/>
              <a:ext cx="448365" cy="30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Полилиния 39"/>
            <p:cNvSpPr/>
            <p:nvPr/>
          </p:nvSpPr>
          <p:spPr>
            <a:xfrm>
              <a:off x="6443663" y="5186363"/>
              <a:ext cx="1447800" cy="152400"/>
            </a:xfrm>
            <a:custGeom>
              <a:avLst/>
              <a:gdLst>
                <a:gd name="connsiteX0" fmla="*/ 0 w 1447800"/>
                <a:gd name="connsiteY0" fmla="*/ 152400 h 152400"/>
                <a:gd name="connsiteX1" fmla="*/ 966787 w 1447800"/>
                <a:gd name="connsiteY1" fmla="*/ 90487 h 152400"/>
                <a:gd name="connsiteX2" fmla="*/ 1447800 w 1447800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152400">
                  <a:moveTo>
                    <a:pt x="0" y="152400"/>
                  </a:moveTo>
                  <a:lnTo>
                    <a:pt x="966787" y="90487"/>
                  </a:lnTo>
                  <a:lnTo>
                    <a:pt x="1447800" y="0"/>
                  </a:lnTo>
                </a:path>
              </a:pathLst>
            </a:custGeom>
            <a:noFill/>
            <a:ln>
              <a:solidFill>
                <a:srgbClr val="33CC33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4878" r="7317" b="7895"/>
            <a:stretch>
              <a:fillRect/>
            </a:stretch>
          </p:blipFill>
          <p:spPr bwMode="auto">
            <a:xfrm>
              <a:off x="6015038" y="4905375"/>
              <a:ext cx="223838" cy="217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12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l="35815" t="17738" r="29746" b="66289"/>
            <a:stretch/>
          </p:blipFill>
          <p:spPr bwMode="auto">
            <a:xfrm>
              <a:off x="7154185" y="4361464"/>
              <a:ext cx="981075" cy="224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12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l="37483" t="21339" r="29746" b="67374"/>
            <a:stretch/>
          </p:blipFill>
          <p:spPr bwMode="auto">
            <a:xfrm>
              <a:off x="6238875" y="4557712"/>
              <a:ext cx="933571" cy="158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Полилиния 44"/>
            <p:cNvSpPr/>
            <p:nvPr/>
          </p:nvSpPr>
          <p:spPr>
            <a:xfrm>
              <a:off x="6429375" y="4462463"/>
              <a:ext cx="1447800" cy="152400"/>
            </a:xfrm>
            <a:custGeom>
              <a:avLst/>
              <a:gdLst>
                <a:gd name="connsiteX0" fmla="*/ 0 w 1447800"/>
                <a:gd name="connsiteY0" fmla="*/ 152400 h 152400"/>
                <a:gd name="connsiteX1" fmla="*/ 962025 w 1447800"/>
                <a:gd name="connsiteY1" fmla="*/ 0 h 152400"/>
                <a:gd name="connsiteX2" fmla="*/ 1447800 w 1447800"/>
                <a:gd name="connsiteY2" fmla="*/ 809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152400">
                  <a:moveTo>
                    <a:pt x="0" y="152400"/>
                  </a:moveTo>
                  <a:lnTo>
                    <a:pt x="962025" y="0"/>
                  </a:lnTo>
                  <a:lnTo>
                    <a:pt x="1447800" y="80962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39610" y="4254986"/>
            <a:ext cx="2871465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5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-67" y="103506"/>
            <a:ext cx="9039837" cy="4172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71BB7A"/>
                </a:solidFill>
              </a:rPr>
              <a:t>Отключение у реагирующей скважины </a:t>
            </a:r>
            <a:r>
              <a:rPr lang="en-US" sz="2000" b="1" dirty="0">
                <a:solidFill>
                  <a:srgbClr val="71BB7A"/>
                </a:solidFill>
              </a:rPr>
              <a:t>G</a:t>
            </a:r>
            <a:r>
              <a:rPr lang="ru-RU" sz="2000" b="1" dirty="0">
                <a:solidFill>
                  <a:srgbClr val="71BB7A"/>
                </a:solidFill>
              </a:rPr>
              <a:t>P</a:t>
            </a:r>
            <a:r>
              <a:rPr lang="en-US" sz="2000" b="1" dirty="0">
                <a:solidFill>
                  <a:srgbClr val="71BB7A"/>
                </a:solidFill>
              </a:rPr>
              <a:t>-</a:t>
            </a:r>
            <a:r>
              <a:rPr lang="ru-RU" sz="2000" b="1" dirty="0">
                <a:solidFill>
                  <a:srgbClr val="71BB7A"/>
                </a:solidFill>
              </a:rPr>
              <a:t>4 нижнего </a:t>
            </a:r>
            <a:r>
              <a:rPr lang="ru-RU" sz="2000" b="1" dirty="0" err="1">
                <a:solidFill>
                  <a:srgbClr val="71BB7A"/>
                </a:solidFill>
              </a:rPr>
              <a:t>пропластка</a:t>
            </a:r>
            <a:endParaRPr lang="en-US" sz="2000" b="1" dirty="0">
              <a:solidFill>
                <a:srgbClr val="71BB7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76350"/>
            <a:ext cx="72580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Скругленный прямоугольник 119"/>
          <p:cNvSpPr/>
          <p:nvPr/>
        </p:nvSpPr>
        <p:spPr>
          <a:xfrm>
            <a:off x="3731296" y="772359"/>
            <a:ext cx="1790516" cy="48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175275" y="76985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201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1317"/>
            <a:ext cx="1583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Ссылка на </a:t>
            </a:r>
            <a:r>
              <a:rPr lang="en-US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3D </a:t>
            </a:r>
            <a:r>
              <a:rPr lang="ru-RU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модель</a:t>
            </a:r>
            <a:endParaRPr lang="en-US" sz="12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510" y="4282271"/>
            <a:ext cx="76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GP-5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5191" y="1496505"/>
            <a:ext cx="76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GP-4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7002378" y="6292517"/>
            <a:ext cx="2054393" cy="465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38875" y="3048000"/>
            <a:ext cx="771525" cy="6477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3" y="1133474"/>
            <a:ext cx="843946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38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33818" y="712170"/>
            <a:ext cx="8491082" cy="55031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981" y="1302822"/>
            <a:ext cx="6896308" cy="45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Скругленный прямоугольник 104"/>
          <p:cNvSpPr/>
          <p:nvPr/>
        </p:nvSpPr>
        <p:spPr>
          <a:xfrm>
            <a:off x="3694219" y="780777"/>
            <a:ext cx="1790516" cy="48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38198" y="77826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201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068464" y="2265071"/>
            <a:ext cx="1113136" cy="4770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169.4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1157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2224" y="3321777"/>
            <a:ext cx="1135165" cy="477054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glow rad="127000">
              <a:schemeClr val="bg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252 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959</a:t>
            </a:r>
          </a:p>
        </p:txBody>
      </p:sp>
      <p:sp>
        <p:nvSpPr>
          <p:cNvPr id="140" name="Заголовок 1"/>
          <p:cNvSpPr>
            <a:spLocks noGrp="1"/>
          </p:cNvSpPr>
          <p:nvPr>
            <p:ph type="title"/>
          </p:nvPr>
        </p:nvSpPr>
        <p:spPr>
          <a:xfrm>
            <a:off x="-67" y="103506"/>
            <a:ext cx="9039837" cy="4172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71BB7A"/>
                </a:solidFill>
              </a:rPr>
              <a:t>Отключение у реагирующей скважины </a:t>
            </a:r>
            <a:r>
              <a:rPr lang="en-US" sz="2000" b="1" dirty="0">
                <a:solidFill>
                  <a:srgbClr val="71BB7A"/>
                </a:solidFill>
              </a:rPr>
              <a:t>G</a:t>
            </a:r>
            <a:r>
              <a:rPr lang="ru-RU" sz="2000" b="1" dirty="0">
                <a:solidFill>
                  <a:srgbClr val="71BB7A"/>
                </a:solidFill>
              </a:rPr>
              <a:t>P</a:t>
            </a:r>
            <a:r>
              <a:rPr lang="en-US" sz="2000" b="1" dirty="0">
                <a:solidFill>
                  <a:srgbClr val="71BB7A"/>
                </a:solidFill>
              </a:rPr>
              <a:t>-</a:t>
            </a:r>
            <a:r>
              <a:rPr lang="ru-RU" sz="2000" b="1" dirty="0">
                <a:solidFill>
                  <a:srgbClr val="71BB7A"/>
                </a:solidFill>
              </a:rPr>
              <a:t>4 нижнего </a:t>
            </a:r>
            <a:r>
              <a:rPr lang="ru-RU" sz="2000" b="1" dirty="0" err="1">
                <a:solidFill>
                  <a:srgbClr val="71BB7A"/>
                </a:solidFill>
              </a:rPr>
              <a:t>пропластка</a:t>
            </a:r>
            <a:endParaRPr lang="en-US" sz="2000" b="1" dirty="0">
              <a:solidFill>
                <a:srgbClr val="71BB7A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630335" y="3330889"/>
            <a:ext cx="476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+</a:t>
            </a:r>
            <a:r>
              <a:rPr lang="ru-RU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3</a:t>
            </a: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+</a:t>
            </a:r>
            <a:r>
              <a:rPr lang="ru-RU" sz="1100" b="1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3%</a:t>
            </a:r>
          </a:p>
        </p:txBody>
      </p:sp>
      <p:sp>
        <p:nvSpPr>
          <p:cNvPr id="142" name="Овал 141"/>
          <p:cNvSpPr/>
          <p:nvPr/>
        </p:nvSpPr>
        <p:spPr>
          <a:xfrm>
            <a:off x="5868785" y="3828761"/>
            <a:ext cx="524992" cy="539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728963" y="2297969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+</a:t>
            </a:r>
            <a:r>
              <a:rPr lang="ru-RU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2</a:t>
            </a: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+</a:t>
            </a:r>
            <a:r>
              <a:rPr lang="ru-RU" sz="1100" b="1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5%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82813" y="757508"/>
            <a:ext cx="54694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41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#2</a:t>
            </a:r>
            <a:endParaRPr lang="ru-RU" sz="2800" b="1" dirty="0">
              <a:solidFill>
                <a:srgbClr val="941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947925" y="4198907"/>
            <a:ext cx="834687" cy="27725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Δ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0 %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486463" y="4170030"/>
            <a:ext cx="882106" cy="27725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Δ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0 %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817981" y="1756927"/>
            <a:ext cx="791994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Δ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0 %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59144" y="2848658"/>
            <a:ext cx="1181185" cy="4770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331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1115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246281" y="2854583"/>
            <a:ext cx="4619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+</a:t>
            </a:r>
            <a:r>
              <a:rPr lang="ru-RU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1</a:t>
            </a: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%</a:t>
            </a:r>
            <a:endParaRPr lang="ru-RU" sz="1100" b="1" dirty="0">
              <a:solidFill>
                <a:srgbClr val="009644"/>
              </a:solidFill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+</a:t>
            </a:r>
            <a:r>
              <a:rPr lang="en-US" sz="1100" b="1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1 </a:t>
            </a:r>
            <a:r>
              <a:rPr lang="ru-RU" sz="1100" b="1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%</a:t>
            </a:r>
            <a:endParaRPr lang="en-US" sz="1100" b="1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rgbClr val="FF0000"/>
              </a:solidFill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22" name="Прямая со стрелкой 121"/>
          <p:cNvCxnSpPr/>
          <p:nvPr/>
        </p:nvCxnSpPr>
        <p:spPr>
          <a:xfrm flipH="1">
            <a:off x="3448053" y="3590925"/>
            <a:ext cx="838197" cy="45402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 flipV="1">
            <a:off x="3784601" y="2247900"/>
            <a:ext cx="622299" cy="79375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Овал 124"/>
          <p:cNvSpPr/>
          <p:nvPr/>
        </p:nvSpPr>
        <p:spPr>
          <a:xfrm>
            <a:off x="4537646" y="3239600"/>
            <a:ext cx="260831" cy="258952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tx2">
                <a:lumMod val="40000"/>
                <a:lumOff val="60000"/>
                <a:alpha val="4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4440410" y="3140526"/>
            <a:ext cx="447138" cy="443918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4342960" y="3043122"/>
            <a:ext cx="652077" cy="64738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tx2">
                <a:lumMod val="40000"/>
                <a:lumOff val="60000"/>
                <a:alpha val="4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TextBox 60"/>
          <p:cNvSpPr txBox="1">
            <a:spLocks noChangeArrowheads="1"/>
          </p:cNvSpPr>
          <p:nvPr/>
        </p:nvSpPr>
        <p:spPr bwMode="auto">
          <a:xfrm>
            <a:off x="2983219" y="2076100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GP-2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3" name="TextBox 60"/>
          <p:cNvSpPr txBox="1">
            <a:spLocks noChangeArrowheads="1"/>
          </p:cNvSpPr>
          <p:nvPr/>
        </p:nvSpPr>
        <p:spPr bwMode="auto">
          <a:xfrm>
            <a:off x="6087133" y="3744085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GP-4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4" name="Овал 120"/>
          <p:cNvSpPr/>
          <p:nvPr/>
        </p:nvSpPr>
        <p:spPr bwMode="auto">
          <a:xfrm>
            <a:off x="3630920" y="2063615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35" name="Овал 120"/>
          <p:cNvSpPr/>
          <p:nvPr/>
        </p:nvSpPr>
        <p:spPr bwMode="auto">
          <a:xfrm>
            <a:off x="6028031" y="401771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36" name="Овал 120"/>
          <p:cNvSpPr/>
          <p:nvPr/>
        </p:nvSpPr>
        <p:spPr bwMode="auto">
          <a:xfrm>
            <a:off x="3231671" y="401233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59" name="TextBox 60"/>
          <p:cNvSpPr txBox="1">
            <a:spLocks noChangeArrowheads="1"/>
          </p:cNvSpPr>
          <p:nvPr/>
        </p:nvSpPr>
        <p:spPr bwMode="auto">
          <a:xfrm>
            <a:off x="4488813" y="2922001"/>
            <a:ext cx="612568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70C0"/>
                </a:solidFill>
                <a:ea typeface="MS PGothic" pitchFamily="34" charset="-128"/>
                <a:cs typeface="Arial" pitchFamily="34" charset="0"/>
              </a:rPr>
              <a:t>GP-5</a:t>
            </a:r>
            <a:endParaRPr lang="ru-RU" altLang="ru-RU" sz="1400" dirty="0">
              <a:solidFill>
                <a:srgbClr val="0070C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223571" y="2154237"/>
            <a:ext cx="894703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Δ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0 %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8" name="Номер слайда 2"/>
          <p:cNvSpPr txBox="1">
            <a:spLocks/>
          </p:cNvSpPr>
          <p:nvPr/>
        </p:nvSpPr>
        <p:spPr>
          <a:xfrm>
            <a:off x="7002378" y="6292517"/>
            <a:ext cx="2054393" cy="465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98707" y="2779117"/>
            <a:ext cx="4840724" cy="47705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–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Пьезопроводность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・10</a:t>
            </a:r>
            <a:r>
              <a:rPr lang="en-US" sz="1200" baseline="30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mD・psi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cP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                            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– </a:t>
            </a:r>
            <a:r>
              <a:rPr lang="ru-RU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Гидропроводность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      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mD・ft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cP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 – Дебит/Приемистость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scf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2360017" y="2861621"/>
            <a:ext cx="174693" cy="175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589441" y="2808606"/>
            <a:ext cx="1849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- Скважина с искажением</a:t>
            </a:r>
            <a:endParaRPr lang="ru-RU" sz="12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2957" y="5318239"/>
            <a:ext cx="4865030" cy="615749"/>
          </a:xfrm>
          <a:prstGeom prst="rect">
            <a:avLst/>
          </a:prstGeom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765" y="4135311"/>
            <a:ext cx="995312" cy="20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60"/>
          <p:cNvSpPr txBox="1">
            <a:spLocks noChangeArrowheads="1"/>
          </p:cNvSpPr>
          <p:nvPr/>
        </p:nvSpPr>
        <p:spPr bwMode="auto">
          <a:xfrm>
            <a:off x="2662845" y="3958446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GP-3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3" name="Овал 120"/>
          <p:cNvSpPr/>
          <p:nvPr/>
        </p:nvSpPr>
        <p:spPr bwMode="auto">
          <a:xfrm>
            <a:off x="4589756" y="3289052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74" name="Овал 120"/>
          <p:cNvSpPr/>
          <p:nvPr/>
        </p:nvSpPr>
        <p:spPr bwMode="auto">
          <a:xfrm>
            <a:off x="6180431" y="249371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75" name="TextBox 60"/>
          <p:cNvSpPr txBox="1">
            <a:spLocks noChangeArrowheads="1"/>
          </p:cNvSpPr>
          <p:nvPr/>
        </p:nvSpPr>
        <p:spPr bwMode="auto">
          <a:xfrm>
            <a:off x="6401459" y="2443923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GP-1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5021262" y="2638425"/>
            <a:ext cx="1127126" cy="60007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516157" y="3834494"/>
            <a:ext cx="1181185" cy="4770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125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53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03294" y="3840419"/>
            <a:ext cx="53893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+</a:t>
            </a:r>
            <a:r>
              <a:rPr lang="ru-RU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2</a:t>
            </a: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%</a:t>
            </a:r>
            <a:endParaRPr lang="ru-RU" sz="1100" b="1" dirty="0">
              <a:solidFill>
                <a:srgbClr val="009644"/>
              </a:solidFill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 -3</a:t>
            </a:r>
            <a:r>
              <a:rPr lang="ru-RU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8</a:t>
            </a:r>
            <a:r>
              <a:rPr lang="en-US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%</a:t>
            </a:r>
            <a:endParaRPr lang="en-US" sz="1100" b="1" dirty="0">
              <a:solidFill>
                <a:srgbClr val="C00000"/>
              </a:solidFill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rgbClr val="FF0000"/>
              </a:solidFill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23" name="Прямая со стрелкой 122"/>
          <p:cNvCxnSpPr/>
          <p:nvPr/>
        </p:nvCxnSpPr>
        <p:spPr>
          <a:xfrm>
            <a:off x="5035550" y="3543300"/>
            <a:ext cx="895350" cy="4826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25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2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2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25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25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38" grpId="0" animBg="1"/>
      <p:bldP spid="141" grpId="0"/>
      <p:bldP spid="142" grpId="0" animBg="1"/>
      <p:bldP spid="144" grpId="0"/>
      <p:bldP spid="150" grpId="0" animBg="1"/>
      <p:bldP spid="151" grpId="0" animBg="1"/>
      <p:bldP spid="152" grpId="0" animBg="1"/>
      <p:bldP spid="118" grpId="0" animBg="1"/>
      <p:bldP spid="120" grpId="0"/>
      <p:bldP spid="125" grpId="0" animBg="1"/>
      <p:bldP spid="125" grpId="1" animBg="1"/>
      <p:bldP spid="125" grpId="2" animBg="1"/>
      <p:bldP spid="125" grpId="3" animBg="1"/>
      <p:bldP spid="126" grpId="0" animBg="1"/>
      <p:bldP spid="126" grpId="1" animBg="1"/>
      <p:bldP spid="126" grpId="2" animBg="1"/>
      <p:bldP spid="126" grpId="3" animBg="1"/>
      <p:bldP spid="127" grpId="0" animBg="1"/>
      <p:bldP spid="127" grpId="1" animBg="1"/>
      <p:bldP spid="127" grpId="2" animBg="1"/>
      <p:bldP spid="127" grpId="3" animBg="1"/>
      <p:bldP spid="163" grpId="0" animBg="1"/>
      <p:bldP spid="78" grpId="0" animBg="1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-67" y="103506"/>
            <a:ext cx="9039837" cy="4172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71BB7A"/>
                </a:solidFill>
              </a:rPr>
              <a:t>Отключение нижнего </a:t>
            </a:r>
            <a:r>
              <a:rPr lang="ru-RU" sz="2000" b="1" dirty="0" err="1">
                <a:solidFill>
                  <a:srgbClr val="71BB7A"/>
                </a:solidFill>
              </a:rPr>
              <a:t>пропластка</a:t>
            </a:r>
            <a:r>
              <a:rPr lang="ru-RU" sz="2000" b="1" dirty="0">
                <a:solidFill>
                  <a:srgbClr val="71BB7A"/>
                </a:solidFill>
              </a:rPr>
              <a:t> у возмущающей скважины </a:t>
            </a:r>
            <a:r>
              <a:rPr lang="en-US" sz="2000" b="1" dirty="0">
                <a:solidFill>
                  <a:srgbClr val="71BB7A"/>
                </a:solidFill>
              </a:rPr>
              <a:t>G</a:t>
            </a:r>
            <a:r>
              <a:rPr lang="ru-RU" sz="2000" b="1" dirty="0">
                <a:solidFill>
                  <a:srgbClr val="71BB7A"/>
                </a:solidFill>
              </a:rPr>
              <a:t>P</a:t>
            </a:r>
            <a:r>
              <a:rPr lang="en-US" sz="2000" b="1" dirty="0">
                <a:solidFill>
                  <a:srgbClr val="71BB7A"/>
                </a:solidFill>
              </a:rPr>
              <a:t>-</a:t>
            </a:r>
            <a:r>
              <a:rPr lang="ru-RU" sz="2000" b="1" dirty="0">
                <a:solidFill>
                  <a:srgbClr val="71BB7A"/>
                </a:solidFill>
              </a:rPr>
              <a:t>5</a:t>
            </a:r>
            <a:endParaRPr lang="en-US" sz="2000" b="1" dirty="0">
              <a:solidFill>
                <a:srgbClr val="71BB7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85925"/>
            <a:ext cx="7334249" cy="487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Скругленный прямоугольник 119"/>
          <p:cNvSpPr/>
          <p:nvPr/>
        </p:nvSpPr>
        <p:spPr>
          <a:xfrm>
            <a:off x="3636046" y="724734"/>
            <a:ext cx="1790516" cy="48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80025" y="72222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201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1317"/>
            <a:ext cx="1583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Ссылка на </a:t>
            </a:r>
            <a:r>
              <a:rPr lang="en-US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3D </a:t>
            </a:r>
            <a:r>
              <a:rPr lang="ru-RU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модель</a:t>
            </a:r>
            <a:endParaRPr lang="en-US" sz="12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610" y="5063321"/>
            <a:ext cx="76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GP-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8616" y="1658430"/>
            <a:ext cx="76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GP-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7002378" y="6292517"/>
            <a:ext cx="2054393" cy="465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67150" y="4095750"/>
            <a:ext cx="428625" cy="333375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1860" y="3082121"/>
            <a:ext cx="76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GP-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5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188" y="1162049"/>
            <a:ext cx="843946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38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7"/>
          <p:cNvSpPr>
            <a:spLocks noChangeArrowheads="1"/>
          </p:cNvSpPr>
          <p:nvPr/>
        </p:nvSpPr>
        <p:spPr bwMode="auto">
          <a:xfrm>
            <a:off x="942628" y="3227462"/>
            <a:ext cx="6996113" cy="2101850"/>
          </a:xfrm>
          <a:prstGeom prst="roundRect">
            <a:avLst>
              <a:gd name="adj" fmla="val 69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175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5" name="Picture 4" descr="I:\ФВД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2" b="12949"/>
          <a:stretch>
            <a:fillRect/>
          </a:stretch>
        </p:blipFill>
        <p:spPr bwMode="auto">
          <a:xfrm>
            <a:off x="936278" y="3235399"/>
            <a:ext cx="168751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21"/>
          <p:cNvGrpSpPr>
            <a:grpSpLocks/>
          </p:cNvGrpSpPr>
          <p:nvPr/>
        </p:nvGrpSpPr>
        <p:grpSpPr bwMode="auto">
          <a:xfrm>
            <a:off x="1514128" y="2636912"/>
            <a:ext cx="119063" cy="612775"/>
            <a:chOff x="3644941" y="1100364"/>
            <a:chExt cx="118682" cy="1169008"/>
          </a:xfrm>
        </p:grpSpPr>
        <p:pic>
          <p:nvPicPr>
            <p:cNvPr id="12399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941" y="1362592"/>
              <a:ext cx="118682" cy="906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Прямая соединительная линия 23"/>
            <p:cNvCxnSpPr/>
            <p:nvPr/>
          </p:nvCxnSpPr>
          <p:spPr>
            <a:xfrm>
              <a:off x="3705073" y="1100364"/>
              <a:ext cx="0" cy="263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919" name="Прямоугольник 3932"/>
          <p:cNvSpPr/>
          <p:nvPr/>
        </p:nvSpPr>
        <p:spPr>
          <a:xfrm>
            <a:off x="953741" y="2581374"/>
            <a:ext cx="7097712" cy="382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1780828" y="1082748"/>
            <a:ext cx="1339850" cy="1682775"/>
          </a:xfrm>
          <a:prstGeom prst="rect">
            <a:avLst/>
          </a:prstGeom>
          <a:solidFill>
            <a:srgbClr val="FFD5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7213253" y="1076424"/>
            <a:ext cx="844550" cy="1700212"/>
          </a:xfrm>
          <a:prstGeom prst="rect">
            <a:avLst/>
          </a:prstGeom>
          <a:solidFill>
            <a:srgbClr val="FFD5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6"/>
          <p:cNvSpPr/>
          <p:nvPr/>
        </p:nvSpPr>
        <p:spPr>
          <a:xfrm>
            <a:off x="5849591" y="1082747"/>
            <a:ext cx="1366837" cy="1682777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4476403" y="1079572"/>
            <a:ext cx="1377950" cy="1687539"/>
          </a:xfrm>
          <a:prstGeom prst="rect">
            <a:avLst/>
          </a:prstGeom>
          <a:solidFill>
            <a:srgbClr val="FFD5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8"/>
          <p:cNvSpPr/>
          <p:nvPr/>
        </p:nvSpPr>
        <p:spPr>
          <a:xfrm>
            <a:off x="3134966" y="1082747"/>
            <a:ext cx="1339850" cy="16843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9"/>
          <p:cNvCxnSpPr/>
          <p:nvPr/>
        </p:nvCxnSpPr>
        <p:spPr>
          <a:xfrm flipH="1">
            <a:off x="3122266" y="1052736"/>
            <a:ext cx="1587" cy="1692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3"/>
          <p:cNvSpPr/>
          <p:nvPr/>
        </p:nvSpPr>
        <p:spPr>
          <a:xfrm>
            <a:off x="964853" y="1082749"/>
            <a:ext cx="808038" cy="168595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3917" name="AutoShape 5" descr="DMPT-2_ToolSpec3"/>
          <p:cNvSpPr>
            <a:spLocks noChangeAspect="1" noChangeArrowheads="1"/>
          </p:cNvSpPr>
          <p:nvPr/>
        </p:nvSpPr>
        <p:spPr bwMode="auto">
          <a:xfrm>
            <a:off x="1126778" y="31655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3918" name="AutoShape 7" descr="DMPT-2_ToolSpec3"/>
          <p:cNvSpPr>
            <a:spLocks noChangeAspect="1" noChangeArrowheads="1"/>
          </p:cNvSpPr>
          <p:nvPr/>
        </p:nvSpPr>
        <p:spPr bwMode="auto">
          <a:xfrm>
            <a:off x="1279178" y="33179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3919" name="AutoShape 11" descr="MictoT3"/>
          <p:cNvSpPr>
            <a:spLocks noChangeAspect="1" noChangeArrowheads="1"/>
          </p:cNvSpPr>
          <p:nvPr/>
        </p:nvSpPr>
        <p:spPr bwMode="auto">
          <a:xfrm>
            <a:off x="1431578" y="34703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6" name="Picture 3" descr="I:\ФВД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1" b="13501"/>
          <a:stretch>
            <a:fillRect/>
          </a:stretch>
        </p:blipFill>
        <p:spPr bwMode="auto">
          <a:xfrm>
            <a:off x="6236941" y="3235399"/>
            <a:ext cx="1701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Трапеция 21"/>
          <p:cNvSpPr>
            <a:spLocks/>
          </p:cNvSpPr>
          <p:nvPr/>
        </p:nvSpPr>
        <p:spPr bwMode="auto">
          <a:xfrm rot="-5400000">
            <a:off x="4079528" y="2600399"/>
            <a:ext cx="703263" cy="3611563"/>
          </a:xfrm>
          <a:custGeom>
            <a:avLst/>
            <a:gdLst>
              <a:gd name="T0" fmla="*/ 0 w 601835"/>
              <a:gd name="T1" fmla="*/ 3614953 h 3611450"/>
              <a:gd name="T2" fmla="*/ 24574253 w 601835"/>
              <a:gd name="T3" fmla="*/ 20989 h 3611450"/>
              <a:gd name="T4" fmla="*/ 74005008 w 601835"/>
              <a:gd name="T5" fmla="*/ 0 h 3611450"/>
              <a:gd name="T6" fmla="*/ 75218918 w 601835"/>
              <a:gd name="T7" fmla="*/ 3614953 h 3611450"/>
              <a:gd name="T8" fmla="*/ 0 w 601835"/>
              <a:gd name="T9" fmla="*/ 3614953 h 3611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1835"/>
              <a:gd name="T16" fmla="*/ 0 h 3611450"/>
              <a:gd name="T17" fmla="*/ 601835 w 601835"/>
              <a:gd name="T18" fmla="*/ 3611450 h 3611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1835" h="3611450">
                <a:moveTo>
                  <a:pt x="0" y="3611450"/>
                </a:moveTo>
                <a:lnTo>
                  <a:pt x="196621" y="20958"/>
                </a:lnTo>
                <a:lnTo>
                  <a:pt x="592122" y="0"/>
                </a:lnTo>
                <a:cubicBezTo>
                  <a:pt x="595360" y="1203817"/>
                  <a:pt x="598597" y="2407633"/>
                  <a:pt x="601835" y="3611450"/>
                </a:cubicBezTo>
                <a:lnTo>
                  <a:pt x="0" y="361145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grpSp>
        <p:nvGrpSpPr>
          <p:cNvPr id="21" name="Группа 24"/>
          <p:cNvGrpSpPr>
            <a:grpSpLocks/>
          </p:cNvGrpSpPr>
          <p:nvPr/>
        </p:nvGrpSpPr>
        <p:grpSpPr bwMode="auto">
          <a:xfrm>
            <a:off x="6864003" y="2322611"/>
            <a:ext cx="117475" cy="719138"/>
            <a:chOff x="3644941" y="1100364"/>
            <a:chExt cx="118682" cy="1169008"/>
          </a:xfrm>
        </p:grpSpPr>
        <p:pic>
          <p:nvPicPr>
            <p:cNvPr id="12399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941" y="1362592"/>
              <a:ext cx="118682" cy="906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Прямая соединительная линия 26"/>
            <p:cNvCxnSpPr/>
            <p:nvPr/>
          </p:nvCxnSpPr>
          <p:spPr>
            <a:xfrm>
              <a:off x="3704283" y="1100364"/>
              <a:ext cx="0" cy="263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64" name="Picture 3" descr="I:\ФВД\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1" t="49234" b="26341"/>
          <a:stretch>
            <a:fillRect/>
          </a:stretch>
        </p:blipFill>
        <p:spPr bwMode="auto">
          <a:xfrm>
            <a:off x="7757766" y="3932312"/>
            <a:ext cx="180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865" name="Прямоугольник 3868"/>
          <p:cNvSpPr/>
          <p:nvPr/>
        </p:nvSpPr>
        <p:spPr>
          <a:xfrm>
            <a:off x="7945091" y="3627512"/>
            <a:ext cx="376237" cy="1190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3925" name="AutoShape 5" descr="DMPT-2_ToolSpec3"/>
          <p:cNvSpPr>
            <a:spLocks noChangeAspect="1" noChangeArrowheads="1"/>
          </p:cNvSpPr>
          <p:nvPr/>
        </p:nvSpPr>
        <p:spPr bwMode="auto">
          <a:xfrm>
            <a:off x="1069628" y="6664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3926" name="AutoShape 7" descr="DMPT-2_ToolSpec3"/>
          <p:cNvSpPr>
            <a:spLocks noChangeAspect="1" noChangeArrowheads="1"/>
          </p:cNvSpPr>
          <p:nvPr/>
        </p:nvSpPr>
        <p:spPr bwMode="auto">
          <a:xfrm>
            <a:off x="1222028" y="69087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3927" name="AutoShape 11" descr="MictoT3"/>
          <p:cNvSpPr>
            <a:spLocks noChangeAspect="1" noChangeArrowheads="1"/>
          </p:cNvSpPr>
          <p:nvPr/>
        </p:nvSpPr>
        <p:spPr bwMode="auto">
          <a:xfrm>
            <a:off x="1374428" y="7061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869" name="Прямоугольник 3872"/>
          <p:cNvSpPr/>
          <p:nvPr/>
        </p:nvSpPr>
        <p:spPr>
          <a:xfrm>
            <a:off x="7191028" y="5325847"/>
            <a:ext cx="844550" cy="1459103"/>
          </a:xfrm>
          <a:prstGeom prst="rect">
            <a:avLst/>
          </a:prstGeom>
          <a:solidFill>
            <a:srgbClr val="FFD5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70" name="Прямоугольник 3873"/>
          <p:cNvSpPr/>
          <p:nvPr/>
        </p:nvSpPr>
        <p:spPr>
          <a:xfrm>
            <a:off x="5827366" y="5343496"/>
            <a:ext cx="1366837" cy="142240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71" name="Прямоугольник 3874"/>
          <p:cNvSpPr/>
          <p:nvPr/>
        </p:nvSpPr>
        <p:spPr>
          <a:xfrm>
            <a:off x="4454178" y="5343498"/>
            <a:ext cx="1377950" cy="1441451"/>
          </a:xfrm>
          <a:prstGeom prst="rect">
            <a:avLst/>
          </a:prstGeom>
          <a:solidFill>
            <a:srgbClr val="FFD5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72" name="Прямоугольник 3875"/>
          <p:cNvSpPr/>
          <p:nvPr/>
        </p:nvSpPr>
        <p:spPr>
          <a:xfrm>
            <a:off x="3112741" y="5341912"/>
            <a:ext cx="1339850" cy="14239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73" name="Прямоугольник 3876"/>
          <p:cNvSpPr/>
          <p:nvPr/>
        </p:nvSpPr>
        <p:spPr>
          <a:xfrm>
            <a:off x="1758603" y="5337149"/>
            <a:ext cx="1338263" cy="1417638"/>
          </a:xfrm>
          <a:prstGeom prst="rect">
            <a:avLst/>
          </a:prstGeom>
          <a:solidFill>
            <a:srgbClr val="FFD5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74" name="Прямоугольник 3877"/>
          <p:cNvSpPr/>
          <p:nvPr/>
        </p:nvSpPr>
        <p:spPr>
          <a:xfrm>
            <a:off x="929928" y="5337148"/>
            <a:ext cx="808038" cy="14271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75" name="Полилиния 3878"/>
          <p:cNvSpPr/>
          <p:nvPr/>
        </p:nvSpPr>
        <p:spPr>
          <a:xfrm>
            <a:off x="971203" y="5421287"/>
            <a:ext cx="7042150" cy="917575"/>
          </a:xfrm>
          <a:custGeom>
            <a:avLst/>
            <a:gdLst>
              <a:gd name="connsiteX0" fmla="*/ 0 w 7112977"/>
              <a:gd name="connsiteY0" fmla="*/ 270550 h 1186951"/>
              <a:gd name="connsiteX1" fmla="*/ 351692 w 7112977"/>
              <a:gd name="connsiteY1" fmla="*/ 173835 h 1186951"/>
              <a:gd name="connsiteX2" fmla="*/ 835269 w 7112977"/>
              <a:gd name="connsiteY2" fmla="*/ 138666 h 1186951"/>
              <a:gd name="connsiteX3" fmla="*/ 984738 w 7112977"/>
              <a:gd name="connsiteY3" fmla="*/ 965143 h 1186951"/>
              <a:gd name="connsiteX4" fmla="*/ 2189285 w 7112977"/>
              <a:gd name="connsiteY4" fmla="*/ 1158574 h 1186951"/>
              <a:gd name="connsiteX5" fmla="*/ 2461846 w 7112977"/>
              <a:gd name="connsiteY5" fmla="*/ 472774 h 1186951"/>
              <a:gd name="connsiteX6" fmla="*/ 2910254 w 7112977"/>
              <a:gd name="connsiteY6" fmla="*/ 85912 h 1186951"/>
              <a:gd name="connsiteX7" fmla="*/ 3543300 w 7112977"/>
              <a:gd name="connsiteY7" fmla="*/ 68327 h 1186951"/>
              <a:gd name="connsiteX8" fmla="*/ 3754315 w 7112977"/>
              <a:gd name="connsiteY8" fmla="*/ 850843 h 1186951"/>
              <a:gd name="connsiteX9" fmla="*/ 4255477 w 7112977"/>
              <a:gd name="connsiteY9" fmla="*/ 1088235 h 1186951"/>
              <a:gd name="connsiteX10" fmla="*/ 4906108 w 7112977"/>
              <a:gd name="connsiteY10" fmla="*/ 1158574 h 1186951"/>
              <a:gd name="connsiteX11" fmla="*/ 5046785 w 7112977"/>
              <a:gd name="connsiteY11" fmla="*/ 762920 h 1186951"/>
              <a:gd name="connsiteX12" fmla="*/ 5257800 w 7112977"/>
              <a:gd name="connsiteY12" fmla="*/ 323304 h 1186951"/>
              <a:gd name="connsiteX13" fmla="*/ 5996354 w 7112977"/>
              <a:gd name="connsiteY13" fmla="*/ 121081 h 1186951"/>
              <a:gd name="connsiteX14" fmla="*/ 6251331 w 7112977"/>
              <a:gd name="connsiteY14" fmla="*/ 121081 h 1186951"/>
              <a:gd name="connsiteX15" fmla="*/ 6312877 w 7112977"/>
              <a:gd name="connsiteY15" fmla="*/ 833258 h 1186951"/>
              <a:gd name="connsiteX16" fmla="*/ 6726115 w 7112977"/>
              <a:gd name="connsiteY16" fmla="*/ 1123404 h 1186951"/>
              <a:gd name="connsiteX17" fmla="*/ 7112977 w 7112977"/>
              <a:gd name="connsiteY17" fmla="*/ 1184950 h 1186951"/>
              <a:gd name="connsiteX0" fmla="*/ 0 w 7112977"/>
              <a:gd name="connsiteY0" fmla="*/ 270550 h 1186951"/>
              <a:gd name="connsiteX1" fmla="*/ 351692 w 7112977"/>
              <a:gd name="connsiteY1" fmla="*/ 85912 h 1186951"/>
              <a:gd name="connsiteX2" fmla="*/ 835269 w 7112977"/>
              <a:gd name="connsiteY2" fmla="*/ 138666 h 1186951"/>
              <a:gd name="connsiteX3" fmla="*/ 984738 w 7112977"/>
              <a:gd name="connsiteY3" fmla="*/ 965143 h 1186951"/>
              <a:gd name="connsiteX4" fmla="*/ 2189285 w 7112977"/>
              <a:gd name="connsiteY4" fmla="*/ 1158574 h 1186951"/>
              <a:gd name="connsiteX5" fmla="*/ 2461846 w 7112977"/>
              <a:gd name="connsiteY5" fmla="*/ 472774 h 1186951"/>
              <a:gd name="connsiteX6" fmla="*/ 2910254 w 7112977"/>
              <a:gd name="connsiteY6" fmla="*/ 85912 h 1186951"/>
              <a:gd name="connsiteX7" fmla="*/ 3543300 w 7112977"/>
              <a:gd name="connsiteY7" fmla="*/ 68327 h 1186951"/>
              <a:gd name="connsiteX8" fmla="*/ 3754315 w 7112977"/>
              <a:gd name="connsiteY8" fmla="*/ 850843 h 1186951"/>
              <a:gd name="connsiteX9" fmla="*/ 4255477 w 7112977"/>
              <a:gd name="connsiteY9" fmla="*/ 1088235 h 1186951"/>
              <a:gd name="connsiteX10" fmla="*/ 4906108 w 7112977"/>
              <a:gd name="connsiteY10" fmla="*/ 1158574 h 1186951"/>
              <a:gd name="connsiteX11" fmla="*/ 5046785 w 7112977"/>
              <a:gd name="connsiteY11" fmla="*/ 762920 h 1186951"/>
              <a:gd name="connsiteX12" fmla="*/ 5257800 w 7112977"/>
              <a:gd name="connsiteY12" fmla="*/ 323304 h 1186951"/>
              <a:gd name="connsiteX13" fmla="*/ 5996354 w 7112977"/>
              <a:gd name="connsiteY13" fmla="*/ 121081 h 1186951"/>
              <a:gd name="connsiteX14" fmla="*/ 6251331 w 7112977"/>
              <a:gd name="connsiteY14" fmla="*/ 121081 h 1186951"/>
              <a:gd name="connsiteX15" fmla="*/ 6312877 w 7112977"/>
              <a:gd name="connsiteY15" fmla="*/ 833258 h 1186951"/>
              <a:gd name="connsiteX16" fmla="*/ 6726115 w 7112977"/>
              <a:gd name="connsiteY16" fmla="*/ 1123404 h 1186951"/>
              <a:gd name="connsiteX17" fmla="*/ 7112977 w 7112977"/>
              <a:gd name="connsiteY17" fmla="*/ 1184950 h 1186951"/>
              <a:gd name="connsiteX0" fmla="*/ 0 w 7112977"/>
              <a:gd name="connsiteY0" fmla="*/ 270550 h 1186951"/>
              <a:gd name="connsiteX1" fmla="*/ 351692 w 7112977"/>
              <a:gd name="connsiteY1" fmla="*/ 85912 h 1186951"/>
              <a:gd name="connsiteX2" fmla="*/ 835269 w 7112977"/>
              <a:gd name="connsiteY2" fmla="*/ 138666 h 1186951"/>
              <a:gd name="connsiteX3" fmla="*/ 984738 w 7112977"/>
              <a:gd name="connsiteY3" fmla="*/ 965143 h 1186951"/>
              <a:gd name="connsiteX4" fmla="*/ 2189285 w 7112977"/>
              <a:gd name="connsiteY4" fmla="*/ 1158574 h 1186951"/>
              <a:gd name="connsiteX5" fmla="*/ 2461846 w 7112977"/>
              <a:gd name="connsiteY5" fmla="*/ 472774 h 1186951"/>
              <a:gd name="connsiteX6" fmla="*/ 2910254 w 7112977"/>
              <a:gd name="connsiteY6" fmla="*/ 85912 h 1186951"/>
              <a:gd name="connsiteX7" fmla="*/ 3543300 w 7112977"/>
              <a:gd name="connsiteY7" fmla="*/ 68327 h 1186951"/>
              <a:gd name="connsiteX8" fmla="*/ 3754315 w 7112977"/>
              <a:gd name="connsiteY8" fmla="*/ 850843 h 1186951"/>
              <a:gd name="connsiteX9" fmla="*/ 4255477 w 7112977"/>
              <a:gd name="connsiteY9" fmla="*/ 1088235 h 1186951"/>
              <a:gd name="connsiteX10" fmla="*/ 4906108 w 7112977"/>
              <a:gd name="connsiteY10" fmla="*/ 1158574 h 1186951"/>
              <a:gd name="connsiteX11" fmla="*/ 5046785 w 7112977"/>
              <a:gd name="connsiteY11" fmla="*/ 762920 h 1186951"/>
              <a:gd name="connsiteX12" fmla="*/ 5257800 w 7112977"/>
              <a:gd name="connsiteY12" fmla="*/ 323304 h 1186951"/>
              <a:gd name="connsiteX13" fmla="*/ 5996354 w 7112977"/>
              <a:gd name="connsiteY13" fmla="*/ 121081 h 1186951"/>
              <a:gd name="connsiteX14" fmla="*/ 6251331 w 7112977"/>
              <a:gd name="connsiteY14" fmla="*/ 121081 h 1186951"/>
              <a:gd name="connsiteX15" fmla="*/ 6312877 w 7112977"/>
              <a:gd name="connsiteY15" fmla="*/ 833258 h 1186951"/>
              <a:gd name="connsiteX16" fmla="*/ 6726115 w 7112977"/>
              <a:gd name="connsiteY16" fmla="*/ 1123404 h 1186951"/>
              <a:gd name="connsiteX17" fmla="*/ 7112977 w 7112977"/>
              <a:gd name="connsiteY17" fmla="*/ 1184950 h 1186951"/>
              <a:gd name="connsiteX0" fmla="*/ 0 w 7112977"/>
              <a:gd name="connsiteY0" fmla="*/ 270550 h 1186951"/>
              <a:gd name="connsiteX1" fmla="*/ 351692 w 7112977"/>
              <a:gd name="connsiteY1" fmla="*/ 85912 h 1186951"/>
              <a:gd name="connsiteX2" fmla="*/ 835269 w 7112977"/>
              <a:gd name="connsiteY2" fmla="*/ 138666 h 1186951"/>
              <a:gd name="connsiteX3" fmla="*/ 984738 w 7112977"/>
              <a:gd name="connsiteY3" fmla="*/ 965143 h 1186951"/>
              <a:gd name="connsiteX4" fmla="*/ 2189285 w 7112977"/>
              <a:gd name="connsiteY4" fmla="*/ 1158574 h 1186951"/>
              <a:gd name="connsiteX5" fmla="*/ 2461846 w 7112977"/>
              <a:gd name="connsiteY5" fmla="*/ 472774 h 1186951"/>
              <a:gd name="connsiteX6" fmla="*/ 2910254 w 7112977"/>
              <a:gd name="connsiteY6" fmla="*/ 85912 h 1186951"/>
              <a:gd name="connsiteX7" fmla="*/ 3543300 w 7112977"/>
              <a:gd name="connsiteY7" fmla="*/ 68327 h 1186951"/>
              <a:gd name="connsiteX8" fmla="*/ 3754315 w 7112977"/>
              <a:gd name="connsiteY8" fmla="*/ 850843 h 1186951"/>
              <a:gd name="connsiteX9" fmla="*/ 4255477 w 7112977"/>
              <a:gd name="connsiteY9" fmla="*/ 1088235 h 1186951"/>
              <a:gd name="connsiteX10" fmla="*/ 4906108 w 7112977"/>
              <a:gd name="connsiteY10" fmla="*/ 1158574 h 1186951"/>
              <a:gd name="connsiteX11" fmla="*/ 5046785 w 7112977"/>
              <a:gd name="connsiteY11" fmla="*/ 762920 h 1186951"/>
              <a:gd name="connsiteX12" fmla="*/ 5257800 w 7112977"/>
              <a:gd name="connsiteY12" fmla="*/ 323304 h 1186951"/>
              <a:gd name="connsiteX13" fmla="*/ 5996354 w 7112977"/>
              <a:gd name="connsiteY13" fmla="*/ 121081 h 1186951"/>
              <a:gd name="connsiteX14" fmla="*/ 6251331 w 7112977"/>
              <a:gd name="connsiteY14" fmla="*/ 121081 h 1186951"/>
              <a:gd name="connsiteX15" fmla="*/ 6312877 w 7112977"/>
              <a:gd name="connsiteY15" fmla="*/ 833258 h 1186951"/>
              <a:gd name="connsiteX16" fmla="*/ 6726115 w 7112977"/>
              <a:gd name="connsiteY16" fmla="*/ 1123404 h 1186951"/>
              <a:gd name="connsiteX17" fmla="*/ 7112977 w 7112977"/>
              <a:gd name="connsiteY17" fmla="*/ 1184950 h 1186951"/>
              <a:gd name="connsiteX0" fmla="*/ 0 w 7112977"/>
              <a:gd name="connsiteY0" fmla="*/ 270550 h 1186951"/>
              <a:gd name="connsiteX1" fmla="*/ 351692 w 7112977"/>
              <a:gd name="connsiteY1" fmla="*/ 85912 h 1186951"/>
              <a:gd name="connsiteX2" fmla="*/ 835269 w 7112977"/>
              <a:gd name="connsiteY2" fmla="*/ 138666 h 1186951"/>
              <a:gd name="connsiteX3" fmla="*/ 984738 w 7112977"/>
              <a:gd name="connsiteY3" fmla="*/ 965143 h 1186951"/>
              <a:gd name="connsiteX4" fmla="*/ 2189285 w 7112977"/>
              <a:gd name="connsiteY4" fmla="*/ 1158574 h 1186951"/>
              <a:gd name="connsiteX5" fmla="*/ 2461846 w 7112977"/>
              <a:gd name="connsiteY5" fmla="*/ 472774 h 1186951"/>
              <a:gd name="connsiteX6" fmla="*/ 2910254 w 7112977"/>
              <a:gd name="connsiteY6" fmla="*/ 85912 h 1186951"/>
              <a:gd name="connsiteX7" fmla="*/ 3543300 w 7112977"/>
              <a:gd name="connsiteY7" fmla="*/ 68327 h 1186951"/>
              <a:gd name="connsiteX8" fmla="*/ 3754315 w 7112977"/>
              <a:gd name="connsiteY8" fmla="*/ 850843 h 1186951"/>
              <a:gd name="connsiteX9" fmla="*/ 4255477 w 7112977"/>
              <a:gd name="connsiteY9" fmla="*/ 1088235 h 1186951"/>
              <a:gd name="connsiteX10" fmla="*/ 4906108 w 7112977"/>
              <a:gd name="connsiteY10" fmla="*/ 1158574 h 1186951"/>
              <a:gd name="connsiteX11" fmla="*/ 5046785 w 7112977"/>
              <a:gd name="connsiteY11" fmla="*/ 762920 h 1186951"/>
              <a:gd name="connsiteX12" fmla="*/ 5257800 w 7112977"/>
              <a:gd name="connsiteY12" fmla="*/ 323304 h 1186951"/>
              <a:gd name="connsiteX13" fmla="*/ 5996354 w 7112977"/>
              <a:gd name="connsiteY13" fmla="*/ 121081 h 1186951"/>
              <a:gd name="connsiteX14" fmla="*/ 6251331 w 7112977"/>
              <a:gd name="connsiteY14" fmla="*/ 121081 h 1186951"/>
              <a:gd name="connsiteX15" fmla="*/ 6312877 w 7112977"/>
              <a:gd name="connsiteY15" fmla="*/ 833258 h 1186951"/>
              <a:gd name="connsiteX16" fmla="*/ 6726115 w 7112977"/>
              <a:gd name="connsiteY16" fmla="*/ 1123404 h 1186951"/>
              <a:gd name="connsiteX17" fmla="*/ 7112977 w 7112977"/>
              <a:gd name="connsiteY17" fmla="*/ 1184950 h 1186951"/>
              <a:gd name="connsiteX0" fmla="*/ 0 w 7112977"/>
              <a:gd name="connsiteY0" fmla="*/ 270550 h 1187332"/>
              <a:gd name="connsiteX1" fmla="*/ 351692 w 7112977"/>
              <a:gd name="connsiteY1" fmla="*/ 85912 h 1187332"/>
              <a:gd name="connsiteX2" fmla="*/ 852854 w 7112977"/>
              <a:gd name="connsiteY2" fmla="*/ 121082 h 1187332"/>
              <a:gd name="connsiteX3" fmla="*/ 984738 w 7112977"/>
              <a:gd name="connsiteY3" fmla="*/ 965143 h 1187332"/>
              <a:gd name="connsiteX4" fmla="*/ 2189285 w 7112977"/>
              <a:gd name="connsiteY4" fmla="*/ 1158574 h 1187332"/>
              <a:gd name="connsiteX5" fmla="*/ 2461846 w 7112977"/>
              <a:gd name="connsiteY5" fmla="*/ 472774 h 1187332"/>
              <a:gd name="connsiteX6" fmla="*/ 2910254 w 7112977"/>
              <a:gd name="connsiteY6" fmla="*/ 85912 h 1187332"/>
              <a:gd name="connsiteX7" fmla="*/ 3543300 w 7112977"/>
              <a:gd name="connsiteY7" fmla="*/ 68327 h 1187332"/>
              <a:gd name="connsiteX8" fmla="*/ 3754315 w 7112977"/>
              <a:gd name="connsiteY8" fmla="*/ 850843 h 1187332"/>
              <a:gd name="connsiteX9" fmla="*/ 4255477 w 7112977"/>
              <a:gd name="connsiteY9" fmla="*/ 1088235 h 1187332"/>
              <a:gd name="connsiteX10" fmla="*/ 4906108 w 7112977"/>
              <a:gd name="connsiteY10" fmla="*/ 1158574 h 1187332"/>
              <a:gd name="connsiteX11" fmla="*/ 5046785 w 7112977"/>
              <a:gd name="connsiteY11" fmla="*/ 762920 h 1187332"/>
              <a:gd name="connsiteX12" fmla="*/ 5257800 w 7112977"/>
              <a:gd name="connsiteY12" fmla="*/ 323304 h 1187332"/>
              <a:gd name="connsiteX13" fmla="*/ 5996354 w 7112977"/>
              <a:gd name="connsiteY13" fmla="*/ 121081 h 1187332"/>
              <a:gd name="connsiteX14" fmla="*/ 6251331 w 7112977"/>
              <a:gd name="connsiteY14" fmla="*/ 121081 h 1187332"/>
              <a:gd name="connsiteX15" fmla="*/ 6312877 w 7112977"/>
              <a:gd name="connsiteY15" fmla="*/ 833258 h 1187332"/>
              <a:gd name="connsiteX16" fmla="*/ 6726115 w 7112977"/>
              <a:gd name="connsiteY16" fmla="*/ 1123404 h 1187332"/>
              <a:gd name="connsiteX17" fmla="*/ 7112977 w 7112977"/>
              <a:gd name="connsiteY17" fmla="*/ 1184950 h 1187332"/>
              <a:gd name="connsiteX0" fmla="*/ 0 w 7112977"/>
              <a:gd name="connsiteY0" fmla="*/ 270550 h 1187332"/>
              <a:gd name="connsiteX1" fmla="*/ 351692 w 7112977"/>
              <a:gd name="connsiteY1" fmla="*/ 85912 h 1187332"/>
              <a:gd name="connsiteX2" fmla="*/ 852854 w 7112977"/>
              <a:gd name="connsiteY2" fmla="*/ 121082 h 1187332"/>
              <a:gd name="connsiteX3" fmla="*/ 984738 w 7112977"/>
              <a:gd name="connsiteY3" fmla="*/ 965143 h 1187332"/>
              <a:gd name="connsiteX4" fmla="*/ 2189285 w 7112977"/>
              <a:gd name="connsiteY4" fmla="*/ 1158574 h 1187332"/>
              <a:gd name="connsiteX5" fmla="*/ 2461846 w 7112977"/>
              <a:gd name="connsiteY5" fmla="*/ 472774 h 1187332"/>
              <a:gd name="connsiteX6" fmla="*/ 2910254 w 7112977"/>
              <a:gd name="connsiteY6" fmla="*/ 85912 h 1187332"/>
              <a:gd name="connsiteX7" fmla="*/ 3543300 w 7112977"/>
              <a:gd name="connsiteY7" fmla="*/ 68327 h 1187332"/>
              <a:gd name="connsiteX8" fmla="*/ 3754315 w 7112977"/>
              <a:gd name="connsiteY8" fmla="*/ 850843 h 1187332"/>
              <a:gd name="connsiteX9" fmla="*/ 4255477 w 7112977"/>
              <a:gd name="connsiteY9" fmla="*/ 1088235 h 1187332"/>
              <a:gd name="connsiteX10" fmla="*/ 4906108 w 7112977"/>
              <a:gd name="connsiteY10" fmla="*/ 1158574 h 1187332"/>
              <a:gd name="connsiteX11" fmla="*/ 5046785 w 7112977"/>
              <a:gd name="connsiteY11" fmla="*/ 762920 h 1187332"/>
              <a:gd name="connsiteX12" fmla="*/ 5257800 w 7112977"/>
              <a:gd name="connsiteY12" fmla="*/ 323304 h 1187332"/>
              <a:gd name="connsiteX13" fmla="*/ 5996354 w 7112977"/>
              <a:gd name="connsiteY13" fmla="*/ 121081 h 1187332"/>
              <a:gd name="connsiteX14" fmla="*/ 6251331 w 7112977"/>
              <a:gd name="connsiteY14" fmla="*/ 121081 h 1187332"/>
              <a:gd name="connsiteX15" fmla="*/ 6312877 w 7112977"/>
              <a:gd name="connsiteY15" fmla="*/ 833258 h 1187332"/>
              <a:gd name="connsiteX16" fmla="*/ 6726115 w 7112977"/>
              <a:gd name="connsiteY16" fmla="*/ 1123404 h 1187332"/>
              <a:gd name="connsiteX17" fmla="*/ 7112977 w 7112977"/>
              <a:gd name="connsiteY17" fmla="*/ 1184950 h 1187332"/>
              <a:gd name="connsiteX0" fmla="*/ 0 w 7112977"/>
              <a:gd name="connsiteY0" fmla="*/ 270550 h 1216790"/>
              <a:gd name="connsiteX1" fmla="*/ 351692 w 7112977"/>
              <a:gd name="connsiteY1" fmla="*/ 85912 h 1216790"/>
              <a:gd name="connsiteX2" fmla="*/ 852854 w 7112977"/>
              <a:gd name="connsiteY2" fmla="*/ 121082 h 1216790"/>
              <a:gd name="connsiteX3" fmla="*/ 1151792 w 7112977"/>
              <a:gd name="connsiteY3" fmla="*/ 1061858 h 1216790"/>
              <a:gd name="connsiteX4" fmla="*/ 2189285 w 7112977"/>
              <a:gd name="connsiteY4" fmla="*/ 1158574 h 1216790"/>
              <a:gd name="connsiteX5" fmla="*/ 2461846 w 7112977"/>
              <a:gd name="connsiteY5" fmla="*/ 472774 h 1216790"/>
              <a:gd name="connsiteX6" fmla="*/ 2910254 w 7112977"/>
              <a:gd name="connsiteY6" fmla="*/ 85912 h 1216790"/>
              <a:gd name="connsiteX7" fmla="*/ 3543300 w 7112977"/>
              <a:gd name="connsiteY7" fmla="*/ 68327 h 1216790"/>
              <a:gd name="connsiteX8" fmla="*/ 3754315 w 7112977"/>
              <a:gd name="connsiteY8" fmla="*/ 850843 h 1216790"/>
              <a:gd name="connsiteX9" fmla="*/ 4255477 w 7112977"/>
              <a:gd name="connsiteY9" fmla="*/ 1088235 h 1216790"/>
              <a:gd name="connsiteX10" fmla="*/ 4906108 w 7112977"/>
              <a:gd name="connsiteY10" fmla="*/ 1158574 h 1216790"/>
              <a:gd name="connsiteX11" fmla="*/ 5046785 w 7112977"/>
              <a:gd name="connsiteY11" fmla="*/ 762920 h 1216790"/>
              <a:gd name="connsiteX12" fmla="*/ 5257800 w 7112977"/>
              <a:gd name="connsiteY12" fmla="*/ 323304 h 1216790"/>
              <a:gd name="connsiteX13" fmla="*/ 5996354 w 7112977"/>
              <a:gd name="connsiteY13" fmla="*/ 121081 h 1216790"/>
              <a:gd name="connsiteX14" fmla="*/ 6251331 w 7112977"/>
              <a:gd name="connsiteY14" fmla="*/ 121081 h 1216790"/>
              <a:gd name="connsiteX15" fmla="*/ 6312877 w 7112977"/>
              <a:gd name="connsiteY15" fmla="*/ 833258 h 1216790"/>
              <a:gd name="connsiteX16" fmla="*/ 6726115 w 7112977"/>
              <a:gd name="connsiteY16" fmla="*/ 1123404 h 1216790"/>
              <a:gd name="connsiteX17" fmla="*/ 7112977 w 7112977"/>
              <a:gd name="connsiteY17" fmla="*/ 1184950 h 1216790"/>
              <a:gd name="connsiteX0" fmla="*/ 0 w 7112977"/>
              <a:gd name="connsiteY0" fmla="*/ 270550 h 1184950"/>
              <a:gd name="connsiteX1" fmla="*/ 351692 w 7112977"/>
              <a:gd name="connsiteY1" fmla="*/ 85912 h 1184950"/>
              <a:gd name="connsiteX2" fmla="*/ 852854 w 7112977"/>
              <a:gd name="connsiteY2" fmla="*/ 121082 h 1184950"/>
              <a:gd name="connsiteX3" fmla="*/ 1151792 w 7112977"/>
              <a:gd name="connsiteY3" fmla="*/ 1061858 h 1184950"/>
              <a:gd name="connsiteX4" fmla="*/ 2189285 w 7112977"/>
              <a:gd name="connsiteY4" fmla="*/ 1158574 h 1184950"/>
              <a:gd name="connsiteX5" fmla="*/ 2461846 w 7112977"/>
              <a:gd name="connsiteY5" fmla="*/ 472774 h 1184950"/>
              <a:gd name="connsiteX6" fmla="*/ 2910254 w 7112977"/>
              <a:gd name="connsiteY6" fmla="*/ 85912 h 1184950"/>
              <a:gd name="connsiteX7" fmla="*/ 3543300 w 7112977"/>
              <a:gd name="connsiteY7" fmla="*/ 68327 h 1184950"/>
              <a:gd name="connsiteX8" fmla="*/ 3754315 w 7112977"/>
              <a:gd name="connsiteY8" fmla="*/ 850843 h 1184950"/>
              <a:gd name="connsiteX9" fmla="*/ 4255477 w 7112977"/>
              <a:gd name="connsiteY9" fmla="*/ 1088235 h 1184950"/>
              <a:gd name="connsiteX10" fmla="*/ 4906108 w 7112977"/>
              <a:gd name="connsiteY10" fmla="*/ 1158574 h 1184950"/>
              <a:gd name="connsiteX11" fmla="*/ 5046785 w 7112977"/>
              <a:gd name="connsiteY11" fmla="*/ 762920 h 1184950"/>
              <a:gd name="connsiteX12" fmla="*/ 5257800 w 7112977"/>
              <a:gd name="connsiteY12" fmla="*/ 323304 h 1184950"/>
              <a:gd name="connsiteX13" fmla="*/ 5996354 w 7112977"/>
              <a:gd name="connsiteY13" fmla="*/ 121081 h 1184950"/>
              <a:gd name="connsiteX14" fmla="*/ 6251331 w 7112977"/>
              <a:gd name="connsiteY14" fmla="*/ 121081 h 1184950"/>
              <a:gd name="connsiteX15" fmla="*/ 6312877 w 7112977"/>
              <a:gd name="connsiteY15" fmla="*/ 833258 h 1184950"/>
              <a:gd name="connsiteX16" fmla="*/ 6726115 w 7112977"/>
              <a:gd name="connsiteY16" fmla="*/ 1123404 h 1184950"/>
              <a:gd name="connsiteX17" fmla="*/ 7112977 w 7112977"/>
              <a:gd name="connsiteY17" fmla="*/ 1184950 h 1184950"/>
              <a:gd name="connsiteX0" fmla="*/ 0 w 7112977"/>
              <a:gd name="connsiteY0" fmla="*/ 270550 h 1189279"/>
              <a:gd name="connsiteX1" fmla="*/ 351692 w 7112977"/>
              <a:gd name="connsiteY1" fmla="*/ 85912 h 1189279"/>
              <a:gd name="connsiteX2" fmla="*/ 852854 w 7112977"/>
              <a:gd name="connsiteY2" fmla="*/ 121082 h 1189279"/>
              <a:gd name="connsiteX3" fmla="*/ 1178169 w 7112977"/>
              <a:gd name="connsiteY3" fmla="*/ 973935 h 1189279"/>
              <a:gd name="connsiteX4" fmla="*/ 2189285 w 7112977"/>
              <a:gd name="connsiteY4" fmla="*/ 1158574 h 1189279"/>
              <a:gd name="connsiteX5" fmla="*/ 2461846 w 7112977"/>
              <a:gd name="connsiteY5" fmla="*/ 472774 h 1189279"/>
              <a:gd name="connsiteX6" fmla="*/ 2910254 w 7112977"/>
              <a:gd name="connsiteY6" fmla="*/ 85912 h 1189279"/>
              <a:gd name="connsiteX7" fmla="*/ 3543300 w 7112977"/>
              <a:gd name="connsiteY7" fmla="*/ 68327 h 1189279"/>
              <a:gd name="connsiteX8" fmla="*/ 3754315 w 7112977"/>
              <a:gd name="connsiteY8" fmla="*/ 850843 h 1189279"/>
              <a:gd name="connsiteX9" fmla="*/ 4255477 w 7112977"/>
              <a:gd name="connsiteY9" fmla="*/ 1088235 h 1189279"/>
              <a:gd name="connsiteX10" fmla="*/ 4906108 w 7112977"/>
              <a:gd name="connsiteY10" fmla="*/ 1158574 h 1189279"/>
              <a:gd name="connsiteX11" fmla="*/ 5046785 w 7112977"/>
              <a:gd name="connsiteY11" fmla="*/ 762920 h 1189279"/>
              <a:gd name="connsiteX12" fmla="*/ 5257800 w 7112977"/>
              <a:gd name="connsiteY12" fmla="*/ 323304 h 1189279"/>
              <a:gd name="connsiteX13" fmla="*/ 5996354 w 7112977"/>
              <a:gd name="connsiteY13" fmla="*/ 121081 h 1189279"/>
              <a:gd name="connsiteX14" fmla="*/ 6251331 w 7112977"/>
              <a:gd name="connsiteY14" fmla="*/ 121081 h 1189279"/>
              <a:gd name="connsiteX15" fmla="*/ 6312877 w 7112977"/>
              <a:gd name="connsiteY15" fmla="*/ 833258 h 1189279"/>
              <a:gd name="connsiteX16" fmla="*/ 6726115 w 7112977"/>
              <a:gd name="connsiteY16" fmla="*/ 1123404 h 1189279"/>
              <a:gd name="connsiteX17" fmla="*/ 7112977 w 7112977"/>
              <a:gd name="connsiteY17" fmla="*/ 1184950 h 1189279"/>
              <a:gd name="connsiteX0" fmla="*/ 0 w 7112977"/>
              <a:gd name="connsiteY0" fmla="*/ 270550 h 1189279"/>
              <a:gd name="connsiteX1" fmla="*/ 351692 w 7112977"/>
              <a:gd name="connsiteY1" fmla="*/ 85912 h 1189279"/>
              <a:gd name="connsiteX2" fmla="*/ 852854 w 7112977"/>
              <a:gd name="connsiteY2" fmla="*/ 121082 h 1189279"/>
              <a:gd name="connsiteX3" fmla="*/ 1178169 w 7112977"/>
              <a:gd name="connsiteY3" fmla="*/ 973935 h 1189279"/>
              <a:gd name="connsiteX4" fmla="*/ 2189285 w 7112977"/>
              <a:gd name="connsiteY4" fmla="*/ 1158574 h 1189279"/>
              <a:gd name="connsiteX5" fmla="*/ 2461846 w 7112977"/>
              <a:gd name="connsiteY5" fmla="*/ 472774 h 1189279"/>
              <a:gd name="connsiteX6" fmla="*/ 2910254 w 7112977"/>
              <a:gd name="connsiteY6" fmla="*/ 85912 h 1189279"/>
              <a:gd name="connsiteX7" fmla="*/ 3543300 w 7112977"/>
              <a:gd name="connsiteY7" fmla="*/ 68327 h 1189279"/>
              <a:gd name="connsiteX8" fmla="*/ 3754315 w 7112977"/>
              <a:gd name="connsiteY8" fmla="*/ 850843 h 1189279"/>
              <a:gd name="connsiteX9" fmla="*/ 4255477 w 7112977"/>
              <a:gd name="connsiteY9" fmla="*/ 1088235 h 1189279"/>
              <a:gd name="connsiteX10" fmla="*/ 4906108 w 7112977"/>
              <a:gd name="connsiteY10" fmla="*/ 1158574 h 1189279"/>
              <a:gd name="connsiteX11" fmla="*/ 5046785 w 7112977"/>
              <a:gd name="connsiteY11" fmla="*/ 762920 h 1189279"/>
              <a:gd name="connsiteX12" fmla="*/ 5257800 w 7112977"/>
              <a:gd name="connsiteY12" fmla="*/ 323304 h 1189279"/>
              <a:gd name="connsiteX13" fmla="*/ 5996354 w 7112977"/>
              <a:gd name="connsiteY13" fmla="*/ 121081 h 1189279"/>
              <a:gd name="connsiteX14" fmla="*/ 6251331 w 7112977"/>
              <a:gd name="connsiteY14" fmla="*/ 121081 h 1189279"/>
              <a:gd name="connsiteX15" fmla="*/ 6312877 w 7112977"/>
              <a:gd name="connsiteY15" fmla="*/ 833258 h 1189279"/>
              <a:gd name="connsiteX16" fmla="*/ 6726115 w 7112977"/>
              <a:gd name="connsiteY16" fmla="*/ 1123404 h 1189279"/>
              <a:gd name="connsiteX17" fmla="*/ 7112977 w 7112977"/>
              <a:gd name="connsiteY17" fmla="*/ 1184950 h 1189279"/>
              <a:gd name="connsiteX0" fmla="*/ 0 w 7112977"/>
              <a:gd name="connsiteY0" fmla="*/ 270550 h 1189279"/>
              <a:gd name="connsiteX1" fmla="*/ 351692 w 7112977"/>
              <a:gd name="connsiteY1" fmla="*/ 85912 h 1189279"/>
              <a:gd name="connsiteX2" fmla="*/ 852854 w 7112977"/>
              <a:gd name="connsiteY2" fmla="*/ 121082 h 1189279"/>
              <a:gd name="connsiteX3" fmla="*/ 1178169 w 7112977"/>
              <a:gd name="connsiteY3" fmla="*/ 973935 h 1189279"/>
              <a:gd name="connsiteX4" fmla="*/ 2189285 w 7112977"/>
              <a:gd name="connsiteY4" fmla="*/ 1158574 h 1189279"/>
              <a:gd name="connsiteX5" fmla="*/ 2461846 w 7112977"/>
              <a:gd name="connsiteY5" fmla="*/ 472774 h 1189279"/>
              <a:gd name="connsiteX6" fmla="*/ 2910254 w 7112977"/>
              <a:gd name="connsiteY6" fmla="*/ 85912 h 1189279"/>
              <a:gd name="connsiteX7" fmla="*/ 3543300 w 7112977"/>
              <a:gd name="connsiteY7" fmla="*/ 68327 h 1189279"/>
              <a:gd name="connsiteX8" fmla="*/ 3754315 w 7112977"/>
              <a:gd name="connsiteY8" fmla="*/ 850843 h 1189279"/>
              <a:gd name="connsiteX9" fmla="*/ 4255477 w 7112977"/>
              <a:gd name="connsiteY9" fmla="*/ 1088235 h 1189279"/>
              <a:gd name="connsiteX10" fmla="*/ 4906108 w 7112977"/>
              <a:gd name="connsiteY10" fmla="*/ 1158574 h 1189279"/>
              <a:gd name="connsiteX11" fmla="*/ 5046785 w 7112977"/>
              <a:gd name="connsiteY11" fmla="*/ 762920 h 1189279"/>
              <a:gd name="connsiteX12" fmla="*/ 5257800 w 7112977"/>
              <a:gd name="connsiteY12" fmla="*/ 323304 h 1189279"/>
              <a:gd name="connsiteX13" fmla="*/ 5996354 w 7112977"/>
              <a:gd name="connsiteY13" fmla="*/ 121081 h 1189279"/>
              <a:gd name="connsiteX14" fmla="*/ 6251331 w 7112977"/>
              <a:gd name="connsiteY14" fmla="*/ 121081 h 1189279"/>
              <a:gd name="connsiteX15" fmla="*/ 6312877 w 7112977"/>
              <a:gd name="connsiteY15" fmla="*/ 833258 h 1189279"/>
              <a:gd name="connsiteX16" fmla="*/ 6726115 w 7112977"/>
              <a:gd name="connsiteY16" fmla="*/ 1123404 h 1189279"/>
              <a:gd name="connsiteX17" fmla="*/ 7112977 w 7112977"/>
              <a:gd name="connsiteY17" fmla="*/ 1184950 h 1189279"/>
              <a:gd name="connsiteX0" fmla="*/ 0 w 7112977"/>
              <a:gd name="connsiteY0" fmla="*/ 267367 h 1186096"/>
              <a:gd name="connsiteX1" fmla="*/ 351692 w 7112977"/>
              <a:gd name="connsiteY1" fmla="*/ 82729 h 1186096"/>
              <a:gd name="connsiteX2" fmla="*/ 852854 w 7112977"/>
              <a:gd name="connsiteY2" fmla="*/ 117899 h 1186096"/>
              <a:gd name="connsiteX3" fmla="*/ 1178169 w 7112977"/>
              <a:gd name="connsiteY3" fmla="*/ 970752 h 1186096"/>
              <a:gd name="connsiteX4" fmla="*/ 2189285 w 7112977"/>
              <a:gd name="connsiteY4" fmla="*/ 1155391 h 1186096"/>
              <a:gd name="connsiteX5" fmla="*/ 2356339 w 7112977"/>
              <a:gd name="connsiteY5" fmla="*/ 399252 h 1186096"/>
              <a:gd name="connsiteX6" fmla="*/ 2910254 w 7112977"/>
              <a:gd name="connsiteY6" fmla="*/ 82729 h 1186096"/>
              <a:gd name="connsiteX7" fmla="*/ 3543300 w 7112977"/>
              <a:gd name="connsiteY7" fmla="*/ 65144 h 1186096"/>
              <a:gd name="connsiteX8" fmla="*/ 3754315 w 7112977"/>
              <a:gd name="connsiteY8" fmla="*/ 847660 h 1186096"/>
              <a:gd name="connsiteX9" fmla="*/ 4255477 w 7112977"/>
              <a:gd name="connsiteY9" fmla="*/ 1085052 h 1186096"/>
              <a:gd name="connsiteX10" fmla="*/ 4906108 w 7112977"/>
              <a:gd name="connsiteY10" fmla="*/ 1155391 h 1186096"/>
              <a:gd name="connsiteX11" fmla="*/ 5046785 w 7112977"/>
              <a:gd name="connsiteY11" fmla="*/ 759737 h 1186096"/>
              <a:gd name="connsiteX12" fmla="*/ 5257800 w 7112977"/>
              <a:gd name="connsiteY12" fmla="*/ 320121 h 1186096"/>
              <a:gd name="connsiteX13" fmla="*/ 5996354 w 7112977"/>
              <a:gd name="connsiteY13" fmla="*/ 117898 h 1186096"/>
              <a:gd name="connsiteX14" fmla="*/ 6251331 w 7112977"/>
              <a:gd name="connsiteY14" fmla="*/ 117898 h 1186096"/>
              <a:gd name="connsiteX15" fmla="*/ 6312877 w 7112977"/>
              <a:gd name="connsiteY15" fmla="*/ 830075 h 1186096"/>
              <a:gd name="connsiteX16" fmla="*/ 6726115 w 7112977"/>
              <a:gd name="connsiteY16" fmla="*/ 1120221 h 1186096"/>
              <a:gd name="connsiteX17" fmla="*/ 7112977 w 7112977"/>
              <a:gd name="connsiteY17" fmla="*/ 1181767 h 1186096"/>
              <a:gd name="connsiteX0" fmla="*/ 0 w 7112977"/>
              <a:gd name="connsiteY0" fmla="*/ 278585 h 1197314"/>
              <a:gd name="connsiteX1" fmla="*/ 351692 w 7112977"/>
              <a:gd name="connsiteY1" fmla="*/ 93947 h 1197314"/>
              <a:gd name="connsiteX2" fmla="*/ 852854 w 7112977"/>
              <a:gd name="connsiteY2" fmla="*/ 129117 h 1197314"/>
              <a:gd name="connsiteX3" fmla="*/ 1178169 w 7112977"/>
              <a:gd name="connsiteY3" fmla="*/ 981970 h 1197314"/>
              <a:gd name="connsiteX4" fmla="*/ 2189285 w 7112977"/>
              <a:gd name="connsiteY4" fmla="*/ 1166609 h 1197314"/>
              <a:gd name="connsiteX5" fmla="*/ 2356339 w 7112977"/>
              <a:gd name="connsiteY5" fmla="*/ 410470 h 1197314"/>
              <a:gd name="connsiteX6" fmla="*/ 2910254 w 7112977"/>
              <a:gd name="connsiteY6" fmla="*/ 67570 h 1197314"/>
              <a:gd name="connsiteX7" fmla="*/ 3543300 w 7112977"/>
              <a:gd name="connsiteY7" fmla="*/ 76362 h 1197314"/>
              <a:gd name="connsiteX8" fmla="*/ 3754315 w 7112977"/>
              <a:gd name="connsiteY8" fmla="*/ 858878 h 1197314"/>
              <a:gd name="connsiteX9" fmla="*/ 4255477 w 7112977"/>
              <a:gd name="connsiteY9" fmla="*/ 1096270 h 1197314"/>
              <a:gd name="connsiteX10" fmla="*/ 4906108 w 7112977"/>
              <a:gd name="connsiteY10" fmla="*/ 1166609 h 1197314"/>
              <a:gd name="connsiteX11" fmla="*/ 5046785 w 7112977"/>
              <a:gd name="connsiteY11" fmla="*/ 770955 h 1197314"/>
              <a:gd name="connsiteX12" fmla="*/ 5257800 w 7112977"/>
              <a:gd name="connsiteY12" fmla="*/ 331339 h 1197314"/>
              <a:gd name="connsiteX13" fmla="*/ 5996354 w 7112977"/>
              <a:gd name="connsiteY13" fmla="*/ 129116 h 1197314"/>
              <a:gd name="connsiteX14" fmla="*/ 6251331 w 7112977"/>
              <a:gd name="connsiteY14" fmla="*/ 129116 h 1197314"/>
              <a:gd name="connsiteX15" fmla="*/ 6312877 w 7112977"/>
              <a:gd name="connsiteY15" fmla="*/ 841293 h 1197314"/>
              <a:gd name="connsiteX16" fmla="*/ 6726115 w 7112977"/>
              <a:gd name="connsiteY16" fmla="*/ 1131439 h 1197314"/>
              <a:gd name="connsiteX17" fmla="*/ 7112977 w 7112977"/>
              <a:gd name="connsiteY17" fmla="*/ 1192985 h 1197314"/>
              <a:gd name="connsiteX0" fmla="*/ 0 w 7112977"/>
              <a:gd name="connsiteY0" fmla="*/ 247570 h 1166299"/>
              <a:gd name="connsiteX1" fmla="*/ 351692 w 7112977"/>
              <a:gd name="connsiteY1" fmla="*/ 62932 h 1166299"/>
              <a:gd name="connsiteX2" fmla="*/ 852854 w 7112977"/>
              <a:gd name="connsiteY2" fmla="*/ 98102 h 1166299"/>
              <a:gd name="connsiteX3" fmla="*/ 1178169 w 7112977"/>
              <a:gd name="connsiteY3" fmla="*/ 950955 h 1166299"/>
              <a:gd name="connsiteX4" fmla="*/ 2189285 w 7112977"/>
              <a:gd name="connsiteY4" fmla="*/ 1135594 h 1166299"/>
              <a:gd name="connsiteX5" fmla="*/ 2356339 w 7112977"/>
              <a:gd name="connsiteY5" fmla="*/ 379455 h 1166299"/>
              <a:gd name="connsiteX6" fmla="*/ 2910254 w 7112977"/>
              <a:gd name="connsiteY6" fmla="*/ 36555 h 1166299"/>
              <a:gd name="connsiteX7" fmla="*/ 3543300 w 7112977"/>
              <a:gd name="connsiteY7" fmla="*/ 45347 h 1166299"/>
              <a:gd name="connsiteX8" fmla="*/ 3754315 w 7112977"/>
              <a:gd name="connsiteY8" fmla="*/ 827863 h 1166299"/>
              <a:gd name="connsiteX9" fmla="*/ 4255477 w 7112977"/>
              <a:gd name="connsiteY9" fmla="*/ 1065255 h 1166299"/>
              <a:gd name="connsiteX10" fmla="*/ 4906108 w 7112977"/>
              <a:gd name="connsiteY10" fmla="*/ 1135594 h 1166299"/>
              <a:gd name="connsiteX11" fmla="*/ 5046785 w 7112977"/>
              <a:gd name="connsiteY11" fmla="*/ 739940 h 1166299"/>
              <a:gd name="connsiteX12" fmla="*/ 5257800 w 7112977"/>
              <a:gd name="connsiteY12" fmla="*/ 300324 h 1166299"/>
              <a:gd name="connsiteX13" fmla="*/ 5996354 w 7112977"/>
              <a:gd name="connsiteY13" fmla="*/ 98101 h 1166299"/>
              <a:gd name="connsiteX14" fmla="*/ 6251331 w 7112977"/>
              <a:gd name="connsiteY14" fmla="*/ 98101 h 1166299"/>
              <a:gd name="connsiteX15" fmla="*/ 6312877 w 7112977"/>
              <a:gd name="connsiteY15" fmla="*/ 810278 h 1166299"/>
              <a:gd name="connsiteX16" fmla="*/ 6726115 w 7112977"/>
              <a:gd name="connsiteY16" fmla="*/ 1100424 h 1166299"/>
              <a:gd name="connsiteX17" fmla="*/ 7112977 w 7112977"/>
              <a:gd name="connsiteY17" fmla="*/ 1161970 h 1166299"/>
              <a:gd name="connsiteX0" fmla="*/ 0 w 7112977"/>
              <a:gd name="connsiteY0" fmla="*/ 247570 h 1166299"/>
              <a:gd name="connsiteX1" fmla="*/ 351692 w 7112977"/>
              <a:gd name="connsiteY1" fmla="*/ 62932 h 1166299"/>
              <a:gd name="connsiteX2" fmla="*/ 852854 w 7112977"/>
              <a:gd name="connsiteY2" fmla="*/ 98102 h 1166299"/>
              <a:gd name="connsiteX3" fmla="*/ 1178169 w 7112977"/>
              <a:gd name="connsiteY3" fmla="*/ 950955 h 1166299"/>
              <a:gd name="connsiteX4" fmla="*/ 2189285 w 7112977"/>
              <a:gd name="connsiteY4" fmla="*/ 1135594 h 1166299"/>
              <a:gd name="connsiteX5" fmla="*/ 2356339 w 7112977"/>
              <a:gd name="connsiteY5" fmla="*/ 379455 h 1166299"/>
              <a:gd name="connsiteX6" fmla="*/ 2910254 w 7112977"/>
              <a:gd name="connsiteY6" fmla="*/ 36555 h 1166299"/>
              <a:gd name="connsiteX7" fmla="*/ 3543300 w 7112977"/>
              <a:gd name="connsiteY7" fmla="*/ 45347 h 1166299"/>
              <a:gd name="connsiteX8" fmla="*/ 3754315 w 7112977"/>
              <a:gd name="connsiteY8" fmla="*/ 827863 h 1166299"/>
              <a:gd name="connsiteX9" fmla="*/ 4255477 w 7112977"/>
              <a:gd name="connsiteY9" fmla="*/ 1065255 h 1166299"/>
              <a:gd name="connsiteX10" fmla="*/ 4906108 w 7112977"/>
              <a:gd name="connsiteY10" fmla="*/ 1135594 h 1166299"/>
              <a:gd name="connsiteX11" fmla="*/ 5046785 w 7112977"/>
              <a:gd name="connsiteY11" fmla="*/ 739940 h 1166299"/>
              <a:gd name="connsiteX12" fmla="*/ 5257800 w 7112977"/>
              <a:gd name="connsiteY12" fmla="*/ 300324 h 1166299"/>
              <a:gd name="connsiteX13" fmla="*/ 5996354 w 7112977"/>
              <a:gd name="connsiteY13" fmla="*/ 98101 h 1166299"/>
              <a:gd name="connsiteX14" fmla="*/ 6251331 w 7112977"/>
              <a:gd name="connsiteY14" fmla="*/ 98101 h 1166299"/>
              <a:gd name="connsiteX15" fmla="*/ 6312877 w 7112977"/>
              <a:gd name="connsiteY15" fmla="*/ 810278 h 1166299"/>
              <a:gd name="connsiteX16" fmla="*/ 6726115 w 7112977"/>
              <a:gd name="connsiteY16" fmla="*/ 1100424 h 1166299"/>
              <a:gd name="connsiteX17" fmla="*/ 7112977 w 7112977"/>
              <a:gd name="connsiteY17" fmla="*/ 1161970 h 1166299"/>
              <a:gd name="connsiteX0" fmla="*/ 0 w 7112977"/>
              <a:gd name="connsiteY0" fmla="*/ 247570 h 1166299"/>
              <a:gd name="connsiteX1" fmla="*/ 351692 w 7112977"/>
              <a:gd name="connsiteY1" fmla="*/ 62932 h 1166299"/>
              <a:gd name="connsiteX2" fmla="*/ 852854 w 7112977"/>
              <a:gd name="connsiteY2" fmla="*/ 98102 h 1166299"/>
              <a:gd name="connsiteX3" fmla="*/ 1178169 w 7112977"/>
              <a:gd name="connsiteY3" fmla="*/ 950955 h 1166299"/>
              <a:gd name="connsiteX4" fmla="*/ 2189285 w 7112977"/>
              <a:gd name="connsiteY4" fmla="*/ 1135594 h 1166299"/>
              <a:gd name="connsiteX5" fmla="*/ 2356339 w 7112977"/>
              <a:gd name="connsiteY5" fmla="*/ 379455 h 1166299"/>
              <a:gd name="connsiteX6" fmla="*/ 2910254 w 7112977"/>
              <a:gd name="connsiteY6" fmla="*/ 36555 h 1166299"/>
              <a:gd name="connsiteX7" fmla="*/ 3543300 w 7112977"/>
              <a:gd name="connsiteY7" fmla="*/ 45347 h 1166299"/>
              <a:gd name="connsiteX8" fmla="*/ 3754315 w 7112977"/>
              <a:gd name="connsiteY8" fmla="*/ 827863 h 1166299"/>
              <a:gd name="connsiteX9" fmla="*/ 4255477 w 7112977"/>
              <a:gd name="connsiteY9" fmla="*/ 1065255 h 1166299"/>
              <a:gd name="connsiteX10" fmla="*/ 4906108 w 7112977"/>
              <a:gd name="connsiteY10" fmla="*/ 1135594 h 1166299"/>
              <a:gd name="connsiteX11" fmla="*/ 5046785 w 7112977"/>
              <a:gd name="connsiteY11" fmla="*/ 739940 h 1166299"/>
              <a:gd name="connsiteX12" fmla="*/ 5257800 w 7112977"/>
              <a:gd name="connsiteY12" fmla="*/ 300324 h 1166299"/>
              <a:gd name="connsiteX13" fmla="*/ 5996354 w 7112977"/>
              <a:gd name="connsiteY13" fmla="*/ 98101 h 1166299"/>
              <a:gd name="connsiteX14" fmla="*/ 6251331 w 7112977"/>
              <a:gd name="connsiteY14" fmla="*/ 98101 h 1166299"/>
              <a:gd name="connsiteX15" fmla="*/ 6312877 w 7112977"/>
              <a:gd name="connsiteY15" fmla="*/ 810278 h 1166299"/>
              <a:gd name="connsiteX16" fmla="*/ 6726115 w 7112977"/>
              <a:gd name="connsiteY16" fmla="*/ 1100424 h 1166299"/>
              <a:gd name="connsiteX17" fmla="*/ 7112977 w 7112977"/>
              <a:gd name="connsiteY17" fmla="*/ 1161970 h 116629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54315 w 7112977"/>
              <a:gd name="connsiteY8" fmla="*/ 835923 h 1174359"/>
              <a:gd name="connsiteX9" fmla="*/ 4255477 w 7112977"/>
              <a:gd name="connsiteY9" fmla="*/ 1073315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55477 w 7112977"/>
              <a:gd name="connsiteY9" fmla="*/ 1073315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81854 w 7112977"/>
              <a:gd name="connsiteY9" fmla="*/ 1099692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81854 w 7112977"/>
              <a:gd name="connsiteY9" fmla="*/ 1099692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81854 w 7112977"/>
              <a:gd name="connsiteY9" fmla="*/ 1099692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42538 w 7112977"/>
              <a:gd name="connsiteY14" fmla="*/ 79784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42538 w 7112977"/>
              <a:gd name="connsiteY14" fmla="*/ 79784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5794131 w 7112977"/>
              <a:gd name="connsiteY14" fmla="*/ 53405 h 1174359"/>
              <a:gd name="connsiteX15" fmla="*/ 6242538 w 7112977"/>
              <a:gd name="connsiteY15" fmla="*/ 79784 h 1174359"/>
              <a:gd name="connsiteX16" fmla="*/ 6312877 w 7112977"/>
              <a:gd name="connsiteY16" fmla="*/ 818338 h 1174359"/>
              <a:gd name="connsiteX17" fmla="*/ 6726115 w 7112977"/>
              <a:gd name="connsiteY17" fmla="*/ 1108484 h 1174359"/>
              <a:gd name="connsiteX18" fmla="*/ 7112977 w 7112977"/>
              <a:gd name="connsiteY18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5794131 w 7112977"/>
              <a:gd name="connsiteY14" fmla="*/ 53405 h 1174359"/>
              <a:gd name="connsiteX15" fmla="*/ 6242538 w 7112977"/>
              <a:gd name="connsiteY15" fmla="*/ 79784 h 1174359"/>
              <a:gd name="connsiteX16" fmla="*/ 6312877 w 7112977"/>
              <a:gd name="connsiteY16" fmla="*/ 818338 h 1174359"/>
              <a:gd name="connsiteX17" fmla="*/ 6726115 w 7112977"/>
              <a:gd name="connsiteY17" fmla="*/ 1108484 h 1174359"/>
              <a:gd name="connsiteX18" fmla="*/ 7112977 w 7112977"/>
              <a:gd name="connsiteY18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5697415 w 7112977"/>
              <a:gd name="connsiteY14" fmla="*/ 70989 h 1174359"/>
              <a:gd name="connsiteX15" fmla="*/ 6242538 w 7112977"/>
              <a:gd name="connsiteY15" fmla="*/ 79784 h 1174359"/>
              <a:gd name="connsiteX16" fmla="*/ 6312877 w 7112977"/>
              <a:gd name="connsiteY16" fmla="*/ 818338 h 1174359"/>
              <a:gd name="connsiteX17" fmla="*/ 6726115 w 7112977"/>
              <a:gd name="connsiteY17" fmla="*/ 1108484 h 1174359"/>
              <a:gd name="connsiteX18" fmla="*/ 7112977 w 7112977"/>
              <a:gd name="connsiteY18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42538 w 7112977"/>
              <a:gd name="connsiteY14" fmla="*/ 79784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42538 w 7112977"/>
              <a:gd name="connsiteY14" fmla="*/ 79784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42538 w 7112977"/>
              <a:gd name="connsiteY14" fmla="*/ 79784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60122 w 7112977"/>
              <a:gd name="connsiteY14" fmla="*/ 62199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60122 w 7112977"/>
              <a:gd name="connsiteY14" fmla="*/ 62199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60122 w 7112977"/>
              <a:gd name="connsiteY14" fmla="*/ 62199 h 1174359"/>
              <a:gd name="connsiteX15" fmla="*/ 6409592 w 7112977"/>
              <a:gd name="connsiteY15" fmla="*/ 827130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60122 w 7112977"/>
              <a:gd name="connsiteY14" fmla="*/ 62199 h 1174359"/>
              <a:gd name="connsiteX15" fmla="*/ 6409592 w 7112977"/>
              <a:gd name="connsiteY15" fmla="*/ 827130 h 1174359"/>
              <a:gd name="connsiteX16" fmla="*/ 6726115 w 7112977"/>
              <a:gd name="connsiteY16" fmla="*/ 1108484 h 1174359"/>
              <a:gd name="connsiteX17" fmla="*/ 7112977 w 7112977"/>
              <a:gd name="connsiteY17" fmla="*/ 1143653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60122 w 7112977"/>
              <a:gd name="connsiteY14" fmla="*/ 62199 h 1174359"/>
              <a:gd name="connsiteX15" fmla="*/ 6409592 w 7112977"/>
              <a:gd name="connsiteY15" fmla="*/ 827130 h 1174359"/>
              <a:gd name="connsiteX16" fmla="*/ 6726115 w 7112977"/>
              <a:gd name="connsiteY16" fmla="*/ 1108484 h 1174359"/>
              <a:gd name="connsiteX17" fmla="*/ 7112977 w 7112977"/>
              <a:gd name="connsiteY17" fmla="*/ 1143653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11716 w 7112977"/>
              <a:gd name="connsiteY13" fmla="*/ 27030 h 1174359"/>
              <a:gd name="connsiteX14" fmla="*/ 6260122 w 7112977"/>
              <a:gd name="connsiteY14" fmla="*/ 62199 h 1174359"/>
              <a:gd name="connsiteX15" fmla="*/ 6409592 w 7112977"/>
              <a:gd name="connsiteY15" fmla="*/ 827130 h 1174359"/>
              <a:gd name="connsiteX16" fmla="*/ 6726115 w 7112977"/>
              <a:gd name="connsiteY16" fmla="*/ 1108484 h 1174359"/>
              <a:gd name="connsiteX17" fmla="*/ 7112977 w 7112977"/>
              <a:gd name="connsiteY17" fmla="*/ 1143653 h 1174359"/>
              <a:gd name="connsiteX0" fmla="*/ 0 w 7112977"/>
              <a:gd name="connsiteY0" fmla="*/ 257786 h 1176515"/>
              <a:gd name="connsiteX1" fmla="*/ 326292 w 7112977"/>
              <a:gd name="connsiteY1" fmla="*/ 47748 h 1176515"/>
              <a:gd name="connsiteX2" fmla="*/ 852854 w 7112977"/>
              <a:gd name="connsiteY2" fmla="*/ 108318 h 1176515"/>
              <a:gd name="connsiteX3" fmla="*/ 1178169 w 7112977"/>
              <a:gd name="connsiteY3" fmla="*/ 961171 h 1176515"/>
              <a:gd name="connsiteX4" fmla="*/ 2189285 w 7112977"/>
              <a:gd name="connsiteY4" fmla="*/ 1145810 h 1176515"/>
              <a:gd name="connsiteX5" fmla="*/ 2356339 w 7112977"/>
              <a:gd name="connsiteY5" fmla="*/ 389671 h 1176515"/>
              <a:gd name="connsiteX6" fmla="*/ 2910254 w 7112977"/>
              <a:gd name="connsiteY6" fmla="*/ 46771 h 1176515"/>
              <a:gd name="connsiteX7" fmla="*/ 3525716 w 7112977"/>
              <a:gd name="connsiteY7" fmla="*/ 29186 h 1176515"/>
              <a:gd name="connsiteX8" fmla="*/ 3745523 w 7112977"/>
              <a:gd name="connsiteY8" fmla="*/ 882041 h 1176515"/>
              <a:gd name="connsiteX9" fmla="*/ 4229101 w 7112977"/>
              <a:gd name="connsiteY9" fmla="*/ 1119433 h 1176515"/>
              <a:gd name="connsiteX10" fmla="*/ 4888523 w 7112977"/>
              <a:gd name="connsiteY10" fmla="*/ 1110641 h 1176515"/>
              <a:gd name="connsiteX11" fmla="*/ 5046785 w 7112977"/>
              <a:gd name="connsiteY11" fmla="*/ 750156 h 1176515"/>
              <a:gd name="connsiteX12" fmla="*/ 5389685 w 7112977"/>
              <a:gd name="connsiteY12" fmla="*/ 196240 h 1176515"/>
              <a:gd name="connsiteX13" fmla="*/ 5811716 w 7112977"/>
              <a:gd name="connsiteY13" fmla="*/ 29186 h 1176515"/>
              <a:gd name="connsiteX14" fmla="*/ 6260122 w 7112977"/>
              <a:gd name="connsiteY14" fmla="*/ 64355 h 1176515"/>
              <a:gd name="connsiteX15" fmla="*/ 6409592 w 7112977"/>
              <a:gd name="connsiteY15" fmla="*/ 829286 h 1176515"/>
              <a:gd name="connsiteX16" fmla="*/ 6726115 w 7112977"/>
              <a:gd name="connsiteY16" fmla="*/ 1110640 h 1176515"/>
              <a:gd name="connsiteX17" fmla="*/ 7112977 w 7112977"/>
              <a:gd name="connsiteY17" fmla="*/ 1145809 h 1176515"/>
              <a:gd name="connsiteX0" fmla="*/ 0 w 7112977"/>
              <a:gd name="connsiteY0" fmla="*/ 255631 h 1174360"/>
              <a:gd name="connsiteX1" fmla="*/ 326292 w 7112977"/>
              <a:gd name="connsiteY1" fmla="*/ 45593 h 1174360"/>
              <a:gd name="connsiteX2" fmla="*/ 852854 w 7112977"/>
              <a:gd name="connsiteY2" fmla="*/ 106163 h 1174360"/>
              <a:gd name="connsiteX3" fmla="*/ 1178169 w 7112977"/>
              <a:gd name="connsiteY3" fmla="*/ 959016 h 1174360"/>
              <a:gd name="connsiteX4" fmla="*/ 2189285 w 7112977"/>
              <a:gd name="connsiteY4" fmla="*/ 1143655 h 1174360"/>
              <a:gd name="connsiteX5" fmla="*/ 2356339 w 7112977"/>
              <a:gd name="connsiteY5" fmla="*/ 387516 h 1174360"/>
              <a:gd name="connsiteX6" fmla="*/ 2910254 w 7112977"/>
              <a:gd name="connsiteY6" fmla="*/ 44616 h 1174360"/>
              <a:gd name="connsiteX7" fmla="*/ 3525716 w 7112977"/>
              <a:gd name="connsiteY7" fmla="*/ 27031 h 1174360"/>
              <a:gd name="connsiteX8" fmla="*/ 3745523 w 7112977"/>
              <a:gd name="connsiteY8" fmla="*/ 879886 h 1174360"/>
              <a:gd name="connsiteX9" fmla="*/ 4229101 w 7112977"/>
              <a:gd name="connsiteY9" fmla="*/ 1117278 h 1174360"/>
              <a:gd name="connsiteX10" fmla="*/ 4888523 w 7112977"/>
              <a:gd name="connsiteY10" fmla="*/ 1108486 h 1174360"/>
              <a:gd name="connsiteX11" fmla="*/ 5046785 w 7112977"/>
              <a:gd name="connsiteY11" fmla="*/ 748001 h 1174360"/>
              <a:gd name="connsiteX12" fmla="*/ 5389685 w 7112977"/>
              <a:gd name="connsiteY12" fmla="*/ 194085 h 1174360"/>
              <a:gd name="connsiteX13" fmla="*/ 5811716 w 7112977"/>
              <a:gd name="connsiteY13" fmla="*/ 27031 h 1174360"/>
              <a:gd name="connsiteX14" fmla="*/ 6260122 w 7112977"/>
              <a:gd name="connsiteY14" fmla="*/ 62200 h 1174360"/>
              <a:gd name="connsiteX15" fmla="*/ 6409592 w 7112977"/>
              <a:gd name="connsiteY15" fmla="*/ 827131 h 1174360"/>
              <a:gd name="connsiteX16" fmla="*/ 6726115 w 7112977"/>
              <a:gd name="connsiteY16" fmla="*/ 1108485 h 1174360"/>
              <a:gd name="connsiteX17" fmla="*/ 7112977 w 7112977"/>
              <a:gd name="connsiteY17" fmla="*/ 1143654 h 1174360"/>
              <a:gd name="connsiteX0" fmla="*/ 0 w 7112977"/>
              <a:gd name="connsiteY0" fmla="*/ 274241 h 1193580"/>
              <a:gd name="connsiteX1" fmla="*/ 326292 w 7112977"/>
              <a:gd name="connsiteY1" fmla="*/ 64203 h 1193580"/>
              <a:gd name="connsiteX2" fmla="*/ 840154 w 7112977"/>
              <a:gd name="connsiteY2" fmla="*/ 99373 h 1193580"/>
              <a:gd name="connsiteX3" fmla="*/ 1178169 w 7112977"/>
              <a:gd name="connsiteY3" fmla="*/ 977626 h 1193580"/>
              <a:gd name="connsiteX4" fmla="*/ 2189285 w 7112977"/>
              <a:gd name="connsiteY4" fmla="*/ 1162265 h 1193580"/>
              <a:gd name="connsiteX5" fmla="*/ 2356339 w 7112977"/>
              <a:gd name="connsiteY5" fmla="*/ 406126 h 1193580"/>
              <a:gd name="connsiteX6" fmla="*/ 2910254 w 7112977"/>
              <a:gd name="connsiteY6" fmla="*/ 63226 h 1193580"/>
              <a:gd name="connsiteX7" fmla="*/ 3525716 w 7112977"/>
              <a:gd name="connsiteY7" fmla="*/ 45641 h 1193580"/>
              <a:gd name="connsiteX8" fmla="*/ 3745523 w 7112977"/>
              <a:gd name="connsiteY8" fmla="*/ 898496 h 1193580"/>
              <a:gd name="connsiteX9" fmla="*/ 4229101 w 7112977"/>
              <a:gd name="connsiteY9" fmla="*/ 1135888 h 1193580"/>
              <a:gd name="connsiteX10" fmla="*/ 4888523 w 7112977"/>
              <a:gd name="connsiteY10" fmla="*/ 1127096 h 1193580"/>
              <a:gd name="connsiteX11" fmla="*/ 5046785 w 7112977"/>
              <a:gd name="connsiteY11" fmla="*/ 766611 h 1193580"/>
              <a:gd name="connsiteX12" fmla="*/ 5389685 w 7112977"/>
              <a:gd name="connsiteY12" fmla="*/ 212695 h 1193580"/>
              <a:gd name="connsiteX13" fmla="*/ 5811716 w 7112977"/>
              <a:gd name="connsiteY13" fmla="*/ 45641 h 1193580"/>
              <a:gd name="connsiteX14" fmla="*/ 6260122 w 7112977"/>
              <a:gd name="connsiteY14" fmla="*/ 80810 h 1193580"/>
              <a:gd name="connsiteX15" fmla="*/ 6409592 w 7112977"/>
              <a:gd name="connsiteY15" fmla="*/ 845741 h 1193580"/>
              <a:gd name="connsiteX16" fmla="*/ 6726115 w 7112977"/>
              <a:gd name="connsiteY16" fmla="*/ 1127095 h 1193580"/>
              <a:gd name="connsiteX17" fmla="*/ 7112977 w 7112977"/>
              <a:gd name="connsiteY17" fmla="*/ 1162264 h 1193580"/>
              <a:gd name="connsiteX0" fmla="*/ 0 w 7112977"/>
              <a:gd name="connsiteY0" fmla="*/ 255631 h 1174970"/>
              <a:gd name="connsiteX1" fmla="*/ 326292 w 7112977"/>
              <a:gd name="connsiteY1" fmla="*/ 45593 h 1174970"/>
              <a:gd name="connsiteX2" fmla="*/ 840154 w 7112977"/>
              <a:gd name="connsiteY2" fmla="*/ 80763 h 1174970"/>
              <a:gd name="connsiteX3" fmla="*/ 1178169 w 7112977"/>
              <a:gd name="connsiteY3" fmla="*/ 959016 h 1174970"/>
              <a:gd name="connsiteX4" fmla="*/ 2189285 w 7112977"/>
              <a:gd name="connsiteY4" fmla="*/ 1143655 h 1174970"/>
              <a:gd name="connsiteX5" fmla="*/ 2356339 w 7112977"/>
              <a:gd name="connsiteY5" fmla="*/ 387516 h 1174970"/>
              <a:gd name="connsiteX6" fmla="*/ 2910254 w 7112977"/>
              <a:gd name="connsiteY6" fmla="*/ 44616 h 1174970"/>
              <a:gd name="connsiteX7" fmla="*/ 3525716 w 7112977"/>
              <a:gd name="connsiteY7" fmla="*/ 27031 h 1174970"/>
              <a:gd name="connsiteX8" fmla="*/ 3745523 w 7112977"/>
              <a:gd name="connsiteY8" fmla="*/ 879886 h 1174970"/>
              <a:gd name="connsiteX9" fmla="*/ 4229101 w 7112977"/>
              <a:gd name="connsiteY9" fmla="*/ 1117278 h 1174970"/>
              <a:gd name="connsiteX10" fmla="*/ 4888523 w 7112977"/>
              <a:gd name="connsiteY10" fmla="*/ 1108486 h 1174970"/>
              <a:gd name="connsiteX11" fmla="*/ 5046785 w 7112977"/>
              <a:gd name="connsiteY11" fmla="*/ 748001 h 1174970"/>
              <a:gd name="connsiteX12" fmla="*/ 5389685 w 7112977"/>
              <a:gd name="connsiteY12" fmla="*/ 194085 h 1174970"/>
              <a:gd name="connsiteX13" fmla="*/ 5811716 w 7112977"/>
              <a:gd name="connsiteY13" fmla="*/ 27031 h 1174970"/>
              <a:gd name="connsiteX14" fmla="*/ 6260122 w 7112977"/>
              <a:gd name="connsiteY14" fmla="*/ 62200 h 1174970"/>
              <a:gd name="connsiteX15" fmla="*/ 6409592 w 7112977"/>
              <a:gd name="connsiteY15" fmla="*/ 827131 h 1174970"/>
              <a:gd name="connsiteX16" fmla="*/ 6726115 w 7112977"/>
              <a:gd name="connsiteY16" fmla="*/ 1108485 h 1174970"/>
              <a:gd name="connsiteX17" fmla="*/ 7112977 w 7112977"/>
              <a:gd name="connsiteY17" fmla="*/ 1143654 h 1174970"/>
              <a:gd name="connsiteX0" fmla="*/ 0 w 7112977"/>
              <a:gd name="connsiteY0" fmla="*/ 255631 h 1174970"/>
              <a:gd name="connsiteX1" fmla="*/ 281842 w 7112977"/>
              <a:gd name="connsiteY1" fmla="*/ 51943 h 1174970"/>
              <a:gd name="connsiteX2" fmla="*/ 840154 w 7112977"/>
              <a:gd name="connsiteY2" fmla="*/ 80763 h 1174970"/>
              <a:gd name="connsiteX3" fmla="*/ 1178169 w 7112977"/>
              <a:gd name="connsiteY3" fmla="*/ 959016 h 1174970"/>
              <a:gd name="connsiteX4" fmla="*/ 2189285 w 7112977"/>
              <a:gd name="connsiteY4" fmla="*/ 1143655 h 1174970"/>
              <a:gd name="connsiteX5" fmla="*/ 2356339 w 7112977"/>
              <a:gd name="connsiteY5" fmla="*/ 387516 h 1174970"/>
              <a:gd name="connsiteX6" fmla="*/ 2910254 w 7112977"/>
              <a:gd name="connsiteY6" fmla="*/ 44616 h 1174970"/>
              <a:gd name="connsiteX7" fmla="*/ 3525716 w 7112977"/>
              <a:gd name="connsiteY7" fmla="*/ 27031 h 1174970"/>
              <a:gd name="connsiteX8" fmla="*/ 3745523 w 7112977"/>
              <a:gd name="connsiteY8" fmla="*/ 879886 h 1174970"/>
              <a:gd name="connsiteX9" fmla="*/ 4229101 w 7112977"/>
              <a:gd name="connsiteY9" fmla="*/ 1117278 h 1174970"/>
              <a:gd name="connsiteX10" fmla="*/ 4888523 w 7112977"/>
              <a:gd name="connsiteY10" fmla="*/ 1108486 h 1174970"/>
              <a:gd name="connsiteX11" fmla="*/ 5046785 w 7112977"/>
              <a:gd name="connsiteY11" fmla="*/ 748001 h 1174970"/>
              <a:gd name="connsiteX12" fmla="*/ 5389685 w 7112977"/>
              <a:gd name="connsiteY12" fmla="*/ 194085 h 1174970"/>
              <a:gd name="connsiteX13" fmla="*/ 5811716 w 7112977"/>
              <a:gd name="connsiteY13" fmla="*/ 27031 h 1174970"/>
              <a:gd name="connsiteX14" fmla="*/ 6260122 w 7112977"/>
              <a:gd name="connsiteY14" fmla="*/ 62200 h 1174970"/>
              <a:gd name="connsiteX15" fmla="*/ 6409592 w 7112977"/>
              <a:gd name="connsiteY15" fmla="*/ 827131 h 1174970"/>
              <a:gd name="connsiteX16" fmla="*/ 6726115 w 7112977"/>
              <a:gd name="connsiteY16" fmla="*/ 1108485 h 1174970"/>
              <a:gd name="connsiteX17" fmla="*/ 7112977 w 7112977"/>
              <a:gd name="connsiteY17" fmla="*/ 1143654 h 1174970"/>
              <a:gd name="connsiteX0" fmla="*/ 0 w 7112977"/>
              <a:gd name="connsiteY0" fmla="*/ 255631 h 1174970"/>
              <a:gd name="connsiteX1" fmla="*/ 281842 w 7112977"/>
              <a:gd name="connsiteY1" fmla="*/ 51943 h 1174970"/>
              <a:gd name="connsiteX2" fmla="*/ 840154 w 7112977"/>
              <a:gd name="connsiteY2" fmla="*/ 80763 h 1174970"/>
              <a:gd name="connsiteX3" fmla="*/ 1178169 w 7112977"/>
              <a:gd name="connsiteY3" fmla="*/ 959016 h 1174970"/>
              <a:gd name="connsiteX4" fmla="*/ 2189285 w 7112977"/>
              <a:gd name="connsiteY4" fmla="*/ 1143655 h 1174970"/>
              <a:gd name="connsiteX5" fmla="*/ 2356339 w 7112977"/>
              <a:gd name="connsiteY5" fmla="*/ 387516 h 1174970"/>
              <a:gd name="connsiteX6" fmla="*/ 2910254 w 7112977"/>
              <a:gd name="connsiteY6" fmla="*/ 44616 h 1174970"/>
              <a:gd name="connsiteX7" fmla="*/ 3525716 w 7112977"/>
              <a:gd name="connsiteY7" fmla="*/ 27031 h 1174970"/>
              <a:gd name="connsiteX8" fmla="*/ 3745523 w 7112977"/>
              <a:gd name="connsiteY8" fmla="*/ 879886 h 1174970"/>
              <a:gd name="connsiteX9" fmla="*/ 4229101 w 7112977"/>
              <a:gd name="connsiteY9" fmla="*/ 1117278 h 1174970"/>
              <a:gd name="connsiteX10" fmla="*/ 4888523 w 7112977"/>
              <a:gd name="connsiteY10" fmla="*/ 1108486 h 1174970"/>
              <a:gd name="connsiteX11" fmla="*/ 5046785 w 7112977"/>
              <a:gd name="connsiteY11" fmla="*/ 748001 h 1174970"/>
              <a:gd name="connsiteX12" fmla="*/ 5389685 w 7112977"/>
              <a:gd name="connsiteY12" fmla="*/ 194085 h 1174970"/>
              <a:gd name="connsiteX13" fmla="*/ 5811716 w 7112977"/>
              <a:gd name="connsiteY13" fmla="*/ 27031 h 1174970"/>
              <a:gd name="connsiteX14" fmla="*/ 6260122 w 7112977"/>
              <a:gd name="connsiteY14" fmla="*/ 62200 h 1174970"/>
              <a:gd name="connsiteX15" fmla="*/ 6409592 w 7112977"/>
              <a:gd name="connsiteY15" fmla="*/ 827131 h 1174970"/>
              <a:gd name="connsiteX16" fmla="*/ 6726115 w 7112977"/>
              <a:gd name="connsiteY16" fmla="*/ 1108485 h 1174970"/>
              <a:gd name="connsiteX17" fmla="*/ 7112977 w 7112977"/>
              <a:gd name="connsiteY17" fmla="*/ 1143654 h 1174970"/>
              <a:gd name="connsiteX0" fmla="*/ 0 w 7100277"/>
              <a:gd name="connsiteY0" fmla="*/ 204831 h 1174970"/>
              <a:gd name="connsiteX1" fmla="*/ 269142 w 7100277"/>
              <a:gd name="connsiteY1" fmla="*/ 5194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875823 w 7100277"/>
              <a:gd name="connsiteY10" fmla="*/ 1108486 h 1174970"/>
              <a:gd name="connsiteX11" fmla="*/ 5034085 w 7100277"/>
              <a:gd name="connsiteY11" fmla="*/ 748001 h 1174970"/>
              <a:gd name="connsiteX12" fmla="*/ 5376985 w 7100277"/>
              <a:gd name="connsiteY12" fmla="*/ 19408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875823 w 7100277"/>
              <a:gd name="connsiteY10" fmla="*/ 1108486 h 1174970"/>
              <a:gd name="connsiteX11" fmla="*/ 5034085 w 7100277"/>
              <a:gd name="connsiteY11" fmla="*/ 748001 h 1174970"/>
              <a:gd name="connsiteX12" fmla="*/ 5376985 w 7100277"/>
              <a:gd name="connsiteY12" fmla="*/ 19408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875823 w 7100277"/>
              <a:gd name="connsiteY10" fmla="*/ 1108486 h 1174970"/>
              <a:gd name="connsiteX11" fmla="*/ 5034085 w 7100277"/>
              <a:gd name="connsiteY11" fmla="*/ 74800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875823 w 7100277"/>
              <a:gd name="connsiteY10" fmla="*/ 1108486 h 1174970"/>
              <a:gd name="connsiteX11" fmla="*/ 4995985 w 7100277"/>
              <a:gd name="connsiteY11" fmla="*/ 75435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901223 w 7100277"/>
              <a:gd name="connsiteY10" fmla="*/ 1121186 h 1174970"/>
              <a:gd name="connsiteX11" fmla="*/ 4995985 w 7100277"/>
              <a:gd name="connsiteY11" fmla="*/ 75435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901223 w 7100277"/>
              <a:gd name="connsiteY10" fmla="*/ 1121186 h 1174970"/>
              <a:gd name="connsiteX11" fmla="*/ 4995985 w 7100277"/>
              <a:gd name="connsiteY11" fmla="*/ 75435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901223 w 7100277"/>
              <a:gd name="connsiteY10" fmla="*/ 1121186 h 1174970"/>
              <a:gd name="connsiteX11" fmla="*/ 5065835 w 7100277"/>
              <a:gd name="connsiteY11" fmla="*/ 54480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901223 w 7100277"/>
              <a:gd name="connsiteY10" fmla="*/ 1121186 h 1174970"/>
              <a:gd name="connsiteX11" fmla="*/ 5065835 w 7100277"/>
              <a:gd name="connsiteY11" fmla="*/ 54480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241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96892 w 7100277"/>
              <a:gd name="connsiteY15" fmla="*/ 82851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96892 w 7100277"/>
              <a:gd name="connsiteY15" fmla="*/ 82851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52442 w 7100277"/>
              <a:gd name="connsiteY15" fmla="*/ 68246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403242 w 7100277"/>
              <a:gd name="connsiteY15" fmla="*/ 68246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403242 w 7100277"/>
              <a:gd name="connsiteY15" fmla="*/ 68246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403242 w 7100277"/>
              <a:gd name="connsiteY15" fmla="*/ 68246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403242 w 7100277"/>
              <a:gd name="connsiteY15" fmla="*/ 682466 h 1176355"/>
              <a:gd name="connsiteX16" fmla="*/ 6694365 w 7100277"/>
              <a:gd name="connsiteY16" fmla="*/ 109082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55466 h 1176355"/>
              <a:gd name="connsiteX16" fmla="*/ 6694365 w 7100277"/>
              <a:gd name="connsiteY16" fmla="*/ 109082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5546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5546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8721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83442 w 7100277"/>
              <a:gd name="connsiteY1" fmla="*/ 4062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8721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284773 w 7100277"/>
              <a:gd name="connsiteY1" fmla="*/ 34276 h 1176355"/>
              <a:gd name="connsiteX2" fmla="*/ 383442 w 7100277"/>
              <a:gd name="connsiteY2" fmla="*/ 40628 h 1176355"/>
              <a:gd name="connsiteX3" fmla="*/ 827454 w 7100277"/>
              <a:gd name="connsiteY3" fmla="*/ 82148 h 1176355"/>
              <a:gd name="connsiteX4" fmla="*/ 1165469 w 7100277"/>
              <a:gd name="connsiteY4" fmla="*/ 960401 h 1176355"/>
              <a:gd name="connsiteX5" fmla="*/ 2176585 w 7100277"/>
              <a:gd name="connsiteY5" fmla="*/ 1145040 h 1176355"/>
              <a:gd name="connsiteX6" fmla="*/ 2343639 w 7100277"/>
              <a:gd name="connsiteY6" fmla="*/ 388901 h 1176355"/>
              <a:gd name="connsiteX7" fmla="*/ 2897554 w 7100277"/>
              <a:gd name="connsiteY7" fmla="*/ 46001 h 1176355"/>
              <a:gd name="connsiteX8" fmla="*/ 3513016 w 7100277"/>
              <a:gd name="connsiteY8" fmla="*/ 28416 h 1176355"/>
              <a:gd name="connsiteX9" fmla="*/ 3732823 w 7100277"/>
              <a:gd name="connsiteY9" fmla="*/ 881271 h 1176355"/>
              <a:gd name="connsiteX10" fmla="*/ 4216401 w 7100277"/>
              <a:gd name="connsiteY10" fmla="*/ 1118663 h 1176355"/>
              <a:gd name="connsiteX11" fmla="*/ 4901223 w 7100277"/>
              <a:gd name="connsiteY11" fmla="*/ 1122571 h 1176355"/>
              <a:gd name="connsiteX12" fmla="*/ 5065835 w 7100277"/>
              <a:gd name="connsiteY12" fmla="*/ 546186 h 1176355"/>
              <a:gd name="connsiteX13" fmla="*/ 5313485 w 7100277"/>
              <a:gd name="connsiteY13" fmla="*/ 176420 h 1176355"/>
              <a:gd name="connsiteX14" fmla="*/ 5754566 w 7100277"/>
              <a:gd name="connsiteY14" fmla="*/ 22066 h 1176355"/>
              <a:gd name="connsiteX15" fmla="*/ 6247422 w 7100277"/>
              <a:gd name="connsiteY15" fmla="*/ 25485 h 1176355"/>
              <a:gd name="connsiteX16" fmla="*/ 6384192 w 7100277"/>
              <a:gd name="connsiteY16" fmla="*/ 587216 h 1176355"/>
              <a:gd name="connsiteX17" fmla="*/ 6630865 w 7100277"/>
              <a:gd name="connsiteY17" fmla="*/ 1008270 h 1176355"/>
              <a:gd name="connsiteX18" fmla="*/ 7100277 w 7100277"/>
              <a:gd name="connsiteY18" fmla="*/ 1145039 h 1176355"/>
              <a:gd name="connsiteX0" fmla="*/ 0 w 7100277"/>
              <a:gd name="connsiteY0" fmla="*/ 206216 h 1176355"/>
              <a:gd name="connsiteX1" fmla="*/ 383442 w 7100277"/>
              <a:gd name="connsiteY1" fmla="*/ 4062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8721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96142 w 7100277"/>
              <a:gd name="connsiteY1" fmla="*/ 88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8721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10401 h 1180540"/>
              <a:gd name="connsiteX1" fmla="*/ 396142 w 7100277"/>
              <a:gd name="connsiteY1" fmla="*/ 13063 h 1180540"/>
              <a:gd name="connsiteX2" fmla="*/ 827454 w 7100277"/>
              <a:gd name="connsiteY2" fmla="*/ 86333 h 1180540"/>
              <a:gd name="connsiteX3" fmla="*/ 1165469 w 7100277"/>
              <a:gd name="connsiteY3" fmla="*/ 964586 h 1180540"/>
              <a:gd name="connsiteX4" fmla="*/ 2176585 w 7100277"/>
              <a:gd name="connsiteY4" fmla="*/ 1149225 h 1180540"/>
              <a:gd name="connsiteX5" fmla="*/ 2343639 w 7100277"/>
              <a:gd name="connsiteY5" fmla="*/ 393086 h 1180540"/>
              <a:gd name="connsiteX6" fmla="*/ 2897554 w 7100277"/>
              <a:gd name="connsiteY6" fmla="*/ 50186 h 1180540"/>
              <a:gd name="connsiteX7" fmla="*/ 3513016 w 7100277"/>
              <a:gd name="connsiteY7" fmla="*/ 32601 h 1180540"/>
              <a:gd name="connsiteX8" fmla="*/ 3732823 w 7100277"/>
              <a:gd name="connsiteY8" fmla="*/ 885456 h 1180540"/>
              <a:gd name="connsiteX9" fmla="*/ 4216401 w 7100277"/>
              <a:gd name="connsiteY9" fmla="*/ 1122848 h 1180540"/>
              <a:gd name="connsiteX10" fmla="*/ 4901223 w 7100277"/>
              <a:gd name="connsiteY10" fmla="*/ 1126756 h 1180540"/>
              <a:gd name="connsiteX11" fmla="*/ 5065835 w 7100277"/>
              <a:gd name="connsiteY11" fmla="*/ 550371 h 1180540"/>
              <a:gd name="connsiteX12" fmla="*/ 5313485 w 7100277"/>
              <a:gd name="connsiteY12" fmla="*/ 180605 h 1180540"/>
              <a:gd name="connsiteX13" fmla="*/ 5754566 w 7100277"/>
              <a:gd name="connsiteY13" fmla="*/ 26251 h 1180540"/>
              <a:gd name="connsiteX14" fmla="*/ 6247422 w 7100277"/>
              <a:gd name="connsiteY14" fmla="*/ 29670 h 1180540"/>
              <a:gd name="connsiteX15" fmla="*/ 6384192 w 7100277"/>
              <a:gd name="connsiteY15" fmla="*/ 591401 h 1180540"/>
              <a:gd name="connsiteX16" fmla="*/ 6630865 w 7100277"/>
              <a:gd name="connsiteY16" fmla="*/ 1012455 h 1180540"/>
              <a:gd name="connsiteX17" fmla="*/ 7100277 w 7100277"/>
              <a:gd name="connsiteY17" fmla="*/ 1149224 h 1180540"/>
              <a:gd name="connsiteX0" fmla="*/ 0 w 7087577"/>
              <a:gd name="connsiteY0" fmla="*/ 132885 h 1179224"/>
              <a:gd name="connsiteX1" fmla="*/ 383442 w 7087577"/>
              <a:gd name="connsiteY1" fmla="*/ 11747 h 1179224"/>
              <a:gd name="connsiteX2" fmla="*/ 814754 w 7087577"/>
              <a:gd name="connsiteY2" fmla="*/ 85017 h 1179224"/>
              <a:gd name="connsiteX3" fmla="*/ 1152769 w 7087577"/>
              <a:gd name="connsiteY3" fmla="*/ 963270 h 1179224"/>
              <a:gd name="connsiteX4" fmla="*/ 2163885 w 7087577"/>
              <a:gd name="connsiteY4" fmla="*/ 1147909 h 1179224"/>
              <a:gd name="connsiteX5" fmla="*/ 2330939 w 7087577"/>
              <a:gd name="connsiteY5" fmla="*/ 391770 h 1179224"/>
              <a:gd name="connsiteX6" fmla="*/ 2884854 w 7087577"/>
              <a:gd name="connsiteY6" fmla="*/ 48870 h 1179224"/>
              <a:gd name="connsiteX7" fmla="*/ 3500316 w 7087577"/>
              <a:gd name="connsiteY7" fmla="*/ 31285 h 1179224"/>
              <a:gd name="connsiteX8" fmla="*/ 3720123 w 7087577"/>
              <a:gd name="connsiteY8" fmla="*/ 884140 h 1179224"/>
              <a:gd name="connsiteX9" fmla="*/ 4203701 w 7087577"/>
              <a:gd name="connsiteY9" fmla="*/ 1121532 h 1179224"/>
              <a:gd name="connsiteX10" fmla="*/ 4888523 w 7087577"/>
              <a:gd name="connsiteY10" fmla="*/ 1125440 h 1179224"/>
              <a:gd name="connsiteX11" fmla="*/ 5053135 w 7087577"/>
              <a:gd name="connsiteY11" fmla="*/ 549055 h 1179224"/>
              <a:gd name="connsiteX12" fmla="*/ 5300785 w 7087577"/>
              <a:gd name="connsiteY12" fmla="*/ 179289 h 1179224"/>
              <a:gd name="connsiteX13" fmla="*/ 5741866 w 7087577"/>
              <a:gd name="connsiteY13" fmla="*/ 24935 h 1179224"/>
              <a:gd name="connsiteX14" fmla="*/ 6234722 w 7087577"/>
              <a:gd name="connsiteY14" fmla="*/ 28354 h 1179224"/>
              <a:gd name="connsiteX15" fmla="*/ 6371492 w 7087577"/>
              <a:gd name="connsiteY15" fmla="*/ 590085 h 1179224"/>
              <a:gd name="connsiteX16" fmla="*/ 6618165 w 7087577"/>
              <a:gd name="connsiteY16" fmla="*/ 1011139 h 1179224"/>
              <a:gd name="connsiteX17" fmla="*/ 7087577 w 7087577"/>
              <a:gd name="connsiteY17" fmla="*/ 1147908 h 1179224"/>
              <a:gd name="connsiteX0" fmla="*/ 0 w 7087577"/>
              <a:gd name="connsiteY0" fmla="*/ 130017 h 1176356"/>
              <a:gd name="connsiteX1" fmla="*/ 4405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30017 h 1176356"/>
              <a:gd name="connsiteX1" fmla="*/ 4405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30017 h 1176356"/>
              <a:gd name="connsiteX1" fmla="*/ 4405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30017 h 1176356"/>
              <a:gd name="connsiteX1" fmla="*/ 3516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04617 h 1176356"/>
              <a:gd name="connsiteX1" fmla="*/ 3516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04617 h 1176356"/>
              <a:gd name="connsiteX1" fmla="*/ 3516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04617 h 1176356"/>
              <a:gd name="connsiteX1" fmla="*/ 3516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479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04617 h 1176356"/>
              <a:gd name="connsiteX1" fmla="*/ 3516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479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04617 h 1152984"/>
              <a:gd name="connsiteX1" fmla="*/ 351692 w 7087577"/>
              <a:gd name="connsiteY1" fmla="*/ 15229 h 1152984"/>
              <a:gd name="connsiteX2" fmla="*/ 814754 w 7087577"/>
              <a:gd name="connsiteY2" fmla="*/ 82149 h 1152984"/>
              <a:gd name="connsiteX3" fmla="*/ 1152769 w 7087577"/>
              <a:gd name="connsiteY3" fmla="*/ 960402 h 1152984"/>
              <a:gd name="connsiteX4" fmla="*/ 2163885 w 7087577"/>
              <a:gd name="connsiteY4" fmla="*/ 1145041 h 1152984"/>
              <a:gd name="connsiteX5" fmla="*/ 2330939 w 7087577"/>
              <a:gd name="connsiteY5" fmla="*/ 388902 h 1152984"/>
              <a:gd name="connsiteX6" fmla="*/ 2884854 w 7087577"/>
              <a:gd name="connsiteY6" fmla="*/ 46002 h 1152984"/>
              <a:gd name="connsiteX7" fmla="*/ 3500316 w 7087577"/>
              <a:gd name="connsiteY7" fmla="*/ 28417 h 1152984"/>
              <a:gd name="connsiteX8" fmla="*/ 3720123 w 7087577"/>
              <a:gd name="connsiteY8" fmla="*/ 881272 h 1152984"/>
              <a:gd name="connsiteX9" fmla="*/ 4203701 w 7087577"/>
              <a:gd name="connsiteY9" fmla="*/ 1118664 h 1152984"/>
              <a:gd name="connsiteX10" fmla="*/ 4888523 w 7087577"/>
              <a:gd name="connsiteY10" fmla="*/ 1147972 h 1152984"/>
              <a:gd name="connsiteX11" fmla="*/ 5053135 w 7087577"/>
              <a:gd name="connsiteY11" fmla="*/ 546187 h 1152984"/>
              <a:gd name="connsiteX12" fmla="*/ 5300785 w 7087577"/>
              <a:gd name="connsiteY12" fmla="*/ 176421 h 1152984"/>
              <a:gd name="connsiteX13" fmla="*/ 5741866 w 7087577"/>
              <a:gd name="connsiteY13" fmla="*/ 22067 h 1152984"/>
              <a:gd name="connsiteX14" fmla="*/ 6234722 w 7087577"/>
              <a:gd name="connsiteY14" fmla="*/ 25486 h 1152984"/>
              <a:gd name="connsiteX15" fmla="*/ 6371492 w 7087577"/>
              <a:gd name="connsiteY15" fmla="*/ 587217 h 1152984"/>
              <a:gd name="connsiteX16" fmla="*/ 6618165 w 7087577"/>
              <a:gd name="connsiteY16" fmla="*/ 1008271 h 1152984"/>
              <a:gd name="connsiteX17" fmla="*/ 7087577 w 7087577"/>
              <a:gd name="connsiteY17" fmla="*/ 1145040 h 1152984"/>
              <a:gd name="connsiteX0" fmla="*/ 0 w 7087577"/>
              <a:gd name="connsiteY0" fmla="*/ 104617 h 1152984"/>
              <a:gd name="connsiteX1" fmla="*/ 351692 w 7087577"/>
              <a:gd name="connsiteY1" fmla="*/ 15229 h 1152984"/>
              <a:gd name="connsiteX2" fmla="*/ 814754 w 7087577"/>
              <a:gd name="connsiteY2" fmla="*/ 82149 h 1152984"/>
              <a:gd name="connsiteX3" fmla="*/ 1152769 w 7087577"/>
              <a:gd name="connsiteY3" fmla="*/ 960402 h 1152984"/>
              <a:gd name="connsiteX4" fmla="*/ 2163885 w 7087577"/>
              <a:gd name="connsiteY4" fmla="*/ 1145041 h 1152984"/>
              <a:gd name="connsiteX5" fmla="*/ 2330939 w 7087577"/>
              <a:gd name="connsiteY5" fmla="*/ 388902 h 1152984"/>
              <a:gd name="connsiteX6" fmla="*/ 2884854 w 7087577"/>
              <a:gd name="connsiteY6" fmla="*/ 46002 h 1152984"/>
              <a:gd name="connsiteX7" fmla="*/ 3500316 w 7087577"/>
              <a:gd name="connsiteY7" fmla="*/ 28417 h 1152984"/>
              <a:gd name="connsiteX8" fmla="*/ 3720123 w 7087577"/>
              <a:gd name="connsiteY8" fmla="*/ 881272 h 1152984"/>
              <a:gd name="connsiteX9" fmla="*/ 4203701 w 7087577"/>
              <a:gd name="connsiteY9" fmla="*/ 1118664 h 1152984"/>
              <a:gd name="connsiteX10" fmla="*/ 4888523 w 7087577"/>
              <a:gd name="connsiteY10" fmla="*/ 1147972 h 1152984"/>
              <a:gd name="connsiteX11" fmla="*/ 5053135 w 7087577"/>
              <a:gd name="connsiteY11" fmla="*/ 546187 h 1152984"/>
              <a:gd name="connsiteX12" fmla="*/ 5300785 w 7087577"/>
              <a:gd name="connsiteY12" fmla="*/ 176421 h 1152984"/>
              <a:gd name="connsiteX13" fmla="*/ 5741866 w 7087577"/>
              <a:gd name="connsiteY13" fmla="*/ 22067 h 1152984"/>
              <a:gd name="connsiteX14" fmla="*/ 6234722 w 7087577"/>
              <a:gd name="connsiteY14" fmla="*/ 25486 h 1152984"/>
              <a:gd name="connsiteX15" fmla="*/ 6371492 w 7087577"/>
              <a:gd name="connsiteY15" fmla="*/ 587217 h 1152984"/>
              <a:gd name="connsiteX16" fmla="*/ 6618165 w 7087577"/>
              <a:gd name="connsiteY16" fmla="*/ 1008271 h 1152984"/>
              <a:gd name="connsiteX17" fmla="*/ 7087577 w 7087577"/>
              <a:gd name="connsiteY17" fmla="*/ 1145040 h 1152984"/>
              <a:gd name="connsiteX0" fmla="*/ 0 w 7087577"/>
              <a:gd name="connsiteY0" fmla="*/ 104617 h 1152984"/>
              <a:gd name="connsiteX1" fmla="*/ 336452 w 7087577"/>
              <a:gd name="connsiteY1" fmla="*/ 82744 h 1152984"/>
              <a:gd name="connsiteX2" fmla="*/ 814754 w 7087577"/>
              <a:gd name="connsiteY2" fmla="*/ 82149 h 1152984"/>
              <a:gd name="connsiteX3" fmla="*/ 1152769 w 7087577"/>
              <a:gd name="connsiteY3" fmla="*/ 960402 h 1152984"/>
              <a:gd name="connsiteX4" fmla="*/ 2163885 w 7087577"/>
              <a:gd name="connsiteY4" fmla="*/ 1145041 h 1152984"/>
              <a:gd name="connsiteX5" fmla="*/ 2330939 w 7087577"/>
              <a:gd name="connsiteY5" fmla="*/ 388902 h 1152984"/>
              <a:gd name="connsiteX6" fmla="*/ 2884854 w 7087577"/>
              <a:gd name="connsiteY6" fmla="*/ 46002 h 1152984"/>
              <a:gd name="connsiteX7" fmla="*/ 3500316 w 7087577"/>
              <a:gd name="connsiteY7" fmla="*/ 28417 h 1152984"/>
              <a:gd name="connsiteX8" fmla="*/ 3720123 w 7087577"/>
              <a:gd name="connsiteY8" fmla="*/ 881272 h 1152984"/>
              <a:gd name="connsiteX9" fmla="*/ 4203701 w 7087577"/>
              <a:gd name="connsiteY9" fmla="*/ 1118664 h 1152984"/>
              <a:gd name="connsiteX10" fmla="*/ 4888523 w 7087577"/>
              <a:gd name="connsiteY10" fmla="*/ 1147972 h 1152984"/>
              <a:gd name="connsiteX11" fmla="*/ 5053135 w 7087577"/>
              <a:gd name="connsiteY11" fmla="*/ 546187 h 1152984"/>
              <a:gd name="connsiteX12" fmla="*/ 5300785 w 7087577"/>
              <a:gd name="connsiteY12" fmla="*/ 176421 h 1152984"/>
              <a:gd name="connsiteX13" fmla="*/ 5741866 w 7087577"/>
              <a:gd name="connsiteY13" fmla="*/ 22067 h 1152984"/>
              <a:gd name="connsiteX14" fmla="*/ 6234722 w 7087577"/>
              <a:gd name="connsiteY14" fmla="*/ 25486 h 1152984"/>
              <a:gd name="connsiteX15" fmla="*/ 6371492 w 7087577"/>
              <a:gd name="connsiteY15" fmla="*/ 587217 h 1152984"/>
              <a:gd name="connsiteX16" fmla="*/ 6618165 w 7087577"/>
              <a:gd name="connsiteY16" fmla="*/ 1008271 h 1152984"/>
              <a:gd name="connsiteX17" fmla="*/ 7087577 w 708757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92474 w 7095197"/>
              <a:gd name="connsiteY6" fmla="*/ 46002 h 1152984"/>
              <a:gd name="connsiteX7" fmla="*/ 3507936 w 7095197"/>
              <a:gd name="connsiteY7" fmla="*/ 28417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420663 w 7095197"/>
              <a:gd name="connsiteY2" fmla="*/ 88600 h 1152984"/>
              <a:gd name="connsiteX3" fmla="*/ 822374 w 7095197"/>
              <a:gd name="connsiteY3" fmla="*/ 82149 h 1152984"/>
              <a:gd name="connsiteX4" fmla="*/ 1160389 w 7095197"/>
              <a:gd name="connsiteY4" fmla="*/ 960402 h 1152984"/>
              <a:gd name="connsiteX5" fmla="*/ 2171505 w 7095197"/>
              <a:gd name="connsiteY5" fmla="*/ 1145041 h 1152984"/>
              <a:gd name="connsiteX6" fmla="*/ 2338559 w 7095197"/>
              <a:gd name="connsiteY6" fmla="*/ 388902 h 1152984"/>
              <a:gd name="connsiteX7" fmla="*/ 2892474 w 7095197"/>
              <a:gd name="connsiteY7" fmla="*/ 46002 h 1152984"/>
              <a:gd name="connsiteX8" fmla="*/ 3507936 w 7095197"/>
              <a:gd name="connsiteY8" fmla="*/ 28417 h 1152984"/>
              <a:gd name="connsiteX9" fmla="*/ 3727743 w 7095197"/>
              <a:gd name="connsiteY9" fmla="*/ 881272 h 1152984"/>
              <a:gd name="connsiteX10" fmla="*/ 4211321 w 7095197"/>
              <a:gd name="connsiteY10" fmla="*/ 1118664 h 1152984"/>
              <a:gd name="connsiteX11" fmla="*/ 4896143 w 7095197"/>
              <a:gd name="connsiteY11" fmla="*/ 1147972 h 1152984"/>
              <a:gd name="connsiteX12" fmla="*/ 5060755 w 7095197"/>
              <a:gd name="connsiteY12" fmla="*/ 546187 h 1152984"/>
              <a:gd name="connsiteX13" fmla="*/ 5308405 w 7095197"/>
              <a:gd name="connsiteY13" fmla="*/ 176421 h 1152984"/>
              <a:gd name="connsiteX14" fmla="*/ 5749486 w 7095197"/>
              <a:gd name="connsiteY14" fmla="*/ 22067 h 1152984"/>
              <a:gd name="connsiteX15" fmla="*/ 6242342 w 7095197"/>
              <a:gd name="connsiteY15" fmla="*/ 25486 h 1152984"/>
              <a:gd name="connsiteX16" fmla="*/ 6379112 w 7095197"/>
              <a:gd name="connsiteY16" fmla="*/ 587217 h 1152984"/>
              <a:gd name="connsiteX17" fmla="*/ 6625785 w 7095197"/>
              <a:gd name="connsiteY17" fmla="*/ 1008271 h 1152984"/>
              <a:gd name="connsiteX18" fmla="*/ 7095197 w 7095197"/>
              <a:gd name="connsiteY18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420663 w 7095197"/>
              <a:gd name="connsiteY2" fmla="*/ 88600 h 1152984"/>
              <a:gd name="connsiteX3" fmla="*/ 822374 w 7095197"/>
              <a:gd name="connsiteY3" fmla="*/ 82149 h 1152984"/>
              <a:gd name="connsiteX4" fmla="*/ 1160389 w 7095197"/>
              <a:gd name="connsiteY4" fmla="*/ 960402 h 1152984"/>
              <a:gd name="connsiteX5" fmla="*/ 2171505 w 7095197"/>
              <a:gd name="connsiteY5" fmla="*/ 1145041 h 1152984"/>
              <a:gd name="connsiteX6" fmla="*/ 2338559 w 7095197"/>
              <a:gd name="connsiteY6" fmla="*/ 388902 h 1152984"/>
              <a:gd name="connsiteX7" fmla="*/ 2892474 w 7095197"/>
              <a:gd name="connsiteY7" fmla="*/ 46002 h 1152984"/>
              <a:gd name="connsiteX8" fmla="*/ 3507936 w 7095197"/>
              <a:gd name="connsiteY8" fmla="*/ 28417 h 1152984"/>
              <a:gd name="connsiteX9" fmla="*/ 3727743 w 7095197"/>
              <a:gd name="connsiteY9" fmla="*/ 881272 h 1152984"/>
              <a:gd name="connsiteX10" fmla="*/ 4211321 w 7095197"/>
              <a:gd name="connsiteY10" fmla="*/ 1118664 h 1152984"/>
              <a:gd name="connsiteX11" fmla="*/ 4896143 w 7095197"/>
              <a:gd name="connsiteY11" fmla="*/ 1147972 h 1152984"/>
              <a:gd name="connsiteX12" fmla="*/ 5060755 w 7095197"/>
              <a:gd name="connsiteY12" fmla="*/ 546187 h 1152984"/>
              <a:gd name="connsiteX13" fmla="*/ 5308405 w 7095197"/>
              <a:gd name="connsiteY13" fmla="*/ 176421 h 1152984"/>
              <a:gd name="connsiteX14" fmla="*/ 5749486 w 7095197"/>
              <a:gd name="connsiteY14" fmla="*/ 22067 h 1152984"/>
              <a:gd name="connsiteX15" fmla="*/ 6242342 w 7095197"/>
              <a:gd name="connsiteY15" fmla="*/ 25486 h 1152984"/>
              <a:gd name="connsiteX16" fmla="*/ 6379112 w 7095197"/>
              <a:gd name="connsiteY16" fmla="*/ 587217 h 1152984"/>
              <a:gd name="connsiteX17" fmla="*/ 6625785 w 7095197"/>
              <a:gd name="connsiteY17" fmla="*/ 1008271 h 1152984"/>
              <a:gd name="connsiteX18" fmla="*/ 7095197 w 7095197"/>
              <a:gd name="connsiteY18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92474 w 7095197"/>
              <a:gd name="connsiteY6" fmla="*/ 46002 h 1152984"/>
              <a:gd name="connsiteX7" fmla="*/ 3507936 w 7095197"/>
              <a:gd name="connsiteY7" fmla="*/ 28417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92474 w 7095197"/>
              <a:gd name="connsiteY6" fmla="*/ 46002 h 1152984"/>
              <a:gd name="connsiteX7" fmla="*/ 3507936 w 7095197"/>
              <a:gd name="connsiteY7" fmla="*/ 28417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92474 w 7095197"/>
              <a:gd name="connsiteY6" fmla="*/ 46002 h 1152984"/>
              <a:gd name="connsiteX7" fmla="*/ 3507936 w 7095197"/>
              <a:gd name="connsiteY7" fmla="*/ 28417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92474 w 7095197"/>
              <a:gd name="connsiteY6" fmla="*/ 46002 h 1152984"/>
              <a:gd name="connsiteX7" fmla="*/ 3507936 w 7095197"/>
              <a:gd name="connsiteY7" fmla="*/ 112812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54374 w 7095197"/>
              <a:gd name="connsiteY6" fmla="*/ 96638 h 1152984"/>
              <a:gd name="connsiteX7" fmla="*/ 3507936 w 7095197"/>
              <a:gd name="connsiteY7" fmla="*/ 112812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31514 w 7095197"/>
              <a:gd name="connsiteY6" fmla="*/ 121957 h 1152984"/>
              <a:gd name="connsiteX7" fmla="*/ 3507936 w 7095197"/>
              <a:gd name="connsiteY7" fmla="*/ 112812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61419 w 7095197"/>
              <a:gd name="connsiteY5" fmla="*/ 405781 h 1152984"/>
              <a:gd name="connsiteX6" fmla="*/ 2831514 w 7095197"/>
              <a:gd name="connsiteY6" fmla="*/ 121957 h 1152984"/>
              <a:gd name="connsiteX7" fmla="*/ 3507936 w 7095197"/>
              <a:gd name="connsiteY7" fmla="*/ 112812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61419 w 7095197"/>
              <a:gd name="connsiteY5" fmla="*/ 405781 h 1152984"/>
              <a:gd name="connsiteX6" fmla="*/ 2831514 w 7095197"/>
              <a:gd name="connsiteY6" fmla="*/ 121957 h 1152984"/>
              <a:gd name="connsiteX7" fmla="*/ 3507936 w 7095197"/>
              <a:gd name="connsiteY7" fmla="*/ 112812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59836 h 1132248"/>
              <a:gd name="connsiteX1" fmla="*/ 344072 w 7095197"/>
              <a:gd name="connsiteY1" fmla="*/ 62008 h 1132248"/>
              <a:gd name="connsiteX2" fmla="*/ 822374 w 7095197"/>
              <a:gd name="connsiteY2" fmla="*/ 61413 h 1132248"/>
              <a:gd name="connsiteX3" fmla="*/ 1160389 w 7095197"/>
              <a:gd name="connsiteY3" fmla="*/ 939666 h 1132248"/>
              <a:gd name="connsiteX4" fmla="*/ 2171505 w 7095197"/>
              <a:gd name="connsiteY4" fmla="*/ 1124305 h 1132248"/>
              <a:gd name="connsiteX5" fmla="*/ 2361419 w 7095197"/>
              <a:gd name="connsiteY5" fmla="*/ 385045 h 1132248"/>
              <a:gd name="connsiteX6" fmla="*/ 2831514 w 7095197"/>
              <a:gd name="connsiteY6" fmla="*/ 101221 h 1132248"/>
              <a:gd name="connsiteX7" fmla="*/ 3507936 w 7095197"/>
              <a:gd name="connsiteY7" fmla="*/ 92076 h 1132248"/>
              <a:gd name="connsiteX8" fmla="*/ 3727743 w 7095197"/>
              <a:gd name="connsiteY8" fmla="*/ 860536 h 1132248"/>
              <a:gd name="connsiteX9" fmla="*/ 4211321 w 7095197"/>
              <a:gd name="connsiteY9" fmla="*/ 1097928 h 1132248"/>
              <a:gd name="connsiteX10" fmla="*/ 4896143 w 7095197"/>
              <a:gd name="connsiteY10" fmla="*/ 1127236 h 1132248"/>
              <a:gd name="connsiteX11" fmla="*/ 5060755 w 7095197"/>
              <a:gd name="connsiteY11" fmla="*/ 525451 h 1132248"/>
              <a:gd name="connsiteX12" fmla="*/ 5308405 w 7095197"/>
              <a:gd name="connsiteY12" fmla="*/ 155685 h 1132248"/>
              <a:gd name="connsiteX13" fmla="*/ 5749486 w 7095197"/>
              <a:gd name="connsiteY13" fmla="*/ 1331 h 1132248"/>
              <a:gd name="connsiteX14" fmla="*/ 6257582 w 7095197"/>
              <a:gd name="connsiteY14" fmla="*/ 89144 h 1132248"/>
              <a:gd name="connsiteX15" fmla="*/ 6379112 w 7095197"/>
              <a:gd name="connsiteY15" fmla="*/ 566481 h 1132248"/>
              <a:gd name="connsiteX16" fmla="*/ 6625785 w 7095197"/>
              <a:gd name="connsiteY16" fmla="*/ 987535 h 1132248"/>
              <a:gd name="connsiteX17" fmla="*/ 7095197 w 7095197"/>
              <a:gd name="connsiteY17" fmla="*/ 1124304 h 1132248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308405 w 7095197"/>
              <a:gd name="connsiteY12" fmla="*/ 114590 h 1091153"/>
              <a:gd name="connsiteX13" fmla="*/ 5741866 w 7095197"/>
              <a:gd name="connsiteY13" fmla="*/ 36191 h 1091153"/>
              <a:gd name="connsiteX14" fmla="*/ 6257582 w 7095197"/>
              <a:gd name="connsiteY14" fmla="*/ 4804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741866 w 7095197"/>
              <a:gd name="connsiteY13" fmla="*/ 36191 h 1091153"/>
              <a:gd name="connsiteX14" fmla="*/ 6257582 w 7095197"/>
              <a:gd name="connsiteY14" fmla="*/ 4804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24245 h 1096657"/>
              <a:gd name="connsiteX1" fmla="*/ 344072 w 7095197"/>
              <a:gd name="connsiteY1" fmla="*/ 26417 h 1096657"/>
              <a:gd name="connsiteX2" fmla="*/ 822374 w 7095197"/>
              <a:gd name="connsiteY2" fmla="*/ 25822 h 1096657"/>
              <a:gd name="connsiteX3" fmla="*/ 1160389 w 7095197"/>
              <a:gd name="connsiteY3" fmla="*/ 904075 h 1096657"/>
              <a:gd name="connsiteX4" fmla="*/ 2171505 w 7095197"/>
              <a:gd name="connsiteY4" fmla="*/ 1088714 h 1096657"/>
              <a:gd name="connsiteX5" fmla="*/ 2361419 w 7095197"/>
              <a:gd name="connsiteY5" fmla="*/ 349454 h 1096657"/>
              <a:gd name="connsiteX6" fmla="*/ 2831514 w 7095197"/>
              <a:gd name="connsiteY6" fmla="*/ 65630 h 1096657"/>
              <a:gd name="connsiteX7" fmla="*/ 3507936 w 7095197"/>
              <a:gd name="connsiteY7" fmla="*/ 56485 h 1096657"/>
              <a:gd name="connsiteX8" fmla="*/ 3727743 w 7095197"/>
              <a:gd name="connsiteY8" fmla="*/ 824945 h 1096657"/>
              <a:gd name="connsiteX9" fmla="*/ 4211321 w 7095197"/>
              <a:gd name="connsiteY9" fmla="*/ 1062337 h 1096657"/>
              <a:gd name="connsiteX10" fmla="*/ 4896143 w 7095197"/>
              <a:gd name="connsiteY10" fmla="*/ 1091645 h 1096657"/>
              <a:gd name="connsiteX11" fmla="*/ 5060755 w 7095197"/>
              <a:gd name="connsiteY11" fmla="*/ 489860 h 1096657"/>
              <a:gd name="connsiteX12" fmla="*/ 5262685 w 7095197"/>
              <a:gd name="connsiteY12" fmla="*/ 246686 h 1096657"/>
              <a:gd name="connsiteX13" fmla="*/ 5741866 w 7095197"/>
              <a:gd name="connsiteY13" fmla="*/ 41695 h 1096657"/>
              <a:gd name="connsiteX14" fmla="*/ 6249962 w 7095197"/>
              <a:gd name="connsiteY14" fmla="*/ 19795 h 1096657"/>
              <a:gd name="connsiteX15" fmla="*/ 6379112 w 7095197"/>
              <a:gd name="connsiteY15" fmla="*/ 530890 h 1096657"/>
              <a:gd name="connsiteX16" fmla="*/ 6625785 w 7095197"/>
              <a:gd name="connsiteY16" fmla="*/ 951944 h 1096657"/>
              <a:gd name="connsiteX17" fmla="*/ 7095197 w 7095197"/>
              <a:gd name="connsiteY17" fmla="*/ 1088713 h 1096657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741866 w 7095197"/>
              <a:gd name="connsiteY13" fmla="*/ 36191 h 1091153"/>
              <a:gd name="connsiteX14" fmla="*/ 6249962 w 7095197"/>
              <a:gd name="connsiteY14" fmla="*/ 14291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665666 w 7095197"/>
              <a:gd name="connsiteY13" fmla="*/ 86828 h 1091153"/>
              <a:gd name="connsiteX14" fmla="*/ 6249962 w 7095197"/>
              <a:gd name="connsiteY14" fmla="*/ 14291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658046 w 7095197"/>
              <a:gd name="connsiteY13" fmla="*/ 61510 h 1091153"/>
              <a:gd name="connsiteX14" fmla="*/ 6249962 w 7095197"/>
              <a:gd name="connsiteY14" fmla="*/ 14291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658046 w 7095197"/>
              <a:gd name="connsiteY13" fmla="*/ 61510 h 1091153"/>
              <a:gd name="connsiteX14" fmla="*/ 6249962 w 7095197"/>
              <a:gd name="connsiteY14" fmla="*/ 3960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658046 w 7095197"/>
              <a:gd name="connsiteY13" fmla="*/ 61510 h 1091153"/>
              <a:gd name="connsiteX14" fmla="*/ 6249962 w 7095197"/>
              <a:gd name="connsiteY14" fmla="*/ 3960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85545 w 7095197"/>
              <a:gd name="connsiteY12" fmla="*/ 224303 h 1091153"/>
              <a:gd name="connsiteX13" fmla="*/ 5658046 w 7095197"/>
              <a:gd name="connsiteY13" fmla="*/ 61510 h 1091153"/>
              <a:gd name="connsiteX14" fmla="*/ 6249962 w 7095197"/>
              <a:gd name="connsiteY14" fmla="*/ 3960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518113 h 1091153"/>
              <a:gd name="connsiteX12" fmla="*/ 5285545 w 7095197"/>
              <a:gd name="connsiteY12" fmla="*/ 224303 h 1091153"/>
              <a:gd name="connsiteX13" fmla="*/ 5658046 w 7095197"/>
              <a:gd name="connsiteY13" fmla="*/ 61510 h 1091153"/>
              <a:gd name="connsiteX14" fmla="*/ 6249962 w 7095197"/>
              <a:gd name="connsiteY14" fmla="*/ 3960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1792 h 1082310"/>
              <a:gd name="connsiteX1" fmla="*/ 344072 w 7095197"/>
              <a:gd name="connsiteY1" fmla="*/ 13964 h 1082310"/>
              <a:gd name="connsiteX2" fmla="*/ 1050974 w 7095197"/>
              <a:gd name="connsiteY2" fmla="*/ 435342 h 1082310"/>
              <a:gd name="connsiteX3" fmla="*/ 1160389 w 7095197"/>
              <a:gd name="connsiteY3" fmla="*/ 891622 h 1082310"/>
              <a:gd name="connsiteX4" fmla="*/ 2171505 w 7095197"/>
              <a:gd name="connsiteY4" fmla="*/ 1076261 h 1082310"/>
              <a:gd name="connsiteX5" fmla="*/ 2361419 w 7095197"/>
              <a:gd name="connsiteY5" fmla="*/ 337001 h 1082310"/>
              <a:gd name="connsiteX6" fmla="*/ 2831514 w 7095197"/>
              <a:gd name="connsiteY6" fmla="*/ 53177 h 1082310"/>
              <a:gd name="connsiteX7" fmla="*/ 3507936 w 7095197"/>
              <a:gd name="connsiteY7" fmla="*/ 44032 h 1082310"/>
              <a:gd name="connsiteX8" fmla="*/ 3727743 w 7095197"/>
              <a:gd name="connsiteY8" fmla="*/ 812492 h 1082310"/>
              <a:gd name="connsiteX9" fmla="*/ 4211321 w 7095197"/>
              <a:gd name="connsiteY9" fmla="*/ 1049884 h 1082310"/>
              <a:gd name="connsiteX10" fmla="*/ 4896143 w 7095197"/>
              <a:gd name="connsiteY10" fmla="*/ 1079192 h 1082310"/>
              <a:gd name="connsiteX11" fmla="*/ 5060755 w 7095197"/>
              <a:gd name="connsiteY11" fmla="*/ 511164 h 1082310"/>
              <a:gd name="connsiteX12" fmla="*/ 5285545 w 7095197"/>
              <a:gd name="connsiteY12" fmla="*/ 217354 h 1082310"/>
              <a:gd name="connsiteX13" fmla="*/ 5658046 w 7095197"/>
              <a:gd name="connsiteY13" fmla="*/ 54561 h 1082310"/>
              <a:gd name="connsiteX14" fmla="*/ 6249962 w 7095197"/>
              <a:gd name="connsiteY14" fmla="*/ 32660 h 1082310"/>
              <a:gd name="connsiteX15" fmla="*/ 6379112 w 7095197"/>
              <a:gd name="connsiteY15" fmla="*/ 518437 h 1082310"/>
              <a:gd name="connsiteX16" fmla="*/ 6625785 w 7095197"/>
              <a:gd name="connsiteY16" fmla="*/ 939491 h 1082310"/>
              <a:gd name="connsiteX17" fmla="*/ 7095197 w 7095197"/>
              <a:gd name="connsiteY17" fmla="*/ 1076260 h 1082310"/>
              <a:gd name="connsiteX0" fmla="*/ 0 w 7095197"/>
              <a:gd name="connsiteY0" fmla="*/ 111792 h 1082310"/>
              <a:gd name="connsiteX1" fmla="*/ 344072 w 7095197"/>
              <a:gd name="connsiteY1" fmla="*/ 13964 h 1082310"/>
              <a:gd name="connsiteX2" fmla="*/ 1050974 w 7095197"/>
              <a:gd name="connsiteY2" fmla="*/ 435342 h 1082310"/>
              <a:gd name="connsiteX3" fmla="*/ 1160389 w 7095197"/>
              <a:gd name="connsiteY3" fmla="*/ 891622 h 1082310"/>
              <a:gd name="connsiteX4" fmla="*/ 2171505 w 7095197"/>
              <a:gd name="connsiteY4" fmla="*/ 1076261 h 1082310"/>
              <a:gd name="connsiteX5" fmla="*/ 2361419 w 7095197"/>
              <a:gd name="connsiteY5" fmla="*/ 337001 h 1082310"/>
              <a:gd name="connsiteX6" fmla="*/ 2831514 w 7095197"/>
              <a:gd name="connsiteY6" fmla="*/ 53177 h 1082310"/>
              <a:gd name="connsiteX7" fmla="*/ 3507936 w 7095197"/>
              <a:gd name="connsiteY7" fmla="*/ 44032 h 1082310"/>
              <a:gd name="connsiteX8" fmla="*/ 3727743 w 7095197"/>
              <a:gd name="connsiteY8" fmla="*/ 812492 h 1082310"/>
              <a:gd name="connsiteX9" fmla="*/ 4211321 w 7095197"/>
              <a:gd name="connsiteY9" fmla="*/ 1049884 h 1082310"/>
              <a:gd name="connsiteX10" fmla="*/ 4896143 w 7095197"/>
              <a:gd name="connsiteY10" fmla="*/ 1079192 h 1082310"/>
              <a:gd name="connsiteX11" fmla="*/ 5060755 w 7095197"/>
              <a:gd name="connsiteY11" fmla="*/ 511164 h 1082310"/>
              <a:gd name="connsiteX12" fmla="*/ 5285545 w 7095197"/>
              <a:gd name="connsiteY12" fmla="*/ 217354 h 1082310"/>
              <a:gd name="connsiteX13" fmla="*/ 5658046 w 7095197"/>
              <a:gd name="connsiteY13" fmla="*/ 54561 h 1082310"/>
              <a:gd name="connsiteX14" fmla="*/ 6249962 w 7095197"/>
              <a:gd name="connsiteY14" fmla="*/ 32660 h 1082310"/>
              <a:gd name="connsiteX15" fmla="*/ 6379112 w 7095197"/>
              <a:gd name="connsiteY15" fmla="*/ 518437 h 1082310"/>
              <a:gd name="connsiteX16" fmla="*/ 6625785 w 7095197"/>
              <a:gd name="connsiteY16" fmla="*/ 939491 h 1082310"/>
              <a:gd name="connsiteX17" fmla="*/ 7095197 w 7095197"/>
              <a:gd name="connsiteY17" fmla="*/ 1076260 h 1082310"/>
              <a:gd name="connsiteX0" fmla="*/ 0 w 7095197"/>
              <a:gd name="connsiteY0" fmla="*/ 111792 h 1082310"/>
              <a:gd name="connsiteX1" fmla="*/ 344072 w 7095197"/>
              <a:gd name="connsiteY1" fmla="*/ 13964 h 1082310"/>
              <a:gd name="connsiteX2" fmla="*/ 1050974 w 7095197"/>
              <a:gd name="connsiteY2" fmla="*/ 435342 h 1082310"/>
              <a:gd name="connsiteX3" fmla="*/ 1160389 w 7095197"/>
              <a:gd name="connsiteY3" fmla="*/ 891622 h 1082310"/>
              <a:gd name="connsiteX4" fmla="*/ 2171505 w 7095197"/>
              <a:gd name="connsiteY4" fmla="*/ 1076261 h 1082310"/>
              <a:gd name="connsiteX5" fmla="*/ 2361419 w 7095197"/>
              <a:gd name="connsiteY5" fmla="*/ 337001 h 1082310"/>
              <a:gd name="connsiteX6" fmla="*/ 2831514 w 7095197"/>
              <a:gd name="connsiteY6" fmla="*/ 53177 h 1082310"/>
              <a:gd name="connsiteX7" fmla="*/ 3507936 w 7095197"/>
              <a:gd name="connsiteY7" fmla="*/ 44032 h 1082310"/>
              <a:gd name="connsiteX8" fmla="*/ 3727743 w 7095197"/>
              <a:gd name="connsiteY8" fmla="*/ 812492 h 1082310"/>
              <a:gd name="connsiteX9" fmla="*/ 4211321 w 7095197"/>
              <a:gd name="connsiteY9" fmla="*/ 1049884 h 1082310"/>
              <a:gd name="connsiteX10" fmla="*/ 4896143 w 7095197"/>
              <a:gd name="connsiteY10" fmla="*/ 1079192 h 1082310"/>
              <a:gd name="connsiteX11" fmla="*/ 5060755 w 7095197"/>
              <a:gd name="connsiteY11" fmla="*/ 511164 h 1082310"/>
              <a:gd name="connsiteX12" fmla="*/ 5285545 w 7095197"/>
              <a:gd name="connsiteY12" fmla="*/ 217354 h 1082310"/>
              <a:gd name="connsiteX13" fmla="*/ 5658046 w 7095197"/>
              <a:gd name="connsiteY13" fmla="*/ 54561 h 1082310"/>
              <a:gd name="connsiteX14" fmla="*/ 6249962 w 7095197"/>
              <a:gd name="connsiteY14" fmla="*/ 32660 h 1082310"/>
              <a:gd name="connsiteX15" fmla="*/ 6379112 w 7095197"/>
              <a:gd name="connsiteY15" fmla="*/ 518437 h 1082310"/>
              <a:gd name="connsiteX16" fmla="*/ 6625785 w 7095197"/>
              <a:gd name="connsiteY16" fmla="*/ 939491 h 1082310"/>
              <a:gd name="connsiteX17" fmla="*/ 7095197 w 7095197"/>
              <a:gd name="connsiteY17" fmla="*/ 1076260 h 1082310"/>
              <a:gd name="connsiteX0" fmla="*/ 0 w 7095197"/>
              <a:gd name="connsiteY0" fmla="*/ 111792 h 1082310"/>
              <a:gd name="connsiteX1" fmla="*/ 344072 w 7095197"/>
              <a:gd name="connsiteY1" fmla="*/ 13964 h 1082310"/>
              <a:gd name="connsiteX2" fmla="*/ 1050974 w 7095197"/>
              <a:gd name="connsiteY2" fmla="*/ 435342 h 1082310"/>
              <a:gd name="connsiteX3" fmla="*/ 1160389 w 7095197"/>
              <a:gd name="connsiteY3" fmla="*/ 891622 h 1082310"/>
              <a:gd name="connsiteX4" fmla="*/ 2171505 w 7095197"/>
              <a:gd name="connsiteY4" fmla="*/ 1076261 h 1082310"/>
              <a:gd name="connsiteX5" fmla="*/ 2361419 w 7095197"/>
              <a:gd name="connsiteY5" fmla="*/ 337001 h 1082310"/>
              <a:gd name="connsiteX6" fmla="*/ 2831514 w 7095197"/>
              <a:gd name="connsiteY6" fmla="*/ 53177 h 1082310"/>
              <a:gd name="connsiteX7" fmla="*/ 3507936 w 7095197"/>
              <a:gd name="connsiteY7" fmla="*/ 44032 h 1082310"/>
              <a:gd name="connsiteX8" fmla="*/ 3727743 w 7095197"/>
              <a:gd name="connsiteY8" fmla="*/ 812492 h 1082310"/>
              <a:gd name="connsiteX9" fmla="*/ 4211321 w 7095197"/>
              <a:gd name="connsiteY9" fmla="*/ 1049884 h 1082310"/>
              <a:gd name="connsiteX10" fmla="*/ 4896143 w 7095197"/>
              <a:gd name="connsiteY10" fmla="*/ 1079192 h 1082310"/>
              <a:gd name="connsiteX11" fmla="*/ 5060755 w 7095197"/>
              <a:gd name="connsiteY11" fmla="*/ 511164 h 1082310"/>
              <a:gd name="connsiteX12" fmla="*/ 5285545 w 7095197"/>
              <a:gd name="connsiteY12" fmla="*/ 217354 h 1082310"/>
              <a:gd name="connsiteX13" fmla="*/ 5658046 w 7095197"/>
              <a:gd name="connsiteY13" fmla="*/ 54561 h 1082310"/>
              <a:gd name="connsiteX14" fmla="*/ 6249962 w 7095197"/>
              <a:gd name="connsiteY14" fmla="*/ 32660 h 1082310"/>
              <a:gd name="connsiteX15" fmla="*/ 6379112 w 7095197"/>
              <a:gd name="connsiteY15" fmla="*/ 518437 h 1082310"/>
              <a:gd name="connsiteX16" fmla="*/ 6625785 w 7095197"/>
              <a:gd name="connsiteY16" fmla="*/ 939491 h 1082310"/>
              <a:gd name="connsiteX17" fmla="*/ 7095197 w 7095197"/>
              <a:gd name="connsiteY17" fmla="*/ 1076260 h 1082310"/>
              <a:gd name="connsiteX0" fmla="*/ 0 w 7095197"/>
              <a:gd name="connsiteY0" fmla="*/ 111792 h 1116526"/>
              <a:gd name="connsiteX1" fmla="*/ 344072 w 7095197"/>
              <a:gd name="connsiteY1" fmla="*/ 13964 h 1116526"/>
              <a:gd name="connsiteX2" fmla="*/ 1050974 w 7095197"/>
              <a:gd name="connsiteY2" fmla="*/ 435342 h 1116526"/>
              <a:gd name="connsiteX3" fmla="*/ 1160389 w 7095197"/>
              <a:gd name="connsiteY3" fmla="*/ 891622 h 1116526"/>
              <a:gd name="connsiteX4" fmla="*/ 2438205 w 7095197"/>
              <a:gd name="connsiteY4" fmla="*/ 1113184 h 1116526"/>
              <a:gd name="connsiteX5" fmla="*/ 2361419 w 7095197"/>
              <a:gd name="connsiteY5" fmla="*/ 337001 h 1116526"/>
              <a:gd name="connsiteX6" fmla="*/ 2831514 w 7095197"/>
              <a:gd name="connsiteY6" fmla="*/ 53177 h 1116526"/>
              <a:gd name="connsiteX7" fmla="*/ 3507936 w 7095197"/>
              <a:gd name="connsiteY7" fmla="*/ 44032 h 1116526"/>
              <a:gd name="connsiteX8" fmla="*/ 3727743 w 7095197"/>
              <a:gd name="connsiteY8" fmla="*/ 812492 h 1116526"/>
              <a:gd name="connsiteX9" fmla="*/ 4211321 w 7095197"/>
              <a:gd name="connsiteY9" fmla="*/ 1049884 h 1116526"/>
              <a:gd name="connsiteX10" fmla="*/ 4896143 w 7095197"/>
              <a:gd name="connsiteY10" fmla="*/ 1079192 h 1116526"/>
              <a:gd name="connsiteX11" fmla="*/ 5060755 w 7095197"/>
              <a:gd name="connsiteY11" fmla="*/ 511164 h 1116526"/>
              <a:gd name="connsiteX12" fmla="*/ 5285545 w 7095197"/>
              <a:gd name="connsiteY12" fmla="*/ 217354 h 1116526"/>
              <a:gd name="connsiteX13" fmla="*/ 5658046 w 7095197"/>
              <a:gd name="connsiteY13" fmla="*/ 54561 h 1116526"/>
              <a:gd name="connsiteX14" fmla="*/ 6249962 w 7095197"/>
              <a:gd name="connsiteY14" fmla="*/ 32660 h 1116526"/>
              <a:gd name="connsiteX15" fmla="*/ 6379112 w 7095197"/>
              <a:gd name="connsiteY15" fmla="*/ 518437 h 1116526"/>
              <a:gd name="connsiteX16" fmla="*/ 6625785 w 7095197"/>
              <a:gd name="connsiteY16" fmla="*/ 939491 h 1116526"/>
              <a:gd name="connsiteX17" fmla="*/ 7095197 w 7095197"/>
              <a:gd name="connsiteY17" fmla="*/ 1076260 h 1116526"/>
              <a:gd name="connsiteX0" fmla="*/ 0 w 7095197"/>
              <a:gd name="connsiteY0" fmla="*/ 111792 h 1116526"/>
              <a:gd name="connsiteX1" fmla="*/ 344072 w 7095197"/>
              <a:gd name="connsiteY1" fmla="*/ 13964 h 1116526"/>
              <a:gd name="connsiteX2" fmla="*/ 1050974 w 7095197"/>
              <a:gd name="connsiteY2" fmla="*/ 435342 h 1116526"/>
              <a:gd name="connsiteX3" fmla="*/ 1160389 w 7095197"/>
              <a:gd name="connsiteY3" fmla="*/ 891622 h 1116526"/>
              <a:gd name="connsiteX4" fmla="*/ 2438205 w 7095197"/>
              <a:gd name="connsiteY4" fmla="*/ 1113184 h 1116526"/>
              <a:gd name="connsiteX5" fmla="*/ 2831514 w 7095197"/>
              <a:gd name="connsiteY5" fmla="*/ 53177 h 1116526"/>
              <a:gd name="connsiteX6" fmla="*/ 3507936 w 7095197"/>
              <a:gd name="connsiteY6" fmla="*/ 44032 h 1116526"/>
              <a:gd name="connsiteX7" fmla="*/ 3727743 w 7095197"/>
              <a:gd name="connsiteY7" fmla="*/ 812492 h 1116526"/>
              <a:gd name="connsiteX8" fmla="*/ 4211321 w 7095197"/>
              <a:gd name="connsiteY8" fmla="*/ 1049884 h 1116526"/>
              <a:gd name="connsiteX9" fmla="*/ 4896143 w 7095197"/>
              <a:gd name="connsiteY9" fmla="*/ 1079192 h 1116526"/>
              <a:gd name="connsiteX10" fmla="*/ 5060755 w 7095197"/>
              <a:gd name="connsiteY10" fmla="*/ 511164 h 1116526"/>
              <a:gd name="connsiteX11" fmla="*/ 5285545 w 7095197"/>
              <a:gd name="connsiteY11" fmla="*/ 217354 h 1116526"/>
              <a:gd name="connsiteX12" fmla="*/ 5658046 w 7095197"/>
              <a:gd name="connsiteY12" fmla="*/ 54561 h 1116526"/>
              <a:gd name="connsiteX13" fmla="*/ 6249962 w 7095197"/>
              <a:gd name="connsiteY13" fmla="*/ 32660 h 1116526"/>
              <a:gd name="connsiteX14" fmla="*/ 6379112 w 7095197"/>
              <a:gd name="connsiteY14" fmla="*/ 518437 h 1116526"/>
              <a:gd name="connsiteX15" fmla="*/ 6625785 w 7095197"/>
              <a:gd name="connsiteY15" fmla="*/ 939491 h 1116526"/>
              <a:gd name="connsiteX16" fmla="*/ 7095197 w 7095197"/>
              <a:gd name="connsiteY16" fmla="*/ 1076260 h 1116526"/>
              <a:gd name="connsiteX0" fmla="*/ 0 w 7095197"/>
              <a:gd name="connsiteY0" fmla="*/ 111792 h 1116526"/>
              <a:gd name="connsiteX1" fmla="*/ 344072 w 7095197"/>
              <a:gd name="connsiteY1" fmla="*/ 13964 h 1116526"/>
              <a:gd name="connsiteX2" fmla="*/ 1050974 w 7095197"/>
              <a:gd name="connsiteY2" fmla="*/ 435342 h 1116526"/>
              <a:gd name="connsiteX3" fmla="*/ 1160389 w 7095197"/>
              <a:gd name="connsiteY3" fmla="*/ 891622 h 1116526"/>
              <a:gd name="connsiteX4" fmla="*/ 2438205 w 7095197"/>
              <a:gd name="connsiteY4" fmla="*/ 1113184 h 1116526"/>
              <a:gd name="connsiteX5" fmla="*/ 2831514 w 7095197"/>
              <a:gd name="connsiteY5" fmla="*/ 53177 h 1116526"/>
              <a:gd name="connsiteX6" fmla="*/ 3507936 w 7095197"/>
              <a:gd name="connsiteY6" fmla="*/ 44032 h 1116526"/>
              <a:gd name="connsiteX7" fmla="*/ 4211321 w 7095197"/>
              <a:gd name="connsiteY7" fmla="*/ 1049884 h 1116526"/>
              <a:gd name="connsiteX8" fmla="*/ 4896143 w 7095197"/>
              <a:gd name="connsiteY8" fmla="*/ 1079192 h 1116526"/>
              <a:gd name="connsiteX9" fmla="*/ 5060755 w 7095197"/>
              <a:gd name="connsiteY9" fmla="*/ 511164 h 1116526"/>
              <a:gd name="connsiteX10" fmla="*/ 5285545 w 7095197"/>
              <a:gd name="connsiteY10" fmla="*/ 217354 h 1116526"/>
              <a:gd name="connsiteX11" fmla="*/ 5658046 w 7095197"/>
              <a:gd name="connsiteY11" fmla="*/ 54561 h 1116526"/>
              <a:gd name="connsiteX12" fmla="*/ 6249962 w 7095197"/>
              <a:gd name="connsiteY12" fmla="*/ 32660 h 1116526"/>
              <a:gd name="connsiteX13" fmla="*/ 6379112 w 7095197"/>
              <a:gd name="connsiteY13" fmla="*/ 518437 h 1116526"/>
              <a:gd name="connsiteX14" fmla="*/ 6625785 w 7095197"/>
              <a:gd name="connsiteY14" fmla="*/ 939491 h 1116526"/>
              <a:gd name="connsiteX15" fmla="*/ 7095197 w 7095197"/>
              <a:gd name="connsiteY15" fmla="*/ 1076260 h 1116526"/>
              <a:gd name="connsiteX0" fmla="*/ 0 w 7095197"/>
              <a:gd name="connsiteY0" fmla="*/ 111792 h 1116526"/>
              <a:gd name="connsiteX1" fmla="*/ 344072 w 7095197"/>
              <a:gd name="connsiteY1" fmla="*/ 13964 h 1116526"/>
              <a:gd name="connsiteX2" fmla="*/ 1050974 w 7095197"/>
              <a:gd name="connsiteY2" fmla="*/ 435342 h 1116526"/>
              <a:gd name="connsiteX3" fmla="*/ 1160389 w 7095197"/>
              <a:gd name="connsiteY3" fmla="*/ 891622 h 1116526"/>
              <a:gd name="connsiteX4" fmla="*/ 2438205 w 7095197"/>
              <a:gd name="connsiteY4" fmla="*/ 1113184 h 1116526"/>
              <a:gd name="connsiteX5" fmla="*/ 2831514 w 7095197"/>
              <a:gd name="connsiteY5" fmla="*/ 53177 h 1116526"/>
              <a:gd name="connsiteX6" fmla="*/ 3993711 w 7095197"/>
              <a:gd name="connsiteY6" fmla="*/ 977647 h 1116526"/>
              <a:gd name="connsiteX7" fmla="*/ 4211321 w 7095197"/>
              <a:gd name="connsiteY7" fmla="*/ 1049884 h 1116526"/>
              <a:gd name="connsiteX8" fmla="*/ 4896143 w 7095197"/>
              <a:gd name="connsiteY8" fmla="*/ 1079192 h 1116526"/>
              <a:gd name="connsiteX9" fmla="*/ 5060755 w 7095197"/>
              <a:gd name="connsiteY9" fmla="*/ 511164 h 1116526"/>
              <a:gd name="connsiteX10" fmla="*/ 5285545 w 7095197"/>
              <a:gd name="connsiteY10" fmla="*/ 217354 h 1116526"/>
              <a:gd name="connsiteX11" fmla="*/ 5658046 w 7095197"/>
              <a:gd name="connsiteY11" fmla="*/ 54561 h 1116526"/>
              <a:gd name="connsiteX12" fmla="*/ 6249962 w 7095197"/>
              <a:gd name="connsiteY12" fmla="*/ 32660 h 1116526"/>
              <a:gd name="connsiteX13" fmla="*/ 6379112 w 7095197"/>
              <a:gd name="connsiteY13" fmla="*/ 518437 h 1116526"/>
              <a:gd name="connsiteX14" fmla="*/ 6625785 w 7095197"/>
              <a:gd name="connsiteY14" fmla="*/ 939491 h 1116526"/>
              <a:gd name="connsiteX15" fmla="*/ 7095197 w 7095197"/>
              <a:gd name="connsiteY15" fmla="*/ 1076260 h 1116526"/>
              <a:gd name="connsiteX0" fmla="*/ 0 w 7095197"/>
              <a:gd name="connsiteY0" fmla="*/ 111792 h 1116526"/>
              <a:gd name="connsiteX1" fmla="*/ 344072 w 7095197"/>
              <a:gd name="connsiteY1" fmla="*/ 13964 h 1116526"/>
              <a:gd name="connsiteX2" fmla="*/ 1050974 w 7095197"/>
              <a:gd name="connsiteY2" fmla="*/ 435342 h 1116526"/>
              <a:gd name="connsiteX3" fmla="*/ 1160389 w 7095197"/>
              <a:gd name="connsiteY3" fmla="*/ 891622 h 1116526"/>
              <a:gd name="connsiteX4" fmla="*/ 2438205 w 7095197"/>
              <a:gd name="connsiteY4" fmla="*/ 1113184 h 1116526"/>
              <a:gd name="connsiteX5" fmla="*/ 3226801 w 7095197"/>
              <a:gd name="connsiteY5" fmla="*/ 1087011 h 1116526"/>
              <a:gd name="connsiteX6" fmla="*/ 3993711 w 7095197"/>
              <a:gd name="connsiteY6" fmla="*/ 977647 h 1116526"/>
              <a:gd name="connsiteX7" fmla="*/ 4211321 w 7095197"/>
              <a:gd name="connsiteY7" fmla="*/ 1049884 h 1116526"/>
              <a:gd name="connsiteX8" fmla="*/ 4896143 w 7095197"/>
              <a:gd name="connsiteY8" fmla="*/ 1079192 h 1116526"/>
              <a:gd name="connsiteX9" fmla="*/ 5060755 w 7095197"/>
              <a:gd name="connsiteY9" fmla="*/ 511164 h 1116526"/>
              <a:gd name="connsiteX10" fmla="*/ 5285545 w 7095197"/>
              <a:gd name="connsiteY10" fmla="*/ 217354 h 1116526"/>
              <a:gd name="connsiteX11" fmla="*/ 5658046 w 7095197"/>
              <a:gd name="connsiteY11" fmla="*/ 54561 h 1116526"/>
              <a:gd name="connsiteX12" fmla="*/ 6249962 w 7095197"/>
              <a:gd name="connsiteY12" fmla="*/ 32660 h 1116526"/>
              <a:gd name="connsiteX13" fmla="*/ 6379112 w 7095197"/>
              <a:gd name="connsiteY13" fmla="*/ 518437 h 1116526"/>
              <a:gd name="connsiteX14" fmla="*/ 6625785 w 7095197"/>
              <a:gd name="connsiteY14" fmla="*/ 939491 h 1116526"/>
              <a:gd name="connsiteX15" fmla="*/ 7095197 w 7095197"/>
              <a:gd name="connsiteY15" fmla="*/ 1076260 h 1116526"/>
              <a:gd name="connsiteX0" fmla="*/ 0 w 7095197"/>
              <a:gd name="connsiteY0" fmla="*/ 111792 h 1115413"/>
              <a:gd name="connsiteX1" fmla="*/ 344072 w 7095197"/>
              <a:gd name="connsiteY1" fmla="*/ 13964 h 1115413"/>
              <a:gd name="connsiteX2" fmla="*/ 1050974 w 7095197"/>
              <a:gd name="connsiteY2" fmla="*/ 435342 h 1115413"/>
              <a:gd name="connsiteX3" fmla="*/ 1565202 w 7095197"/>
              <a:gd name="connsiteY3" fmla="*/ 812502 h 1115413"/>
              <a:gd name="connsiteX4" fmla="*/ 2438205 w 7095197"/>
              <a:gd name="connsiteY4" fmla="*/ 1113184 h 1115413"/>
              <a:gd name="connsiteX5" fmla="*/ 3226801 w 7095197"/>
              <a:gd name="connsiteY5" fmla="*/ 1087011 h 1115413"/>
              <a:gd name="connsiteX6" fmla="*/ 3993711 w 7095197"/>
              <a:gd name="connsiteY6" fmla="*/ 977647 h 1115413"/>
              <a:gd name="connsiteX7" fmla="*/ 4211321 w 7095197"/>
              <a:gd name="connsiteY7" fmla="*/ 1049884 h 1115413"/>
              <a:gd name="connsiteX8" fmla="*/ 4896143 w 7095197"/>
              <a:gd name="connsiteY8" fmla="*/ 1079192 h 1115413"/>
              <a:gd name="connsiteX9" fmla="*/ 5060755 w 7095197"/>
              <a:gd name="connsiteY9" fmla="*/ 511164 h 1115413"/>
              <a:gd name="connsiteX10" fmla="*/ 5285545 w 7095197"/>
              <a:gd name="connsiteY10" fmla="*/ 217354 h 1115413"/>
              <a:gd name="connsiteX11" fmla="*/ 5658046 w 7095197"/>
              <a:gd name="connsiteY11" fmla="*/ 54561 h 1115413"/>
              <a:gd name="connsiteX12" fmla="*/ 6249962 w 7095197"/>
              <a:gd name="connsiteY12" fmla="*/ 32660 h 1115413"/>
              <a:gd name="connsiteX13" fmla="*/ 6379112 w 7095197"/>
              <a:gd name="connsiteY13" fmla="*/ 518437 h 1115413"/>
              <a:gd name="connsiteX14" fmla="*/ 6625785 w 7095197"/>
              <a:gd name="connsiteY14" fmla="*/ 939491 h 1115413"/>
              <a:gd name="connsiteX15" fmla="*/ 7095197 w 7095197"/>
              <a:gd name="connsiteY15" fmla="*/ 1076260 h 1115413"/>
              <a:gd name="connsiteX0" fmla="*/ 0 w 7095197"/>
              <a:gd name="connsiteY0" fmla="*/ 107738 h 1111470"/>
              <a:gd name="connsiteX1" fmla="*/ 344072 w 7095197"/>
              <a:gd name="connsiteY1" fmla="*/ 9910 h 1111470"/>
              <a:gd name="connsiteX2" fmla="*/ 1060499 w 7095197"/>
              <a:gd name="connsiteY2" fmla="*/ 362717 h 1111470"/>
              <a:gd name="connsiteX3" fmla="*/ 1565202 w 7095197"/>
              <a:gd name="connsiteY3" fmla="*/ 808448 h 1111470"/>
              <a:gd name="connsiteX4" fmla="*/ 2438205 w 7095197"/>
              <a:gd name="connsiteY4" fmla="*/ 1109130 h 1111470"/>
              <a:gd name="connsiteX5" fmla="*/ 3226801 w 7095197"/>
              <a:gd name="connsiteY5" fmla="*/ 1082957 h 1111470"/>
              <a:gd name="connsiteX6" fmla="*/ 3993711 w 7095197"/>
              <a:gd name="connsiteY6" fmla="*/ 973593 h 1111470"/>
              <a:gd name="connsiteX7" fmla="*/ 4211321 w 7095197"/>
              <a:gd name="connsiteY7" fmla="*/ 1045830 h 1111470"/>
              <a:gd name="connsiteX8" fmla="*/ 4896143 w 7095197"/>
              <a:gd name="connsiteY8" fmla="*/ 1075138 h 1111470"/>
              <a:gd name="connsiteX9" fmla="*/ 5060755 w 7095197"/>
              <a:gd name="connsiteY9" fmla="*/ 507110 h 1111470"/>
              <a:gd name="connsiteX10" fmla="*/ 5285545 w 7095197"/>
              <a:gd name="connsiteY10" fmla="*/ 213300 h 1111470"/>
              <a:gd name="connsiteX11" fmla="*/ 5658046 w 7095197"/>
              <a:gd name="connsiteY11" fmla="*/ 50507 h 1111470"/>
              <a:gd name="connsiteX12" fmla="*/ 6249962 w 7095197"/>
              <a:gd name="connsiteY12" fmla="*/ 28606 h 1111470"/>
              <a:gd name="connsiteX13" fmla="*/ 6379112 w 7095197"/>
              <a:gd name="connsiteY13" fmla="*/ 514383 h 1111470"/>
              <a:gd name="connsiteX14" fmla="*/ 6625785 w 7095197"/>
              <a:gd name="connsiteY14" fmla="*/ 935437 h 1111470"/>
              <a:gd name="connsiteX15" fmla="*/ 7095197 w 7095197"/>
              <a:gd name="connsiteY15" fmla="*/ 1072206 h 1111470"/>
              <a:gd name="connsiteX0" fmla="*/ 0 w 7095197"/>
              <a:gd name="connsiteY0" fmla="*/ 107738 h 1111470"/>
              <a:gd name="connsiteX1" fmla="*/ 344072 w 7095197"/>
              <a:gd name="connsiteY1" fmla="*/ 9910 h 1111470"/>
              <a:gd name="connsiteX2" fmla="*/ 1060499 w 7095197"/>
              <a:gd name="connsiteY2" fmla="*/ 362717 h 1111470"/>
              <a:gd name="connsiteX3" fmla="*/ 1565202 w 7095197"/>
              <a:gd name="connsiteY3" fmla="*/ 808448 h 1111470"/>
              <a:gd name="connsiteX4" fmla="*/ 2438205 w 7095197"/>
              <a:gd name="connsiteY4" fmla="*/ 1109130 h 1111470"/>
              <a:gd name="connsiteX5" fmla="*/ 3226801 w 7095197"/>
              <a:gd name="connsiteY5" fmla="*/ 1082957 h 1111470"/>
              <a:gd name="connsiteX6" fmla="*/ 3993711 w 7095197"/>
              <a:gd name="connsiteY6" fmla="*/ 973593 h 1111470"/>
              <a:gd name="connsiteX7" fmla="*/ 4211321 w 7095197"/>
              <a:gd name="connsiteY7" fmla="*/ 1045830 h 1111470"/>
              <a:gd name="connsiteX8" fmla="*/ 4896143 w 7095197"/>
              <a:gd name="connsiteY8" fmla="*/ 1075138 h 1111470"/>
              <a:gd name="connsiteX9" fmla="*/ 5060755 w 7095197"/>
              <a:gd name="connsiteY9" fmla="*/ 507110 h 1111470"/>
              <a:gd name="connsiteX10" fmla="*/ 5285545 w 7095197"/>
              <a:gd name="connsiteY10" fmla="*/ 213300 h 1111470"/>
              <a:gd name="connsiteX11" fmla="*/ 5658046 w 7095197"/>
              <a:gd name="connsiteY11" fmla="*/ 50507 h 1111470"/>
              <a:gd name="connsiteX12" fmla="*/ 6249962 w 7095197"/>
              <a:gd name="connsiteY12" fmla="*/ 28606 h 1111470"/>
              <a:gd name="connsiteX13" fmla="*/ 6625785 w 7095197"/>
              <a:gd name="connsiteY13" fmla="*/ 935437 h 1111470"/>
              <a:gd name="connsiteX14" fmla="*/ 7095197 w 7095197"/>
              <a:gd name="connsiteY14" fmla="*/ 1072206 h 1111470"/>
              <a:gd name="connsiteX0" fmla="*/ 0 w 7095197"/>
              <a:gd name="connsiteY0" fmla="*/ 107738 h 1111470"/>
              <a:gd name="connsiteX1" fmla="*/ 344072 w 7095197"/>
              <a:gd name="connsiteY1" fmla="*/ 9910 h 1111470"/>
              <a:gd name="connsiteX2" fmla="*/ 1060499 w 7095197"/>
              <a:gd name="connsiteY2" fmla="*/ 362717 h 1111470"/>
              <a:gd name="connsiteX3" fmla="*/ 1565202 w 7095197"/>
              <a:gd name="connsiteY3" fmla="*/ 808448 h 1111470"/>
              <a:gd name="connsiteX4" fmla="*/ 2438205 w 7095197"/>
              <a:gd name="connsiteY4" fmla="*/ 1109130 h 1111470"/>
              <a:gd name="connsiteX5" fmla="*/ 3226801 w 7095197"/>
              <a:gd name="connsiteY5" fmla="*/ 1082957 h 1111470"/>
              <a:gd name="connsiteX6" fmla="*/ 3993711 w 7095197"/>
              <a:gd name="connsiteY6" fmla="*/ 973593 h 1111470"/>
              <a:gd name="connsiteX7" fmla="*/ 4211321 w 7095197"/>
              <a:gd name="connsiteY7" fmla="*/ 1045830 h 1111470"/>
              <a:gd name="connsiteX8" fmla="*/ 4896143 w 7095197"/>
              <a:gd name="connsiteY8" fmla="*/ 1075138 h 1111470"/>
              <a:gd name="connsiteX9" fmla="*/ 5060755 w 7095197"/>
              <a:gd name="connsiteY9" fmla="*/ 507110 h 1111470"/>
              <a:gd name="connsiteX10" fmla="*/ 5285545 w 7095197"/>
              <a:gd name="connsiteY10" fmla="*/ 213300 h 1111470"/>
              <a:gd name="connsiteX11" fmla="*/ 5658046 w 7095197"/>
              <a:gd name="connsiteY11" fmla="*/ 50507 h 1111470"/>
              <a:gd name="connsiteX12" fmla="*/ 6249962 w 7095197"/>
              <a:gd name="connsiteY12" fmla="*/ 28606 h 1111470"/>
              <a:gd name="connsiteX13" fmla="*/ 7095197 w 7095197"/>
              <a:gd name="connsiteY13" fmla="*/ 1072206 h 1111470"/>
              <a:gd name="connsiteX0" fmla="*/ 0 w 7095197"/>
              <a:gd name="connsiteY0" fmla="*/ 107738 h 1111470"/>
              <a:gd name="connsiteX1" fmla="*/ 344072 w 7095197"/>
              <a:gd name="connsiteY1" fmla="*/ 9910 h 1111470"/>
              <a:gd name="connsiteX2" fmla="*/ 1060499 w 7095197"/>
              <a:gd name="connsiteY2" fmla="*/ 362717 h 1111470"/>
              <a:gd name="connsiteX3" fmla="*/ 1565202 w 7095197"/>
              <a:gd name="connsiteY3" fmla="*/ 808448 h 1111470"/>
              <a:gd name="connsiteX4" fmla="*/ 2438205 w 7095197"/>
              <a:gd name="connsiteY4" fmla="*/ 1109130 h 1111470"/>
              <a:gd name="connsiteX5" fmla="*/ 3226801 w 7095197"/>
              <a:gd name="connsiteY5" fmla="*/ 1082957 h 1111470"/>
              <a:gd name="connsiteX6" fmla="*/ 3993711 w 7095197"/>
              <a:gd name="connsiteY6" fmla="*/ 973593 h 1111470"/>
              <a:gd name="connsiteX7" fmla="*/ 4211321 w 7095197"/>
              <a:gd name="connsiteY7" fmla="*/ 1045830 h 1111470"/>
              <a:gd name="connsiteX8" fmla="*/ 4896143 w 7095197"/>
              <a:gd name="connsiteY8" fmla="*/ 1075138 h 1111470"/>
              <a:gd name="connsiteX9" fmla="*/ 5060755 w 7095197"/>
              <a:gd name="connsiteY9" fmla="*/ 507110 h 1111470"/>
              <a:gd name="connsiteX10" fmla="*/ 5285545 w 7095197"/>
              <a:gd name="connsiteY10" fmla="*/ 213300 h 1111470"/>
              <a:gd name="connsiteX11" fmla="*/ 5658046 w 7095197"/>
              <a:gd name="connsiteY11" fmla="*/ 50507 h 1111470"/>
              <a:gd name="connsiteX12" fmla="*/ 6835749 w 7095197"/>
              <a:gd name="connsiteY12" fmla="*/ 1062439 h 1111470"/>
              <a:gd name="connsiteX13" fmla="*/ 7095197 w 7095197"/>
              <a:gd name="connsiteY13" fmla="*/ 1072206 h 1111470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3711 w 7095197"/>
              <a:gd name="connsiteY6" fmla="*/ 973593 h 1436158"/>
              <a:gd name="connsiteX7" fmla="*/ 4211321 w 7095197"/>
              <a:gd name="connsiteY7" fmla="*/ 1045830 h 1436158"/>
              <a:gd name="connsiteX8" fmla="*/ 4896143 w 7095197"/>
              <a:gd name="connsiteY8" fmla="*/ 1075138 h 1436158"/>
              <a:gd name="connsiteX9" fmla="*/ 5060755 w 7095197"/>
              <a:gd name="connsiteY9" fmla="*/ 507110 h 1436158"/>
              <a:gd name="connsiteX10" fmla="*/ 5285545 w 7095197"/>
              <a:gd name="connsiteY10" fmla="*/ 213300 h 1436158"/>
              <a:gd name="connsiteX11" fmla="*/ 5658046 w 7095197"/>
              <a:gd name="connsiteY11" fmla="*/ 50507 h 1436158"/>
              <a:gd name="connsiteX12" fmla="*/ 6835749 w 7095197"/>
              <a:gd name="connsiteY12" fmla="*/ 1062439 h 1436158"/>
              <a:gd name="connsiteX13" fmla="*/ 7095197 w 7095197"/>
              <a:gd name="connsiteY13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3711 w 7095197"/>
              <a:gd name="connsiteY6" fmla="*/ 973593 h 1436158"/>
              <a:gd name="connsiteX7" fmla="*/ 4211321 w 7095197"/>
              <a:gd name="connsiteY7" fmla="*/ 1045830 h 1436158"/>
              <a:gd name="connsiteX8" fmla="*/ 4896143 w 7095197"/>
              <a:gd name="connsiteY8" fmla="*/ 1075138 h 1436158"/>
              <a:gd name="connsiteX9" fmla="*/ 5060755 w 7095197"/>
              <a:gd name="connsiteY9" fmla="*/ 507110 h 1436158"/>
              <a:gd name="connsiteX10" fmla="*/ 5285545 w 7095197"/>
              <a:gd name="connsiteY10" fmla="*/ 213300 h 1436158"/>
              <a:gd name="connsiteX11" fmla="*/ 6835749 w 7095197"/>
              <a:gd name="connsiteY11" fmla="*/ 1062439 h 1436158"/>
              <a:gd name="connsiteX12" fmla="*/ 7095197 w 7095197"/>
              <a:gd name="connsiteY12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3711 w 7095197"/>
              <a:gd name="connsiteY6" fmla="*/ 973593 h 1436158"/>
              <a:gd name="connsiteX7" fmla="*/ 4211321 w 7095197"/>
              <a:gd name="connsiteY7" fmla="*/ 1045830 h 1436158"/>
              <a:gd name="connsiteX8" fmla="*/ 4896143 w 7095197"/>
              <a:gd name="connsiteY8" fmla="*/ 1075138 h 1436158"/>
              <a:gd name="connsiteX9" fmla="*/ 5060755 w 7095197"/>
              <a:gd name="connsiteY9" fmla="*/ 507110 h 1436158"/>
              <a:gd name="connsiteX10" fmla="*/ 5985633 w 7095197"/>
              <a:gd name="connsiteY10" fmla="*/ 1025598 h 1436158"/>
              <a:gd name="connsiteX11" fmla="*/ 6835749 w 7095197"/>
              <a:gd name="connsiteY11" fmla="*/ 1062439 h 1436158"/>
              <a:gd name="connsiteX12" fmla="*/ 7095197 w 7095197"/>
              <a:gd name="connsiteY12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3711 w 7095197"/>
              <a:gd name="connsiteY6" fmla="*/ 973593 h 1436158"/>
              <a:gd name="connsiteX7" fmla="*/ 4211321 w 7095197"/>
              <a:gd name="connsiteY7" fmla="*/ 1045830 h 1436158"/>
              <a:gd name="connsiteX8" fmla="*/ 4896143 w 7095197"/>
              <a:gd name="connsiteY8" fmla="*/ 1075138 h 1436158"/>
              <a:gd name="connsiteX9" fmla="*/ 5127430 w 7095197"/>
              <a:gd name="connsiteY9" fmla="*/ 1340506 h 1436158"/>
              <a:gd name="connsiteX10" fmla="*/ 5985633 w 7095197"/>
              <a:gd name="connsiteY10" fmla="*/ 1025598 h 1436158"/>
              <a:gd name="connsiteX11" fmla="*/ 6835749 w 7095197"/>
              <a:gd name="connsiteY11" fmla="*/ 1062439 h 1436158"/>
              <a:gd name="connsiteX12" fmla="*/ 7095197 w 7095197"/>
              <a:gd name="connsiteY12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3711 w 7095197"/>
              <a:gd name="connsiteY6" fmla="*/ 973593 h 1436158"/>
              <a:gd name="connsiteX7" fmla="*/ 4211321 w 7095197"/>
              <a:gd name="connsiteY7" fmla="*/ 1045830 h 1436158"/>
              <a:gd name="connsiteX8" fmla="*/ 4896143 w 7095197"/>
              <a:gd name="connsiteY8" fmla="*/ 1075138 h 1436158"/>
              <a:gd name="connsiteX9" fmla="*/ 5127430 w 7095197"/>
              <a:gd name="connsiteY9" fmla="*/ 1340506 h 1436158"/>
              <a:gd name="connsiteX10" fmla="*/ 5985633 w 7095197"/>
              <a:gd name="connsiteY10" fmla="*/ 1025598 h 1436158"/>
              <a:gd name="connsiteX11" fmla="*/ 6835749 w 7095197"/>
              <a:gd name="connsiteY11" fmla="*/ 1062439 h 1436158"/>
              <a:gd name="connsiteX12" fmla="*/ 7095197 w 7095197"/>
              <a:gd name="connsiteY12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3711 w 7095197"/>
              <a:gd name="connsiteY6" fmla="*/ 973593 h 1436158"/>
              <a:gd name="connsiteX7" fmla="*/ 4211321 w 7095197"/>
              <a:gd name="connsiteY7" fmla="*/ 1045830 h 1436158"/>
              <a:gd name="connsiteX8" fmla="*/ 4896143 w 7095197"/>
              <a:gd name="connsiteY8" fmla="*/ 1075138 h 1436158"/>
              <a:gd name="connsiteX9" fmla="*/ 5127430 w 7095197"/>
              <a:gd name="connsiteY9" fmla="*/ 1340506 h 1436158"/>
              <a:gd name="connsiteX10" fmla="*/ 5985633 w 7095197"/>
              <a:gd name="connsiteY10" fmla="*/ 1025598 h 1436158"/>
              <a:gd name="connsiteX11" fmla="*/ 6835749 w 7095197"/>
              <a:gd name="connsiteY11" fmla="*/ 1062439 h 1436158"/>
              <a:gd name="connsiteX12" fmla="*/ 7095197 w 7095197"/>
              <a:gd name="connsiteY12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3711 w 7095197"/>
              <a:gd name="connsiteY6" fmla="*/ 973593 h 1436158"/>
              <a:gd name="connsiteX7" fmla="*/ 4211321 w 7095197"/>
              <a:gd name="connsiteY7" fmla="*/ 1045830 h 1436158"/>
              <a:gd name="connsiteX8" fmla="*/ 4777080 w 7095197"/>
              <a:gd name="connsiteY8" fmla="*/ 1143709 h 1436158"/>
              <a:gd name="connsiteX9" fmla="*/ 5127430 w 7095197"/>
              <a:gd name="connsiteY9" fmla="*/ 1340506 h 1436158"/>
              <a:gd name="connsiteX10" fmla="*/ 5985633 w 7095197"/>
              <a:gd name="connsiteY10" fmla="*/ 1025598 h 1436158"/>
              <a:gd name="connsiteX11" fmla="*/ 6835749 w 7095197"/>
              <a:gd name="connsiteY11" fmla="*/ 1062439 h 1436158"/>
              <a:gd name="connsiteX12" fmla="*/ 7095197 w 7095197"/>
              <a:gd name="connsiteY12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3711 w 7095197"/>
              <a:gd name="connsiteY6" fmla="*/ 973593 h 1436158"/>
              <a:gd name="connsiteX7" fmla="*/ 4777080 w 7095197"/>
              <a:gd name="connsiteY7" fmla="*/ 1143709 h 1436158"/>
              <a:gd name="connsiteX8" fmla="*/ 5127430 w 7095197"/>
              <a:gd name="connsiteY8" fmla="*/ 1340506 h 1436158"/>
              <a:gd name="connsiteX9" fmla="*/ 5985633 w 7095197"/>
              <a:gd name="connsiteY9" fmla="*/ 1025598 h 1436158"/>
              <a:gd name="connsiteX10" fmla="*/ 6835749 w 7095197"/>
              <a:gd name="connsiteY10" fmla="*/ 1062439 h 1436158"/>
              <a:gd name="connsiteX11" fmla="*/ 7095197 w 7095197"/>
              <a:gd name="connsiteY11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8473 w 7095197"/>
              <a:gd name="connsiteY6" fmla="*/ 899747 h 1436158"/>
              <a:gd name="connsiteX7" fmla="*/ 4777080 w 7095197"/>
              <a:gd name="connsiteY7" fmla="*/ 1143709 h 1436158"/>
              <a:gd name="connsiteX8" fmla="*/ 5127430 w 7095197"/>
              <a:gd name="connsiteY8" fmla="*/ 1340506 h 1436158"/>
              <a:gd name="connsiteX9" fmla="*/ 5985633 w 7095197"/>
              <a:gd name="connsiteY9" fmla="*/ 1025598 h 1436158"/>
              <a:gd name="connsiteX10" fmla="*/ 6835749 w 7095197"/>
              <a:gd name="connsiteY10" fmla="*/ 1062439 h 1436158"/>
              <a:gd name="connsiteX11" fmla="*/ 7095197 w 7095197"/>
              <a:gd name="connsiteY11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8473 w 7095197"/>
              <a:gd name="connsiteY6" fmla="*/ 899747 h 1436158"/>
              <a:gd name="connsiteX7" fmla="*/ 4777080 w 7095197"/>
              <a:gd name="connsiteY7" fmla="*/ 1143709 h 1436158"/>
              <a:gd name="connsiteX8" fmla="*/ 5127430 w 7095197"/>
              <a:gd name="connsiteY8" fmla="*/ 1340506 h 1436158"/>
              <a:gd name="connsiteX9" fmla="*/ 5985633 w 7095197"/>
              <a:gd name="connsiteY9" fmla="*/ 1025598 h 1436158"/>
              <a:gd name="connsiteX10" fmla="*/ 6835749 w 7095197"/>
              <a:gd name="connsiteY10" fmla="*/ 1062439 h 1436158"/>
              <a:gd name="connsiteX11" fmla="*/ 7095197 w 7095197"/>
              <a:gd name="connsiteY11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8473 w 7095197"/>
              <a:gd name="connsiteY6" fmla="*/ 899747 h 1436158"/>
              <a:gd name="connsiteX7" fmla="*/ 4777080 w 7095197"/>
              <a:gd name="connsiteY7" fmla="*/ 1143709 h 1436158"/>
              <a:gd name="connsiteX8" fmla="*/ 5127430 w 7095197"/>
              <a:gd name="connsiteY8" fmla="*/ 1340506 h 1436158"/>
              <a:gd name="connsiteX9" fmla="*/ 5985633 w 7095197"/>
              <a:gd name="connsiteY9" fmla="*/ 1025598 h 1436158"/>
              <a:gd name="connsiteX10" fmla="*/ 6835749 w 7095197"/>
              <a:gd name="connsiteY10" fmla="*/ 1062439 h 1436158"/>
              <a:gd name="connsiteX11" fmla="*/ 7095197 w 7095197"/>
              <a:gd name="connsiteY11" fmla="*/ 1436158 h 1436158"/>
              <a:gd name="connsiteX0" fmla="*/ 0 w 7095197"/>
              <a:gd name="connsiteY0" fmla="*/ 107738 h 1436158"/>
              <a:gd name="connsiteX1" fmla="*/ 344072 w 7095197"/>
              <a:gd name="connsiteY1" fmla="*/ 9910 h 1436158"/>
              <a:gd name="connsiteX2" fmla="*/ 1060499 w 7095197"/>
              <a:gd name="connsiteY2" fmla="*/ 362717 h 1436158"/>
              <a:gd name="connsiteX3" fmla="*/ 1565202 w 7095197"/>
              <a:gd name="connsiteY3" fmla="*/ 808448 h 1436158"/>
              <a:gd name="connsiteX4" fmla="*/ 2438205 w 7095197"/>
              <a:gd name="connsiteY4" fmla="*/ 1109130 h 1436158"/>
              <a:gd name="connsiteX5" fmla="*/ 3226801 w 7095197"/>
              <a:gd name="connsiteY5" fmla="*/ 1082957 h 1436158"/>
              <a:gd name="connsiteX6" fmla="*/ 3998473 w 7095197"/>
              <a:gd name="connsiteY6" fmla="*/ 899747 h 1436158"/>
              <a:gd name="connsiteX7" fmla="*/ 5127430 w 7095197"/>
              <a:gd name="connsiteY7" fmla="*/ 1340506 h 1436158"/>
              <a:gd name="connsiteX8" fmla="*/ 5985633 w 7095197"/>
              <a:gd name="connsiteY8" fmla="*/ 1025598 h 1436158"/>
              <a:gd name="connsiteX9" fmla="*/ 6835749 w 7095197"/>
              <a:gd name="connsiteY9" fmla="*/ 1062439 h 1436158"/>
              <a:gd name="connsiteX10" fmla="*/ 7095197 w 7095197"/>
              <a:gd name="connsiteY10" fmla="*/ 1436158 h 1436158"/>
              <a:gd name="connsiteX0" fmla="*/ 0 w 6751125"/>
              <a:gd name="connsiteY0" fmla="*/ 0 h 1426248"/>
              <a:gd name="connsiteX1" fmla="*/ 716427 w 6751125"/>
              <a:gd name="connsiteY1" fmla="*/ 352807 h 1426248"/>
              <a:gd name="connsiteX2" fmla="*/ 1221130 w 6751125"/>
              <a:gd name="connsiteY2" fmla="*/ 798538 h 1426248"/>
              <a:gd name="connsiteX3" fmla="*/ 2094133 w 6751125"/>
              <a:gd name="connsiteY3" fmla="*/ 1099220 h 1426248"/>
              <a:gd name="connsiteX4" fmla="*/ 2882729 w 6751125"/>
              <a:gd name="connsiteY4" fmla="*/ 1073047 h 1426248"/>
              <a:gd name="connsiteX5" fmla="*/ 3654401 w 6751125"/>
              <a:gd name="connsiteY5" fmla="*/ 889837 h 1426248"/>
              <a:gd name="connsiteX6" fmla="*/ 4783358 w 6751125"/>
              <a:gd name="connsiteY6" fmla="*/ 1330596 h 1426248"/>
              <a:gd name="connsiteX7" fmla="*/ 5641561 w 6751125"/>
              <a:gd name="connsiteY7" fmla="*/ 1015688 h 1426248"/>
              <a:gd name="connsiteX8" fmla="*/ 6491677 w 6751125"/>
              <a:gd name="connsiteY8" fmla="*/ 1052529 h 1426248"/>
              <a:gd name="connsiteX9" fmla="*/ 6751125 w 6751125"/>
              <a:gd name="connsiteY9" fmla="*/ 1426248 h 1426248"/>
              <a:gd name="connsiteX0" fmla="*/ 0 w 7065450"/>
              <a:gd name="connsiteY0" fmla="*/ 0 h 1394600"/>
              <a:gd name="connsiteX1" fmla="*/ 1030752 w 7065450"/>
              <a:gd name="connsiteY1" fmla="*/ 321159 h 1394600"/>
              <a:gd name="connsiteX2" fmla="*/ 1535455 w 7065450"/>
              <a:gd name="connsiteY2" fmla="*/ 766890 h 1394600"/>
              <a:gd name="connsiteX3" fmla="*/ 2408458 w 7065450"/>
              <a:gd name="connsiteY3" fmla="*/ 1067572 h 1394600"/>
              <a:gd name="connsiteX4" fmla="*/ 3197054 w 7065450"/>
              <a:gd name="connsiteY4" fmla="*/ 1041399 h 1394600"/>
              <a:gd name="connsiteX5" fmla="*/ 3968726 w 7065450"/>
              <a:gd name="connsiteY5" fmla="*/ 858189 h 1394600"/>
              <a:gd name="connsiteX6" fmla="*/ 5097683 w 7065450"/>
              <a:gd name="connsiteY6" fmla="*/ 1298948 h 1394600"/>
              <a:gd name="connsiteX7" fmla="*/ 5955886 w 7065450"/>
              <a:gd name="connsiteY7" fmla="*/ 984040 h 1394600"/>
              <a:gd name="connsiteX8" fmla="*/ 6806002 w 7065450"/>
              <a:gd name="connsiteY8" fmla="*/ 1020881 h 1394600"/>
              <a:gd name="connsiteX9" fmla="*/ 7065450 w 7065450"/>
              <a:gd name="connsiteY9" fmla="*/ 1394600 h 1394600"/>
              <a:gd name="connsiteX0" fmla="*/ 0 w 7065450"/>
              <a:gd name="connsiteY0" fmla="*/ 91 h 1394691"/>
              <a:gd name="connsiteX1" fmla="*/ 1030752 w 7065450"/>
              <a:gd name="connsiteY1" fmla="*/ 321250 h 1394691"/>
              <a:gd name="connsiteX2" fmla="*/ 1535455 w 7065450"/>
              <a:gd name="connsiteY2" fmla="*/ 766981 h 1394691"/>
              <a:gd name="connsiteX3" fmla="*/ 2408458 w 7065450"/>
              <a:gd name="connsiteY3" fmla="*/ 1067663 h 1394691"/>
              <a:gd name="connsiteX4" fmla="*/ 3197054 w 7065450"/>
              <a:gd name="connsiteY4" fmla="*/ 1041490 h 1394691"/>
              <a:gd name="connsiteX5" fmla="*/ 3968726 w 7065450"/>
              <a:gd name="connsiteY5" fmla="*/ 858280 h 1394691"/>
              <a:gd name="connsiteX6" fmla="*/ 5097683 w 7065450"/>
              <a:gd name="connsiteY6" fmla="*/ 1299039 h 1394691"/>
              <a:gd name="connsiteX7" fmla="*/ 5955886 w 7065450"/>
              <a:gd name="connsiteY7" fmla="*/ 984131 h 1394691"/>
              <a:gd name="connsiteX8" fmla="*/ 6806002 w 7065450"/>
              <a:gd name="connsiteY8" fmla="*/ 1020972 h 1394691"/>
              <a:gd name="connsiteX9" fmla="*/ 7065450 w 7065450"/>
              <a:gd name="connsiteY9" fmla="*/ 1394691 h 1394691"/>
              <a:gd name="connsiteX0" fmla="*/ 0 w 7065450"/>
              <a:gd name="connsiteY0" fmla="*/ 172 h 1394772"/>
              <a:gd name="connsiteX1" fmla="*/ 1006939 w 7065450"/>
              <a:gd name="connsiteY1" fmla="*/ 226387 h 1394772"/>
              <a:gd name="connsiteX2" fmla="*/ 1535455 w 7065450"/>
              <a:gd name="connsiteY2" fmla="*/ 767062 h 1394772"/>
              <a:gd name="connsiteX3" fmla="*/ 2408458 w 7065450"/>
              <a:gd name="connsiteY3" fmla="*/ 1067744 h 1394772"/>
              <a:gd name="connsiteX4" fmla="*/ 3197054 w 7065450"/>
              <a:gd name="connsiteY4" fmla="*/ 1041571 h 1394772"/>
              <a:gd name="connsiteX5" fmla="*/ 3968726 w 7065450"/>
              <a:gd name="connsiteY5" fmla="*/ 858361 h 1394772"/>
              <a:gd name="connsiteX6" fmla="*/ 5097683 w 7065450"/>
              <a:gd name="connsiteY6" fmla="*/ 1299120 h 1394772"/>
              <a:gd name="connsiteX7" fmla="*/ 5955886 w 7065450"/>
              <a:gd name="connsiteY7" fmla="*/ 984212 h 1394772"/>
              <a:gd name="connsiteX8" fmla="*/ 6806002 w 7065450"/>
              <a:gd name="connsiteY8" fmla="*/ 1021053 h 1394772"/>
              <a:gd name="connsiteX9" fmla="*/ 7065450 w 7065450"/>
              <a:gd name="connsiteY9" fmla="*/ 1394772 h 1394772"/>
              <a:gd name="connsiteX0" fmla="*/ 0 w 7065450"/>
              <a:gd name="connsiteY0" fmla="*/ 440 h 1395040"/>
              <a:gd name="connsiteX1" fmla="*/ 1006939 w 7065450"/>
              <a:gd name="connsiteY1" fmla="*/ 226655 h 1395040"/>
              <a:gd name="connsiteX2" fmla="*/ 2283167 w 7065450"/>
              <a:gd name="connsiteY2" fmla="*/ 1178754 h 1395040"/>
              <a:gd name="connsiteX3" fmla="*/ 2408458 w 7065450"/>
              <a:gd name="connsiteY3" fmla="*/ 1068012 h 1395040"/>
              <a:gd name="connsiteX4" fmla="*/ 3197054 w 7065450"/>
              <a:gd name="connsiteY4" fmla="*/ 1041839 h 1395040"/>
              <a:gd name="connsiteX5" fmla="*/ 3968726 w 7065450"/>
              <a:gd name="connsiteY5" fmla="*/ 858629 h 1395040"/>
              <a:gd name="connsiteX6" fmla="*/ 5097683 w 7065450"/>
              <a:gd name="connsiteY6" fmla="*/ 1299388 h 1395040"/>
              <a:gd name="connsiteX7" fmla="*/ 5955886 w 7065450"/>
              <a:gd name="connsiteY7" fmla="*/ 984480 h 1395040"/>
              <a:gd name="connsiteX8" fmla="*/ 6806002 w 7065450"/>
              <a:gd name="connsiteY8" fmla="*/ 1021321 h 1395040"/>
              <a:gd name="connsiteX9" fmla="*/ 7065450 w 7065450"/>
              <a:gd name="connsiteY9" fmla="*/ 1395040 h 1395040"/>
              <a:gd name="connsiteX0" fmla="*/ 0 w 7065450"/>
              <a:gd name="connsiteY0" fmla="*/ 440 h 1395040"/>
              <a:gd name="connsiteX1" fmla="*/ 1006939 w 7065450"/>
              <a:gd name="connsiteY1" fmla="*/ 226655 h 1395040"/>
              <a:gd name="connsiteX2" fmla="*/ 2283167 w 7065450"/>
              <a:gd name="connsiteY2" fmla="*/ 1178754 h 1395040"/>
              <a:gd name="connsiteX3" fmla="*/ 3197054 w 7065450"/>
              <a:gd name="connsiteY3" fmla="*/ 1041839 h 1395040"/>
              <a:gd name="connsiteX4" fmla="*/ 3968726 w 7065450"/>
              <a:gd name="connsiteY4" fmla="*/ 858629 h 1395040"/>
              <a:gd name="connsiteX5" fmla="*/ 5097683 w 7065450"/>
              <a:gd name="connsiteY5" fmla="*/ 1299388 h 1395040"/>
              <a:gd name="connsiteX6" fmla="*/ 5955886 w 7065450"/>
              <a:gd name="connsiteY6" fmla="*/ 984480 h 1395040"/>
              <a:gd name="connsiteX7" fmla="*/ 6806002 w 7065450"/>
              <a:gd name="connsiteY7" fmla="*/ 1021321 h 1395040"/>
              <a:gd name="connsiteX8" fmla="*/ 7065450 w 7065450"/>
              <a:gd name="connsiteY8" fmla="*/ 1395040 h 1395040"/>
              <a:gd name="connsiteX0" fmla="*/ 0 w 7065450"/>
              <a:gd name="connsiteY0" fmla="*/ 186 h 1394786"/>
              <a:gd name="connsiteX1" fmla="*/ 1006939 w 7065450"/>
              <a:gd name="connsiteY1" fmla="*/ 226401 h 1394786"/>
              <a:gd name="connsiteX2" fmla="*/ 2235542 w 7065450"/>
              <a:gd name="connsiteY2" fmla="*/ 814547 h 1394786"/>
              <a:gd name="connsiteX3" fmla="*/ 3197054 w 7065450"/>
              <a:gd name="connsiteY3" fmla="*/ 1041585 h 1394786"/>
              <a:gd name="connsiteX4" fmla="*/ 3968726 w 7065450"/>
              <a:gd name="connsiteY4" fmla="*/ 858375 h 1394786"/>
              <a:gd name="connsiteX5" fmla="*/ 5097683 w 7065450"/>
              <a:gd name="connsiteY5" fmla="*/ 1299134 h 1394786"/>
              <a:gd name="connsiteX6" fmla="*/ 5955886 w 7065450"/>
              <a:gd name="connsiteY6" fmla="*/ 984226 h 1394786"/>
              <a:gd name="connsiteX7" fmla="*/ 6806002 w 7065450"/>
              <a:gd name="connsiteY7" fmla="*/ 1021067 h 1394786"/>
              <a:gd name="connsiteX8" fmla="*/ 7065450 w 7065450"/>
              <a:gd name="connsiteY8" fmla="*/ 1394786 h 1394786"/>
              <a:gd name="connsiteX0" fmla="*/ 0 w 7065450"/>
              <a:gd name="connsiteY0" fmla="*/ 152 h 1394752"/>
              <a:gd name="connsiteX1" fmla="*/ 1006939 w 7065450"/>
              <a:gd name="connsiteY1" fmla="*/ 226367 h 1394752"/>
              <a:gd name="connsiteX2" fmla="*/ 2226017 w 7065450"/>
              <a:gd name="connsiteY2" fmla="*/ 677372 h 1394752"/>
              <a:gd name="connsiteX3" fmla="*/ 3197054 w 7065450"/>
              <a:gd name="connsiteY3" fmla="*/ 1041551 h 1394752"/>
              <a:gd name="connsiteX4" fmla="*/ 3968726 w 7065450"/>
              <a:gd name="connsiteY4" fmla="*/ 858341 h 1394752"/>
              <a:gd name="connsiteX5" fmla="*/ 5097683 w 7065450"/>
              <a:gd name="connsiteY5" fmla="*/ 1299100 h 1394752"/>
              <a:gd name="connsiteX6" fmla="*/ 5955886 w 7065450"/>
              <a:gd name="connsiteY6" fmla="*/ 984192 h 1394752"/>
              <a:gd name="connsiteX7" fmla="*/ 6806002 w 7065450"/>
              <a:gd name="connsiteY7" fmla="*/ 1021033 h 1394752"/>
              <a:gd name="connsiteX8" fmla="*/ 7065450 w 7065450"/>
              <a:gd name="connsiteY8" fmla="*/ 1394752 h 1394752"/>
              <a:gd name="connsiteX0" fmla="*/ 0 w 7065450"/>
              <a:gd name="connsiteY0" fmla="*/ 152 h 1394752"/>
              <a:gd name="connsiteX1" fmla="*/ 1006939 w 7065450"/>
              <a:gd name="connsiteY1" fmla="*/ 226367 h 1394752"/>
              <a:gd name="connsiteX2" fmla="*/ 2226017 w 7065450"/>
              <a:gd name="connsiteY2" fmla="*/ 677372 h 1394752"/>
              <a:gd name="connsiteX3" fmla="*/ 3197054 w 7065450"/>
              <a:gd name="connsiteY3" fmla="*/ 1041551 h 1394752"/>
              <a:gd name="connsiteX4" fmla="*/ 3830613 w 7065450"/>
              <a:gd name="connsiteY4" fmla="*/ 657904 h 1394752"/>
              <a:gd name="connsiteX5" fmla="*/ 5097683 w 7065450"/>
              <a:gd name="connsiteY5" fmla="*/ 1299100 h 1394752"/>
              <a:gd name="connsiteX6" fmla="*/ 5955886 w 7065450"/>
              <a:gd name="connsiteY6" fmla="*/ 984192 h 1394752"/>
              <a:gd name="connsiteX7" fmla="*/ 6806002 w 7065450"/>
              <a:gd name="connsiteY7" fmla="*/ 1021033 h 1394752"/>
              <a:gd name="connsiteX8" fmla="*/ 7065450 w 7065450"/>
              <a:gd name="connsiteY8" fmla="*/ 1394752 h 1394752"/>
              <a:gd name="connsiteX0" fmla="*/ 0 w 7065450"/>
              <a:gd name="connsiteY0" fmla="*/ 152 h 1394752"/>
              <a:gd name="connsiteX1" fmla="*/ 1006939 w 7065450"/>
              <a:gd name="connsiteY1" fmla="*/ 226367 h 1394752"/>
              <a:gd name="connsiteX2" fmla="*/ 2226017 w 7065450"/>
              <a:gd name="connsiteY2" fmla="*/ 677372 h 1394752"/>
              <a:gd name="connsiteX3" fmla="*/ 3158954 w 7065450"/>
              <a:gd name="connsiteY3" fmla="*/ 777817 h 1394752"/>
              <a:gd name="connsiteX4" fmla="*/ 3830613 w 7065450"/>
              <a:gd name="connsiteY4" fmla="*/ 657904 h 1394752"/>
              <a:gd name="connsiteX5" fmla="*/ 5097683 w 7065450"/>
              <a:gd name="connsiteY5" fmla="*/ 1299100 h 1394752"/>
              <a:gd name="connsiteX6" fmla="*/ 5955886 w 7065450"/>
              <a:gd name="connsiteY6" fmla="*/ 984192 h 1394752"/>
              <a:gd name="connsiteX7" fmla="*/ 6806002 w 7065450"/>
              <a:gd name="connsiteY7" fmla="*/ 1021033 h 1394752"/>
              <a:gd name="connsiteX8" fmla="*/ 7065450 w 7065450"/>
              <a:gd name="connsiteY8" fmla="*/ 1394752 h 1394752"/>
              <a:gd name="connsiteX0" fmla="*/ 0 w 7065450"/>
              <a:gd name="connsiteY0" fmla="*/ 152 h 1394752"/>
              <a:gd name="connsiteX1" fmla="*/ 1006939 w 7065450"/>
              <a:gd name="connsiteY1" fmla="*/ 226367 h 1394752"/>
              <a:gd name="connsiteX2" fmla="*/ 2226017 w 7065450"/>
              <a:gd name="connsiteY2" fmla="*/ 677372 h 1394752"/>
              <a:gd name="connsiteX3" fmla="*/ 3158954 w 7065450"/>
              <a:gd name="connsiteY3" fmla="*/ 777817 h 1394752"/>
              <a:gd name="connsiteX4" fmla="*/ 3830613 w 7065450"/>
              <a:gd name="connsiteY4" fmla="*/ 726474 h 1394752"/>
              <a:gd name="connsiteX5" fmla="*/ 5097683 w 7065450"/>
              <a:gd name="connsiteY5" fmla="*/ 1299100 h 1394752"/>
              <a:gd name="connsiteX6" fmla="*/ 5955886 w 7065450"/>
              <a:gd name="connsiteY6" fmla="*/ 984192 h 1394752"/>
              <a:gd name="connsiteX7" fmla="*/ 6806002 w 7065450"/>
              <a:gd name="connsiteY7" fmla="*/ 1021033 h 1394752"/>
              <a:gd name="connsiteX8" fmla="*/ 7065450 w 7065450"/>
              <a:gd name="connsiteY8" fmla="*/ 1394752 h 1394752"/>
              <a:gd name="connsiteX0" fmla="*/ 0 w 7065450"/>
              <a:gd name="connsiteY0" fmla="*/ 152 h 1394752"/>
              <a:gd name="connsiteX1" fmla="*/ 1006939 w 7065450"/>
              <a:gd name="connsiteY1" fmla="*/ 226367 h 1394752"/>
              <a:gd name="connsiteX2" fmla="*/ 2226017 w 7065450"/>
              <a:gd name="connsiteY2" fmla="*/ 677372 h 1394752"/>
              <a:gd name="connsiteX3" fmla="*/ 3158954 w 7065450"/>
              <a:gd name="connsiteY3" fmla="*/ 777817 h 1394752"/>
              <a:gd name="connsiteX4" fmla="*/ 3830613 w 7065450"/>
              <a:gd name="connsiteY4" fmla="*/ 726474 h 1394752"/>
              <a:gd name="connsiteX5" fmla="*/ 5007196 w 7065450"/>
              <a:gd name="connsiteY5" fmla="*/ 1030092 h 1394752"/>
              <a:gd name="connsiteX6" fmla="*/ 5955886 w 7065450"/>
              <a:gd name="connsiteY6" fmla="*/ 984192 h 1394752"/>
              <a:gd name="connsiteX7" fmla="*/ 6806002 w 7065450"/>
              <a:gd name="connsiteY7" fmla="*/ 1021033 h 1394752"/>
              <a:gd name="connsiteX8" fmla="*/ 7065450 w 7065450"/>
              <a:gd name="connsiteY8" fmla="*/ 1394752 h 1394752"/>
              <a:gd name="connsiteX0" fmla="*/ 0 w 7065450"/>
              <a:gd name="connsiteY0" fmla="*/ 152 h 1394752"/>
              <a:gd name="connsiteX1" fmla="*/ 1006939 w 7065450"/>
              <a:gd name="connsiteY1" fmla="*/ 226367 h 1394752"/>
              <a:gd name="connsiteX2" fmla="*/ 2226017 w 7065450"/>
              <a:gd name="connsiteY2" fmla="*/ 677372 h 1394752"/>
              <a:gd name="connsiteX3" fmla="*/ 3158954 w 7065450"/>
              <a:gd name="connsiteY3" fmla="*/ 777817 h 1394752"/>
              <a:gd name="connsiteX4" fmla="*/ 3830613 w 7065450"/>
              <a:gd name="connsiteY4" fmla="*/ 726474 h 1394752"/>
              <a:gd name="connsiteX5" fmla="*/ 5007196 w 7065450"/>
              <a:gd name="connsiteY5" fmla="*/ 1030092 h 1394752"/>
              <a:gd name="connsiteX6" fmla="*/ 6051136 w 7065450"/>
              <a:gd name="connsiteY6" fmla="*/ 973643 h 1394752"/>
              <a:gd name="connsiteX7" fmla="*/ 6806002 w 7065450"/>
              <a:gd name="connsiteY7" fmla="*/ 1021033 h 1394752"/>
              <a:gd name="connsiteX8" fmla="*/ 7065450 w 7065450"/>
              <a:gd name="connsiteY8" fmla="*/ 1394752 h 1394752"/>
              <a:gd name="connsiteX0" fmla="*/ 0 w 7065450"/>
              <a:gd name="connsiteY0" fmla="*/ 152 h 1394752"/>
              <a:gd name="connsiteX1" fmla="*/ 1006939 w 7065450"/>
              <a:gd name="connsiteY1" fmla="*/ 226367 h 1394752"/>
              <a:gd name="connsiteX2" fmla="*/ 2226017 w 7065450"/>
              <a:gd name="connsiteY2" fmla="*/ 677372 h 1394752"/>
              <a:gd name="connsiteX3" fmla="*/ 3158954 w 7065450"/>
              <a:gd name="connsiteY3" fmla="*/ 777817 h 1394752"/>
              <a:gd name="connsiteX4" fmla="*/ 3830613 w 7065450"/>
              <a:gd name="connsiteY4" fmla="*/ 726474 h 1394752"/>
              <a:gd name="connsiteX5" fmla="*/ 5007196 w 7065450"/>
              <a:gd name="connsiteY5" fmla="*/ 1030092 h 1394752"/>
              <a:gd name="connsiteX6" fmla="*/ 6051136 w 7065450"/>
              <a:gd name="connsiteY6" fmla="*/ 973643 h 1394752"/>
              <a:gd name="connsiteX7" fmla="*/ 6620264 w 7065450"/>
              <a:gd name="connsiteY7" fmla="*/ 968287 h 1394752"/>
              <a:gd name="connsiteX8" fmla="*/ 7065450 w 7065450"/>
              <a:gd name="connsiteY8" fmla="*/ 1394752 h 1394752"/>
              <a:gd name="connsiteX0" fmla="*/ 0 w 7065450"/>
              <a:gd name="connsiteY0" fmla="*/ 152 h 1394752"/>
              <a:gd name="connsiteX1" fmla="*/ 1006939 w 7065450"/>
              <a:gd name="connsiteY1" fmla="*/ 226367 h 1394752"/>
              <a:gd name="connsiteX2" fmla="*/ 2226017 w 7065450"/>
              <a:gd name="connsiteY2" fmla="*/ 677372 h 1394752"/>
              <a:gd name="connsiteX3" fmla="*/ 3158954 w 7065450"/>
              <a:gd name="connsiteY3" fmla="*/ 777817 h 1394752"/>
              <a:gd name="connsiteX4" fmla="*/ 3830613 w 7065450"/>
              <a:gd name="connsiteY4" fmla="*/ 726474 h 1394752"/>
              <a:gd name="connsiteX5" fmla="*/ 5007196 w 7065450"/>
              <a:gd name="connsiteY5" fmla="*/ 1030092 h 1394752"/>
              <a:gd name="connsiteX6" fmla="*/ 6051136 w 7065450"/>
              <a:gd name="connsiteY6" fmla="*/ 973643 h 1394752"/>
              <a:gd name="connsiteX7" fmla="*/ 6620264 w 7065450"/>
              <a:gd name="connsiteY7" fmla="*/ 968287 h 1394752"/>
              <a:gd name="connsiteX8" fmla="*/ 7065450 w 7065450"/>
              <a:gd name="connsiteY8" fmla="*/ 1394752 h 1394752"/>
              <a:gd name="connsiteX0" fmla="*/ 0 w 7041638"/>
              <a:gd name="connsiteY0" fmla="*/ 152 h 1257611"/>
              <a:gd name="connsiteX1" fmla="*/ 1006939 w 7041638"/>
              <a:gd name="connsiteY1" fmla="*/ 226367 h 1257611"/>
              <a:gd name="connsiteX2" fmla="*/ 2226017 w 7041638"/>
              <a:gd name="connsiteY2" fmla="*/ 677372 h 1257611"/>
              <a:gd name="connsiteX3" fmla="*/ 3158954 w 7041638"/>
              <a:gd name="connsiteY3" fmla="*/ 777817 h 1257611"/>
              <a:gd name="connsiteX4" fmla="*/ 3830613 w 7041638"/>
              <a:gd name="connsiteY4" fmla="*/ 726474 h 1257611"/>
              <a:gd name="connsiteX5" fmla="*/ 5007196 w 7041638"/>
              <a:gd name="connsiteY5" fmla="*/ 1030092 h 1257611"/>
              <a:gd name="connsiteX6" fmla="*/ 6051136 w 7041638"/>
              <a:gd name="connsiteY6" fmla="*/ 973643 h 1257611"/>
              <a:gd name="connsiteX7" fmla="*/ 6620264 w 7041638"/>
              <a:gd name="connsiteY7" fmla="*/ 968287 h 1257611"/>
              <a:gd name="connsiteX8" fmla="*/ 7041638 w 7041638"/>
              <a:gd name="connsiteY8" fmla="*/ 1257611 h 1257611"/>
              <a:gd name="connsiteX0" fmla="*/ 0 w 7041638"/>
              <a:gd name="connsiteY0" fmla="*/ 152 h 1257611"/>
              <a:gd name="connsiteX1" fmla="*/ 1006939 w 7041638"/>
              <a:gd name="connsiteY1" fmla="*/ 226367 h 1257611"/>
              <a:gd name="connsiteX2" fmla="*/ 2226017 w 7041638"/>
              <a:gd name="connsiteY2" fmla="*/ 677372 h 1257611"/>
              <a:gd name="connsiteX3" fmla="*/ 3158954 w 7041638"/>
              <a:gd name="connsiteY3" fmla="*/ 777817 h 1257611"/>
              <a:gd name="connsiteX4" fmla="*/ 3830613 w 7041638"/>
              <a:gd name="connsiteY4" fmla="*/ 726474 h 1257611"/>
              <a:gd name="connsiteX5" fmla="*/ 5007196 w 7041638"/>
              <a:gd name="connsiteY5" fmla="*/ 1030092 h 1257611"/>
              <a:gd name="connsiteX6" fmla="*/ 6051136 w 7041638"/>
              <a:gd name="connsiteY6" fmla="*/ 973643 h 1257611"/>
              <a:gd name="connsiteX7" fmla="*/ 6582164 w 7041638"/>
              <a:gd name="connsiteY7" fmla="*/ 947188 h 1257611"/>
              <a:gd name="connsiteX8" fmla="*/ 7041638 w 7041638"/>
              <a:gd name="connsiteY8" fmla="*/ 1257611 h 1257611"/>
              <a:gd name="connsiteX0" fmla="*/ 0 w 7041638"/>
              <a:gd name="connsiteY0" fmla="*/ 231 h 1207053"/>
              <a:gd name="connsiteX1" fmla="*/ 1006939 w 7041638"/>
              <a:gd name="connsiteY1" fmla="*/ 175809 h 1207053"/>
              <a:gd name="connsiteX2" fmla="*/ 2226017 w 7041638"/>
              <a:gd name="connsiteY2" fmla="*/ 626814 h 1207053"/>
              <a:gd name="connsiteX3" fmla="*/ 3158954 w 7041638"/>
              <a:gd name="connsiteY3" fmla="*/ 727259 h 1207053"/>
              <a:gd name="connsiteX4" fmla="*/ 3830613 w 7041638"/>
              <a:gd name="connsiteY4" fmla="*/ 675916 h 1207053"/>
              <a:gd name="connsiteX5" fmla="*/ 5007196 w 7041638"/>
              <a:gd name="connsiteY5" fmla="*/ 979534 h 1207053"/>
              <a:gd name="connsiteX6" fmla="*/ 6051136 w 7041638"/>
              <a:gd name="connsiteY6" fmla="*/ 923085 h 1207053"/>
              <a:gd name="connsiteX7" fmla="*/ 6582164 w 7041638"/>
              <a:gd name="connsiteY7" fmla="*/ 896630 h 1207053"/>
              <a:gd name="connsiteX8" fmla="*/ 7041638 w 7041638"/>
              <a:gd name="connsiteY8" fmla="*/ 1207053 h 1207053"/>
              <a:gd name="connsiteX0" fmla="*/ 0 w 7041638"/>
              <a:gd name="connsiteY0" fmla="*/ 585 h 1207407"/>
              <a:gd name="connsiteX1" fmla="*/ 1006939 w 7041638"/>
              <a:gd name="connsiteY1" fmla="*/ 125526 h 1207407"/>
              <a:gd name="connsiteX2" fmla="*/ 2226017 w 7041638"/>
              <a:gd name="connsiteY2" fmla="*/ 627168 h 1207407"/>
              <a:gd name="connsiteX3" fmla="*/ 3158954 w 7041638"/>
              <a:gd name="connsiteY3" fmla="*/ 727613 h 1207407"/>
              <a:gd name="connsiteX4" fmla="*/ 3830613 w 7041638"/>
              <a:gd name="connsiteY4" fmla="*/ 676270 h 1207407"/>
              <a:gd name="connsiteX5" fmla="*/ 5007196 w 7041638"/>
              <a:gd name="connsiteY5" fmla="*/ 979888 h 1207407"/>
              <a:gd name="connsiteX6" fmla="*/ 6051136 w 7041638"/>
              <a:gd name="connsiteY6" fmla="*/ 923439 h 1207407"/>
              <a:gd name="connsiteX7" fmla="*/ 6582164 w 7041638"/>
              <a:gd name="connsiteY7" fmla="*/ 896984 h 1207407"/>
              <a:gd name="connsiteX8" fmla="*/ 7041638 w 7041638"/>
              <a:gd name="connsiteY8" fmla="*/ 1207407 h 1207407"/>
              <a:gd name="connsiteX0" fmla="*/ 0 w 7034018"/>
              <a:gd name="connsiteY0" fmla="*/ 8830 h 1148137"/>
              <a:gd name="connsiteX1" fmla="*/ 999319 w 7034018"/>
              <a:gd name="connsiteY1" fmla="*/ 66256 h 1148137"/>
              <a:gd name="connsiteX2" fmla="*/ 2218397 w 7034018"/>
              <a:gd name="connsiteY2" fmla="*/ 567898 h 1148137"/>
              <a:gd name="connsiteX3" fmla="*/ 3151334 w 7034018"/>
              <a:gd name="connsiteY3" fmla="*/ 668343 h 1148137"/>
              <a:gd name="connsiteX4" fmla="*/ 3822993 w 7034018"/>
              <a:gd name="connsiteY4" fmla="*/ 617000 h 1148137"/>
              <a:gd name="connsiteX5" fmla="*/ 4999576 w 7034018"/>
              <a:gd name="connsiteY5" fmla="*/ 920618 h 1148137"/>
              <a:gd name="connsiteX6" fmla="*/ 6043516 w 7034018"/>
              <a:gd name="connsiteY6" fmla="*/ 864169 h 1148137"/>
              <a:gd name="connsiteX7" fmla="*/ 6574544 w 7034018"/>
              <a:gd name="connsiteY7" fmla="*/ 837714 h 1148137"/>
              <a:gd name="connsiteX8" fmla="*/ 7034018 w 7034018"/>
              <a:gd name="connsiteY8" fmla="*/ 1148137 h 1148137"/>
              <a:gd name="connsiteX0" fmla="*/ 0 w 7034018"/>
              <a:gd name="connsiteY0" fmla="*/ 11566 h 1150873"/>
              <a:gd name="connsiteX1" fmla="*/ 999319 w 7034018"/>
              <a:gd name="connsiteY1" fmla="*/ 68992 h 1150873"/>
              <a:gd name="connsiteX2" fmla="*/ 2363177 w 7034018"/>
              <a:gd name="connsiteY2" fmla="*/ 621271 h 1150873"/>
              <a:gd name="connsiteX3" fmla="*/ 3151334 w 7034018"/>
              <a:gd name="connsiteY3" fmla="*/ 671079 h 1150873"/>
              <a:gd name="connsiteX4" fmla="*/ 3822993 w 7034018"/>
              <a:gd name="connsiteY4" fmla="*/ 619736 h 1150873"/>
              <a:gd name="connsiteX5" fmla="*/ 4999576 w 7034018"/>
              <a:gd name="connsiteY5" fmla="*/ 923354 h 1150873"/>
              <a:gd name="connsiteX6" fmla="*/ 6043516 w 7034018"/>
              <a:gd name="connsiteY6" fmla="*/ 866905 h 1150873"/>
              <a:gd name="connsiteX7" fmla="*/ 6574544 w 7034018"/>
              <a:gd name="connsiteY7" fmla="*/ 840450 h 1150873"/>
              <a:gd name="connsiteX8" fmla="*/ 7034018 w 7034018"/>
              <a:gd name="connsiteY8" fmla="*/ 1150873 h 1150873"/>
              <a:gd name="connsiteX0" fmla="*/ 0 w 7034018"/>
              <a:gd name="connsiteY0" fmla="*/ 11566 h 1150873"/>
              <a:gd name="connsiteX1" fmla="*/ 999319 w 7034018"/>
              <a:gd name="connsiteY1" fmla="*/ 68992 h 1150873"/>
              <a:gd name="connsiteX2" fmla="*/ 2363177 w 7034018"/>
              <a:gd name="connsiteY2" fmla="*/ 621271 h 1150873"/>
              <a:gd name="connsiteX3" fmla="*/ 3822993 w 7034018"/>
              <a:gd name="connsiteY3" fmla="*/ 619736 h 1150873"/>
              <a:gd name="connsiteX4" fmla="*/ 4999576 w 7034018"/>
              <a:gd name="connsiteY4" fmla="*/ 923354 h 1150873"/>
              <a:gd name="connsiteX5" fmla="*/ 6043516 w 7034018"/>
              <a:gd name="connsiteY5" fmla="*/ 866905 h 1150873"/>
              <a:gd name="connsiteX6" fmla="*/ 6574544 w 7034018"/>
              <a:gd name="connsiteY6" fmla="*/ 840450 h 1150873"/>
              <a:gd name="connsiteX7" fmla="*/ 7034018 w 7034018"/>
              <a:gd name="connsiteY7" fmla="*/ 1150873 h 1150873"/>
              <a:gd name="connsiteX0" fmla="*/ 0 w 7034018"/>
              <a:gd name="connsiteY0" fmla="*/ 11566 h 1150873"/>
              <a:gd name="connsiteX1" fmla="*/ 999319 w 7034018"/>
              <a:gd name="connsiteY1" fmla="*/ 68992 h 1150873"/>
              <a:gd name="connsiteX2" fmla="*/ 2363177 w 7034018"/>
              <a:gd name="connsiteY2" fmla="*/ 621271 h 1150873"/>
              <a:gd name="connsiteX3" fmla="*/ 3784893 w 7034018"/>
              <a:gd name="connsiteY3" fmla="*/ 628175 h 1150873"/>
              <a:gd name="connsiteX4" fmla="*/ 4999576 w 7034018"/>
              <a:gd name="connsiteY4" fmla="*/ 923354 h 1150873"/>
              <a:gd name="connsiteX5" fmla="*/ 6043516 w 7034018"/>
              <a:gd name="connsiteY5" fmla="*/ 866905 h 1150873"/>
              <a:gd name="connsiteX6" fmla="*/ 6574544 w 7034018"/>
              <a:gd name="connsiteY6" fmla="*/ 840450 h 1150873"/>
              <a:gd name="connsiteX7" fmla="*/ 7034018 w 7034018"/>
              <a:gd name="connsiteY7" fmla="*/ 1150873 h 1150873"/>
              <a:gd name="connsiteX0" fmla="*/ 0 w 7034018"/>
              <a:gd name="connsiteY0" fmla="*/ 11566 h 1150873"/>
              <a:gd name="connsiteX1" fmla="*/ 999319 w 7034018"/>
              <a:gd name="connsiteY1" fmla="*/ 68992 h 1150873"/>
              <a:gd name="connsiteX2" fmla="*/ 2363177 w 7034018"/>
              <a:gd name="connsiteY2" fmla="*/ 621271 h 1150873"/>
              <a:gd name="connsiteX3" fmla="*/ 3784893 w 7034018"/>
              <a:gd name="connsiteY3" fmla="*/ 628175 h 1150873"/>
              <a:gd name="connsiteX4" fmla="*/ 5091016 w 7034018"/>
              <a:gd name="connsiteY4" fmla="*/ 990870 h 1150873"/>
              <a:gd name="connsiteX5" fmla="*/ 6043516 w 7034018"/>
              <a:gd name="connsiteY5" fmla="*/ 866905 h 1150873"/>
              <a:gd name="connsiteX6" fmla="*/ 6574544 w 7034018"/>
              <a:gd name="connsiteY6" fmla="*/ 840450 h 1150873"/>
              <a:gd name="connsiteX7" fmla="*/ 7034018 w 7034018"/>
              <a:gd name="connsiteY7" fmla="*/ 1150873 h 1150873"/>
              <a:gd name="connsiteX0" fmla="*/ 0 w 7034018"/>
              <a:gd name="connsiteY0" fmla="*/ 11566 h 1150873"/>
              <a:gd name="connsiteX1" fmla="*/ 999319 w 7034018"/>
              <a:gd name="connsiteY1" fmla="*/ 68992 h 1150873"/>
              <a:gd name="connsiteX2" fmla="*/ 2363177 w 7034018"/>
              <a:gd name="connsiteY2" fmla="*/ 621271 h 1150873"/>
              <a:gd name="connsiteX3" fmla="*/ 3784893 w 7034018"/>
              <a:gd name="connsiteY3" fmla="*/ 628175 h 1150873"/>
              <a:gd name="connsiteX4" fmla="*/ 5091016 w 7034018"/>
              <a:gd name="connsiteY4" fmla="*/ 990870 h 1150873"/>
              <a:gd name="connsiteX5" fmla="*/ 6574544 w 7034018"/>
              <a:gd name="connsiteY5" fmla="*/ 840450 h 1150873"/>
              <a:gd name="connsiteX6" fmla="*/ 7034018 w 7034018"/>
              <a:gd name="connsiteY6" fmla="*/ 1150873 h 1150873"/>
              <a:gd name="connsiteX0" fmla="*/ 0 w 7034018"/>
              <a:gd name="connsiteY0" fmla="*/ 11566 h 1150873"/>
              <a:gd name="connsiteX1" fmla="*/ 999319 w 7034018"/>
              <a:gd name="connsiteY1" fmla="*/ 68992 h 1150873"/>
              <a:gd name="connsiteX2" fmla="*/ 2363177 w 7034018"/>
              <a:gd name="connsiteY2" fmla="*/ 621271 h 1150873"/>
              <a:gd name="connsiteX3" fmla="*/ 3784893 w 7034018"/>
              <a:gd name="connsiteY3" fmla="*/ 628175 h 1150873"/>
              <a:gd name="connsiteX4" fmla="*/ 5091016 w 7034018"/>
              <a:gd name="connsiteY4" fmla="*/ 990870 h 1150873"/>
              <a:gd name="connsiteX5" fmla="*/ 6574544 w 7034018"/>
              <a:gd name="connsiteY5" fmla="*/ 840450 h 1150873"/>
              <a:gd name="connsiteX6" fmla="*/ 7034018 w 7034018"/>
              <a:gd name="connsiteY6" fmla="*/ 1150873 h 1150873"/>
              <a:gd name="connsiteX0" fmla="*/ 0 w 7034018"/>
              <a:gd name="connsiteY0" fmla="*/ 11566 h 1150873"/>
              <a:gd name="connsiteX1" fmla="*/ 999319 w 7034018"/>
              <a:gd name="connsiteY1" fmla="*/ 68992 h 1150873"/>
              <a:gd name="connsiteX2" fmla="*/ 2363177 w 7034018"/>
              <a:gd name="connsiteY2" fmla="*/ 621271 h 1150873"/>
              <a:gd name="connsiteX3" fmla="*/ 3784893 w 7034018"/>
              <a:gd name="connsiteY3" fmla="*/ 628175 h 1150873"/>
              <a:gd name="connsiteX4" fmla="*/ 5091016 w 7034018"/>
              <a:gd name="connsiteY4" fmla="*/ 990870 h 1150873"/>
              <a:gd name="connsiteX5" fmla="*/ 6574544 w 7034018"/>
              <a:gd name="connsiteY5" fmla="*/ 840450 h 1150873"/>
              <a:gd name="connsiteX6" fmla="*/ 7034018 w 7034018"/>
              <a:gd name="connsiteY6" fmla="*/ 1150873 h 1150873"/>
              <a:gd name="connsiteX0" fmla="*/ 0 w 7034018"/>
              <a:gd name="connsiteY0" fmla="*/ 11566 h 1150873"/>
              <a:gd name="connsiteX1" fmla="*/ 999319 w 7034018"/>
              <a:gd name="connsiteY1" fmla="*/ 68992 h 1150873"/>
              <a:gd name="connsiteX2" fmla="*/ 2363177 w 7034018"/>
              <a:gd name="connsiteY2" fmla="*/ 621271 h 1150873"/>
              <a:gd name="connsiteX3" fmla="*/ 3784893 w 7034018"/>
              <a:gd name="connsiteY3" fmla="*/ 628175 h 1150873"/>
              <a:gd name="connsiteX4" fmla="*/ 5091016 w 7034018"/>
              <a:gd name="connsiteY4" fmla="*/ 990870 h 1150873"/>
              <a:gd name="connsiteX5" fmla="*/ 6574544 w 7034018"/>
              <a:gd name="connsiteY5" fmla="*/ 840450 h 1150873"/>
              <a:gd name="connsiteX6" fmla="*/ 7034018 w 7034018"/>
              <a:gd name="connsiteY6" fmla="*/ 1150873 h 1150873"/>
              <a:gd name="connsiteX0" fmla="*/ 0 w 7034018"/>
              <a:gd name="connsiteY0" fmla="*/ 11566 h 1150873"/>
              <a:gd name="connsiteX1" fmla="*/ 999319 w 7034018"/>
              <a:gd name="connsiteY1" fmla="*/ 68992 h 1150873"/>
              <a:gd name="connsiteX2" fmla="*/ 2363177 w 7034018"/>
              <a:gd name="connsiteY2" fmla="*/ 621271 h 1150873"/>
              <a:gd name="connsiteX3" fmla="*/ 3784893 w 7034018"/>
              <a:gd name="connsiteY3" fmla="*/ 628175 h 1150873"/>
              <a:gd name="connsiteX4" fmla="*/ 5091016 w 7034018"/>
              <a:gd name="connsiteY4" fmla="*/ 990870 h 1150873"/>
              <a:gd name="connsiteX5" fmla="*/ 6574544 w 7034018"/>
              <a:gd name="connsiteY5" fmla="*/ 840450 h 1150873"/>
              <a:gd name="connsiteX6" fmla="*/ 7034018 w 7034018"/>
              <a:gd name="connsiteY6" fmla="*/ 1150873 h 1150873"/>
              <a:gd name="connsiteX0" fmla="*/ 0 w 7034018"/>
              <a:gd name="connsiteY0" fmla="*/ 11566 h 1150873"/>
              <a:gd name="connsiteX1" fmla="*/ 999319 w 7034018"/>
              <a:gd name="connsiteY1" fmla="*/ 68992 h 1150873"/>
              <a:gd name="connsiteX2" fmla="*/ 2363177 w 7034018"/>
              <a:gd name="connsiteY2" fmla="*/ 621271 h 1150873"/>
              <a:gd name="connsiteX3" fmla="*/ 3784893 w 7034018"/>
              <a:gd name="connsiteY3" fmla="*/ 628175 h 1150873"/>
              <a:gd name="connsiteX4" fmla="*/ 5091016 w 7034018"/>
              <a:gd name="connsiteY4" fmla="*/ 990870 h 1150873"/>
              <a:gd name="connsiteX5" fmla="*/ 6574544 w 7034018"/>
              <a:gd name="connsiteY5" fmla="*/ 840450 h 1150873"/>
              <a:gd name="connsiteX6" fmla="*/ 7034018 w 7034018"/>
              <a:gd name="connsiteY6" fmla="*/ 1150873 h 1150873"/>
              <a:gd name="connsiteX0" fmla="*/ 0 w 7034018"/>
              <a:gd name="connsiteY0" fmla="*/ 11566 h 1058039"/>
              <a:gd name="connsiteX1" fmla="*/ 999319 w 7034018"/>
              <a:gd name="connsiteY1" fmla="*/ 68992 h 1058039"/>
              <a:gd name="connsiteX2" fmla="*/ 2363177 w 7034018"/>
              <a:gd name="connsiteY2" fmla="*/ 621271 h 1058039"/>
              <a:gd name="connsiteX3" fmla="*/ 3784893 w 7034018"/>
              <a:gd name="connsiteY3" fmla="*/ 628175 h 1058039"/>
              <a:gd name="connsiteX4" fmla="*/ 5091016 w 7034018"/>
              <a:gd name="connsiteY4" fmla="*/ 990870 h 1058039"/>
              <a:gd name="connsiteX5" fmla="*/ 6574544 w 7034018"/>
              <a:gd name="connsiteY5" fmla="*/ 840450 h 1058039"/>
              <a:gd name="connsiteX6" fmla="*/ 7034018 w 7034018"/>
              <a:gd name="connsiteY6" fmla="*/ 1058039 h 1058039"/>
              <a:gd name="connsiteX0" fmla="*/ 0 w 7034018"/>
              <a:gd name="connsiteY0" fmla="*/ 11566 h 1058039"/>
              <a:gd name="connsiteX1" fmla="*/ 999319 w 7034018"/>
              <a:gd name="connsiteY1" fmla="*/ 68992 h 1058039"/>
              <a:gd name="connsiteX2" fmla="*/ 2363177 w 7034018"/>
              <a:gd name="connsiteY2" fmla="*/ 621271 h 1058039"/>
              <a:gd name="connsiteX3" fmla="*/ 3784893 w 7034018"/>
              <a:gd name="connsiteY3" fmla="*/ 628175 h 1058039"/>
              <a:gd name="connsiteX4" fmla="*/ 5091016 w 7034018"/>
              <a:gd name="connsiteY4" fmla="*/ 990870 h 1058039"/>
              <a:gd name="connsiteX5" fmla="*/ 6574544 w 7034018"/>
              <a:gd name="connsiteY5" fmla="*/ 840450 h 1058039"/>
              <a:gd name="connsiteX6" fmla="*/ 7034018 w 7034018"/>
              <a:gd name="connsiteY6" fmla="*/ 1058039 h 1058039"/>
              <a:gd name="connsiteX0" fmla="*/ 0 w 7034018"/>
              <a:gd name="connsiteY0" fmla="*/ 11566 h 1058039"/>
              <a:gd name="connsiteX1" fmla="*/ 999319 w 7034018"/>
              <a:gd name="connsiteY1" fmla="*/ 68992 h 1058039"/>
              <a:gd name="connsiteX2" fmla="*/ 2363177 w 7034018"/>
              <a:gd name="connsiteY2" fmla="*/ 621271 h 1058039"/>
              <a:gd name="connsiteX3" fmla="*/ 3784893 w 7034018"/>
              <a:gd name="connsiteY3" fmla="*/ 628175 h 1058039"/>
              <a:gd name="connsiteX4" fmla="*/ 5091016 w 7034018"/>
              <a:gd name="connsiteY4" fmla="*/ 990870 h 1058039"/>
              <a:gd name="connsiteX5" fmla="*/ 6574544 w 7034018"/>
              <a:gd name="connsiteY5" fmla="*/ 840450 h 1058039"/>
              <a:gd name="connsiteX6" fmla="*/ 7034018 w 7034018"/>
              <a:gd name="connsiteY6" fmla="*/ 1058039 h 1058039"/>
              <a:gd name="connsiteX0" fmla="*/ 0 w 7049258"/>
              <a:gd name="connsiteY0" fmla="*/ 11566 h 1058039"/>
              <a:gd name="connsiteX1" fmla="*/ 999319 w 7049258"/>
              <a:gd name="connsiteY1" fmla="*/ 68992 h 1058039"/>
              <a:gd name="connsiteX2" fmla="*/ 2363177 w 7049258"/>
              <a:gd name="connsiteY2" fmla="*/ 621271 h 1058039"/>
              <a:gd name="connsiteX3" fmla="*/ 3784893 w 7049258"/>
              <a:gd name="connsiteY3" fmla="*/ 628175 h 1058039"/>
              <a:gd name="connsiteX4" fmla="*/ 5091016 w 7049258"/>
              <a:gd name="connsiteY4" fmla="*/ 990870 h 1058039"/>
              <a:gd name="connsiteX5" fmla="*/ 6574544 w 7049258"/>
              <a:gd name="connsiteY5" fmla="*/ 840450 h 1058039"/>
              <a:gd name="connsiteX6" fmla="*/ 7049258 w 7049258"/>
              <a:gd name="connsiteY6" fmla="*/ 1058039 h 1058039"/>
              <a:gd name="connsiteX0" fmla="*/ 0 w 7049258"/>
              <a:gd name="connsiteY0" fmla="*/ 11566 h 1058039"/>
              <a:gd name="connsiteX1" fmla="*/ 999319 w 7049258"/>
              <a:gd name="connsiteY1" fmla="*/ 68992 h 1058039"/>
              <a:gd name="connsiteX2" fmla="*/ 2363177 w 7049258"/>
              <a:gd name="connsiteY2" fmla="*/ 621271 h 1058039"/>
              <a:gd name="connsiteX3" fmla="*/ 3784893 w 7049258"/>
              <a:gd name="connsiteY3" fmla="*/ 628175 h 1058039"/>
              <a:gd name="connsiteX4" fmla="*/ 5091016 w 7049258"/>
              <a:gd name="connsiteY4" fmla="*/ 990870 h 1058039"/>
              <a:gd name="connsiteX5" fmla="*/ 6574544 w 7049258"/>
              <a:gd name="connsiteY5" fmla="*/ 840450 h 1058039"/>
              <a:gd name="connsiteX6" fmla="*/ 7049258 w 7049258"/>
              <a:gd name="connsiteY6" fmla="*/ 1058039 h 1058039"/>
              <a:gd name="connsiteX0" fmla="*/ 0 w 7049258"/>
              <a:gd name="connsiteY0" fmla="*/ 11566 h 1058039"/>
              <a:gd name="connsiteX1" fmla="*/ 999319 w 7049258"/>
              <a:gd name="connsiteY1" fmla="*/ 68992 h 1058039"/>
              <a:gd name="connsiteX2" fmla="*/ 2363177 w 7049258"/>
              <a:gd name="connsiteY2" fmla="*/ 621271 h 1058039"/>
              <a:gd name="connsiteX3" fmla="*/ 3784893 w 7049258"/>
              <a:gd name="connsiteY3" fmla="*/ 628175 h 1058039"/>
              <a:gd name="connsiteX4" fmla="*/ 5091016 w 7049258"/>
              <a:gd name="connsiteY4" fmla="*/ 990870 h 1058039"/>
              <a:gd name="connsiteX5" fmla="*/ 6574544 w 7049258"/>
              <a:gd name="connsiteY5" fmla="*/ 840450 h 1058039"/>
              <a:gd name="connsiteX6" fmla="*/ 7049258 w 7049258"/>
              <a:gd name="connsiteY6" fmla="*/ 1058039 h 1058039"/>
              <a:gd name="connsiteX0" fmla="*/ 0 w 7041638"/>
              <a:gd name="connsiteY0" fmla="*/ 11566 h 1015842"/>
              <a:gd name="connsiteX1" fmla="*/ 999319 w 7041638"/>
              <a:gd name="connsiteY1" fmla="*/ 68992 h 1015842"/>
              <a:gd name="connsiteX2" fmla="*/ 2363177 w 7041638"/>
              <a:gd name="connsiteY2" fmla="*/ 621271 h 1015842"/>
              <a:gd name="connsiteX3" fmla="*/ 3784893 w 7041638"/>
              <a:gd name="connsiteY3" fmla="*/ 628175 h 1015842"/>
              <a:gd name="connsiteX4" fmla="*/ 5091016 w 7041638"/>
              <a:gd name="connsiteY4" fmla="*/ 990870 h 1015842"/>
              <a:gd name="connsiteX5" fmla="*/ 6574544 w 7041638"/>
              <a:gd name="connsiteY5" fmla="*/ 840450 h 1015842"/>
              <a:gd name="connsiteX6" fmla="*/ 7041638 w 7041638"/>
              <a:gd name="connsiteY6" fmla="*/ 1015842 h 1015842"/>
              <a:gd name="connsiteX0" fmla="*/ 0 w 7041638"/>
              <a:gd name="connsiteY0" fmla="*/ 11566 h 1015842"/>
              <a:gd name="connsiteX1" fmla="*/ 999319 w 7041638"/>
              <a:gd name="connsiteY1" fmla="*/ 68992 h 1015842"/>
              <a:gd name="connsiteX2" fmla="*/ 2363177 w 7041638"/>
              <a:gd name="connsiteY2" fmla="*/ 621271 h 1015842"/>
              <a:gd name="connsiteX3" fmla="*/ 3784893 w 7041638"/>
              <a:gd name="connsiteY3" fmla="*/ 628175 h 1015842"/>
              <a:gd name="connsiteX4" fmla="*/ 5091016 w 7041638"/>
              <a:gd name="connsiteY4" fmla="*/ 990870 h 1015842"/>
              <a:gd name="connsiteX5" fmla="*/ 6574544 w 7041638"/>
              <a:gd name="connsiteY5" fmla="*/ 840450 h 1015842"/>
              <a:gd name="connsiteX6" fmla="*/ 7041638 w 7041638"/>
              <a:gd name="connsiteY6" fmla="*/ 1015842 h 1015842"/>
              <a:gd name="connsiteX0" fmla="*/ 0 w 7041638"/>
              <a:gd name="connsiteY0" fmla="*/ 11566 h 1015842"/>
              <a:gd name="connsiteX1" fmla="*/ 999319 w 7041638"/>
              <a:gd name="connsiteY1" fmla="*/ 68992 h 1015842"/>
              <a:gd name="connsiteX2" fmla="*/ 2363177 w 7041638"/>
              <a:gd name="connsiteY2" fmla="*/ 621271 h 1015842"/>
              <a:gd name="connsiteX3" fmla="*/ 3784893 w 7041638"/>
              <a:gd name="connsiteY3" fmla="*/ 628175 h 1015842"/>
              <a:gd name="connsiteX4" fmla="*/ 5091016 w 7041638"/>
              <a:gd name="connsiteY4" fmla="*/ 990870 h 1015842"/>
              <a:gd name="connsiteX5" fmla="*/ 6574544 w 7041638"/>
              <a:gd name="connsiteY5" fmla="*/ 840450 h 1015842"/>
              <a:gd name="connsiteX6" fmla="*/ 7041638 w 7041638"/>
              <a:gd name="connsiteY6" fmla="*/ 1015842 h 101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638" h="1015842">
                <a:moveTo>
                  <a:pt x="0" y="11566"/>
                </a:moveTo>
                <a:cubicBezTo>
                  <a:pt x="176750" y="6590"/>
                  <a:pt x="605456" y="-32625"/>
                  <a:pt x="999319" y="68992"/>
                </a:cubicBezTo>
                <a:cubicBezTo>
                  <a:pt x="1393182" y="170609"/>
                  <a:pt x="1898915" y="528074"/>
                  <a:pt x="2363177" y="621271"/>
                </a:cubicBezTo>
                <a:cubicBezTo>
                  <a:pt x="2827439" y="714468"/>
                  <a:pt x="3330253" y="566575"/>
                  <a:pt x="3784893" y="628175"/>
                </a:cubicBezTo>
                <a:cubicBezTo>
                  <a:pt x="4239533" y="689775"/>
                  <a:pt x="4626074" y="955491"/>
                  <a:pt x="5091016" y="990870"/>
                </a:cubicBezTo>
                <a:cubicBezTo>
                  <a:pt x="5555958" y="1026249"/>
                  <a:pt x="6250086" y="819544"/>
                  <a:pt x="6574544" y="840450"/>
                </a:cubicBezTo>
                <a:cubicBezTo>
                  <a:pt x="6770108" y="853051"/>
                  <a:pt x="6880788" y="941896"/>
                  <a:pt x="7041638" y="101584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76" name="Полилиния 3879"/>
          <p:cNvSpPr/>
          <p:nvPr/>
        </p:nvSpPr>
        <p:spPr>
          <a:xfrm>
            <a:off x="966441" y="5330800"/>
            <a:ext cx="7056437" cy="815975"/>
          </a:xfrm>
          <a:custGeom>
            <a:avLst/>
            <a:gdLst>
              <a:gd name="connsiteX0" fmla="*/ 0 w 7109460"/>
              <a:gd name="connsiteY0" fmla="*/ 452683 h 1036989"/>
              <a:gd name="connsiteX1" fmla="*/ 998220 w 7109460"/>
              <a:gd name="connsiteY1" fmla="*/ 178363 h 1036989"/>
              <a:gd name="connsiteX2" fmla="*/ 1729740 w 7109460"/>
              <a:gd name="connsiteY2" fmla="*/ 277423 h 1036989"/>
              <a:gd name="connsiteX3" fmla="*/ 2331720 w 7109460"/>
              <a:gd name="connsiteY3" fmla="*/ 871783 h 1036989"/>
              <a:gd name="connsiteX4" fmla="*/ 2590800 w 7109460"/>
              <a:gd name="connsiteY4" fmla="*/ 1008943 h 1036989"/>
              <a:gd name="connsiteX5" fmla="*/ 3307080 w 7109460"/>
              <a:gd name="connsiteY5" fmla="*/ 658423 h 1036989"/>
              <a:gd name="connsiteX6" fmla="*/ 3718560 w 7109460"/>
              <a:gd name="connsiteY6" fmla="*/ 3103 h 1036989"/>
              <a:gd name="connsiteX7" fmla="*/ 4556760 w 7109460"/>
              <a:gd name="connsiteY7" fmla="*/ 437443 h 1036989"/>
              <a:gd name="connsiteX8" fmla="*/ 5097780 w 7109460"/>
              <a:gd name="connsiteY8" fmla="*/ 1031803 h 1036989"/>
              <a:gd name="connsiteX9" fmla="*/ 5829300 w 7109460"/>
              <a:gd name="connsiteY9" fmla="*/ 688903 h 1036989"/>
              <a:gd name="connsiteX10" fmla="*/ 6339840 w 7109460"/>
              <a:gd name="connsiteY10" fmla="*/ 48823 h 1036989"/>
              <a:gd name="connsiteX11" fmla="*/ 6743700 w 7109460"/>
              <a:gd name="connsiteY11" fmla="*/ 102163 h 1036989"/>
              <a:gd name="connsiteX12" fmla="*/ 7109460 w 7109460"/>
              <a:gd name="connsiteY12" fmla="*/ 475543 h 1036989"/>
              <a:gd name="connsiteX0" fmla="*/ 0 w 7109460"/>
              <a:gd name="connsiteY0" fmla="*/ 452683 h 1036989"/>
              <a:gd name="connsiteX1" fmla="*/ 1097280 w 7109460"/>
              <a:gd name="connsiteY1" fmla="*/ 132643 h 1036989"/>
              <a:gd name="connsiteX2" fmla="*/ 1729740 w 7109460"/>
              <a:gd name="connsiteY2" fmla="*/ 277423 h 1036989"/>
              <a:gd name="connsiteX3" fmla="*/ 2331720 w 7109460"/>
              <a:gd name="connsiteY3" fmla="*/ 871783 h 1036989"/>
              <a:gd name="connsiteX4" fmla="*/ 2590800 w 7109460"/>
              <a:gd name="connsiteY4" fmla="*/ 1008943 h 1036989"/>
              <a:gd name="connsiteX5" fmla="*/ 3307080 w 7109460"/>
              <a:gd name="connsiteY5" fmla="*/ 658423 h 1036989"/>
              <a:gd name="connsiteX6" fmla="*/ 3718560 w 7109460"/>
              <a:gd name="connsiteY6" fmla="*/ 3103 h 1036989"/>
              <a:gd name="connsiteX7" fmla="*/ 4556760 w 7109460"/>
              <a:gd name="connsiteY7" fmla="*/ 437443 h 1036989"/>
              <a:gd name="connsiteX8" fmla="*/ 5097780 w 7109460"/>
              <a:gd name="connsiteY8" fmla="*/ 1031803 h 1036989"/>
              <a:gd name="connsiteX9" fmla="*/ 5829300 w 7109460"/>
              <a:gd name="connsiteY9" fmla="*/ 688903 h 1036989"/>
              <a:gd name="connsiteX10" fmla="*/ 6339840 w 7109460"/>
              <a:gd name="connsiteY10" fmla="*/ 48823 h 1036989"/>
              <a:gd name="connsiteX11" fmla="*/ 6743700 w 7109460"/>
              <a:gd name="connsiteY11" fmla="*/ 102163 h 1036989"/>
              <a:gd name="connsiteX12" fmla="*/ 7109460 w 7109460"/>
              <a:gd name="connsiteY12" fmla="*/ 475543 h 1036989"/>
              <a:gd name="connsiteX0" fmla="*/ 0 w 7109460"/>
              <a:gd name="connsiteY0" fmla="*/ 452683 h 1036989"/>
              <a:gd name="connsiteX1" fmla="*/ 1097280 w 7109460"/>
              <a:gd name="connsiteY1" fmla="*/ 132643 h 1036989"/>
              <a:gd name="connsiteX2" fmla="*/ 1668780 w 7109460"/>
              <a:gd name="connsiteY2" fmla="*/ 452683 h 1036989"/>
              <a:gd name="connsiteX3" fmla="*/ 2331720 w 7109460"/>
              <a:gd name="connsiteY3" fmla="*/ 871783 h 1036989"/>
              <a:gd name="connsiteX4" fmla="*/ 2590800 w 7109460"/>
              <a:gd name="connsiteY4" fmla="*/ 1008943 h 1036989"/>
              <a:gd name="connsiteX5" fmla="*/ 3307080 w 7109460"/>
              <a:gd name="connsiteY5" fmla="*/ 658423 h 1036989"/>
              <a:gd name="connsiteX6" fmla="*/ 3718560 w 7109460"/>
              <a:gd name="connsiteY6" fmla="*/ 3103 h 1036989"/>
              <a:gd name="connsiteX7" fmla="*/ 4556760 w 7109460"/>
              <a:gd name="connsiteY7" fmla="*/ 437443 h 1036989"/>
              <a:gd name="connsiteX8" fmla="*/ 5097780 w 7109460"/>
              <a:gd name="connsiteY8" fmla="*/ 1031803 h 1036989"/>
              <a:gd name="connsiteX9" fmla="*/ 5829300 w 7109460"/>
              <a:gd name="connsiteY9" fmla="*/ 688903 h 1036989"/>
              <a:gd name="connsiteX10" fmla="*/ 6339840 w 7109460"/>
              <a:gd name="connsiteY10" fmla="*/ 48823 h 1036989"/>
              <a:gd name="connsiteX11" fmla="*/ 6743700 w 7109460"/>
              <a:gd name="connsiteY11" fmla="*/ 102163 h 1036989"/>
              <a:gd name="connsiteX12" fmla="*/ 7109460 w 710946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61160 w 7101840"/>
              <a:gd name="connsiteY2" fmla="*/ 452683 h 1036989"/>
              <a:gd name="connsiteX3" fmla="*/ 2324100 w 7101840"/>
              <a:gd name="connsiteY3" fmla="*/ 871783 h 1036989"/>
              <a:gd name="connsiteX4" fmla="*/ 2583180 w 7101840"/>
              <a:gd name="connsiteY4" fmla="*/ 100894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61160 w 7101840"/>
              <a:gd name="connsiteY2" fmla="*/ 452683 h 1036989"/>
              <a:gd name="connsiteX3" fmla="*/ 2324100 w 7101840"/>
              <a:gd name="connsiteY3" fmla="*/ 871783 h 1036989"/>
              <a:gd name="connsiteX4" fmla="*/ 2583180 w 7101840"/>
              <a:gd name="connsiteY4" fmla="*/ 100894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76400 w 7101840"/>
              <a:gd name="connsiteY2" fmla="*/ 475543 h 1036989"/>
              <a:gd name="connsiteX3" fmla="*/ 2324100 w 7101840"/>
              <a:gd name="connsiteY3" fmla="*/ 871783 h 1036989"/>
              <a:gd name="connsiteX4" fmla="*/ 2583180 w 7101840"/>
              <a:gd name="connsiteY4" fmla="*/ 100894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76400 w 7101840"/>
              <a:gd name="connsiteY2" fmla="*/ 475543 h 1036989"/>
              <a:gd name="connsiteX3" fmla="*/ 2324100 w 7101840"/>
              <a:gd name="connsiteY3" fmla="*/ 871783 h 1036989"/>
              <a:gd name="connsiteX4" fmla="*/ 2583180 w 7101840"/>
              <a:gd name="connsiteY4" fmla="*/ 100894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76400 w 7101840"/>
              <a:gd name="connsiteY2" fmla="*/ 475543 h 1036989"/>
              <a:gd name="connsiteX3" fmla="*/ 2278380 w 7101840"/>
              <a:gd name="connsiteY3" fmla="*/ 947983 h 1036989"/>
              <a:gd name="connsiteX4" fmla="*/ 2583180 w 7101840"/>
              <a:gd name="connsiteY4" fmla="*/ 100894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76400 w 7101840"/>
              <a:gd name="connsiteY2" fmla="*/ 475543 h 1036989"/>
              <a:gd name="connsiteX3" fmla="*/ 2278380 w 7101840"/>
              <a:gd name="connsiteY3" fmla="*/ 947983 h 1036989"/>
              <a:gd name="connsiteX4" fmla="*/ 2804160 w 7101840"/>
              <a:gd name="connsiteY4" fmla="*/ 90988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76400 w 7101840"/>
              <a:gd name="connsiteY2" fmla="*/ 475543 h 1036989"/>
              <a:gd name="connsiteX3" fmla="*/ 2339340 w 7101840"/>
              <a:gd name="connsiteY3" fmla="*/ 978463 h 1036989"/>
              <a:gd name="connsiteX4" fmla="*/ 2804160 w 7101840"/>
              <a:gd name="connsiteY4" fmla="*/ 90988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5779 h 1033905"/>
              <a:gd name="connsiteX1" fmla="*/ 1089660 w 7101840"/>
              <a:gd name="connsiteY1" fmla="*/ 129559 h 1033905"/>
              <a:gd name="connsiteX2" fmla="*/ 1676400 w 7101840"/>
              <a:gd name="connsiteY2" fmla="*/ 472459 h 1033905"/>
              <a:gd name="connsiteX3" fmla="*/ 2339340 w 7101840"/>
              <a:gd name="connsiteY3" fmla="*/ 975379 h 1033905"/>
              <a:gd name="connsiteX4" fmla="*/ 2804160 w 7101840"/>
              <a:gd name="connsiteY4" fmla="*/ 906799 h 1033905"/>
              <a:gd name="connsiteX5" fmla="*/ 3086100 w 7101840"/>
              <a:gd name="connsiteY5" fmla="*/ 449599 h 1033905"/>
              <a:gd name="connsiteX6" fmla="*/ 3710940 w 7101840"/>
              <a:gd name="connsiteY6" fmla="*/ 19 h 1033905"/>
              <a:gd name="connsiteX7" fmla="*/ 4549140 w 7101840"/>
              <a:gd name="connsiteY7" fmla="*/ 434359 h 1033905"/>
              <a:gd name="connsiteX8" fmla="*/ 5090160 w 7101840"/>
              <a:gd name="connsiteY8" fmla="*/ 1028719 h 1033905"/>
              <a:gd name="connsiteX9" fmla="*/ 5821680 w 7101840"/>
              <a:gd name="connsiteY9" fmla="*/ 685819 h 1033905"/>
              <a:gd name="connsiteX10" fmla="*/ 6332220 w 7101840"/>
              <a:gd name="connsiteY10" fmla="*/ 45739 h 1033905"/>
              <a:gd name="connsiteX11" fmla="*/ 6736080 w 7101840"/>
              <a:gd name="connsiteY11" fmla="*/ 99079 h 1033905"/>
              <a:gd name="connsiteX12" fmla="*/ 7101840 w 7101840"/>
              <a:gd name="connsiteY12" fmla="*/ 472459 h 1033905"/>
              <a:gd name="connsiteX0" fmla="*/ 0 w 7101840"/>
              <a:gd name="connsiteY0" fmla="*/ 365779 h 1033905"/>
              <a:gd name="connsiteX1" fmla="*/ 1089660 w 7101840"/>
              <a:gd name="connsiteY1" fmla="*/ 129559 h 1033905"/>
              <a:gd name="connsiteX2" fmla="*/ 1676400 w 7101840"/>
              <a:gd name="connsiteY2" fmla="*/ 472459 h 1033905"/>
              <a:gd name="connsiteX3" fmla="*/ 2339340 w 7101840"/>
              <a:gd name="connsiteY3" fmla="*/ 975379 h 1033905"/>
              <a:gd name="connsiteX4" fmla="*/ 2788920 w 7101840"/>
              <a:gd name="connsiteY4" fmla="*/ 853459 h 1033905"/>
              <a:gd name="connsiteX5" fmla="*/ 3086100 w 7101840"/>
              <a:gd name="connsiteY5" fmla="*/ 449599 h 1033905"/>
              <a:gd name="connsiteX6" fmla="*/ 3710940 w 7101840"/>
              <a:gd name="connsiteY6" fmla="*/ 19 h 1033905"/>
              <a:gd name="connsiteX7" fmla="*/ 4549140 w 7101840"/>
              <a:gd name="connsiteY7" fmla="*/ 434359 h 1033905"/>
              <a:gd name="connsiteX8" fmla="*/ 5090160 w 7101840"/>
              <a:gd name="connsiteY8" fmla="*/ 1028719 h 1033905"/>
              <a:gd name="connsiteX9" fmla="*/ 5821680 w 7101840"/>
              <a:gd name="connsiteY9" fmla="*/ 685819 h 1033905"/>
              <a:gd name="connsiteX10" fmla="*/ 6332220 w 7101840"/>
              <a:gd name="connsiteY10" fmla="*/ 45739 h 1033905"/>
              <a:gd name="connsiteX11" fmla="*/ 6736080 w 7101840"/>
              <a:gd name="connsiteY11" fmla="*/ 99079 h 1033905"/>
              <a:gd name="connsiteX12" fmla="*/ 7101840 w 7101840"/>
              <a:gd name="connsiteY12" fmla="*/ 472459 h 1033905"/>
              <a:gd name="connsiteX0" fmla="*/ 0 w 7101840"/>
              <a:gd name="connsiteY0" fmla="*/ 365478 h 1033604"/>
              <a:gd name="connsiteX1" fmla="*/ 1089660 w 7101840"/>
              <a:gd name="connsiteY1" fmla="*/ 129258 h 1033604"/>
              <a:gd name="connsiteX2" fmla="*/ 1676400 w 7101840"/>
              <a:gd name="connsiteY2" fmla="*/ 472158 h 1033604"/>
              <a:gd name="connsiteX3" fmla="*/ 2339340 w 7101840"/>
              <a:gd name="connsiteY3" fmla="*/ 975078 h 1033604"/>
              <a:gd name="connsiteX4" fmla="*/ 2788920 w 7101840"/>
              <a:gd name="connsiteY4" fmla="*/ 853158 h 1033604"/>
              <a:gd name="connsiteX5" fmla="*/ 3086100 w 7101840"/>
              <a:gd name="connsiteY5" fmla="*/ 449298 h 1033604"/>
              <a:gd name="connsiteX6" fmla="*/ 3787140 w 7101840"/>
              <a:gd name="connsiteY6" fmla="*/ 106398 h 1033604"/>
              <a:gd name="connsiteX7" fmla="*/ 4549140 w 7101840"/>
              <a:gd name="connsiteY7" fmla="*/ 434058 h 1033604"/>
              <a:gd name="connsiteX8" fmla="*/ 5090160 w 7101840"/>
              <a:gd name="connsiteY8" fmla="*/ 1028418 h 1033604"/>
              <a:gd name="connsiteX9" fmla="*/ 5821680 w 7101840"/>
              <a:gd name="connsiteY9" fmla="*/ 685518 h 1033604"/>
              <a:gd name="connsiteX10" fmla="*/ 6332220 w 7101840"/>
              <a:gd name="connsiteY10" fmla="*/ 45438 h 1033604"/>
              <a:gd name="connsiteX11" fmla="*/ 6736080 w 7101840"/>
              <a:gd name="connsiteY11" fmla="*/ 98778 h 1033604"/>
              <a:gd name="connsiteX12" fmla="*/ 7101840 w 7101840"/>
              <a:gd name="connsiteY12" fmla="*/ 472158 h 1033604"/>
              <a:gd name="connsiteX0" fmla="*/ 0 w 7101840"/>
              <a:gd name="connsiteY0" fmla="*/ 365478 h 1033604"/>
              <a:gd name="connsiteX1" fmla="*/ 1089660 w 7101840"/>
              <a:gd name="connsiteY1" fmla="*/ 129258 h 1033604"/>
              <a:gd name="connsiteX2" fmla="*/ 1676400 w 7101840"/>
              <a:gd name="connsiteY2" fmla="*/ 472158 h 1033604"/>
              <a:gd name="connsiteX3" fmla="*/ 2339340 w 7101840"/>
              <a:gd name="connsiteY3" fmla="*/ 975078 h 1033604"/>
              <a:gd name="connsiteX4" fmla="*/ 2788920 w 7101840"/>
              <a:gd name="connsiteY4" fmla="*/ 853158 h 1033604"/>
              <a:gd name="connsiteX5" fmla="*/ 3230880 w 7101840"/>
              <a:gd name="connsiteY5" fmla="*/ 365478 h 1033604"/>
              <a:gd name="connsiteX6" fmla="*/ 3787140 w 7101840"/>
              <a:gd name="connsiteY6" fmla="*/ 106398 h 1033604"/>
              <a:gd name="connsiteX7" fmla="*/ 4549140 w 7101840"/>
              <a:gd name="connsiteY7" fmla="*/ 434058 h 1033604"/>
              <a:gd name="connsiteX8" fmla="*/ 5090160 w 7101840"/>
              <a:gd name="connsiteY8" fmla="*/ 1028418 h 1033604"/>
              <a:gd name="connsiteX9" fmla="*/ 5821680 w 7101840"/>
              <a:gd name="connsiteY9" fmla="*/ 685518 h 1033604"/>
              <a:gd name="connsiteX10" fmla="*/ 6332220 w 7101840"/>
              <a:gd name="connsiteY10" fmla="*/ 45438 h 1033604"/>
              <a:gd name="connsiteX11" fmla="*/ 6736080 w 7101840"/>
              <a:gd name="connsiteY11" fmla="*/ 98778 h 1033604"/>
              <a:gd name="connsiteX12" fmla="*/ 7101840 w 7101840"/>
              <a:gd name="connsiteY12" fmla="*/ 472158 h 1033604"/>
              <a:gd name="connsiteX0" fmla="*/ 0 w 7101840"/>
              <a:gd name="connsiteY0" fmla="*/ 365478 h 1030022"/>
              <a:gd name="connsiteX1" fmla="*/ 1089660 w 7101840"/>
              <a:gd name="connsiteY1" fmla="*/ 129258 h 1030022"/>
              <a:gd name="connsiteX2" fmla="*/ 1676400 w 7101840"/>
              <a:gd name="connsiteY2" fmla="*/ 472158 h 1030022"/>
              <a:gd name="connsiteX3" fmla="*/ 2339340 w 7101840"/>
              <a:gd name="connsiteY3" fmla="*/ 975078 h 1030022"/>
              <a:gd name="connsiteX4" fmla="*/ 2788920 w 7101840"/>
              <a:gd name="connsiteY4" fmla="*/ 853158 h 1030022"/>
              <a:gd name="connsiteX5" fmla="*/ 3230880 w 7101840"/>
              <a:gd name="connsiteY5" fmla="*/ 365478 h 1030022"/>
              <a:gd name="connsiteX6" fmla="*/ 3787140 w 7101840"/>
              <a:gd name="connsiteY6" fmla="*/ 106398 h 1030022"/>
              <a:gd name="connsiteX7" fmla="*/ 4351020 w 7101840"/>
              <a:gd name="connsiteY7" fmla="*/ 555978 h 1030022"/>
              <a:gd name="connsiteX8" fmla="*/ 5090160 w 7101840"/>
              <a:gd name="connsiteY8" fmla="*/ 1028418 h 1030022"/>
              <a:gd name="connsiteX9" fmla="*/ 5821680 w 7101840"/>
              <a:gd name="connsiteY9" fmla="*/ 685518 h 1030022"/>
              <a:gd name="connsiteX10" fmla="*/ 6332220 w 7101840"/>
              <a:gd name="connsiteY10" fmla="*/ 45438 h 1030022"/>
              <a:gd name="connsiteX11" fmla="*/ 6736080 w 7101840"/>
              <a:gd name="connsiteY11" fmla="*/ 98778 h 1030022"/>
              <a:gd name="connsiteX12" fmla="*/ 7101840 w 7101840"/>
              <a:gd name="connsiteY12" fmla="*/ 472158 h 1030022"/>
              <a:gd name="connsiteX0" fmla="*/ 0 w 7101840"/>
              <a:gd name="connsiteY0" fmla="*/ 365478 h 1030380"/>
              <a:gd name="connsiteX1" fmla="*/ 1089660 w 7101840"/>
              <a:gd name="connsiteY1" fmla="*/ 129258 h 1030380"/>
              <a:gd name="connsiteX2" fmla="*/ 1676400 w 7101840"/>
              <a:gd name="connsiteY2" fmla="*/ 472158 h 1030380"/>
              <a:gd name="connsiteX3" fmla="*/ 2339340 w 7101840"/>
              <a:gd name="connsiteY3" fmla="*/ 975078 h 1030380"/>
              <a:gd name="connsiteX4" fmla="*/ 2788920 w 7101840"/>
              <a:gd name="connsiteY4" fmla="*/ 853158 h 1030380"/>
              <a:gd name="connsiteX5" fmla="*/ 3230880 w 7101840"/>
              <a:gd name="connsiteY5" fmla="*/ 365478 h 1030380"/>
              <a:gd name="connsiteX6" fmla="*/ 3787140 w 7101840"/>
              <a:gd name="connsiteY6" fmla="*/ 106398 h 1030380"/>
              <a:gd name="connsiteX7" fmla="*/ 4396740 w 7101840"/>
              <a:gd name="connsiteY7" fmla="*/ 540738 h 1030380"/>
              <a:gd name="connsiteX8" fmla="*/ 5090160 w 7101840"/>
              <a:gd name="connsiteY8" fmla="*/ 1028418 h 1030380"/>
              <a:gd name="connsiteX9" fmla="*/ 5821680 w 7101840"/>
              <a:gd name="connsiteY9" fmla="*/ 685518 h 1030380"/>
              <a:gd name="connsiteX10" fmla="*/ 6332220 w 7101840"/>
              <a:gd name="connsiteY10" fmla="*/ 45438 h 1030380"/>
              <a:gd name="connsiteX11" fmla="*/ 6736080 w 7101840"/>
              <a:gd name="connsiteY11" fmla="*/ 98778 h 1030380"/>
              <a:gd name="connsiteX12" fmla="*/ 7101840 w 7101840"/>
              <a:gd name="connsiteY12" fmla="*/ 472158 h 1030380"/>
              <a:gd name="connsiteX0" fmla="*/ 0 w 7101840"/>
              <a:gd name="connsiteY0" fmla="*/ 365478 h 1015258"/>
              <a:gd name="connsiteX1" fmla="*/ 1089660 w 7101840"/>
              <a:gd name="connsiteY1" fmla="*/ 129258 h 1015258"/>
              <a:gd name="connsiteX2" fmla="*/ 1676400 w 7101840"/>
              <a:gd name="connsiteY2" fmla="*/ 472158 h 1015258"/>
              <a:gd name="connsiteX3" fmla="*/ 2339340 w 7101840"/>
              <a:gd name="connsiteY3" fmla="*/ 975078 h 1015258"/>
              <a:gd name="connsiteX4" fmla="*/ 2788920 w 7101840"/>
              <a:gd name="connsiteY4" fmla="*/ 853158 h 1015258"/>
              <a:gd name="connsiteX5" fmla="*/ 3230880 w 7101840"/>
              <a:gd name="connsiteY5" fmla="*/ 365478 h 1015258"/>
              <a:gd name="connsiteX6" fmla="*/ 3787140 w 7101840"/>
              <a:gd name="connsiteY6" fmla="*/ 106398 h 1015258"/>
              <a:gd name="connsiteX7" fmla="*/ 4396740 w 7101840"/>
              <a:gd name="connsiteY7" fmla="*/ 540738 h 1015258"/>
              <a:gd name="connsiteX8" fmla="*/ 5135880 w 7101840"/>
              <a:gd name="connsiteY8" fmla="*/ 1013178 h 1015258"/>
              <a:gd name="connsiteX9" fmla="*/ 5821680 w 7101840"/>
              <a:gd name="connsiteY9" fmla="*/ 685518 h 1015258"/>
              <a:gd name="connsiteX10" fmla="*/ 6332220 w 7101840"/>
              <a:gd name="connsiteY10" fmla="*/ 45438 h 1015258"/>
              <a:gd name="connsiteX11" fmla="*/ 6736080 w 7101840"/>
              <a:gd name="connsiteY11" fmla="*/ 98778 h 1015258"/>
              <a:gd name="connsiteX12" fmla="*/ 7101840 w 7101840"/>
              <a:gd name="connsiteY12" fmla="*/ 472158 h 1015258"/>
              <a:gd name="connsiteX0" fmla="*/ 0 w 7101840"/>
              <a:gd name="connsiteY0" fmla="*/ 358140 h 1005996"/>
              <a:gd name="connsiteX1" fmla="*/ 1089660 w 7101840"/>
              <a:gd name="connsiteY1" fmla="*/ 121920 h 1005996"/>
              <a:gd name="connsiteX2" fmla="*/ 1676400 w 7101840"/>
              <a:gd name="connsiteY2" fmla="*/ 464820 h 1005996"/>
              <a:gd name="connsiteX3" fmla="*/ 2339340 w 7101840"/>
              <a:gd name="connsiteY3" fmla="*/ 967740 h 1005996"/>
              <a:gd name="connsiteX4" fmla="*/ 2788920 w 7101840"/>
              <a:gd name="connsiteY4" fmla="*/ 845820 h 1005996"/>
              <a:gd name="connsiteX5" fmla="*/ 3230880 w 7101840"/>
              <a:gd name="connsiteY5" fmla="*/ 358140 h 1005996"/>
              <a:gd name="connsiteX6" fmla="*/ 3787140 w 7101840"/>
              <a:gd name="connsiteY6" fmla="*/ 99060 h 1005996"/>
              <a:gd name="connsiteX7" fmla="*/ 4396740 w 7101840"/>
              <a:gd name="connsiteY7" fmla="*/ 533400 h 1005996"/>
              <a:gd name="connsiteX8" fmla="*/ 5135880 w 7101840"/>
              <a:gd name="connsiteY8" fmla="*/ 1005840 h 1005996"/>
              <a:gd name="connsiteX9" fmla="*/ 5829300 w 7101840"/>
              <a:gd name="connsiteY9" fmla="*/ 579120 h 1005996"/>
              <a:gd name="connsiteX10" fmla="*/ 6332220 w 7101840"/>
              <a:gd name="connsiteY10" fmla="*/ 38100 h 1005996"/>
              <a:gd name="connsiteX11" fmla="*/ 6736080 w 7101840"/>
              <a:gd name="connsiteY11" fmla="*/ 91440 h 1005996"/>
              <a:gd name="connsiteX12" fmla="*/ 7101840 w 7101840"/>
              <a:gd name="connsiteY12" fmla="*/ 464820 h 1005996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88920 w 7101840"/>
              <a:gd name="connsiteY4" fmla="*/ 820118 h 980294"/>
              <a:gd name="connsiteX5" fmla="*/ 3230880 w 7101840"/>
              <a:gd name="connsiteY5" fmla="*/ 33243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33222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88920 w 7101840"/>
              <a:gd name="connsiteY4" fmla="*/ 820118 h 980294"/>
              <a:gd name="connsiteX5" fmla="*/ 3230880 w 7101840"/>
              <a:gd name="connsiteY5" fmla="*/ 33243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3128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88920 w 7101840"/>
              <a:gd name="connsiteY4" fmla="*/ 820118 h 980294"/>
              <a:gd name="connsiteX5" fmla="*/ 3230880 w 7101840"/>
              <a:gd name="connsiteY5" fmla="*/ 33243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9986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88920 w 7101840"/>
              <a:gd name="connsiteY4" fmla="*/ 820118 h 980294"/>
              <a:gd name="connsiteX5" fmla="*/ 3230880 w 7101840"/>
              <a:gd name="connsiteY5" fmla="*/ 33243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9986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96540 w 7101840"/>
              <a:gd name="connsiteY4" fmla="*/ 751538 h 980294"/>
              <a:gd name="connsiteX5" fmla="*/ 3230880 w 7101840"/>
              <a:gd name="connsiteY5" fmla="*/ 33243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9986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96540 w 7101840"/>
              <a:gd name="connsiteY4" fmla="*/ 751538 h 980294"/>
              <a:gd name="connsiteX5" fmla="*/ 3268980 w 7101840"/>
              <a:gd name="connsiteY5" fmla="*/ 30195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9986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96540 w 7101840"/>
              <a:gd name="connsiteY4" fmla="*/ 751538 h 980294"/>
              <a:gd name="connsiteX5" fmla="*/ 3268980 w 7101840"/>
              <a:gd name="connsiteY5" fmla="*/ 301958 h 980294"/>
              <a:gd name="connsiteX6" fmla="*/ 3825240 w 7101840"/>
              <a:gd name="connsiteY6" fmla="*/ 10383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9986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53516"/>
              <a:gd name="connsiteX1" fmla="*/ 1089660 w 7101840"/>
              <a:gd name="connsiteY1" fmla="*/ 96218 h 953516"/>
              <a:gd name="connsiteX2" fmla="*/ 1676400 w 7101840"/>
              <a:gd name="connsiteY2" fmla="*/ 439118 h 953516"/>
              <a:gd name="connsiteX3" fmla="*/ 2339340 w 7101840"/>
              <a:gd name="connsiteY3" fmla="*/ 942038 h 953516"/>
              <a:gd name="connsiteX4" fmla="*/ 2796540 w 7101840"/>
              <a:gd name="connsiteY4" fmla="*/ 751538 h 953516"/>
              <a:gd name="connsiteX5" fmla="*/ 3268980 w 7101840"/>
              <a:gd name="connsiteY5" fmla="*/ 301958 h 953516"/>
              <a:gd name="connsiteX6" fmla="*/ 3825240 w 7101840"/>
              <a:gd name="connsiteY6" fmla="*/ 103838 h 953516"/>
              <a:gd name="connsiteX7" fmla="*/ 4396740 w 7101840"/>
              <a:gd name="connsiteY7" fmla="*/ 507698 h 953516"/>
              <a:gd name="connsiteX8" fmla="*/ 5113020 w 7101840"/>
              <a:gd name="connsiteY8" fmla="*/ 934418 h 953516"/>
              <a:gd name="connsiteX9" fmla="*/ 5829300 w 7101840"/>
              <a:gd name="connsiteY9" fmla="*/ 553418 h 953516"/>
              <a:gd name="connsiteX10" fmla="*/ 6499860 w 7101840"/>
              <a:gd name="connsiteY10" fmla="*/ 12398 h 953516"/>
              <a:gd name="connsiteX11" fmla="*/ 6880860 w 7101840"/>
              <a:gd name="connsiteY11" fmla="*/ 195278 h 953516"/>
              <a:gd name="connsiteX12" fmla="*/ 7101840 w 7101840"/>
              <a:gd name="connsiteY12" fmla="*/ 439118 h 953516"/>
              <a:gd name="connsiteX0" fmla="*/ 0 w 7101840"/>
              <a:gd name="connsiteY0" fmla="*/ 332438 h 953516"/>
              <a:gd name="connsiteX1" fmla="*/ 1089660 w 7101840"/>
              <a:gd name="connsiteY1" fmla="*/ 96218 h 953516"/>
              <a:gd name="connsiteX2" fmla="*/ 1676400 w 7101840"/>
              <a:gd name="connsiteY2" fmla="*/ 439118 h 953516"/>
              <a:gd name="connsiteX3" fmla="*/ 2339340 w 7101840"/>
              <a:gd name="connsiteY3" fmla="*/ 942038 h 953516"/>
              <a:gd name="connsiteX4" fmla="*/ 2796540 w 7101840"/>
              <a:gd name="connsiteY4" fmla="*/ 751538 h 953516"/>
              <a:gd name="connsiteX5" fmla="*/ 3268980 w 7101840"/>
              <a:gd name="connsiteY5" fmla="*/ 301958 h 953516"/>
              <a:gd name="connsiteX6" fmla="*/ 3825240 w 7101840"/>
              <a:gd name="connsiteY6" fmla="*/ 103838 h 953516"/>
              <a:gd name="connsiteX7" fmla="*/ 4396740 w 7101840"/>
              <a:gd name="connsiteY7" fmla="*/ 507698 h 953516"/>
              <a:gd name="connsiteX8" fmla="*/ 5113020 w 7101840"/>
              <a:gd name="connsiteY8" fmla="*/ 934418 h 953516"/>
              <a:gd name="connsiteX9" fmla="*/ 5829300 w 7101840"/>
              <a:gd name="connsiteY9" fmla="*/ 553418 h 953516"/>
              <a:gd name="connsiteX10" fmla="*/ 6499860 w 7101840"/>
              <a:gd name="connsiteY10" fmla="*/ 12398 h 953516"/>
              <a:gd name="connsiteX11" fmla="*/ 6880860 w 7101840"/>
              <a:gd name="connsiteY11" fmla="*/ 195278 h 953516"/>
              <a:gd name="connsiteX12" fmla="*/ 7101840 w 7101840"/>
              <a:gd name="connsiteY12" fmla="*/ 439118 h 953516"/>
              <a:gd name="connsiteX0" fmla="*/ 0 w 7101840"/>
              <a:gd name="connsiteY0" fmla="*/ 329706 h 950784"/>
              <a:gd name="connsiteX1" fmla="*/ 1089660 w 7101840"/>
              <a:gd name="connsiteY1" fmla="*/ 93486 h 950784"/>
              <a:gd name="connsiteX2" fmla="*/ 1676400 w 7101840"/>
              <a:gd name="connsiteY2" fmla="*/ 436386 h 950784"/>
              <a:gd name="connsiteX3" fmla="*/ 2339340 w 7101840"/>
              <a:gd name="connsiteY3" fmla="*/ 939306 h 950784"/>
              <a:gd name="connsiteX4" fmla="*/ 2796540 w 7101840"/>
              <a:gd name="connsiteY4" fmla="*/ 748806 h 950784"/>
              <a:gd name="connsiteX5" fmla="*/ 3268980 w 7101840"/>
              <a:gd name="connsiteY5" fmla="*/ 299226 h 950784"/>
              <a:gd name="connsiteX6" fmla="*/ 3825240 w 7101840"/>
              <a:gd name="connsiteY6" fmla="*/ 101106 h 950784"/>
              <a:gd name="connsiteX7" fmla="*/ 4396740 w 7101840"/>
              <a:gd name="connsiteY7" fmla="*/ 504966 h 950784"/>
              <a:gd name="connsiteX8" fmla="*/ 5113020 w 7101840"/>
              <a:gd name="connsiteY8" fmla="*/ 931686 h 950784"/>
              <a:gd name="connsiteX9" fmla="*/ 5844540 w 7101840"/>
              <a:gd name="connsiteY9" fmla="*/ 497346 h 950784"/>
              <a:gd name="connsiteX10" fmla="*/ 6499860 w 7101840"/>
              <a:gd name="connsiteY10" fmla="*/ 9666 h 950784"/>
              <a:gd name="connsiteX11" fmla="*/ 6880860 w 7101840"/>
              <a:gd name="connsiteY11" fmla="*/ 192546 h 950784"/>
              <a:gd name="connsiteX12" fmla="*/ 7101840 w 7101840"/>
              <a:gd name="connsiteY12" fmla="*/ 436386 h 950784"/>
              <a:gd name="connsiteX0" fmla="*/ 0 w 7101840"/>
              <a:gd name="connsiteY0" fmla="*/ 320258 h 941336"/>
              <a:gd name="connsiteX1" fmla="*/ 1089660 w 7101840"/>
              <a:gd name="connsiteY1" fmla="*/ 84038 h 941336"/>
              <a:gd name="connsiteX2" fmla="*/ 1676400 w 7101840"/>
              <a:gd name="connsiteY2" fmla="*/ 426938 h 941336"/>
              <a:gd name="connsiteX3" fmla="*/ 2339340 w 7101840"/>
              <a:gd name="connsiteY3" fmla="*/ 929858 h 941336"/>
              <a:gd name="connsiteX4" fmla="*/ 2796540 w 7101840"/>
              <a:gd name="connsiteY4" fmla="*/ 739358 h 941336"/>
              <a:gd name="connsiteX5" fmla="*/ 3268980 w 7101840"/>
              <a:gd name="connsiteY5" fmla="*/ 289778 h 941336"/>
              <a:gd name="connsiteX6" fmla="*/ 3825240 w 7101840"/>
              <a:gd name="connsiteY6" fmla="*/ 91658 h 941336"/>
              <a:gd name="connsiteX7" fmla="*/ 4396740 w 7101840"/>
              <a:gd name="connsiteY7" fmla="*/ 495518 h 941336"/>
              <a:gd name="connsiteX8" fmla="*/ 5113020 w 7101840"/>
              <a:gd name="connsiteY8" fmla="*/ 922238 h 941336"/>
              <a:gd name="connsiteX9" fmla="*/ 5844540 w 7101840"/>
              <a:gd name="connsiteY9" fmla="*/ 487898 h 941336"/>
              <a:gd name="connsiteX10" fmla="*/ 6499860 w 7101840"/>
              <a:gd name="connsiteY10" fmla="*/ 218 h 941336"/>
              <a:gd name="connsiteX11" fmla="*/ 7101840 w 7101840"/>
              <a:gd name="connsiteY11" fmla="*/ 426938 h 941336"/>
              <a:gd name="connsiteX0" fmla="*/ 0 w 7101840"/>
              <a:gd name="connsiteY0" fmla="*/ 320341 h 941419"/>
              <a:gd name="connsiteX1" fmla="*/ 1089660 w 7101840"/>
              <a:gd name="connsiteY1" fmla="*/ 84121 h 941419"/>
              <a:gd name="connsiteX2" fmla="*/ 1676400 w 7101840"/>
              <a:gd name="connsiteY2" fmla="*/ 427021 h 941419"/>
              <a:gd name="connsiteX3" fmla="*/ 2339340 w 7101840"/>
              <a:gd name="connsiteY3" fmla="*/ 929941 h 941419"/>
              <a:gd name="connsiteX4" fmla="*/ 2796540 w 7101840"/>
              <a:gd name="connsiteY4" fmla="*/ 739441 h 941419"/>
              <a:gd name="connsiteX5" fmla="*/ 3268980 w 7101840"/>
              <a:gd name="connsiteY5" fmla="*/ 289861 h 941419"/>
              <a:gd name="connsiteX6" fmla="*/ 3825240 w 7101840"/>
              <a:gd name="connsiteY6" fmla="*/ 91741 h 941419"/>
              <a:gd name="connsiteX7" fmla="*/ 4396740 w 7101840"/>
              <a:gd name="connsiteY7" fmla="*/ 495601 h 941419"/>
              <a:gd name="connsiteX8" fmla="*/ 5113020 w 7101840"/>
              <a:gd name="connsiteY8" fmla="*/ 922321 h 941419"/>
              <a:gd name="connsiteX9" fmla="*/ 5844540 w 7101840"/>
              <a:gd name="connsiteY9" fmla="*/ 487981 h 941419"/>
              <a:gd name="connsiteX10" fmla="*/ 6499860 w 7101840"/>
              <a:gd name="connsiteY10" fmla="*/ 301 h 941419"/>
              <a:gd name="connsiteX11" fmla="*/ 7101840 w 7101840"/>
              <a:gd name="connsiteY11" fmla="*/ 427021 h 941419"/>
              <a:gd name="connsiteX0" fmla="*/ 0 w 7086600"/>
              <a:gd name="connsiteY0" fmla="*/ 321092 h 942170"/>
              <a:gd name="connsiteX1" fmla="*/ 1089660 w 7086600"/>
              <a:gd name="connsiteY1" fmla="*/ 84872 h 942170"/>
              <a:gd name="connsiteX2" fmla="*/ 1676400 w 7086600"/>
              <a:gd name="connsiteY2" fmla="*/ 427772 h 942170"/>
              <a:gd name="connsiteX3" fmla="*/ 2339340 w 7086600"/>
              <a:gd name="connsiteY3" fmla="*/ 930692 h 942170"/>
              <a:gd name="connsiteX4" fmla="*/ 2796540 w 7086600"/>
              <a:gd name="connsiteY4" fmla="*/ 740192 h 942170"/>
              <a:gd name="connsiteX5" fmla="*/ 3268980 w 7086600"/>
              <a:gd name="connsiteY5" fmla="*/ 290612 h 942170"/>
              <a:gd name="connsiteX6" fmla="*/ 3825240 w 7086600"/>
              <a:gd name="connsiteY6" fmla="*/ 92492 h 942170"/>
              <a:gd name="connsiteX7" fmla="*/ 4396740 w 7086600"/>
              <a:gd name="connsiteY7" fmla="*/ 496352 h 942170"/>
              <a:gd name="connsiteX8" fmla="*/ 5113020 w 7086600"/>
              <a:gd name="connsiteY8" fmla="*/ 923072 h 942170"/>
              <a:gd name="connsiteX9" fmla="*/ 5844540 w 7086600"/>
              <a:gd name="connsiteY9" fmla="*/ 488732 h 942170"/>
              <a:gd name="connsiteX10" fmla="*/ 6499860 w 7086600"/>
              <a:gd name="connsiteY10" fmla="*/ 1052 h 942170"/>
              <a:gd name="connsiteX11" fmla="*/ 7086600 w 7086600"/>
              <a:gd name="connsiteY11" fmla="*/ 382052 h 942170"/>
              <a:gd name="connsiteX0" fmla="*/ 0 w 7086600"/>
              <a:gd name="connsiteY0" fmla="*/ 252962 h 874040"/>
              <a:gd name="connsiteX1" fmla="*/ 1089660 w 7086600"/>
              <a:gd name="connsiteY1" fmla="*/ 16742 h 874040"/>
              <a:gd name="connsiteX2" fmla="*/ 1676400 w 7086600"/>
              <a:gd name="connsiteY2" fmla="*/ 359642 h 874040"/>
              <a:gd name="connsiteX3" fmla="*/ 2339340 w 7086600"/>
              <a:gd name="connsiteY3" fmla="*/ 862562 h 874040"/>
              <a:gd name="connsiteX4" fmla="*/ 2796540 w 7086600"/>
              <a:gd name="connsiteY4" fmla="*/ 672062 h 874040"/>
              <a:gd name="connsiteX5" fmla="*/ 3268980 w 7086600"/>
              <a:gd name="connsiteY5" fmla="*/ 222482 h 874040"/>
              <a:gd name="connsiteX6" fmla="*/ 3825240 w 7086600"/>
              <a:gd name="connsiteY6" fmla="*/ 24362 h 874040"/>
              <a:gd name="connsiteX7" fmla="*/ 4396740 w 7086600"/>
              <a:gd name="connsiteY7" fmla="*/ 428222 h 874040"/>
              <a:gd name="connsiteX8" fmla="*/ 5113020 w 7086600"/>
              <a:gd name="connsiteY8" fmla="*/ 854942 h 874040"/>
              <a:gd name="connsiteX9" fmla="*/ 5844540 w 7086600"/>
              <a:gd name="connsiteY9" fmla="*/ 420602 h 874040"/>
              <a:gd name="connsiteX10" fmla="*/ 6530340 w 7086600"/>
              <a:gd name="connsiteY10" fmla="*/ 1502 h 874040"/>
              <a:gd name="connsiteX11" fmla="*/ 7086600 w 7086600"/>
              <a:gd name="connsiteY11" fmla="*/ 313922 h 874040"/>
              <a:gd name="connsiteX0" fmla="*/ 0 w 7086600"/>
              <a:gd name="connsiteY0" fmla="*/ 252962 h 874040"/>
              <a:gd name="connsiteX1" fmla="*/ 1059180 w 7086600"/>
              <a:gd name="connsiteY1" fmla="*/ 16742 h 874040"/>
              <a:gd name="connsiteX2" fmla="*/ 1676400 w 7086600"/>
              <a:gd name="connsiteY2" fmla="*/ 359642 h 874040"/>
              <a:gd name="connsiteX3" fmla="*/ 2339340 w 7086600"/>
              <a:gd name="connsiteY3" fmla="*/ 862562 h 874040"/>
              <a:gd name="connsiteX4" fmla="*/ 2796540 w 7086600"/>
              <a:gd name="connsiteY4" fmla="*/ 672062 h 874040"/>
              <a:gd name="connsiteX5" fmla="*/ 3268980 w 7086600"/>
              <a:gd name="connsiteY5" fmla="*/ 222482 h 874040"/>
              <a:gd name="connsiteX6" fmla="*/ 3825240 w 7086600"/>
              <a:gd name="connsiteY6" fmla="*/ 24362 h 874040"/>
              <a:gd name="connsiteX7" fmla="*/ 4396740 w 7086600"/>
              <a:gd name="connsiteY7" fmla="*/ 428222 h 874040"/>
              <a:gd name="connsiteX8" fmla="*/ 5113020 w 7086600"/>
              <a:gd name="connsiteY8" fmla="*/ 854942 h 874040"/>
              <a:gd name="connsiteX9" fmla="*/ 5844540 w 7086600"/>
              <a:gd name="connsiteY9" fmla="*/ 420602 h 874040"/>
              <a:gd name="connsiteX10" fmla="*/ 6530340 w 7086600"/>
              <a:gd name="connsiteY10" fmla="*/ 1502 h 874040"/>
              <a:gd name="connsiteX11" fmla="*/ 7086600 w 7086600"/>
              <a:gd name="connsiteY11" fmla="*/ 313922 h 874040"/>
              <a:gd name="connsiteX0" fmla="*/ 0 w 7094220"/>
              <a:gd name="connsiteY0" fmla="*/ 275822 h 874040"/>
              <a:gd name="connsiteX1" fmla="*/ 1066800 w 7094220"/>
              <a:gd name="connsiteY1" fmla="*/ 16742 h 874040"/>
              <a:gd name="connsiteX2" fmla="*/ 1684020 w 7094220"/>
              <a:gd name="connsiteY2" fmla="*/ 359642 h 874040"/>
              <a:gd name="connsiteX3" fmla="*/ 2346960 w 7094220"/>
              <a:gd name="connsiteY3" fmla="*/ 862562 h 874040"/>
              <a:gd name="connsiteX4" fmla="*/ 2804160 w 7094220"/>
              <a:gd name="connsiteY4" fmla="*/ 672062 h 874040"/>
              <a:gd name="connsiteX5" fmla="*/ 3276600 w 7094220"/>
              <a:gd name="connsiteY5" fmla="*/ 222482 h 874040"/>
              <a:gd name="connsiteX6" fmla="*/ 3832860 w 7094220"/>
              <a:gd name="connsiteY6" fmla="*/ 24362 h 874040"/>
              <a:gd name="connsiteX7" fmla="*/ 4404360 w 7094220"/>
              <a:gd name="connsiteY7" fmla="*/ 428222 h 874040"/>
              <a:gd name="connsiteX8" fmla="*/ 5120640 w 7094220"/>
              <a:gd name="connsiteY8" fmla="*/ 854942 h 874040"/>
              <a:gd name="connsiteX9" fmla="*/ 5852160 w 7094220"/>
              <a:gd name="connsiteY9" fmla="*/ 420602 h 874040"/>
              <a:gd name="connsiteX10" fmla="*/ 6537960 w 7094220"/>
              <a:gd name="connsiteY10" fmla="*/ 1502 h 874040"/>
              <a:gd name="connsiteX11" fmla="*/ 7094220 w 7094220"/>
              <a:gd name="connsiteY11" fmla="*/ 313922 h 874040"/>
              <a:gd name="connsiteX0" fmla="*/ 0 w 7078980"/>
              <a:gd name="connsiteY0" fmla="*/ 214862 h 874040"/>
              <a:gd name="connsiteX1" fmla="*/ 1051560 w 7078980"/>
              <a:gd name="connsiteY1" fmla="*/ 16742 h 874040"/>
              <a:gd name="connsiteX2" fmla="*/ 1668780 w 7078980"/>
              <a:gd name="connsiteY2" fmla="*/ 359642 h 874040"/>
              <a:gd name="connsiteX3" fmla="*/ 2331720 w 7078980"/>
              <a:gd name="connsiteY3" fmla="*/ 862562 h 874040"/>
              <a:gd name="connsiteX4" fmla="*/ 2788920 w 7078980"/>
              <a:gd name="connsiteY4" fmla="*/ 672062 h 874040"/>
              <a:gd name="connsiteX5" fmla="*/ 3261360 w 7078980"/>
              <a:gd name="connsiteY5" fmla="*/ 222482 h 874040"/>
              <a:gd name="connsiteX6" fmla="*/ 3817620 w 7078980"/>
              <a:gd name="connsiteY6" fmla="*/ 24362 h 874040"/>
              <a:gd name="connsiteX7" fmla="*/ 4389120 w 7078980"/>
              <a:gd name="connsiteY7" fmla="*/ 428222 h 874040"/>
              <a:gd name="connsiteX8" fmla="*/ 5105400 w 7078980"/>
              <a:gd name="connsiteY8" fmla="*/ 854942 h 874040"/>
              <a:gd name="connsiteX9" fmla="*/ 5836920 w 7078980"/>
              <a:gd name="connsiteY9" fmla="*/ 420602 h 874040"/>
              <a:gd name="connsiteX10" fmla="*/ 6522720 w 7078980"/>
              <a:gd name="connsiteY10" fmla="*/ 1502 h 874040"/>
              <a:gd name="connsiteX11" fmla="*/ 7078980 w 7078980"/>
              <a:gd name="connsiteY11" fmla="*/ 313922 h 874040"/>
              <a:gd name="connsiteX0" fmla="*/ 0 w 7078980"/>
              <a:gd name="connsiteY0" fmla="*/ 214862 h 872404"/>
              <a:gd name="connsiteX1" fmla="*/ 1051560 w 7078980"/>
              <a:gd name="connsiteY1" fmla="*/ 16742 h 872404"/>
              <a:gd name="connsiteX2" fmla="*/ 1699260 w 7078980"/>
              <a:gd name="connsiteY2" fmla="*/ 390122 h 872404"/>
              <a:gd name="connsiteX3" fmla="*/ 2331720 w 7078980"/>
              <a:gd name="connsiteY3" fmla="*/ 862562 h 872404"/>
              <a:gd name="connsiteX4" fmla="*/ 2788920 w 7078980"/>
              <a:gd name="connsiteY4" fmla="*/ 672062 h 872404"/>
              <a:gd name="connsiteX5" fmla="*/ 3261360 w 7078980"/>
              <a:gd name="connsiteY5" fmla="*/ 222482 h 872404"/>
              <a:gd name="connsiteX6" fmla="*/ 3817620 w 7078980"/>
              <a:gd name="connsiteY6" fmla="*/ 24362 h 872404"/>
              <a:gd name="connsiteX7" fmla="*/ 4389120 w 7078980"/>
              <a:gd name="connsiteY7" fmla="*/ 428222 h 872404"/>
              <a:gd name="connsiteX8" fmla="*/ 5105400 w 7078980"/>
              <a:gd name="connsiteY8" fmla="*/ 854942 h 872404"/>
              <a:gd name="connsiteX9" fmla="*/ 5836920 w 7078980"/>
              <a:gd name="connsiteY9" fmla="*/ 420602 h 872404"/>
              <a:gd name="connsiteX10" fmla="*/ 6522720 w 7078980"/>
              <a:gd name="connsiteY10" fmla="*/ 1502 h 872404"/>
              <a:gd name="connsiteX11" fmla="*/ 7078980 w 7078980"/>
              <a:gd name="connsiteY11" fmla="*/ 313922 h 872404"/>
              <a:gd name="connsiteX0" fmla="*/ 0 w 7078980"/>
              <a:gd name="connsiteY0" fmla="*/ 214862 h 872404"/>
              <a:gd name="connsiteX1" fmla="*/ 1051560 w 7078980"/>
              <a:gd name="connsiteY1" fmla="*/ 16742 h 872404"/>
              <a:gd name="connsiteX2" fmla="*/ 1699260 w 7078980"/>
              <a:gd name="connsiteY2" fmla="*/ 390122 h 872404"/>
              <a:gd name="connsiteX3" fmla="*/ 2331720 w 7078980"/>
              <a:gd name="connsiteY3" fmla="*/ 862562 h 872404"/>
              <a:gd name="connsiteX4" fmla="*/ 2788920 w 7078980"/>
              <a:gd name="connsiteY4" fmla="*/ 672062 h 872404"/>
              <a:gd name="connsiteX5" fmla="*/ 3261360 w 7078980"/>
              <a:gd name="connsiteY5" fmla="*/ 222482 h 872404"/>
              <a:gd name="connsiteX6" fmla="*/ 3817620 w 7078980"/>
              <a:gd name="connsiteY6" fmla="*/ 24362 h 872404"/>
              <a:gd name="connsiteX7" fmla="*/ 4389120 w 7078980"/>
              <a:gd name="connsiteY7" fmla="*/ 428222 h 872404"/>
              <a:gd name="connsiteX8" fmla="*/ 5105400 w 7078980"/>
              <a:gd name="connsiteY8" fmla="*/ 854942 h 872404"/>
              <a:gd name="connsiteX9" fmla="*/ 5836920 w 7078980"/>
              <a:gd name="connsiteY9" fmla="*/ 420602 h 872404"/>
              <a:gd name="connsiteX10" fmla="*/ 6522720 w 7078980"/>
              <a:gd name="connsiteY10" fmla="*/ 1502 h 872404"/>
              <a:gd name="connsiteX11" fmla="*/ 7078980 w 7078980"/>
              <a:gd name="connsiteY11" fmla="*/ 313922 h 872404"/>
              <a:gd name="connsiteX0" fmla="*/ 0 w 7078980"/>
              <a:gd name="connsiteY0" fmla="*/ 214862 h 854946"/>
              <a:gd name="connsiteX1" fmla="*/ 1051560 w 7078980"/>
              <a:gd name="connsiteY1" fmla="*/ 16742 h 854946"/>
              <a:gd name="connsiteX2" fmla="*/ 1699260 w 7078980"/>
              <a:gd name="connsiteY2" fmla="*/ 390122 h 854946"/>
              <a:gd name="connsiteX3" fmla="*/ 2331720 w 7078980"/>
              <a:gd name="connsiteY3" fmla="*/ 830647 h 854946"/>
              <a:gd name="connsiteX4" fmla="*/ 2788920 w 7078980"/>
              <a:gd name="connsiteY4" fmla="*/ 672062 h 854946"/>
              <a:gd name="connsiteX5" fmla="*/ 3261360 w 7078980"/>
              <a:gd name="connsiteY5" fmla="*/ 222482 h 854946"/>
              <a:gd name="connsiteX6" fmla="*/ 3817620 w 7078980"/>
              <a:gd name="connsiteY6" fmla="*/ 24362 h 854946"/>
              <a:gd name="connsiteX7" fmla="*/ 4389120 w 7078980"/>
              <a:gd name="connsiteY7" fmla="*/ 428222 h 854946"/>
              <a:gd name="connsiteX8" fmla="*/ 5105400 w 7078980"/>
              <a:gd name="connsiteY8" fmla="*/ 854942 h 854946"/>
              <a:gd name="connsiteX9" fmla="*/ 5836920 w 7078980"/>
              <a:gd name="connsiteY9" fmla="*/ 420602 h 854946"/>
              <a:gd name="connsiteX10" fmla="*/ 6522720 w 7078980"/>
              <a:gd name="connsiteY10" fmla="*/ 1502 h 854946"/>
              <a:gd name="connsiteX11" fmla="*/ 7078980 w 7078980"/>
              <a:gd name="connsiteY11" fmla="*/ 313922 h 854946"/>
              <a:gd name="connsiteX0" fmla="*/ 0 w 7078980"/>
              <a:gd name="connsiteY0" fmla="*/ 214862 h 854946"/>
              <a:gd name="connsiteX1" fmla="*/ 1051560 w 7078980"/>
              <a:gd name="connsiteY1" fmla="*/ 16742 h 854946"/>
              <a:gd name="connsiteX2" fmla="*/ 1699260 w 7078980"/>
              <a:gd name="connsiteY2" fmla="*/ 390122 h 854946"/>
              <a:gd name="connsiteX3" fmla="*/ 2331720 w 7078980"/>
              <a:gd name="connsiteY3" fmla="*/ 830647 h 854946"/>
              <a:gd name="connsiteX4" fmla="*/ 2788920 w 7078980"/>
              <a:gd name="connsiteY4" fmla="*/ 672062 h 854946"/>
              <a:gd name="connsiteX5" fmla="*/ 3261360 w 7078980"/>
              <a:gd name="connsiteY5" fmla="*/ 222482 h 854946"/>
              <a:gd name="connsiteX6" fmla="*/ 3817620 w 7078980"/>
              <a:gd name="connsiteY6" fmla="*/ 24362 h 854946"/>
              <a:gd name="connsiteX7" fmla="*/ 4389120 w 7078980"/>
              <a:gd name="connsiteY7" fmla="*/ 428222 h 854946"/>
              <a:gd name="connsiteX8" fmla="*/ 5105400 w 7078980"/>
              <a:gd name="connsiteY8" fmla="*/ 854942 h 854946"/>
              <a:gd name="connsiteX9" fmla="*/ 5836920 w 7078980"/>
              <a:gd name="connsiteY9" fmla="*/ 420602 h 854946"/>
              <a:gd name="connsiteX10" fmla="*/ 6522720 w 7078980"/>
              <a:gd name="connsiteY10" fmla="*/ 1502 h 854946"/>
              <a:gd name="connsiteX11" fmla="*/ 7078980 w 7078980"/>
              <a:gd name="connsiteY11" fmla="*/ 313922 h 854946"/>
              <a:gd name="connsiteX0" fmla="*/ 0 w 7078980"/>
              <a:gd name="connsiteY0" fmla="*/ 214862 h 854946"/>
              <a:gd name="connsiteX1" fmla="*/ 1051560 w 7078980"/>
              <a:gd name="connsiteY1" fmla="*/ 16742 h 854946"/>
              <a:gd name="connsiteX2" fmla="*/ 1699260 w 7078980"/>
              <a:gd name="connsiteY2" fmla="*/ 390122 h 854946"/>
              <a:gd name="connsiteX3" fmla="*/ 2331720 w 7078980"/>
              <a:gd name="connsiteY3" fmla="*/ 830647 h 854946"/>
              <a:gd name="connsiteX4" fmla="*/ 2788920 w 7078980"/>
              <a:gd name="connsiteY4" fmla="*/ 672062 h 854946"/>
              <a:gd name="connsiteX5" fmla="*/ 3261360 w 7078980"/>
              <a:gd name="connsiteY5" fmla="*/ 222482 h 854946"/>
              <a:gd name="connsiteX6" fmla="*/ 3817620 w 7078980"/>
              <a:gd name="connsiteY6" fmla="*/ 24362 h 854946"/>
              <a:gd name="connsiteX7" fmla="*/ 4389120 w 7078980"/>
              <a:gd name="connsiteY7" fmla="*/ 428222 h 854946"/>
              <a:gd name="connsiteX8" fmla="*/ 5105400 w 7078980"/>
              <a:gd name="connsiteY8" fmla="*/ 854942 h 854946"/>
              <a:gd name="connsiteX9" fmla="*/ 5836920 w 7078980"/>
              <a:gd name="connsiteY9" fmla="*/ 420602 h 854946"/>
              <a:gd name="connsiteX10" fmla="*/ 6522720 w 7078980"/>
              <a:gd name="connsiteY10" fmla="*/ 1502 h 854946"/>
              <a:gd name="connsiteX11" fmla="*/ 7078980 w 7078980"/>
              <a:gd name="connsiteY11" fmla="*/ 313922 h 854946"/>
              <a:gd name="connsiteX0" fmla="*/ 0 w 7086600"/>
              <a:gd name="connsiteY0" fmla="*/ 510077 h 854946"/>
              <a:gd name="connsiteX1" fmla="*/ 1059180 w 7086600"/>
              <a:gd name="connsiteY1" fmla="*/ 16742 h 854946"/>
              <a:gd name="connsiteX2" fmla="*/ 1706880 w 7086600"/>
              <a:gd name="connsiteY2" fmla="*/ 390122 h 854946"/>
              <a:gd name="connsiteX3" fmla="*/ 2339340 w 7086600"/>
              <a:gd name="connsiteY3" fmla="*/ 830647 h 854946"/>
              <a:gd name="connsiteX4" fmla="*/ 2796540 w 7086600"/>
              <a:gd name="connsiteY4" fmla="*/ 672062 h 854946"/>
              <a:gd name="connsiteX5" fmla="*/ 3268980 w 7086600"/>
              <a:gd name="connsiteY5" fmla="*/ 222482 h 854946"/>
              <a:gd name="connsiteX6" fmla="*/ 3825240 w 7086600"/>
              <a:gd name="connsiteY6" fmla="*/ 24362 h 854946"/>
              <a:gd name="connsiteX7" fmla="*/ 4396740 w 7086600"/>
              <a:gd name="connsiteY7" fmla="*/ 428222 h 854946"/>
              <a:gd name="connsiteX8" fmla="*/ 5113020 w 7086600"/>
              <a:gd name="connsiteY8" fmla="*/ 854942 h 854946"/>
              <a:gd name="connsiteX9" fmla="*/ 5844540 w 7086600"/>
              <a:gd name="connsiteY9" fmla="*/ 420602 h 854946"/>
              <a:gd name="connsiteX10" fmla="*/ 6530340 w 7086600"/>
              <a:gd name="connsiteY10" fmla="*/ 1502 h 854946"/>
              <a:gd name="connsiteX11" fmla="*/ 7086600 w 7086600"/>
              <a:gd name="connsiteY11" fmla="*/ 313922 h 854946"/>
              <a:gd name="connsiteX0" fmla="*/ 0 w 7086600"/>
              <a:gd name="connsiteY0" fmla="*/ 510077 h 854946"/>
              <a:gd name="connsiteX1" fmla="*/ 1059180 w 7086600"/>
              <a:gd name="connsiteY1" fmla="*/ 16742 h 854946"/>
              <a:gd name="connsiteX2" fmla="*/ 1706880 w 7086600"/>
              <a:gd name="connsiteY2" fmla="*/ 390122 h 854946"/>
              <a:gd name="connsiteX3" fmla="*/ 2339340 w 7086600"/>
              <a:gd name="connsiteY3" fmla="*/ 830647 h 854946"/>
              <a:gd name="connsiteX4" fmla="*/ 2796540 w 7086600"/>
              <a:gd name="connsiteY4" fmla="*/ 672062 h 854946"/>
              <a:gd name="connsiteX5" fmla="*/ 3268980 w 7086600"/>
              <a:gd name="connsiteY5" fmla="*/ 222482 h 854946"/>
              <a:gd name="connsiteX6" fmla="*/ 3825240 w 7086600"/>
              <a:gd name="connsiteY6" fmla="*/ 24362 h 854946"/>
              <a:gd name="connsiteX7" fmla="*/ 4396740 w 7086600"/>
              <a:gd name="connsiteY7" fmla="*/ 428222 h 854946"/>
              <a:gd name="connsiteX8" fmla="*/ 5113020 w 7086600"/>
              <a:gd name="connsiteY8" fmla="*/ 854942 h 854946"/>
              <a:gd name="connsiteX9" fmla="*/ 5844540 w 7086600"/>
              <a:gd name="connsiteY9" fmla="*/ 420602 h 854946"/>
              <a:gd name="connsiteX10" fmla="*/ 6530340 w 7086600"/>
              <a:gd name="connsiteY10" fmla="*/ 1502 h 854946"/>
              <a:gd name="connsiteX11" fmla="*/ 7086600 w 7086600"/>
              <a:gd name="connsiteY11" fmla="*/ 313922 h 854946"/>
              <a:gd name="connsiteX0" fmla="*/ 0 w 7056120"/>
              <a:gd name="connsiteY0" fmla="*/ 749440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08860 w 7056120"/>
              <a:gd name="connsiteY3" fmla="*/ 830647 h 854946"/>
              <a:gd name="connsiteX4" fmla="*/ 2766060 w 7056120"/>
              <a:gd name="connsiteY4" fmla="*/ 672062 h 854946"/>
              <a:gd name="connsiteX5" fmla="*/ 3238500 w 7056120"/>
              <a:gd name="connsiteY5" fmla="*/ 222482 h 854946"/>
              <a:gd name="connsiteX6" fmla="*/ 3794760 w 7056120"/>
              <a:gd name="connsiteY6" fmla="*/ 24362 h 854946"/>
              <a:gd name="connsiteX7" fmla="*/ 4366260 w 7056120"/>
              <a:gd name="connsiteY7" fmla="*/ 428222 h 854946"/>
              <a:gd name="connsiteX8" fmla="*/ 5082540 w 7056120"/>
              <a:gd name="connsiteY8" fmla="*/ 854942 h 854946"/>
              <a:gd name="connsiteX9" fmla="*/ 5814060 w 7056120"/>
              <a:gd name="connsiteY9" fmla="*/ 420602 h 854946"/>
              <a:gd name="connsiteX10" fmla="*/ 6499860 w 7056120"/>
              <a:gd name="connsiteY10" fmla="*/ 1502 h 854946"/>
              <a:gd name="connsiteX11" fmla="*/ 7056120 w 7056120"/>
              <a:gd name="connsiteY11" fmla="*/ 313922 h 854946"/>
              <a:gd name="connsiteX0" fmla="*/ 0 w 7056120"/>
              <a:gd name="connsiteY0" fmla="*/ 749440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08860 w 7056120"/>
              <a:gd name="connsiteY3" fmla="*/ 830647 h 854946"/>
              <a:gd name="connsiteX4" fmla="*/ 2766060 w 7056120"/>
              <a:gd name="connsiteY4" fmla="*/ 672062 h 854946"/>
              <a:gd name="connsiteX5" fmla="*/ 3238500 w 7056120"/>
              <a:gd name="connsiteY5" fmla="*/ 222482 h 854946"/>
              <a:gd name="connsiteX6" fmla="*/ 3794760 w 7056120"/>
              <a:gd name="connsiteY6" fmla="*/ 24362 h 854946"/>
              <a:gd name="connsiteX7" fmla="*/ 4366260 w 7056120"/>
              <a:gd name="connsiteY7" fmla="*/ 428222 h 854946"/>
              <a:gd name="connsiteX8" fmla="*/ 5082540 w 7056120"/>
              <a:gd name="connsiteY8" fmla="*/ 854942 h 854946"/>
              <a:gd name="connsiteX9" fmla="*/ 5814060 w 7056120"/>
              <a:gd name="connsiteY9" fmla="*/ 420602 h 854946"/>
              <a:gd name="connsiteX10" fmla="*/ 6499860 w 7056120"/>
              <a:gd name="connsiteY10" fmla="*/ 1502 h 854946"/>
              <a:gd name="connsiteX11" fmla="*/ 7056120 w 7056120"/>
              <a:gd name="connsiteY11" fmla="*/ 313922 h 854946"/>
              <a:gd name="connsiteX0" fmla="*/ 0 w 7056120"/>
              <a:gd name="connsiteY0" fmla="*/ 661673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08860 w 7056120"/>
              <a:gd name="connsiteY3" fmla="*/ 830647 h 854946"/>
              <a:gd name="connsiteX4" fmla="*/ 2766060 w 7056120"/>
              <a:gd name="connsiteY4" fmla="*/ 672062 h 854946"/>
              <a:gd name="connsiteX5" fmla="*/ 3238500 w 7056120"/>
              <a:gd name="connsiteY5" fmla="*/ 222482 h 854946"/>
              <a:gd name="connsiteX6" fmla="*/ 3794760 w 7056120"/>
              <a:gd name="connsiteY6" fmla="*/ 24362 h 854946"/>
              <a:gd name="connsiteX7" fmla="*/ 4366260 w 7056120"/>
              <a:gd name="connsiteY7" fmla="*/ 428222 h 854946"/>
              <a:gd name="connsiteX8" fmla="*/ 5082540 w 7056120"/>
              <a:gd name="connsiteY8" fmla="*/ 854942 h 854946"/>
              <a:gd name="connsiteX9" fmla="*/ 5814060 w 7056120"/>
              <a:gd name="connsiteY9" fmla="*/ 420602 h 854946"/>
              <a:gd name="connsiteX10" fmla="*/ 6499860 w 7056120"/>
              <a:gd name="connsiteY10" fmla="*/ 1502 h 854946"/>
              <a:gd name="connsiteX11" fmla="*/ 7056120 w 7056120"/>
              <a:gd name="connsiteY11" fmla="*/ 313922 h 854946"/>
              <a:gd name="connsiteX0" fmla="*/ 0 w 7056120"/>
              <a:gd name="connsiteY0" fmla="*/ 661673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08860 w 7056120"/>
              <a:gd name="connsiteY3" fmla="*/ 830647 h 854946"/>
              <a:gd name="connsiteX4" fmla="*/ 2766060 w 7056120"/>
              <a:gd name="connsiteY4" fmla="*/ 672062 h 854946"/>
              <a:gd name="connsiteX5" fmla="*/ 3238500 w 7056120"/>
              <a:gd name="connsiteY5" fmla="*/ 222482 h 854946"/>
              <a:gd name="connsiteX6" fmla="*/ 3794760 w 7056120"/>
              <a:gd name="connsiteY6" fmla="*/ 24362 h 854946"/>
              <a:gd name="connsiteX7" fmla="*/ 4366260 w 7056120"/>
              <a:gd name="connsiteY7" fmla="*/ 428222 h 854946"/>
              <a:gd name="connsiteX8" fmla="*/ 5082540 w 7056120"/>
              <a:gd name="connsiteY8" fmla="*/ 854942 h 854946"/>
              <a:gd name="connsiteX9" fmla="*/ 5814060 w 7056120"/>
              <a:gd name="connsiteY9" fmla="*/ 420602 h 854946"/>
              <a:gd name="connsiteX10" fmla="*/ 6499860 w 7056120"/>
              <a:gd name="connsiteY10" fmla="*/ 1502 h 854946"/>
              <a:gd name="connsiteX11" fmla="*/ 7056120 w 7056120"/>
              <a:gd name="connsiteY11" fmla="*/ 313922 h 854946"/>
              <a:gd name="connsiteX0" fmla="*/ 0 w 7056120"/>
              <a:gd name="connsiteY0" fmla="*/ 661673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08860 w 7056120"/>
              <a:gd name="connsiteY3" fmla="*/ 830647 h 854946"/>
              <a:gd name="connsiteX4" fmla="*/ 2766060 w 7056120"/>
              <a:gd name="connsiteY4" fmla="*/ 672062 h 854946"/>
              <a:gd name="connsiteX5" fmla="*/ 3238500 w 7056120"/>
              <a:gd name="connsiteY5" fmla="*/ 222482 h 854946"/>
              <a:gd name="connsiteX6" fmla="*/ 3794760 w 7056120"/>
              <a:gd name="connsiteY6" fmla="*/ 24362 h 854946"/>
              <a:gd name="connsiteX7" fmla="*/ 4366260 w 7056120"/>
              <a:gd name="connsiteY7" fmla="*/ 428222 h 854946"/>
              <a:gd name="connsiteX8" fmla="*/ 5082540 w 7056120"/>
              <a:gd name="connsiteY8" fmla="*/ 854942 h 854946"/>
              <a:gd name="connsiteX9" fmla="*/ 5814060 w 7056120"/>
              <a:gd name="connsiteY9" fmla="*/ 420602 h 854946"/>
              <a:gd name="connsiteX10" fmla="*/ 6499860 w 7056120"/>
              <a:gd name="connsiteY10" fmla="*/ 1502 h 854946"/>
              <a:gd name="connsiteX11" fmla="*/ 7056120 w 7056120"/>
              <a:gd name="connsiteY11" fmla="*/ 313922 h 854946"/>
              <a:gd name="connsiteX0" fmla="*/ 0 w 7056120"/>
              <a:gd name="connsiteY0" fmla="*/ 661673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08860 w 7056120"/>
              <a:gd name="connsiteY3" fmla="*/ 830647 h 854946"/>
              <a:gd name="connsiteX4" fmla="*/ 2766060 w 7056120"/>
              <a:gd name="connsiteY4" fmla="*/ 672062 h 854946"/>
              <a:gd name="connsiteX5" fmla="*/ 3794760 w 7056120"/>
              <a:gd name="connsiteY5" fmla="*/ 24362 h 854946"/>
              <a:gd name="connsiteX6" fmla="*/ 4366260 w 7056120"/>
              <a:gd name="connsiteY6" fmla="*/ 428222 h 854946"/>
              <a:gd name="connsiteX7" fmla="*/ 5082540 w 7056120"/>
              <a:gd name="connsiteY7" fmla="*/ 854942 h 854946"/>
              <a:gd name="connsiteX8" fmla="*/ 5814060 w 7056120"/>
              <a:gd name="connsiteY8" fmla="*/ 420602 h 854946"/>
              <a:gd name="connsiteX9" fmla="*/ 6499860 w 7056120"/>
              <a:gd name="connsiteY9" fmla="*/ 1502 h 854946"/>
              <a:gd name="connsiteX10" fmla="*/ 7056120 w 7056120"/>
              <a:gd name="connsiteY10" fmla="*/ 313922 h 854946"/>
              <a:gd name="connsiteX0" fmla="*/ 0 w 7056120"/>
              <a:gd name="connsiteY0" fmla="*/ 661673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08860 w 7056120"/>
              <a:gd name="connsiteY3" fmla="*/ 830647 h 854946"/>
              <a:gd name="connsiteX4" fmla="*/ 3063240 w 7056120"/>
              <a:gd name="connsiteY4" fmla="*/ 448656 h 854946"/>
              <a:gd name="connsiteX5" fmla="*/ 3794760 w 7056120"/>
              <a:gd name="connsiteY5" fmla="*/ 24362 h 854946"/>
              <a:gd name="connsiteX6" fmla="*/ 4366260 w 7056120"/>
              <a:gd name="connsiteY6" fmla="*/ 428222 h 854946"/>
              <a:gd name="connsiteX7" fmla="*/ 5082540 w 7056120"/>
              <a:gd name="connsiteY7" fmla="*/ 854942 h 854946"/>
              <a:gd name="connsiteX8" fmla="*/ 5814060 w 7056120"/>
              <a:gd name="connsiteY8" fmla="*/ 420602 h 854946"/>
              <a:gd name="connsiteX9" fmla="*/ 6499860 w 7056120"/>
              <a:gd name="connsiteY9" fmla="*/ 1502 h 854946"/>
              <a:gd name="connsiteX10" fmla="*/ 7056120 w 7056120"/>
              <a:gd name="connsiteY10" fmla="*/ 313922 h 854946"/>
              <a:gd name="connsiteX0" fmla="*/ 0 w 7056120"/>
              <a:gd name="connsiteY0" fmla="*/ 661673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69820 w 7056120"/>
              <a:gd name="connsiteY3" fmla="*/ 822669 h 854946"/>
              <a:gd name="connsiteX4" fmla="*/ 3063240 w 7056120"/>
              <a:gd name="connsiteY4" fmla="*/ 448656 h 854946"/>
              <a:gd name="connsiteX5" fmla="*/ 3794760 w 7056120"/>
              <a:gd name="connsiteY5" fmla="*/ 24362 h 854946"/>
              <a:gd name="connsiteX6" fmla="*/ 4366260 w 7056120"/>
              <a:gd name="connsiteY6" fmla="*/ 428222 h 854946"/>
              <a:gd name="connsiteX7" fmla="*/ 5082540 w 7056120"/>
              <a:gd name="connsiteY7" fmla="*/ 854942 h 854946"/>
              <a:gd name="connsiteX8" fmla="*/ 5814060 w 7056120"/>
              <a:gd name="connsiteY8" fmla="*/ 420602 h 854946"/>
              <a:gd name="connsiteX9" fmla="*/ 6499860 w 7056120"/>
              <a:gd name="connsiteY9" fmla="*/ 1502 h 854946"/>
              <a:gd name="connsiteX10" fmla="*/ 7056120 w 7056120"/>
              <a:gd name="connsiteY10" fmla="*/ 313922 h 854946"/>
              <a:gd name="connsiteX0" fmla="*/ 0 w 7056120"/>
              <a:gd name="connsiteY0" fmla="*/ 661673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69820 w 7056120"/>
              <a:gd name="connsiteY3" fmla="*/ 822669 h 854946"/>
              <a:gd name="connsiteX4" fmla="*/ 3063240 w 7056120"/>
              <a:gd name="connsiteY4" fmla="*/ 448656 h 854946"/>
              <a:gd name="connsiteX5" fmla="*/ 3794760 w 7056120"/>
              <a:gd name="connsiteY5" fmla="*/ 24362 h 854946"/>
              <a:gd name="connsiteX6" fmla="*/ 4366260 w 7056120"/>
              <a:gd name="connsiteY6" fmla="*/ 428222 h 854946"/>
              <a:gd name="connsiteX7" fmla="*/ 5082540 w 7056120"/>
              <a:gd name="connsiteY7" fmla="*/ 854942 h 854946"/>
              <a:gd name="connsiteX8" fmla="*/ 5814060 w 7056120"/>
              <a:gd name="connsiteY8" fmla="*/ 420602 h 854946"/>
              <a:gd name="connsiteX9" fmla="*/ 6499860 w 7056120"/>
              <a:gd name="connsiteY9" fmla="*/ 1502 h 854946"/>
              <a:gd name="connsiteX10" fmla="*/ 7056120 w 7056120"/>
              <a:gd name="connsiteY10" fmla="*/ 313922 h 854946"/>
              <a:gd name="connsiteX0" fmla="*/ 0 w 7056120"/>
              <a:gd name="connsiteY0" fmla="*/ 661673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69820 w 7056120"/>
              <a:gd name="connsiteY3" fmla="*/ 822669 h 854946"/>
              <a:gd name="connsiteX4" fmla="*/ 3063240 w 7056120"/>
              <a:gd name="connsiteY4" fmla="*/ 448656 h 854946"/>
              <a:gd name="connsiteX5" fmla="*/ 3794760 w 7056120"/>
              <a:gd name="connsiteY5" fmla="*/ 24362 h 854946"/>
              <a:gd name="connsiteX6" fmla="*/ 4366260 w 7056120"/>
              <a:gd name="connsiteY6" fmla="*/ 428222 h 854946"/>
              <a:gd name="connsiteX7" fmla="*/ 5082540 w 7056120"/>
              <a:gd name="connsiteY7" fmla="*/ 854942 h 854946"/>
              <a:gd name="connsiteX8" fmla="*/ 5814060 w 7056120"/>
              <a:gd name="connsiteY8" fmla="*/ 420602 h 854946"/>
              <a:gd name="connsiteX9" fmla="*/ 6499860 w 7056120"/>
              <a:gd name="connsiteY9" fmla="*/ 1502 h 854946"/>
              <a:gd name="connsiteX10" fmla="*/ 7056120 w 7056120"/>
              <a:gd name="connsiteY10" fmla="*/ 313922 h 854946"/>
              <a:gd name="connsiteX0" fmla="*/ 0 w 7056120"/>
              <a:gd name="connsiteY0" fmla="*/ 661673 h 854946"/>
              <a:gd name="connsiteX1" fmla="*/ 1028700 w 7056120"/>
              <a:gd name="connsiteY1" fmla="*/ 16742 h 854946"/>
              <a:gd name="connsiteX2" fmla="*/ 1676400 w 7056120"/>
              <a:gd name="connsiteY2" fmla="*/ 390122 h 854946"/>
              <a:gd name="connsiteX3" fmla="*/ 2369820 w 7056120"/>
              <a:gd name="connsiteY3" fmla="*/ 822669 h 854946"/>
              <a:gd name="connsiteX4" fmla="*/ 3063240 w 7056120"/>
              <a:gd name="connsiteY4" fmla="*/ 448656 h 854946"/>
              <a:gd name="connsiteX5" fmla="*/ 3794760 w 7056120"/>
              <a:gd name="connsiteY5" fmla="*/ 24362 h 854946"/>
              <a:gd name="connsiteX6" fmla="*/ 4366260 w 7056120"/>
              <a:gd name="connsiteY6" fmla="*/ 428222 h 854946"/>
              <a:gd name="connsiteX7" fmla="*/ 5082540 w 7056120"/>
              <a:gd name="connsiteY7" fmla="*/ 854942 h 854946"/>
              <a:gd name="connsiteX8" fmla="*/ 5814060 w 7056120"/>
              <a:gd name="connsiteY8" fmla="*/ 420602 h 854946"/>
              <a:gd name="connsiteX9" fmla="*/ 6499860 w 7056120"/>
              <a:gd name="connsiteY9" fmla="*/ 1502 h 854946"/>
              <a:gd name="connsiteX10" fmla="*/ 7056120 w 7056120"/>
              <a:gd name="connsiteY10" fmla="*/ 313922 h 85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56120" h="854946">
                <a:moveTo>
                  <a:pt x="0" y="661673"/>
                </a:moveTo>
                <a:cubicBezTo>
                  <a:pt x="324485" y="363585"/>
                  <a:pt x="756920" y="38064"/>
                  <a:pt x="1028700" y="16742"/>
                </a:cubicBezTo>
                <a:cubicBezTo>
                  <a:pt x="1300480" y="-4580"/>
                  <a:pt x="1452880" y="255801"/>
                  <a:pt x="1676400" y="390122"/>
                </a:cubicBezTo>
                <a:cubicBezTo>
                  <a:pt x="1899920" y="524443"/>
                  <a:pt x="2138680" y="812913"/>
                  <a:pt x="2369820" y="822669"/>
                </a:cubicBezTo>
                <a:cubicBezTo>
                  <a:pt x="2600960" y="832425"/>
                  <a:pt x="2840990" y="621601"/>
                  <a:pt x="3063240" y="448656"/>
                </a:cubicBezTo>
                <a:cubicBezTo>
                  <a:pt x="3285490" y="275711"/>
                  <a:pt x="3585210" y="-12126"/>
                  <a:pt x="3794760" y="24362"/>
                </a:cubicBezTo>
                <a:cubicBezTo>
                  <a:pt x="4004310" y="60850"/>
                  <a:pt x="4151630" y="244072"/>
                  <a:pt x="4366260" y="428222"/>
                </a:cubicBezTo>
                <a:cubicBezTo>
                  <a:pt x="4580890" y="612372"/>
                  <a:pt x="4841240" y="856212"/>
                  <a:pt x="5082540" y="854942"/>
                </a:cubicBezTo>
                <a:cubicBezTo>
                  <a:pt x="5323840" y="853672"/>
                  <a:pt x="5592128" y="592763"/>
                  <a:pt x="5814060" y="420602"/>
                </a:cubicBezTo>
                <a:cubicBezTo>
                  <a:pt x="6035992" y="248441"/>
                  <a:pt x="6292850" y="19282"/>
                  <a:pt x="6499860" y="1502"/>
                </a:cubicBezTo>
                <a:cubicBezTo>
                  <a:pt x="6706870" y="-16278"/>
                  <a:pt x="6869748" y="125962"/>
                  <a:pt x="7056120" y="313922"/>
                </a:cubicBezTo>
              </a:path>
            </a:pathLst>
          </a:cu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77" name="Прямоугольник 3880"/>
          <p:cNvSpPr/>
          <p:nvPr/>
        </p:nvSpPr>
        <p:spPr>
          <a:xfrm>
            <a:off x="939453" y="5332737"/>
            <a:ext cx="803275" cy="142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78" name="Прямоугольник 3881"/>
          <p:cNvSpPr/>
          <p:nvPr/>
        </p:nvSpPr>
        <p:spPr>
          <a:xfrm>
            <a:off x="1755428" y="5342146"/>
            <a:ext cx="1343025" cy="1426929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879" name="Прямая соединительная линия 3882"/>
          <p:cNvCxnSpPr/>
          <p:nvPr/>
        </p:nvCxnSpPr>
        <p:spPr>
          <a:xfrm>
            <a:off x="1745557" y="5327487"/>
            <a:ext cx="0" cy="144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0" name="Прямоугольник 3883"/>
          <p:cNvSpPr/>
          <p:nvPr/>
        </p:nvSpPr>
        <p:spPr>
          <a:xfrm>
            <a:off x="3103216" y="5343499"/>
            <a:ext cx="1343025" cy="14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881" name="Прямая соединительная линия 3884"/>
          <p:cNvCxnSpPr/>
          <p:nvPr/>
        </p:nvCxnSpPr>
        <p:spPr>
          <a:xfrm>
            <a:off x="3096866" y="5333203"/>
            <a:ext cx="0" cy="14342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2" name="Прямоугольник 3885"/>
          <p:cNvSpPr/>
          <p:nvPr/>
        </p:nvSpPr>
        <p:spPr>
          <a:xfrm>
            <a:off x="4454178" y="5342612"/>
            <a:ext cx="1366838" cy="1432813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83" name="Прямоугольник 3886"/>
          <p:cNvSpPr/>
          <p:nvPr/>
        </p:nvSpPr>
        <p:spPr>
          <a:xfrm>
            <a:off x="5819428" y="5330261"/>
            <a:ext cx="1371600" cy="14372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84" name="Прямоугольник 3887"/>
          <p:cNvSpPr/>
          <p:nvPr/>
        </p:nvSpPr>
        <p:spPr>
          <a:xfrm>
            <a:off x="7187853" y="5325847"/>
            <a:ext cx="831850" cy="1441640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885" name="Прямая со стрелкой 3888"/>
          <p:cNvCxnSpPr/>
          <p:nvPr/>
        </p:nvCxnSpPr>
        <p:spPr>
          <a:xfrm flipV="1">
            <a:off x="932757" y="5272949"/>
            <a:ext cx="0" cy="151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6" name="Прямая соединительная линия 3889"/>
          <p:cNvCxnSpPr/>
          <p:nvPr/>
        </p:nvCxnSpPr>
        <p:spPr>
          <a:xfrm>
            <a:off x="8019703" y="5344949"/>
            <a:ext cx="0" cy="144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8" name="Прямая соединительная линия 3891"/>
          <p:cNvCxnSpPr/>
          <p:nvPr/>
        </p:nvCxnSpPr>
        <p:spPr>
          <a:xfrm>
            <a:off x="5819428" y="5344949"/>
            <a:ext cx="0" cy="144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9" name="Прямая соединительная линия 3892"/>
          <p:cNvCxnSpPr/>
          <p:nvPr/>
        </p:nvCxnSpPr>
        <p:spPr>
          <a:xfrm>
            <a:off x="4446241" y="5332737"/>
            <a:ext cx="0" cy="144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0" name="Прямая соединительная линия 3893"/>
          <p:cNvCxnSpPr/>
          <p:nvPr/>
        </p:nvCxnSpPr>
        <p:spPr>
          <a:xfrm>
            <a:off x="7187506" y="5344949"/>
            <a:ext cx="0" cy="144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1" name="Прямая соединительная линия 3894"/>
          <p:cNvCxnSpPr/>
          <p:nvPr/>
        </p:nvCxnSpPr>
        <p:spPr>
          <a:xfrm>
            <a:off x="929928" y="6784950"/>
            <a:ext cx="7391400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2" name="Прямая соединительная линия 3895"/>
          <p:cNvCxnSpPr/>
          <p:nvPr/>
        </p:nvCxnSpPr>
        <p:spPr>
          <a:xfrm flipV="1">
            <a:off x="968028" y="1047974"/>
            <a:ext cx="7099300" cy="476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" name="TextBox 3892"/>
          <p:cNvSpPr txBox="1">
            <a:spLocks noChangeArrowheads="1"/>
          </p:cNvSpPr>
          <p:nvPr/>
        </p:nvSpPr>
        <p:spPr bwMode="auto">
          <a:xfrm>
            <a:off x="1012478" y="1225005"/>
            <a:ext cx="711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900" dirty="0">
                <a:solidFill>
                  <a:srgbClr val="000000"/>
                </a:solidFill>
              </a:rPr>
              <a:t>Закачка</a:t>
            </a:r>
          </a:p>
        </p:txBody>
      </p:sp>
      <p:sp>
        <p:nvSpPr>
          <p:cNvPr id="3894" name="TextBox 3893"/>
          <p:cNvSpPr txBox="1">
            <a:spLocks noChangeArrowheads="1"/>
          </p:cNvSpPr>
          <p:nvPr/>
        </p:nvSpPr>
        <p:spPr bwMode="auto">
          <a:xfrm>
            <a:off x="3446910" y="1223790"/>
            <a:ext cx="7127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900" dirty="0">
                <a:solidFill>
                  <a:srgbClr val="000000"/>
                </a:solidFill>
              </a:rPr>
              <a:t>Закачка</a:t>
            </a:r>
          </a:p>
        </p:txBody>
      </p:sp>
      <p:sp>
        <p:nvSpPr>
          <p:cNvPr id="3895" name="TextBox 3894"/>
          <p:cNvSpPr txBox="1">
            <a:spLocks noChangeArrowheads="1"/>
          </p:cNvSpPr>
          <p:nvPr/>
        </p:nvSpPr>
        <p:spPr bwMode="auto">
          <a:xfrm>
            <a:off x="6167090" y="1217067"/>
            <a:ext cx="711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900" dirty="0">
                <a:solidFill>
                  <a:srgbClr val="000000"/>
                </a:solidFill>
              </a:rPr>
              <a:t>Закачка</a:t>
            </a:r>
          </a:p>
        </p:txBody>
      </p:sp>
      <p:sp>
        <p:nvSpPr>
          <p:cNvPr id="3896" name="TextBox 3895"/>
          <p:cNvSpPr txBox="1">
            <a:spLocks noChangeArrowheads="1"/>
          </p:cNvSpPr>
          <p:nvPr/>
        </p:nvSpPr>
        <p:spPr bwMode="auto">
          <a:xfrm>
            <a:off x="2091978" y="1222320"/>
            <a:ext cx="7127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900" dirty="0">
                <a:solidFill>
                  <a:srgbClr val="000000"/>
                </a:solidFill>
              </a:rPr>
              <a:t>Простой</a:t>
            </a:r>
          </a:p>
        </p:txBody>
      </p:sp>
      <p:sp>
        <p:nvSpPr>
          <p:cNvPr id="3897" name="TextBox 3896"/>
          <p:cNvSpPr txBox="1">
            <a:spLocks noChangeArrowheads="1"/>
          </p:cNvSpPr>
          <p:nvPr/>
        </p:nvSpPr>
        <p:spPr bwMode="auto">
          <a:xfrm>
            <a:off x="4819328" y="1223790"/>
            <a:ext cx="7127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900" dirty="0">
                <a:solidFill>
                  <a:srgbClr val="000000"/>
                </a:solidFill>
              </a:rPr>
              <a:t>Простой</a:t>
            </a:r>
          </a:p>
        </p:txBody>
      </p:sp>
      <p:sp>
        <p:nvSpPr>
          <p:cNvPr id="3898" name="TextBox 3897"/>
          <p:cNvSpPr txBox="1">
            <a:spLocks noChangeArrowheads="1"/>
          </p:cNvSpPr>
          <p:nvPr/>
        </p:nvSpPr>
        <p:spPr bwMode="auto">
          <a:xfrm>
            <a:off x="7329140" y="1217067"/>
            <a:ext cx="7127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900" dirty="0">
                <a:solidFill>
                  <a:srgbClr val="000000"/>
                </a:solidFill>
              </a:rPr>
              <a:t>Простой</a:t>
            </a:r>
          </a:p>
        </p:txBody>
      </p:sp>
      <p:sp>
        <p:nvSpPr>
          <p:cNvPr id="3899" name="Полилиния 3902"/>
          <p:cNvSpPr/>
          <p:nvPr/>
        </p:nvSpPr>
        <p:spPr>
          <a:xfrm>
            <a:off x="956916" y="1579661"/>
            <a:ext cx="7094537" cy="828675"/>
          </a:xfrm>
          <a:custGeom>
            <a:avLst/>
            <a:gdLst>
              <a:gd name="connsiteX0" fmla="*/ 0 w 7112977"/>
              <a:gd name="connsiteY0" fmla="*/ 270550 h 1186951"/>
              <a:gd name="connsiteX1" fmla="*/ 351692 w 7112977"/>
              <a:gd name="connsiteY1" fmla="*/ 173835 h 1186951"/>
              <a:gd name="connsiteX2" fmla="*/ 835269 w 7112977"/>
              <a:gd name="connsiteY2" fmla="*/ 138666 h 1186951"/>
              <a:gd name="connsiteX3" fmla="*/ 984738 w 7112977"/>
              <a:gd name="connsiteY3" fmla="*/ 965143 h 1186951"/>
              <a:gd name="connsiteX4" fmla="*/ 2189285 w 7112977"/>
              <a:gd name="connsiteY4" fmla="*/ 1158574 h 1186951"/>
              <a:gd name="connsiteX5" fmla="*/ 2461846 w 7112977"/>
              <a:gd name="connsiteY5" fmla="*/ 472774 h 1186951"/>
              <a:gd name="connsiteX6" fmla="*/ 2910254 w 7112977"/>
              <a:gd name="connsiteY6" fmla="*/ 85912 h 1186951"/>
              <a:gd name="connsiteX7" fmla="*/ 3543300 w 7112977"/>
              <a:gd name="connsiteY7" fmla="*/ 68327 h 1186951"/>
              <a:gd name="connsiteX8" fmla="*/ 3754315 w 7112977"/>
              <a:gd name="connsiteY8" fmla="*/ 850843 h 1186951"/>
              <a:gd name="connsiteX9" fmla="*/ 4255477 w 7112977"/>
              <a:gd name="connsiteY9" fmla="*/ 1088235 h 1186951"/>
              <a:gd name="connsiteX10" fmla="*/ 4906108 w 7112977"/>
              <a:gd name="connsiteY10" fmla="*/ 1158574 h 1186951"/>
              <a:gd name="connsiteX11" fmla="*/ 5046785 w 7112977"/>
              <a:gd name="connsiteY11" fmla="*/ 762920 h 1186951"/>
              <a:gd name="connsiteX12" fmla="*/ 5257800 w 7112977"/>
              <a:gd name="connsiteY12" fmla="*/ 323304 h 1186951"/>
              <a:gd name="connsiteX13" fmla="*/ 5996354 w 7112977"/>
              <a:gd name="connsiteY13" fmla="*/ 121081 h 1186951"/>
              <a:gd name="connsiteX14" fmla="*/ 6251331 w 7112977"/>
              <a:gd name="connsiteY14" fmla="*/ 121081 h 1186951"/>
              <a:gd name="connsiteX15" fmla="*/ 6312877 w 7112977"/>
              <a:gd name="connsiteY15" fmla="*/ 833258 h 1186951"/>
              <a:gd name="connsiteX16" fmla="*/ 6726115 w 7112977"/>
              <a:gd name="connsiteY16" fmla="*/ 1123404 h 1186951"/>
              <a:gd name="connsiteX17" fmla="*/ 7112977 w 7112977"/>
              <a:gd name="connsiteY17" fmla="*/ 1184950 h 1186951"/>
              <a:gd name="connsiteX0" fmla="*/ 0 w 7112977"/>
              <a:gd name="connsiteY0" fmla="*/ 270550 h 1186951"/>
              <a:gd name="connsiteX1" fmla="*/ 351692 w 7112977"/>
              <a:gd name="connsiteY1" fmla="*/ 85912 h 1186951"/>
              <a:gd name="connsiteX2" fmla="*/ 835269 w 7112977"/>
              <a:gd name="connsiteY2" fmla="*/ 138666 h 1186951"/>
              <a:gd name="connsiteX3" fmla="*/ 984738 w 7112977"/>
              <a:gd name="connsiteY3" fmla="*/ 965143 h 1186951"/>
              <a:gd name="connsiteX4" fmla="*/ 2189285 w 7112977"/>
              <a:gd name="connsiteY4" fmla="*/ 1158574 h 1186951"/>
              <a:gd name="connsiteX5" fmla="*/ 2461846 w 7112977"/>
              <a:gd name="connsiteY5" fmla="*/ 472774 h 1186951"/>
              <a:gd name="connsiteX6" fmla="*/ 2910254 w 7112977"/>
              <a:gd name="connsiteY6" fmla="*/ 85912 h 1186951"/>
              <a:gd name="connsiteX7" fmla="*/ 3543300 w 7112977"/>
              <a:gd name="connsiteY7" fmla="*/ 68327 h 1186951"/>
              <a:gd name="connsiteX8" fmla="*/ 3754315 w 7112977"/>
              <a:gd name="connsiteY8" fmla="*/ 850843 h 1186951"/>
              <a:gd name="connsiteX9" fmla="*/ 4255477 w 7112977"/>
              <a:gd name="connsiteY9" fmla="*/ 1088235 h 1186951"/>
              <a:gd name="connsiteX10" fmla="*/ 4906108 w 7112977"/>
              <a:gd name="connsiteY10" fmla="*/ 1158574 h 1186951"/>
              <a:gd name="connsiteX11" fmla="*/ 5046785 w 7112977"/>
              <a:gd name="connsiteY11" fmla="*/ 762920 h 1186951"/>
              <a:gd name="connsiteX12" fmla="*/ 5257800 w 7112977"/>
              <a:gd name="connsiteY12" fmla="*/ 323304 h 1186951"/>
              <a:gd name="connsiteX13" fmla="*/ 5996354 w 7112977"/>
              <a:gd name="connsiteY13" fmla="*/ 121081 h 1186951"/>
              <a:gd name="connsiteX14" fmla="*/ 6251331 w 7112977"/>
              <a:gd name="connsiteY14" fmla="*/ 121081 h 1186951"/>
              <a:gd name="connsiteX15" fmla="*/ 6312877 w 7112977"/>
              <a:gd name="connsiteY15" fmla="*/ 833258 h 1186951"/>
              <a:gd name="connsiteX16" fmla="*/ 6726115 w 7112977"/>
              <a:gd name="connsiteY16" fmla="*/ 1123404 h 1186951"/>
              <a:gd name="connsiteX17" fmla="*/ 7112977 w 7112977"/>
              <a:gd name="connsiteY17" fmla="*/ 1184950 h 1186951"/>
              <a:gd name="connsiteX0" fmla="*/ 0 w 7112977"/>
              <a:gd name="connsiteY0" fmla="*/ 270550 h 1186951"/>
              <a:gd name="connsiteX1" fmla="*/ 351692 w 7112977"/>
              <a:gd name="connsiteY1" fmla="*/ 85912 h 1186951"/>
              <a:gd name="connsiteX2" fmla="*/ 835269 w 7112977"/>
              <a:gd name="connsiteY2" fmla="*/ 138666 h 1186951"/>
              <a:gd name="connsiteX3" fmla="*/ 984738 w 7112977"/>
              <a:gd name="connsiteY3" fmla="*/ 965143 h 1186951"/>
              <a:gd name="connsiteX4" fmla="*/ 2189285 w 7112977"/>
              <a:gd name="connsiteY4" fmla="*/ 1158574 h 1186951"/>
              <a:gd name="connsiteX5" fmla="*/ 2461846 w 7112977"/>
              <a:gd name="connsiteY5" fmla="*/ 472774 h 1186951"/>
              <a:gd name="connsiteX6" fmla="*/ 2910254 w 7112977"/>
              <a:gd name="connsiteY6" fmla="*/ 85912 h 1186951"/>
              <a:gd name="connsiteX7" fmla="*/ 3543300 w 7112977"/>
              <a:gd name="connsiteY7" fmla="*/ 68327 h 1186951"/>
              <a:gd name="connsiteX8" fmla="*/ 3754315 w 7112977"/>
              <a:gd name="connsiteY8" fmla="*/ 850843 h 1186951"/>
              <a:gd name="connsiteX9" fmla="*/ 4255477 w 7112977"/>
              <a:gd name="connsiteY9" fmla="*/ 1088235 h 1186951"/>
              <a:gd name="connsiteX10" fmla="*/ 4906108 w 7112977"/>
              <a:gd name="connsiteY10" fmla="*/ 1158574 h 1186951"/>
              <a:gd name="connsiteX11" fmla="*/ 5046785 w 7112977"/>
              <a:gd name="connsiteY11" fmla="*/ 762920 h 1186951"/>
              <a:gd name="connsiteX12" fmla="*/ 5257800 w 7112977"/>
              <a:gd name="connsiteY12" fmla="*/ 323304 h 1186951"/>
              <a:gd name="connsiteX13" fmla="*/ 5996354 w 7112977"/>
              <a:gd name="connsiteY13" fmla="*/ 121081 h 1186951"/>
              <a:gd name="connsiteX14" fmla="*/ 6251331 w 7112977"/>
              <a:gd name="connsiteY14" fmla="*/ 121081 h 1186951"/>
              <a:gd name="connsiteX15" fmla="*/ 6312877 w 7112977"/>
              <a:gd name="connsiteY15" fmla="*/ 833258 h 1186951"/>
              <a:gd name="connsiteX16" fmla="*/ 6726115 w 7112977"/>
              <a:gd name="connsiteY16" fmla="*/ 1123404 h 1186951"/>
              <a:gd name="connsiteX17" fmla="*/ 7112977 w 7112977"/>
              <a:gd name="connsiteY17" fmla="*/ 1184950 h 1186951"/>
              <a:gd name="connsiteX0" fmla="*/ 0 w 7112977"/>
              <a:gd name="connsiteY0" fmla="*/ 270550 h 1186951"/>
              <a:gd name="connsiteX1" fmla="*/ 351692 w 7112977"/>
              <a:gd name="connsiteY1" fmla="*/ 85912 h 1186951"/>
              <a:gd name="connsiteX2" fmla="*/ 835269 w 7112977"/>
              <a:gd name="connsiteY2" fmla="*/ 138666 h 1186951"/>
              <a:gd name="connsiteX3" fmla="*/ 984738 w 7112977"/>
              <a:gd name="connsiteY3" fmla="*/ 965143 h 1186951"/>
              <a:gd name="connsiteX4" fmla="*/ 2189285 w 7112977"/>
              <a:gd name="connsiteY4" fmla="*/ 1158574 h 1186951"/>
              <a:gd name="connsiteX5" fmla="*/ 2461846 w 7112977"/>
              <a:gd name="connsiteY5" fmla="*/ 472774 h 1186951"/>
              <a:gd name="connsiteX6" fmla="*/ 2910254 w 7112977"/>
              <a:gd name="connsiteY6" fmla="*/ 85912 h 1186951"/>
              <a:gd name="connsiteX7" fmla="*/ 3543300 w 7112977"/>
              <a:gd name="connsiteY7" fmla="*/ 68327 h 1186951"/>
              <a:gd name="connsiteX8" fmla="*/ 3754315 w 7112977"/>
              <a:gd name="connsiteY8" fmla="*/ 850843 h 1186951"/>
              <a:gd name="connsiteX9" fmla="*/ 4255477 w 7112977"/>
              <a:gd name="connsiteY9" fmla="*/ 1088235 h 1186951"/>
              <a:gd name="connsiteX10" fmla="*/ 4906108 w 7112977"/>
              <a:gd name="connsiteY10" fmla="*/ 1158574 h 1186951"/>
              <a:gd name="connsiteX11" fmla="*/ 5046785 w 7112977"/>
              <a:gd name="connsiteY11" fmla="*/ 762920 h 1186951"/>
              <a:gd name="connsiteX12" fmla="*/ 5257800 w 7112977"/>
              <a:gd name="connsiteY12" fmla="*/ 323304 h 1186951"/>
              <a:gd name="connsiteX13" fmla="*/ 5996354 w 7112977"/>
              <a:gd name="connsiteY13" fmla="*/ 121081 h 1186951"/>
              <a:gd name="connsiteX14" fmla="*/ 6251331 w 7112977"/>
              <a:gd name="connsiteY14" fmla="*/ 121081 h 1186951"/>
              <a:gd name="connsiteX15" fmla="*/ 6312877 w 7112977"/>
              <a:gd name="connsiteY15" fmla="*/ 833258 h 1186951"/>
              <a:gd name="connsiteX16" fmla="*/ 6726115 w 7112977"/>
              <a:gd name="connsiteY16" fmla="*/ 1123404 h 1186951"/>
              <a:gd name="connsiteX17" fmla="*/ 7112977 w 7112977"/>
              <a:gd name="connsiteY17" fmla="*/ 1184950 h 1186951"/>
              <a:gd name="connsiteX0" fmla="*/ 0 w 7112977"/>
              <a:gd name="connsiteY0" fmla="*/ 270550 h 1186951"/>
              <a:gd name="connsiteX1" fmla="*/ 351692 w 7112977"/>
              <a:gd name="connsiteY1" fmla="*/ 85912 h 1186951"/>
              <a:gd name="connsiteX2" fmla="*/ 835269 w 7112977"/>
              <a:gd name="connsiteY2" fmla="*/ 138666 h 1186951"/>
              <a:gd name="connsiteX3" fmla="*/ 984738 w 7112977"/>
              <a:gd name="connsiteY3" fmla="*/ 965143 h 1186951"/>
              <a:gd name="connsiteX4" fmla="*/ 2189285 w 7112977"/>
              <a:gd name="connsiteY4" fmla="*/ 1158574 h 1186951"/>
              <a:gd name="connsiteX5" fmla="*/ 2461846 w 7112977"/>
              <a:gd name="connsiteY5" fmla="*/ 472774 h 1186951"/>
              <a:gd name="connsiteX6" fmla="*/ 2910254 w 7112977"/>
              <a:gd name="connsiteY6" fmla="*/ 85912 h 1186951"/>
              <a:gd name="connsiteX7" fmla="*/ 3543300 w 7112977"/>
              <a:gd name="connsiteY7" fmla="*/ 68327 h 1186951"/>
              <a:gd name="connsiteX8" fmla="*/ 3754315 w 7112977"/>
              <a:gd name="connsiteY8" fmla="*/ 850843 h 1186951"/>
              <a:gd name="connsiteX9" fmla="*/ 4255477 w 7112977"/>
              <a:gd name="connsiteY9" fmla="*/ 1088235 h 1186951"/>
              <a:gd name="connsiteX10" fmla="*/ 4906108 w 7112977"/>
              <a:gd name="connsiteY10" fmla="*/ 1158574 h 1186951"/>
              <a:gd name="connsiteX11" fmla="*/ 5046785 w 7112977"/>
              <a:gd name="connsiteY11" fmla="*/ 762920 h 1186951"/>
              <a:gd name="connsiteX12" fmla="*/ 5257800 w 7112977"/>
              <a:gd name="connsiteY12" fmla="*/ 323304 h 1186951"/>
              <a:gd name="connsiteX13" fmla="*/ 5996354 w 7112977"/>
              <a:gd name="connsiteY13" fmla="*/ 121081 h 1186951"/>
              <a:gd name="connsiteX14" fmla="*/ 6251331 w 7112977"/>
              <a:gd name="connsiteY14" fmla="*/ 121081 h 1186951"/>
              <a:gd name="connsiteX15" fmla="*/ 6312877 w 7112977"/>
              <a:gd name="connsiteY15" fmla="*/ 833258 h 1186951"/>
              <a:gd name="connsiteX16" fmla="*/ 6726115 w 7112977"/>
              <a:gd name="connsiteY16" fmla="*/ 1123404 h 1186951"/>
              <a:gd name="connsiteX17" fmla="*/ 7112977 w 7112977"/>
              <a:gd name="connsiteY17" fmla="*/ 1184950 h 1186951"/>
              <a:gd name="connsiteX0" fmla="*/ 0 w 7112977"/>
              <a:gd name="connsiteY0" fmla="*/ 270550 h 1187332"/>
              <a:gd name="connsiteX1" fmla="*/ 351692 w 7112977"/>
              <a:gd name="connsiteY1" fmla="*/ 85912 h 1187332"/>
              <a:gd name="connsiteX2" fmla="*/ 852854 w 7112977"/>
              <a:gd name="connsiteY2" fmla="*/ 121082 h 1187332"/>
              <a:gd name="connsiteX3" fmla="*/ 984738 w 7112977"/>
              <a:gd name="connsiteY3" fmla="*/ 965143 h 1187332"/>
              <a:gd name="connsiteX4" fmla="*/ 2189285 w 7112977"/>
              <a:gd name="connsiteY4" fmla="*/ 1158574 h 1187332"/>
              <a:gd name="connsiteX5" fmla="*/ 2461846 w 7112977"/>
              <a:gd name="connsiteY5" fmla="*/ 472774 h 1187332"/>
              <a:gd name="connsiteX6" fmla="*/ 2910254 w 7112977"/>
              <a:gd name="connsiteY6" fmla="*/ 85912 h 1187332"/>
              <a:gd name="connsiteX7" fmla="*/ 3543300 w 7112977"/>
              <a:gd name="connsiteY7" fmla="*/ 68327 h 1187332"/>
              <a:gd name="connsiteX8" fmla="*/ 3754315 w 7112977"/>
              <a:gd name="connsiteY8" fmla="*/ 850843 h 1187332"/>
              <a:gd name="connsiteX9" fmla="*/ 4255477 w 7112977"/>
              <a:gd name="connsiteY9" fmla="*/ 1088235 h 1187332"/>
              <a:gd name="connsiteX10" fmla="*/ 4906108 w 7112977"/>
              <a:gd name="connsiteY10" fmla="*/ 1158574 h 1187332"/>
              <a:gd name="connsiteX11" fmla="*/ 5046785 w 7112977"/>
              <a:gd name="connsiteY11" fmla="*/ 762920 h 1187332"/>
              <a:gd name="connsiteX12" fmla="*/ 5257800 w 7112977"/>
              <a:gd name="connsiteY12" fmla="*/ 323304 h 1187332"/>
              <a:gd name="connsiteX13" fmla="*/ 5996354 w 7112977"/>
              <a:gd name="connsiteY13" fmla="*/ 121081 h 1187332"/>
              <a:gd name="connsiteX14" fmla="*/ 6251331 w 7112977"/>
              <a:gd name="connsiteY14" fmla="*/ 121081 h 1187332"/>
              <a:gd name="connsiteX15" fmla="*/ 6312877 w 7112977"/>
              <a:gd name="connsiteY15" fmla="*/ 833258 h 1187332"/>
              <a:gd name="connsiteX16" fmla="*/ 6726115 w 7112977"/>
              <a:gd name="connsiteY16" fmla="*/ 1123404 h 1187332"/>
              <a:gd name="connsiteX17" fmla="*/ 7112977 w 7112977"/>
              <a:gd name="connsiteY17" fmla="*/ 1184950 h 1187332"/>
              <a:gd name="connsiteX0" fmla="*/ 0 w 7112977"/>
              <a:gd name="connsiteY0" fmla="*/ 270550 h 1187332"/>
              <a:gd name="connsiteX1" fmla="*/ 351692 w 7112977"/>
              <a:gd name="connsiteY1" fmla="*/ 85912 h 1187332"/>
              <a:gd name="connsiteX2" fmla="*/ 852854 w 7112977"/>
              <a:gd name="connsiteY2" fmla="*/ 121082 h 1187332"/>
              <a:gd name="connsiteX3" fmla="*/ 984738 w 7112977"/>
              <a:gd name="connsiteY3" fmla="*/ 965143 h 1187332"/>
              <a:gd name="connsiteX4" fmla="*/ 2189285 w 7112977"/>
              <a:gd name="connsiteY4" fmla="*/ 1158574 h 1187332"/>
              <a:gd name="connsiteX5" fmla="*/ 2461846 w 7112977"/>
              <a:gd name="connsiteY5" fmla="*/ 472774 h 1187332"/>
              <a:gd name="connsiteX6" fmla="*/ 2910254 w 7112977"/>
              <a:gd name="connsiteY6" fmla="*/ 85912 h 1187332"/>
              <a:gd name="connsiteX7" fmla="*/ 3543300 w 7112977"/>
              <a:gd name="connsiteY7" fmla="*/ 68327 h 1187332"/>
              <a:gd name="connsiteX8" fmla="*/ 3754315 w 7112977"/>
              <a:gd name="connsiteY8" fmla="*/ 850843 h 1187332"/>
              <a:gd name="connsiteX9" fmla="*/ 4255477 w 7112977"/>
              <a:gd name="connsiteY9" fmla="*/ 1088235 h 1187332"/>
              <a:gd name="connsiteX10" fmla="*/ 4906108 w 7112977"/>
              <a:gd name="connsiteY10" fmla="*/ 1158574 h 1187332"/>
              <a:gd name="connsiteX11" fmla="*/ 5046785 w 7112977"/>
              <a:gd name="connsiteY11" fmla="*/ 762920 h 1187332"/>
              <a:gd name="connsiteX12" fmla="*/ 5257800 w 7112977"/>
              <a:gd name="connsiteY12" fmla="*/ 323304 h 1187332"/>
              <a:gd name="connsiteX13" fmla="*/ 5996354 w 7112977"/>
              <a:gd name="connsiteY13" fmla="*/ 121081 h 1187332"/>
              <a:gd name="connsiteX14" fmla="*/ 6251331 w 7112977"/>
              <a:gd name="connsiteY14" fmla="*/ 121081 h 1187332"/>
              <a:gd name="connsiteX15" fmla="*/ 6312877 w 7112977"/>
              <a:gd name="connsiteY15" fmla="*/ 833258 h 1187332"/>
              <a:gd name="connsiteX16" fmla="*/ 6726115 w 7112977"/>
              <a:gd name="connsiteY16" fmla="*/ 1123404 h 1187332"/>
              <a:gd name="connsiteX17" fmla="*/ 7112977 w 7112977"/>
              <a:gd name="connsiteY17" fmla="*/ 1184950 h 1187332"/>
              <a:gd name="connsiteX0" fmla="*/ 0 w 7112977"/>
              <a:gd name="connsiteY0" fmla="*/ 270550 h 1216790"/>
              <a:gd name="connsiteX1" fmla="*/ 351692 w 7112977"/>
              <a:gd name="connsiteY1" fmla="*/ 85912 h 1216790"/>
              <a:gd name="connsiteX2" fmla="*/ 852854 w 7112977"/>
              <a:gd name="connsiteY2" fmla="*/ 121082 h 1216790"/>
              <a:gd name="connsiteX3" fmla="*/ 1151792 w 7112977"/>
              <a:gd name="connsiteY3" fmla="*/ 1061858 h 1216790"/>
              <a:gd name="connsiteX4" fmla="*/ 2189285 w 7112977"/>
              <a:gd name="connsiteY4" fmla="*/ 1158574 h 1216790"/>
              <a:gd name="connsiteX5" fmla="*/ 2461846 w 7112977"/>
              <a:gd name="connsiteY5" fmla="*/ 472774 h 1216790"/>
              <a:gd name="connsiteX6" fmla="*/ 2910254 w 7112977"/>
              <a:gd name="connsiteY6" fmla="*/ 85912 h 1216790"/>
              <a:gd name="connsiteX7" fmla="*/ 3543300 w 7112977"/>
              <a:gd name="connsiteY7" fmla="*/ 68327 h 1216790"/>
              <a:gd name="connsiteX8" fmla="*/ 3754315 w 7112977"/>
              <a:gd name="connsiteY8" fmla="*/ 850843 h 1216790"/>
              <a:gd name="connsiteX9" fmla="*/ 4255477 w 7112977"/>
              <a:gd name="connsiteY9" fmla="*/ 1088235 h 1216790"/>
              <a:gd name="connsiteX10" fmla="*/ 4906108 w 7112977"/>
              <a:gd name="connsiteY10" fmla="*/ 1158574 h 1216790"/>
              <a:gd name="connsiteX11" fmla="*/ 5046785 w 7112977"/>
              <a:gd name="connsiteY11" fmla="*/ 762920 h 1216790"/>
              <a:gd name="connsiteX12" fmla="*/ 5257800 w 7112977"/>
              <a:gd name="connsiteY12" fmla="*/ 323304 h 1216790"/>
              <a:gd name="connsiteX13" fmla="*/ 5996354 w 7112977"/>
              <a:gd name="connsiteY13" fmla="*/ 121081 h 1216790"/>
              <a:gd name="connsiteX14" fmla="*/ 6251331 w 7112977"/>
              <a:gd name="connsiteY14" fmla="*/ 121081 h 1216790"/>
              <a:gd name="connsiteX15" fmla="*/ 6312877 w 7112977"/>
              <a:gd name="connsiteY15" fmla="*/ 833258 h 1216790"/>
              <a:gd name="connsiteX16" fmla="*/ 6726115 w 7112977"/>
              <a:gd name="connsiteY16" fmla="*/ 1123404 h 1216790"/>
              <a:gd name="connsiteX17" fmla="*/ 7112977 w 7112977"/>
              <a:gd name="connsiteY17" fmla="*/ 1184950 h 1216790"/>
              <a:gd name="connsiteX0" fmla="*/ 0 w 7112977"/>
              <a:gd name="connsiteY0" fmla="*/ 270550 h 1184950"/>
              <a:gd name="connsiteX1" fmla="*/ 351692 w 7112977"/>
              <a:gd name="connsiteY1" fmla="*/ 85912 h 1184950"/>
              <a:gd name="connsiteX2" fmla="*/ 852854 w 7112977"/>
              <a:gd name="connsiteY2" fmla="*/ 121082 h 1184950"/>
              <a:gd name="connsiteX3" fmla="*/ 1151792 w 7112977"/>
              <a:gd name="connsiteY3" fmla="*/ 1061858 h 1184950"/>
              <a:gd name="connsiteX4" fmla="*/ 2189285 w 7112977"/>
              <a:gd name="connsiteY4" fmla="*/ 1158574 h 1184950"/>
              <a:gd name="connsiteX5" fmla="*/ 2461846 w 7112977"/>
              <a:gd name="connsiteY5" fmla="*/ 472774 h 1184950"/>
              <a:gd name="connsiteX6" fmla="*/ 2910254 w 7112977"/>
              <a:gd name="connsiteY6" fmla="*/ 85912 h 1184950"/>
              <a:gd name="connsiteX7" fmla="*/ 3543300 w 7112977"/>
              <a:gd name="connsiteY7" fmla="*/ 68327 h 1184950"/>
              <a:gd name="connsiteX8" fmla="*/ 3754315 w 7112977"/>
              <a:gd name="connsiteY8" fmla="*/ 850843 h 1184950"/>
              <a:gd name="connsiteX9" fmla="*/ 4255477 w 7112977"/>
              <a:gd name="connsiteY9" fmla="*/ 1088235 h 1184950"/>
              <a:gd name="connsiteX10" fmla="*/ 4906108 w 7112977"/>
              <a:gd name="connsiteY10" fmla="*/ 1158574 h 1184950"/>
              <a:gd name="connsiteX11" fmla="*/ 5046785 w 7112977"/>
              <a:gd name="connsiteY11" fmla="*/ 762920 h 1184950"/>
              <a:gd name="connsiteX12" fmla="*/ 5257800 w 7112977"/>
              <a:gd name="connsiteY12" fmla="*/ 323304 h 1184950"/>
              <a:gd name="connsiteX13" fmla="*/ 5996354 w 7112977"/>
              <a:gd name="connsiteY13" fmla="*/ 121081 h 1184950"/>
              <a:gd name="connsiteX14" fmla="*/ 6251331 w 7112977"/>
              <a:gd name="connsiteY14" fmla="*/ 121081 h 1184950"/>
              <a:gd name="connsiteX15" fmla="*/ 6312877 w 7112977"/>
              <a:gd name="connsiteY15" fmla="*/ 833258 h 1184950"/>
              <a:gd name="connsiteX16" fmla="*/ 6726115 w 7112977"/>
              <a:gd name="connsiteY16" fmla="*/ 1123404 h 1184950"/>
              <a:gd name="connsiteX17" fmla="*/ 7112977 w 7112977"/>
              <a:gd name="connsiteY17" fmla="*/ 1184950 h 1184950"/>
              <a:gd name="connsiteX0" fmla="*/ 0 w 7112977"/>
              <a:gd name="connsiteY0" fmla="*/ 270550 h 1189279"/>
              <a:gd name="connsiteX1" fmla="*/ 351692 w 7112977"/>
              <a:gd name="connsiteY1" fmla="*/ 85912 h 1189279"/>
              <a:gd name="connsiteX2" fmla="*/ 852854 w 7112977"/>
              <a:gd name="connsiteY2" fmla="*/ 121082 h 1189279"/>
              <a:gd name="connsiteX3" fmla="*/ 1178169 w 7112977"/>
              <a:gd name="connsiteY3" fmla="*/ 973935 h 1189279"/>
              <a:gd name="connsiteX4" fmla="*/ 2189285 w 7112977"/>
              <a:gd name="connsiteY4" fmla="*/ 1158574 h 1189279"/>
              <a:gd name="connsiteX5" fmla="*/ 2461846 w 7112977"/>
              <a:gd name="connsiteY5" fmla="*/ 472774 h 1189279"/>
              <a:gd name="connsiteX6" fmla="*/ 2910254 w 7112977"/>
              <a:gd name="connsiteY6" fmla="*/ 85912 h 1189279"/>
              <a:gd name="connsiteX7" fmla="*/ 3543300 w 7112977"/>
              <a:gd name="connsiteY7" fmla="*/ 68327 h 1189279"/>
              <a:gd name="connsiteX8" fmla="*/ 3754315 w 7112977"/>
              <a:gd name="connsiteY8" fmla="*/ 850843 h 1189279"/>
              <a:gd name="connsiteX9" fmla="*/ 4255477 w 7112977"/>
              <a:gd name="connsiteY9" fmla="*/ 1088235 h 1189279"/>
              <a:gd name="connsiteX10" fmla="*/ 4906108 w 7112977"/>
              <a:gd name="connsiteY10" fmla="*/ 1158574 h 1189279"/>
              <a:gd name="connsiteX11" fmla="*/ 5046785 w 7112977"/>
              <a:gd name="connsiteY11" fmla="*/ 762920 h 1189279"/>
              <a:gd name="connsiteX12" fmla="*/ 5257800 w 7112977"/>
              <a:gd name="connsiteY12" fmla="*/ 323304 h 1189279"/>
              <a:gd name="connsiteX13" fmla="*/ 5996354 w 7112977"/>
              <a:gd name="connsiteY13" fmla="*/ 121081 h 1189279"/>
              <a:gd name="connsiteX14" fmla="*/ 6251331 w 7112977"/>
              <a:gd name="connsiteY14" fmla="*/ 121081 h 1189279"/>
              <a:gd name="connsiteX15" fmla="*/ 6312877 w 7112977"/>
              <a:gd name="connsiteY15" fmla="*/ 833258 h 1189279"/>
              <a:gd name="connsiteX16" fmla="*/ 6726115 w 7112977"/>
              <a:gd name="connsiteY16" fmla="*/ 1123404 h 1189279"/>
              <a:gd name="connsiteX17" fmla="*/ 7112977 w 7112977"/>
              <a:gd name="connsiteY17" fmla="*/ 1184950 h 1189279"/>
              <a:gd name="connsiteX0" fmla="*/ 0 w 7112977"/>
              <a:gd name="connsiteY0" fmla="*/ 270550 h 1189279"/>
              <a:gd name="connsiteX1" fmla="*/ 351692 w 7112977"/>
              <a:gd name="connsiteY1" fmla="*/ 85912 h 1189279"/>
              <a:gd name="connsiteX2" fmla="*/ 852854 w 7112977"/>
              <a:gd name="connsiteY2" fmla="*/ 121082 h 1189279"/>
              <a:gd name="connsiteX3" fmla="*/ 1178169 w 7112977"/>
              <a:gd name="connsiteY3" fmla="*/ 973935 h 1189279"/>
              <a:gd name="connsiteX4" fmla="*/ 2189285 w 7112977"/>
              <a:gd name="connsiteY4" fmla="*/ 1158574 h 1189279"/>
              <a:gd name="connsiteX5" fmla="*/ 2461846 w 7112977"/>
              <a:gd name="connsiteY5" fmla="*/ 472774 h 1189279"/>
              <a:gd name="connsiteX6" fmla="*/ 2910254 w 7112977"/>
              <a:gd name="connsiteY6" fmla="*/ 85912 h 1189279"/>
              <a:gd name="connsiteX7" fmla="*/ 3543300 w 7112977"/>
              <a:gd name="connsiteY7" fmla="*/ 68327 h 1189279"/>
              <a:gd name="connsiteX8" fmla="*/ 3754315 w 7112977"/>
              <a:gd name="connsiteY8" fmla="*/ 850843 h 1189279"/>
              <a:gd name="connsiteX9" fmla="*/ 4255477 w 7112977"/>
              <a:gd name="connsiteY9" fmla="*/ 1088235 h 1189279"/>
              <a:gd name="connsiteX10" fmla="*/ 4906108 w 7112977"/>
              <a:gd name="connsiteY10" fmla="*/ 1158574 h 1189279"/>
              <a:gd name="connsiteX11" fmla="*/ 5046785 w 7112977"/>
              <a:gd name="connsiteY11" fmla="*/ 762920 h 1189279"/>
              <a:gd name="connsiteX12" fmla="*/ 5257800 w 7112977"/>
              <a:gd name="connsiteY12" fmla="*/ 323304 h 1189279"/>
              <a:gd name="connsiteX13" fmla="*/ 5996354 w 7112977"/>
              <a:gd name="connsiteY13" fmla="*/ 121081 h 1189279"/>
              <a:gd name="connsiteX14" fmla="*/ 6251331 w 7112977"/>
              <a:gd name="connsiteY14" fmla="*/ 121081 h 1189279"/>
              <a:gd name="connsiteX15" fmla="*/ 6312877 w 7112977"/>
              <a:gd name="connsiteY15" fmla="*/ 833258 h 1189279"/>
              <a:gd name="connsiteX16" fmla="*/ 6726115 w 7112977"/>
              <a:gd name="connsiteY16" fmla="*/ 1123404 h 1189279"/>
              <a:gd name="connsiteX17" fmla="*/ 7112977 w 7112977"/>
              <a:gd name="connsiteY17" fmla="*/ 1184950 h 1189279"/>
              <a:gd name="connsiteX0" fmla="*/ 0 w 7112977"/>
              <a:gd name="connsiteY0" fmla="*/ 270550 h 1189279"/>
              <a:gd name="connsiteX1" fmla="*/ 351692 w 7112977"/>
              <a:gd name="connsiteY1" fmla="*/ 85912 h 1189279"/>
              <a:gd name="connsiteX2" fmla="*/ 852854 w 7112977"/>
              <a:gd name="connsiteY2" fmla="*/ 121082 h 1189279"/>
              <a:gd name="connsiteX3" fmla="*/ 1178169 w 7112977"/>
              <a:gd name="connsiteY3" fmla="*/ 973935 h 1189279"/>
              <a:gd name="connsiteX4" fmla="*/ 2189285 w 7112977"/>
              <a:gd name="connsiteY4" fmla="*/ 1158574 h 1189279"/>
              <a:gd name="connsiteX5" fmla="*/ 2461846 w 7112977"/>
              <a:gd name="connsiteY5" fmla="*/ 472774 h 1189279"/>
              <a:gd name="connsiteX6" fmla="*/ 2910254 w 7112977"/>
              <a:gd name="connsiteY6" fmla="*/ 85912 h 1189279"/>
              <a:gd name="connsiteX7" fmla="*/ 3543300 w 7112977"/>
              <a:gd name="connsiteY7" fmla="*/ 68327 h 1189279"/>
              <a:gd name="connsiteX8" fmla="*/ 3754315 w 7112977"/>
              <a:gd name="connsiteY8" fmla="*/ 850843 h 1189279"/>
              <a:gd name="connsiteX9" fmla="*/ 4255477 w 7112977"/>
              <a:gd name="connsiteY9" fmla="*/ 1088235 h 1189279"/>
              <a:gd name="connsiteX10" fmla="*/ 4906108 w 7112977"/>
              <a:gd name="connsiteY10" fmla="*/ 1158574 h 1189279"/>
              <a:gd name="connsiteX11" fmla="*/ 5046785 w 7112977"/>
              <a:gd name="connsiteY11" fmla="*/ 762920 h 1189279"/>
              <a:gd name="connsiteX12" fmla="*/ 5257800 w 7112977"/>
              <a:gd name="connsiteY12" fmla="*/ 323304 h 1189279"/>
              <a:gd name="connsiteX13" fmla="*/ 5996354 w 7112977"/>
              <a:gd name="connsiteY13" fmla="*/ 121081 h 1189279"/>
              <a:gd name="connsiteX14" fmla="*/ 6251331 w 7112977"/>
              <a:gd name="connsiteY14" fmla="*/ 121081 h 1189279"/>
              <a:gd name="connsiteX15" fmla="*/ 6312877 w 7112977"/>
              <a:gd name="connsiteY15" fmla="*/ 833258 h 1189279"/>
              <a:gd name="connsiteX16" fmla="*/ 6726115 w 7112977"/>
              <a:gd name="connsiteY16" fmla="*/ 1123404 h 1189279"/>
              <a:gd name="connsiteX17" fmla="*/ 7112977 w 7112977"/>
              <a:gd name="connsiteY17" fmla="*/ 1184950 h 1189279"/>
              <a:gd name="connsiteX0" fmla="*/ 0 w 7112977"/>
              <a:gd name="connsiteY0" fmla="*/ 267367 h 1186096"/>
              <a:gd name="connsiteX1" fmla="*/ 351692 w 7112977"/>
              <a:gd name="connsiteY1" fmla="*/ 82729 h 1186096"/>
              <a:gd name="connsiteX2" fmla="*/ 852854 w 7112977"/>
              <a:gd name="connsiteY2" fmla="*/ 117899 h 1186096"/>
              <a:gd name="connsiteX3" fmla="*/ 1178169 w 7112977"/>
              <a:gd name="connsiteY3" fmla="*/ 970752 h 1186096"/>
              <a:gd name="connsiteX4" fmla="*/ 2189285 w 7112977"/>
              <a:gd name="connsiteY4" fmla="*/ 1155391 h 1186096"/>
              <a:gd name="connsiteX5" fmla="*/ 2356339 w 7112977"/>
              <a:gd name="connsiteY5" fmla="*/ 399252 h 1186096"/>
              <a:gd name="connsiteX6" fmla="*/ 2910254 w 7112977"/>
              <a:gd name="connsiteY6" fmla="*/ 82729 h 1186096"/>
              <a:gd name="connsiteX7" fmla="*/ 3543300 w 7112977"/>
              <a:gd name="connsiteY7" fmla="*/ 65144 h 1186096"/>
              <a:gd name="connsiteX8" fmla="*/ 3754315 w 7112977"/>
              <a:gd name="connsiteY8" fmla="*/ 847660 h 1186096"/>
              <a:gd name="connsiteX9" fmla="*/ 4255477 w 7112977"/>
              <a:gd name="connsiteY9" fmla="*/ 1085052 h 1186096"/>
              <a:gd name="connsiteX10" fmla="*/ 4906108 w 7112977"/>
              <a:gd name="connsiteY10" fmla="*/ 1155391 h 1186096"/>
              <a:gd name="connsiteX11" fmla="*/ 5046785 w 7112977"/>
              <a:gd name="connsiteY11" fmla="*/ 759737 h 1186096"/>
              <a:gd name="connsiteX12" fmla="*/ 5257800 w 7112977"/>
              <a:gd name="connsiteY12" fmla="*/ 320121 h 1186096"/>
              <a:gd name="connsiteX13" fmla="*/ 5996354 w 7112977"/>
              <a:gd name="connsiteY13" fmla="*/ 117898 h 1186096"/>
              <a:gd name="connsiteX14" fmla="*/ 6251331 w 7112977"/>
              <a:gd name="connsiteY14" fmla="*/ 117898 h 1186096"/>
              <a:gd name="connsiteX15" fmla="*/ 6312877 w 7112977"/>
              <a:gd name="connsiteY15" fmla="*/ 830075 h 1186096"/>
              <a:gd name="connsiteX16" fmla="*/ 6726115 w 7112977"/>
              <a:gd name="connsiteY16" fmla="*/ 1120221 h 1186096"/>
              <a:gd name="connsiteX17" fmla="*/ 7112977 w 7112977"/>
              <a:gd name="connsiteY17" fmla="*/ 1181767 h 1186096"/>
              <a:gd name="connsiteX0" fmla="*/ 0 w 7112977"/>
              <a:gd name="connsiteY0" fmla="*/ 278585 h 1197314"/>
              <a:gd name="connsiteX1" fmla="*/ 351692 w 7112977"/>
              <a:gd name="connsiteY1" fmla="*/ 93947 h 1197314"/>
              <a:gd name="connsiteX2" fmla="*/ 852854 w 7112977"/>
              <a:gd name="connsiteY2" fmla="*/ 129117 h 1197314"/>
              <a:gd name="connsiteX3" fmla="*/ 1178169 w 7112977"/>
              <a:gd name="connsiteY3" fmla="*/ 981970 h 1197314"/>
              <a:gd name="connsiteX4" fmla="*/ 2189285 w 7112977"/>
              <a:gd name="connsiteY4" fmla="*/ 1166609 h 1197314"/>
              <a:gd name="connsiteX5" fmla="*/ 2356339 w 7112977"/>
              <a:gd name="connsiteY5" fmla="*/ 410470 h 1197314"/>
              <a:gd name="connsiteX6" fmla="*/ 2910254 w 7112977"/>
              <a:gd name="connsiteY6" fmla="*/ 67570 h 1197314"/>
              <a:gd name="connsiteX7" fmla="*/ 3543300 w 7112977"/>
              <a:gd name="connsiteY7" fmla="*/ 76362 h 1197314"/>
              <a:gd name="connsiteX8" fmla="*/ 3754315 w 7112977"/>
              <a:gd name="connsiteY8" fmla="*/ 858878 h 1197314"/>
              <a:gd name="connsiteX9" fmla="*/ 4255477 w 7112977"/>
              <a:gd name="connsiteY9" fmla="*/ 1096270 h 1197314"/>
              <a:gd name="connsiteX10" fmla="*/ 4906108 w 7112977"/>
              <a:gd name="connsiteY10" fmla="*/ 1166609 h 1197314"/>
              <a:gd name="connsiteX11" fmla="*/ 5046785 w 7112977"/>
              <a:gd name="connsiteY11" fmla="*/ 770955 h 1197314"/>
              <a:gd name="connsiteX12" fmla="*/ 5257800 w 7112977"/>
              <a:gd name="connsiteY12" fmla="*/ 331339 h 1197314"/>
              <a:gd name="connsiteX13" fmla="*/ 5996354 w 7112977"/>
              <a:gd name="connsiteY13" fmla="*/ 129116 h 1197314"/>
              <a:gd name="connsiteX14" fmla="*/ 6251331 w 7112977"/>
              <a:gd name="connsiteY14" fmla="*/ 129116 h 1197314"/>
              <a:gd name="connsiteX15" fmla="*/ 6312877 w 7112977"/>
              <a:gd name="connsiteY15" fmla="*/ 841293 h 1197314"/>
              <a:gd name="connsiteX16" fmla="*/ 6726115 w 7112977"/>
              <a:gd name="connsiteY16" fmla="*/ 1131439 h 1197314"/>
              <a:gd name="connsiteX17" fmla="*/ 7112977 w 7112977"/>
              <a:gd name="connsiteY17" fmla="*/ 1192985 h 1197314"/>
              <a:gd name="connsiteX0" fmla="*/ 0 w 7112977"/>
              <a:gd name="connsiteY0" fmla="*/ 247570 h 1166299"/>
              <a:gd name="connsiteX1" fmla="*/ 351692 w 7112977"/>
              <a:gd name="connsiteY1" fmla="*/ 62932 h 1166299"/>
              <a:gd name="connsiteX2" fmla="*/ 852854 w 7112977"/>
              <a:gd name="connsiteY2" fmla="*/ 98102 h 1166299"/>
              <a:gd name="connsiteX3" fmla="*/ 1178169 w 7112977"/>
              <a:gd name="connsiteY3" fmla="*/ 950955 h 1166299"/>
              <a:gd name="connsiteX4" fmla="*/ 2189285 w 7112977"/>
              <a:gd name="connsiteY4" fmla="*/ 1135594 h 1166299"/>
              <a:gd name="connsiteX5" fmla="*/ 2356339 w 7112977"/>
              <a:gd name="connsiteY5" fmla="*/ 379455 h 1166299"/>
              <a:gd name="connsiteX6" fmla="*/ 2910254 w 7112977"/>
              <a:gd name="connsiteY6" fmla="*/ 36555 h 1166299"/>
              <a:gd name="connsiteX7" fmla="*/ 3543300 w 7112977"/>
              <a:gd name="connsiteY7" fmla="*/ 45347 h 1166299"/>
              <a:gd name="connsiteX8" fmla="*/ 3754315 w 7112977"/>
              <a:gd name="connsiteY8" fmla="*/ 827863 h 1166299"/>
              <a:gd name="connsiteX9" fmla="*/ 4255477 w 7112977"/>
              <a:gd name="connsiteY9" fmla="*/ 1065255 h 1166299"/>
              <a:gd name="connsiteX10" fmla="*/ 4906108 w 7112977"/>
              <a:gd name="connsiteY10" fmla="*/ 1135594 h 1166299"/>
              <a:gd name="connsiteX11" fmla="*/ 5046785 w 7112977"/>
              <a:gd name="connsiteY11" fmla="*/ 739940 h 1166299"/>
              <a:gd name="connsiteX12" fmla="*/ 5257800 w 7112977"/>
              <a:gd name="connsiteY12" fmla="*/ 300324 h 1166299"/>
              <a:gd name="connsiteX13" fmla="*/ 5996354 w 7112977"/>
              <a:gd name="connsiteY13" fmla="*/ 98101 h 1166299"/>
              <a:gd name="connsiteX14" fmla="*/ 6251331 w 7112977"/>
              <a:gd name="connsiteY14" fmla="*/ 98101 h 1166299"/>
              <a:gd name="connsiteX15" fmla="*/ 6312877 w 7112977"/>
              <a:gd name="connsiteY15" fmla="*/ 810278 h 1166299"/>
              <a:gd name="connsiteX16" fmla="*/ 6726115 w 7112977"/>
              <a:gd name="connsiteY16" fmla="*/ 1100424 h 1166299"/>
              <a:gd name="connsiteX17" fmla="*/ 7112977 w 7112977"/>
              <a:gd name="connsiteY17" fmla="*/ 1161970 h 1166299"/>
              <a:gd name="connsiteX0" fmla="*/ 0 w 7112977"/>
              <a:gd name="connsiteY0" fmla="*/ 247570 h 1166299"/>
              <a:gd name="connsiteX1" fmla="*/ 351692 w 7112977"/>
              <a:gd name="connsiteY1" fmla="*/ 62932 h 1166299"/>
              <a:gd name="connsiteX2" fmla="*/ 852854 w 7112977"/>
              <a:gd name="connsiteY2" fmla="*/ 98102 h 1166299"/>
              <a:gd name="connsiteX3" fmla="*/ 1178169 w 7112977"/>
              <a:gd name="connsiteY3" fmla="*/ 950955 h 1166299"/>
              <a:gd name="connsiteX4" fmla="*/ 2189285 w 7112977"/>
              <a:gd name="connsiteY4" fmla="*/ 1135594 h 1166299"/>
              <a:gd name="connsiteX5" fmla="*/ 2356339 w 7112977"/>
              <a:gd name="connsiteY5" fmla="*/ 379455 h 1166299"/>
              <a:gd name="connsiteX6" fmla="*/ 2910254 w 7112977"/>
              <a:gd name="connsiteY6" fmla="*/ 36555 h 1166299"/>
              <a:gd name="connsiteX7" fmla="*/ 3543300 w 7112977"/>
              <a:gd name="connsiteY7" fmla="*/ 45347 h 1166299"/>
              <a:gd name="connsiteX8" fmla="*/ 3754315 w 7112977"/>
              <a:gd name="connsiteY8" fmla="*/ 827863 h 1166299"/>
              <a:gd name="connsiteX9" fmla="*/ 4255477 w 7112977"/>
              <a:gd name="connsiteY9" fmla="*/ 1065255 h 1166299"/>
              <a:gd name="connsiteX10" fmla="*/ 4906108 w 7112977"/>
              <a:gd name="connsiteY10" fmla="*/ 1135594 h 1166299"/>
              <a:gd name="connsiteX11" fmla="*/ 5046785 w 7112977"/>
              <a:gd name="connsiteY11" fmla="*/ 739940 h 1166299"/>
              <a:gd name="connsiteX12" fmla="*/ 5257800 w 7112977"/>
              <a:gd name="connsiteY12" fmla="*/ 300324 h 1166299"/>
              <a:gd name="connsiteX13" fmla="*/ 5996354 w 7112977"/>
              <a:gd name="connsiteY13" fmla="*/ 98101 h 1166299"/>
              <a:gd name="connsiteX14" fmla="*/ 6251331 w 7112977"/>
              <a:gd name="connsiteY14" fmla="*/ 98101 h 1166299"/>
              <a:gd name="connsiteX15" fmla="*/ 6312877 w 7112977"/>
              <a:gd name="connsiteY15" fmla="*/ 810278 h 1166299"/>
              <a:gd name="connsiteX16" fmla="*/ 6726115 w 7112977"/>
              <a:gd name="connsiteY16" fmla="*/ 1100424 h 1166299"/>
              <a:gd name="connsiteX17" fmla="*/ 7112977 w 7112977"/>
              <a:gd name="connsiteY17" fmla="*/ 1161970 h 1166299"/>
              <a:gd name="connsiteX0" fmla="*/ 0 w 7112977"/>
              <a:gd name="connsiteY0" fmla="*/ 247570 h 1166299"/>
              <a:gd name="connsiteX1" fmla="*/ 351692 w 7112977"/>
              <a:gd name="connsiteY1" fmla="*/ 62932 h 1166299"/>
              <a:gd name="connsiteX2" fmla="*/ 852854 w 7112977"/>
              <a:gd name="connsiteY2" fmla="*/ 98102 h 1166299"/>
              <a:gd name="connsiteX3" fmla="*/ 1178169 w 7112977"/>
              <a:gd name="connsiteY3" fmla="*/ 950955 h 1166299"/>
              <a:gd name="connsiteX4" fmla="*/ 2189285 w 7112977"/>
              <a:gd name="connsiteY4" fmla="*/ 1135594 h 1166299"/>
              <a:gd name="connsiteX5" fmla="*/ 2356339 w 7112977"/>
              <a:gd name="connsiteY5" fmla="*/ 379455 h 1166299"/>
              <a:gd name="connsiteX6" fmla="*/ 2910254 w 7112977"/>
              <a:gd name="connsiteY6" fmla="*/ 36555 h 1166299"/>
              <a:gd name="connsiteX7" fmla="*/ 3543300 w 7112977"/>
              <a:gd name="connsiteY7" fmla="*/ 45347 h 1166299"/>
              <a:gd name="connsiteX8" fmla="*/ 3754315 w 7112977"/>
              <a:gd name="connsiteY8" fmla="*/ 827863 h 1166299"/>
              <a:gd name="connsiteX9" fmla="*/ 4255477 w 7112977"/>
              <a:gd name="connsiteY9" fmla="*/ 1065255 h 1166299"/>
              <a:gd name="connsiteX10" fmla="*/ 4906108 w 7112977"/>
              <a:gd name="connsiteY10" fmla="*/ 1135594 h 1166299"/>
              <a:gd name="connsiteX11" fmla="*/ 5046785 w 7112977"/>
              <a:gd name="connsiteY11" fmla="*/ 739940 h 1166299"/>
              <a:gd name="connsiteX12" fmla="*/ 5257800 w 7112977"/>
              <a:gd name="connsiteY12" fmla="*/ 300324 h 1166299"/>
              <a:gd name="connsiteX13" fmla="*/ 5996354 w 7112977"/>
              <a:gd name="connsiteY13" fmla="*/ 98101 h 1166299"/>
              <a:gd name="connsiteX14" fmla="*/ 6251331 w 7112977"/>
              <a:gd name="connsiteY14" fmla="*/ 98101 h 1166299"/>
              <a:gd name="connsiteX15" fmla="*/ 6312877 w 7112977"/>
              <a:gd name="connsiteY15" fmla="*/ 810278 h 1166299"/>
              <a:gd name="connsiteX16" fmla="*/ 6726115 w 7112977"/>
              <a:gd name="connsiteY16" fmla="*/ 1100424 h 1166299"/>
              <a:gd name="connsiteX17" fmla="*/ 7112977 w 7112977"/>
              <a:gd name="connsiteY17" fmla="*/ 1161970 h 116629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54315 w 7112977"/>
              <a:gd name="connsiteY8" fmla="*/ 835923 h 1174359"/>
              <a:gd name="connsiteX9" fmla="*/ 4255477 w 7112977"/>
              <a:gd name="connsiteY9" fmla="*/ 1073315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55477 w 7112977"/>
              <a:gd name="connsiteY9" fmla="*/ 1073315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81854 w 7112977"/>
              <a:gd name="connsiteY9" fmla="*/ 1099692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81854 w 7112977"/>
              <a:gd name="connsiteY9" fmla="*/ 1099692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81854 w 7112977"/>
              <a:gd name="connsiteY9" fmla="*/ 1099692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906108 w 7112977"/>
              <a:gd name="connsiteY10" fmla="*/ 1143654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257800 w 7112977"/>
              <a:gd name="connsiteY12" fmla="*/ 3083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96354 w 7112977"/>
              <a:gd name="connsiteY13" fmla="*/ 106161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51331 w 7112977"/>
              <a:gd name="connsiteY14" fmla="*/ 106161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917224 w 7112977"/>
              <a:gd name="connsiteY13" fmla="*/ 62199 h 1174359"/>
              <a:gd name="connsiteX14" fmla="*/ 6242538 w 7112977"/>
              <a:gd name="connsiteY14" fmla="*/ 79784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42538 w 7112977"/>
              <a:gd name="connsiteY14" fmla="*/ 79784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5794131 w 7112977"/>
              <a:gd name="connsiteY14" fmla="*/ 53405 h 1174359"/>
              <a:gd name="connsiteX15" fmla="*/ 6242538 w 7112977"/>
              <a:gd name="connsiteY15" fmla="*/ 79784 h 1174359"/>
              <a:gd name="connsiteX16" fmla="*/ 6312877 w 7112977"/>
              <a:gd name="connsiteY16" fmla="*/ 818338 h 1174359"/>
              <a:gd name="connsiteX17" fmla="*/ 6726115 w 7112977"/>
              <a:gd name="connsiteY17" fmla="*/ 1108484 h 1174359"/>
              <a:gd name="connsiteX18" fmla="*/ 7112977 w 7112977"/>
              <a:gd name="connsiteY18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5794131 w 7112977"/>
              <a:gd name="connsiteY14" fmla="*/ 53405 h 1174359"/>
              <a:gd name="connsiteX15" fmla="*/ 6242538 w 7112977"/>
              <a:gd name="connsiteY15" fmla="*/ 79784 h 1174359"/>
              <a:gd name="connsiteX16" fmla="*/ 6312877 w 7112977"/>
              <a:gd name="connsiteY16" fmla="*/ 818338 h 1174359"/>
              <a:gd name="connsiteX17" fmla="*/ 6726115 w 7112977"/>
              <a:gd name="connsiteY17" fmla="*/ 1108484 h 1174359"/>
              <a:gd name="connsiteX18" fmla="*/ 7112977 w 7112977"/>
              <a:gd name="connsiteY18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5697415 w 7112977"/>
              <a:gd name="connsiteY14" fmla="*/ 70989 h 1174359"/>
              <a:gd name="connsiteX15" fmla="*/ 6242538 w 7112977"/>
              <a:gd name="connsiteY15" fmla="*/ 79784 h 1174359"/>
              <a:gd name="connsiteX16" fmla="*/ 6312877 w 7112977"/>
              <a:gd name="connsiteY16" fmla="*/ 818338 h 1174359"/>
              <a:gd name="connsiteX17" fmla="*/ 6726115 w 7112977"/>
              <a:gd name="connsiteY17" fmla="*/ 1108484 h 1174359"/>
              <a:gd name="connsiteX18" fmla="*/ 7112977 w 7112977"/>
              <a:gd name="connsiteY18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42538 w 7112977"/>
              <a:gd name="connsiteY14" fmla="*/ 79784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42538 w 7112977"/>
              <a:gd name="connsiteY14" fmla="*/ 79784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42538 w 7112977"/>
              <a:gd name="connsiteY14" fmla="*/ 79784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60122 w 7112977"/>
              <a:gd name="connsiteY14" fmla="*/ 62199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60122 w 7112977"/>
              <a:gd name="connsiteY14" fmla="*/ 62199 h 1174359"/>
              <a:gd name="connsiteX15" fmla="*/ 6312877 w 7112977"/>
              <a:gd name="connsiteY15" fmla="*/ 818338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60122 w 7112977"/>
              <a:gd name="connsiteY14" fmla="*/ 62199 h 1174359"/>
              <a:gd name="connsiteX15" fmla="*/ 6409592 w 7112977"/>
              <a:gd name="connsiteY15" fmla="*/ 827130 h 1174359"/>
              <a:gd name="connsiteX16" fmla="*/ 6726115 w 7112977"/>
              <a:gd name="connsiteY16" fmla="*/ 1108484 h 1174359"/>
              <a:gd name="connsiteX17" fmla="*/ 7112977 w 7112977"/>
              <a:gd name="connsiteY17" fmla="*/ 1170030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60122 w 7112977"/>
              <a:gd name="connsiteY14" fmla="*/ 62199 h 1174359"/>
              <a:gd name="connsiteX15" fmla="*/ 6409592 w 7112977"/>
              <a:gd name="connsiteY15" fmla="*/ 827130 h 1174359"/>
              <a:gd name="connsiteX16" fmla="*/ 6726115 w 7112977"/>
              <a:gd name="connsiteY16" fmla="*/ 1108484 h 1174359"/>
              <a:gd name="connsiteX17" fmla="*/ 7112977 w 7112977"/>
              <a:gd name="connsiteY17" fmla="*/ 1143653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02924 w 7112977"/>
              <a:gd name="connsiteY13" fmla="*/ 62199 h 1174359"/>
              <a:gd name="connsiteX14" fmla="*/ 6260122 w 7112977"/>
              <a:gd name="connsiteY14" fmla="*/ 62199 h 1174359"/>
              <a:gd name="connsiteX15" fmla="*/ 6409592 w 7112977"/>
              <a:gd name="connsiteY15" fmla="*/ 827130 h 1174359"/>
              <a:gd name="connsiteX16" fmla="*/ 6726115 w 7112977"/>
              <a:gd name="connsiteY16" fmla="*/ 1108484 h 1174359"/>
              <a:gd name="connsiteX17" fmla="*/ 7112977 w 7112977"/>
              <a:gd name="connsiteY17" fmla="*/ 1143653 h 1174359"/>
              <a:gd name="connsiteX0" fmla="*/ 0 w 7112977"/>
              <a:gd name="connsiteY0" fmla="*/ 255630 h 1174359"/>
              <a:gd name="connsiteX1" fmla="*/ 351692 w 7112977"/>
              <a:gd name="connsiteY1" fmla="*/ 70992 h 1174359"/>
              <a:gd name="connsiteX2" fmla="*/ 852854 w 7112977"/>
              <a:gd name="connsiteY2" fmla="*/ 106162 h 1174359"/>
              <a:gd name="connsiteX3" fmla="*/ 1178169 w 7112977"/>
              <a:gd name="connsiteY3" fmla="*/ 959015 h 1174359"/>
              <a:gd name="connsiteX4" fmla="*/ 2189285 w 7112977"/>
              <a:gd name="connsiteY4" fmla="*/ 1143654 h 1174359"/>
              <a:gd name="connsiteX5" fmla="*/ 2356339 w 7112977"/>
              <a:gd name="connsiteY5" fmla="*/ 387515 h 1174359"/>
              <a:gd name="connsiteX6" fmla="*/ 2910254 w 7112977"/>
              <a:gd name="connsiteY6" fmla="*/ 44615 h 1174359"/>
              <a:gd name="connsiteX7" fmla="*/ 3525716 w 7112977"/>
              <a:gd name="connsiteY7" fmla="*/ 27030 h 1174359"/>
              <a:gd name="connsiteX8" fmla="*/ 3745523 w 7112977"/>
              <a:gd name="connsiteY8" fmla="*/ 879885 h 1174359"/>
              <a:gd name="connsiteX9" fmla="*/ 4229101 w 7112977"/>
              <a:gd name="connsiteY9" fmla="*/ 1117277 h 1174359"/>
              <a:gd name="connsiteX10" fmla="*/ 4888523 w 7112977"/>
              <a:gd name="connsiteY10" fmla="*/ 1108485 h 1174359"/>
              <a:gd name="connsiteX11" fmla="*/ 5046785 w 7112977"/>
              <a:gd name="connsiteY11" fmla="*/ 748000 h 1174359"/>
              <a:gd name="connsiteX12" fmla="*/ 5389685 w 7112977"/>
              <a:gd name="connsiteY12" fmla="*/ 194084 h 1174359"/>
              <a:gd name="connsiteX13" fmla="*/ 5811716 w 7112977"/>
              <a:gd name="connsiteY13" fmla="*/ 27030 h 1174359"/>
              <a:gd name="connsiteX14" fmla="*/ 6260122 w 7112977"/>
              <a:gd name="connsiteY14" fmla="*/ 62199 h 1174359"/>
              <a:gd name="connsiteX15" fmla="*/ 6409592 w 7112977"/>
              <a:gd name="connsiteY15" fmla="*/ 827130 h 1174359"/>
              <a:gd name="connsiteX16" fmla="*/ 6726115 w 7112977"/>
              <a:gd name="connsiteY16" fmla="*/ 1108484 h 1174359"/>
              <a:gd name="connsiteX17" fmla="*/ 7112977 w 7112977"/>
              <a:gd name="connsiteY17" fmla="*/ 1143653 h 1174359"/>
              <a:gd name="connsiteX0" fmla="*/ 0 w 7112977"/>
              <a:gd name="connsiteY0" fmla="*/ 257786 h 1176515"/>
              <a:gd name="connsiteX1" fmla="*/ 326292 w 7112977"/>
              <a:gd name="connsiteY1" fmla="*/ 47748 h 1176515"/>
              <a:gd name="connsiteX2" fmla="*/ 852854 w 7112977"/>
              <a:gd name="connsiteY2" fmla="*/ 108318 h 1176515"/>
              <a:gd name="connsiteX3" fmla="*/ 1178169 w 7112977"/>
              <a:gd name="connsiteY3" fmla="*/ 961171 h 1176515"/>
              <a:gd name="connsiteX4" fmla="*/ 2189285 w 7112977"/>
              <a:gd name="connsiteY4" fmla="*/ 1145810 h 1176515"/>
              <a:gd name="connsiteX5" fmla="*/ 2356339 w 7112977"/>
              <a:gd name="connsiteY5" fmla="*/ 389671 h 1176515"/>
              <a:gd name="connsiteX6" fmla="*/ 2910254 w 7112977"/>
              <a:gd name="connsiteY6" fmla="*/ 46771 h 1176515"/>
              <a:gd name="connsiteX7" fmla="*/ 3525716 w 7112977"/>
              <a:gd name="connsiteY7" fmla="*/ 29186 h 1176515"/>
              <a:gd name="connsiteX8" fmla="*/ 3745523 w 7112977"/>
              <a:gd name="connsiteY8" fmla="*/ 882041 h 1176515"/>
              <a:gd name="connsiteX9" fmla="*/ 4229101 w 7112977"/>
              <a:gd name="connsiteY9" fmla="*/ 1119433 h 1176515"/>
              <a:gd name="connsiteX10" fmla="*/ 4888523 w 7112977"/>
              <a:gd name="connsiteY10" fmla="*/ 1110641 h 1176515"/>
              <a:gd name="connsiteX11" fmla="*/ 5046785 w 7112977"/>
              <a:gd name="connsiteY11" fmla="*/ 750156 h 1176515"/>
              <a:gd name="connsiteX12" fmla="*/ 5389685 w 7112977"/>
              <a:gd name="connsiteY12" fmla="*/ 196240 h 1176515"/>
              <a:gd name="connsiteX13" fmla="*/ 5811716 w 7112977"/>
              <a:gd name="connsiteY13" fmla="*/ 29186 h 1176515"/>
              <a:gd name="connsiteX14" fmla="*/ 6260122 w 7112977"/>
              <a:gd name="connsiteY14" fmla="*/ 64355 h 1176515"/>
              <a:gd name="connsiteX15" fmla="*/ 6409592 w 7112977"/>
              <a:gd name="connsiteY15" fmla="*/ 829286 h 1176515"/>
              <a:gd name="connsiteX16" fmla="*/ 6726115 w 7112977"/>
              <a:gd name="connsiteY16" fmla="*/ 1110640 h 1176515"/>
              <a:gd name="connsiteX17" fmla="*/ 7112977 w 7112977"/>
              <a:gd name="connsiteY17" fmla="*/ 1145809 h 1176515"/>
              <a:gd name="connsiteX0" fmla="*/ 0 w 7112977"/>
              <a:gd name="connsiteY0" fmla="*/ 255631 h 1174360"/>
              <a:gd name="connsiteX1" fmla="*/ 326292 w 7112977"/>
              <a:gd name="connsiteY1" fmla="*/ 45593 h 1174360"/>
              <a:gd name="connsiteX2" fmla="*/ 852854 w 7112977"/>
              <a:gd name="connsiteY2" fmla="*/ 106163 h 1174360"/>
              <a:gd name="connsiteX3" fmla="*/ 1178169 w 7112977"/>
              <a:gd name="connsiteY3" fmla="*/ 959016 h 1174360"/>
              <a:gd name="connsiteX4" fmla="*/ 2189285 w 7112977"/>
              <a:gd name="connsiteY4" fmla="*/ 1143655 h 1174360"/>
              <a:gd name="connsiteX5" fmla="*/ 2356339 w 7112977"/>
              <a:gd name="connsiteY5" fmla="*/ 387516 h 1174360"/>
              <a:gd name="connsiteX6" fmla="*/ 2910254 w 7112977"/>
              <a:gd name="connsiteY6" fmla="*/ 44616 h 1174360"/>
              <a:gd name="connsiteX7" fmla="*/ 3525716 w 7112977"/>
              <a:gd name="connsiteY7" fmla="*/ 27031 h 1174360"/>
              <a:gd name="connsiteX8" fmla="*/ 3745523 w 7112977"/>
              <a:gd name="connsiteY8" fmla="*/ 879886 h 1174360"/>
              <a:gd name="connsiteX9" fmla="*/ 4229101 w 7112977"/>
              <a:gd name="connsiteY9" fmla="*/ 1117278 h 1174360"/>
              <a:gd name="connsiteX10" fmla="*/ 4888523 w 7112977"/>
              <a:gd name="connsiteY10" fmla="*/ 1108486 h 1174360"/>
              <a:gd name="connsiteX11" fmla="*/ 5046785 w 7112977"/>
              <a:gd name="connsiteY11" fmla="*/ 748001 h 1174360"/>
              <a:gd name="connsiteX12" fmla="*/ 5389685 w 7112977"/>
              <a:gd name="connsiteY12" fmla="*/ 194085 h 1174360"/>
              <a:gd name="connsiteX13" fmla="*/ 5811716 w 7112977"/>
              <a:gd name="connsiteY13" fmla="*/ 27031 h 1174360"/>
              <a:gd name="connsiteX14" fmla="*/ 6260122 w 7112977"/>
              <a:gd name="connsiteY14" fmla="*/ 62200 h 1174360"/>
              <a:gd name="connsiteX15" fmla="*/ 6409592 w 7112977"/>
              <a:gd name="connsiteY15" fmla="*/ 827131 h 1174360"/>
              <a:gd name="connsiteX16" fmla="*/ 6726115 w 7112977"/>
              <a:gd name="connsiteY16" fmla="*/ 1108485 h 1174360"/>
              <a:gd name="connsiteX17" fmla="*/ 7112977 w 7112977"/>
              <a:gd name="connsiteY17" fmla="*/ 1143654 h 1174360"/>
              <a:gd name="connsiteX0" fmla="*/ 0 w 7112977"/>
              <a:gd name="connsiteY0" fmla="*/ 274241 h 1193580"/>
              <a:gd name="connsiteX1" fmla="*/ 326292 w 7112977"/>
              <a:gd name="connsiteY1" fmla="*/ 64203 h 1193580"/>
              <a:gd name="connsiteX2" fmla="*/ 840154 w 7112977"/>
              <a:gd name="connsiteY2" fmla="*/ 99373 h 1193580"/>
              <a:gd name="connsiteX3" fmla="*/ 1178169 w 7112977"/>
              <a:gd name="connsiteY3" fmla="*/ 977626 h 1193580"/>
              <a:gd name="connsiteX4" fmla="*/ 2189285 w 7112977"/>
              <a:gd name="connsiteY4" fmla="*/ 1162265 h 1193580"/>
              <a:gd name="connsiteX5" fmla="*/ 2356339 w 7112977"/>
              <a:gd name="connsiteY5" fmla="*/ 406126 h 1193580"/>
              <a:gd name="connsiteX6" fmla="*/ 2910254 w 7112977"/>
              <a:gd name="connsiteY6" fmla="*/ 63226 h 1193580"/>
              <a:gd name="connsiteX7" fmla="*/ 3525716 w 7112977"/>
              <a:gd name="connsiteY7" fmla="*/ 45641 h 1193580"/>
              <a:gd name="connsiteX8" fmla="*/ 3745523 w 7112977"/>
              <a:gd name="connsiteY8" fmla="*/ 898496 h 1193580"/>
              <a:gd name="connsiteX9" fmla="*/ 4229101 w 7112977"/>
              <a:gd name="connsiteY9" fmla="*/ 1135888 h 1193580"/>
              <a:gd name="connsiteX10" fmla="*/ 4888523 w 7112977"/>
              <a:gd name="connsiteY10" fmla="*/ 1127096 h 1193580"/>
              <a:gd name="connsiteX11" fmla="*/ 5046785 w 7112977"/>
              <a:gd name="connsiteY11" fmla="*/ 766611 h 1193580"/>
              <a:gd name="connsiteX12" fmla="*/ 5389685 w 7112977"/>
              <a:gd name="connsiteY12" fmla="*/ 212695 h 1193580"/>
              <a:gd name="connsiteX13" fmla="*/ 5811716 w 7112977"/>
              <a:gd name="connsiteY13" fmla="*/ 45641 h 1193580"/>
              <a:gd name="connsiteX14" fmla="*/ 6260122 w 7112977"/>
              <a:gd name="connsiteY14" fmla="*/ 80810 h 1193580"/>
              <a:gd name="connsiteX15" fmla="*/ 6409592 w 7112977"/>
              <a:gd name="connsiteY15" fmla="*/ 845741 h 1193580"/>
              <a:gd name="connsiteX16" fmla="*/ 6726115 w 7112977"/>
              <a:gd name="connsiteY16" fmla="*/ 1127095 h 1193580"/>
              <a:gd name="connsiteX17" fmla="*/ 7112977 w 7112977"/>
              <a:gd name="connsiteY17" fmla="*/ 1162264 h 1193580"/>
              <a:gd name="connsiteX0" fmla="*/ 0 w 7112977"/>
              <a:gd name="connsiteY0" fmla="*/ 255631 h 1174970"/>
              <a:gd name="connsiteX1" fmla="*/ 326292 w 7112977"/>
              <a:gd name="connsiteY1" fmla="*/ 45593 h 1174970"/>
              <a:gd name="connsiteX2" fmla="*/ 840154 w 7112977"/>
              <a:gd name="connsiteY2" fmla="*/ 80763 h 1174970"/>
              <a:gd name="connsiteX3" fmla="*/ 1178169 w 7112977"/>
              <a:gd name="connsiteY3" fmla="*/ 959016 h 1174970"/>
              <a:gd name="connsiteX4" fmla="*/ 2189285 w 7112977"/>
              <a:gd name="connsiteY4" fmla="*/ 1143655 h 1174970"/>
              <a:gd name="connsiteX5" fmla="*/ 2356339 w 7112977"/>
              <a:gd name="connsiteY5" fmla="*/ 387516 h 1174970"/>
              <a:gd name="connsiteX6" fmla="*/ 2910254 w 7112977"/>
              <a:gd name="connsiteY6" fmla="*/ 44616 h 1174970"/>
              <a:gd name="connsiteX7" fmla="*/ 3525716 w 7112977"/>
              <a:gd name="connsiteY7" fmla="*/ 27031 h 1174970"/>
              <a:gd name="connsiteX8" fmla="*/ 3745523 w 7112977"/>
              <a:gd name="connsiteY8" fmla="*/ 879886 h 1174970"/>
              <a:gd name="connsiteX9" fmla="*/ 4229101 w 7112977"/>
              <a:gd name="connsiteY9" fmla="*/ 1117278 h 1174970"/>
              <a:gd name="connsiteX10" fmla="*/ 4888523 w 7112977"/>
              <a:gd name="connsiteY10" fmla="*/ 1108486 h 1174970"/>
              <a:gd name="connsiteX11" fmla="*/ 5046785 w 7112977"/>
              <a:gd name="connsiteY11" fmla="*/ 748001 h 1174970"/>
              <a:gd name="connsiteX12" fmla="*/ 5389685 w 7112977"/>
              <a:gd name="connsiteY12" fmla="*/ 194085 h 1174970"/>
              <a:gd name="connsiteX13" fmla="*/ 5811716 w 7112977"/>
              <a:gd name="connsiteY13" fmla="*/ 27031 h 1174970"/>
              <a:gd name="connsiteX14" fmla="*/ 6260122 w 7112977"/>
              <a:gd name="connsiteY14" fmla="*/ 62200 h 1174970"/>
              <a:gd name="connsiteX15" fmla="*/ 6409592 w 7112977"/>
              <a:gd name="connsiteY15" fmla="*/ 827131 h 1174970"/>
              <a:gd name="connsiteX16" fmla="*/ 6726115 w 7112977"/>
              <a:gd name="connsiteY16" fmla="*/ 1108485 h 1174970"/>
              <a:gd name="connsiteX17" fmla="*/ 7112977 w 7112977"/>
              <a:gd name="connsiteY17" fmla="*/ 1143654 h 1174970"/>
              <a:gd name="connsiteX0" fmla="*/ 0 w 7112977"/>
              <a:gd name="connsiteY0" fmla="*/ 255631 h 1174970"/>
              <a:gd name="connsiteX1" fmla="*/ 281842 w 7112977"/>
              <a:gd name="connsiteY1" fmla="*/ 51943 h 1174970"/>
              <a:gd name="connsiteX2" fmla="*/ 840154 w 7112977"/>
              <a:gd name="connsiteY2" fmla="*/ 80763 h 1174970"/>
              <a:gd name="connsiteX3" fmla="*/ 1178169 w 7112977"/>
              <a:gd name="connsiteY3" fmla="*/ 959016 h 1174970"/>
              <a:gd name="connsiteX4" fmla="*/ 2189285 w 7112977"/>
              <a:gd name="connsiteY4" fmla="*/ 1143655 h 1174970"/>
              <a:gd name="connsiteX5" fmla="*/ 2356339 w 7112977"/>
              <a:gd name="connsiteY5" fmla="*/ 387516 h 1174970"/>
              <a:gd name="connsiteX6" fmla="*/ 2910254 w 7112977"/>
              <a:gd name="connsiteY6" fmla="*/ 44616 h 1174970"/>
              <a:gd name="connsiteX7" fmla="*/ 3525716 w 7112977"/>
              <a:gd name="connsiteY7" fmla="*/ 27031 h 1174970"/>
              <a:gd name="connsiteX8" fmla="*/ 3745523 w 7112977"/>
              <a:gd name="connsiteY8" fmla="*/ 879886 h 1174970"/>
              <a:gd name="connsiteX9" fmla="*/ 4229101 w 7112977"/>
              <a:gd name="connsiteY9" fmla="*/ 1117278 h 1174970"/>
              <a:gd name="connsiteX10" fmla="*/ 4888523 w 7112977"/>
              <a:gd name="connsiteY10" fmla="*/ 1108486 h 1174970"/>
              <a:gd name="connsiteX11" fmla="*/ 5046785 w 7112977"/>
              <a:gd name="connsiteY11" fmla="*/ 748001 h 1174970"/>
              <a:gd name="connsiteX12" fmla="*/ 5389685 w 7112977"/>
              <a:gd name="connsiteY12" fmla="*/ 194085 h 1174970"/>
              <a:gd name="connsiteX13" fmla="*/ 5811716 w 7112977"/>
              <a:gd name="connsiteY13" fmla="*/ 27031 h 1174970"/>
              <a:gd name="connsiteX14" fmla="*/ 6260122 w 7112977"/>
              <a:gd name="connsiteY14" fmla="*/ 62200 h 1174970"/>
              <a:gd name="connsiteX15" fmla="*/ 6409592 w 7112977"/>
              <a:gd name="connsiteY15" fmla="*/ 827131 h 1174970"/>
              <a:gd name="connsiteX16" fmla="*/ 6726115 w 7112977"/>
              <a:gd name="connsiteY16" fmla="*/ 1108485 h 1174970"/>
              <a:gd name="connsiteX17" fmla="*/ 7112977 w 7112977"/>
              <a:gd name="connsiteY17" fmla="*/ 1143654 h 1174970"/>
              <a:gd name="connsiteX0" fmla="*/ 0 w 7112977"/>
              <a:gd name="connsiteY0" fmla="*/ 255631 h 1174970"/>
              <a:gd name="connsiteX1" fmla="*/ 281842 w 7112977"/>
              <a:gd name="connsiteY1" fmla="*/ 51943 h 1174970"/>
              <a:gd name="connsiteX2" fmla="*/ 840154 w 7112977"/>
              <a:gd name="connsiteY2" fmla="*/ 80763 h 1174970"/>
              <a:gd name="connsiteX3" fmla="*/ 1178169 w 7112977"/>
              <a:gd name="connsiteY3" fmla="*/ 959016 h 1174970"/>
              <a:gd name="connsiteX4" fmla="*/ 2189285 w 7112977"/>
              <a:gd name="connsiteY4" fmla="*/ 1143655 h 1174970"/>
              <a:gd name="connsiteX5" fmla="*/ 2356339 w 7112977"/>
              <a:gd name="connsiteY5" fmla="*/ 387516 h 1174970"/>
              <a:gd name="connsiteX6" fmla="*/ 2910254 w 7112977"/>
              <a:gd name="connsiteY6" fmla="*/ 44616 h 1174970"/>
              <a:gd name="connsiteX7" fmla="*/ 3525716 w 7112977"/>
              <a:gd name="connsiteY7" fmla="*/ 27031 h 1174970"/>
              <a:gd name="connsiteX8" fmla="*/ 3745523 w 7112977"/>
              <a:gd name="connsiteY8" fmla="*/ 879886 h 1174970"/>
              <a:gd name="connsiteX9" fmla="*/ 4229101 w 7112977"/>
              <a:gd name="connsiteY9" fmla="*/ 1117278 h 1174970"/>
              <a:gd name="connsiteX10" fmla="*/ 4888523 w 7112977"/>
              <a:gd name="connsiteY10" fmla="*/ 1108486 h 1174970"/>
              <a:gd name="connsiteX11" fmla="*/ 5046785 w 7112977"/>
              <a:gd name="connsiteY11" fmla="*/ 748001 h 1174970"/>
              <a:gd name="connsiteX12" fmla="*/ 5389685 w 7112977"/>
              <a:gd name="connsiteY12" fmla="*/ 194085 h 1174970"/>
              <a:gd name="connsiteX13" fmla="*/ 5811716 w 7112977"/>
              <a:gd name="connsiteY13" fmla="*/ 27031 h 1174970"/>
              <a:gd name="connsiteX14" fmla="*/ 6260122 w 7112977"/>
              <a:gd name="connsiteY14" fmla="*/ 62200 h 1174970"/>
              <a:gd name="connsiteX15" fmla="*/ 6409592 w 7112977"/>
              <a:gd name="connsiteY15" fmla="*/ 827131 h 1174970"/>
              <a:gd name="connsiteX16" fmla="*/ 6726115 w 7112977"/>
              <a:gd name="connsiteY16" fmla="*/ 1108485 h 1174970"/>
              <a:gd name="connsiteX17" fmla="*/ 7112977 w 7112977"/>
              <a:gd name="connsiteY17" fmla="*/ 1143654 h 1174970"/>
              <a:gd name="connsiteX0" fmla="*/ 0 w 7100277"/>
              <a:gd name="connsiteY0" fmla="*/ 204831 h 1174970"/>
              <a:gd name="connsiteX1" fmla="*/ 269142 w 7100277"/>
              <a:gd name="connsiteY1" fmla="*/ 5194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875823 w 7100277"/>
              <a:gd name="connsiteY10" fmla="*/ 1108486 h 1174970"/>
              <a:gd name="connsiteX11" fmla="*/ 5034085 w 7100277"/>
              <a:gd name="connsiteY11" fmla="*/ 748001 h 1174970"/>
              <a:gd name="connsiteX12" fmla="*/ 5376985 w 7100277"/>
              <a:gd name="connsiteY12" fmla="*/ 19408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875823 w 7100277"/>
              <a:gd name="connsiteY10" fmla="*/ 1108486 h 1174970"/>
              <a:gd name="connsiteX11" fmla="*/ 5034085 w 7100277"/>
              <a:gd name="connsiteY11" fmla="*/ 748001 h 1174970"/>
              <a:gd name="connsiteX12" fmla="*/ 5376985 w 7100277"/>
              <a:gd name="connsiteY12" fmla="*/ 19408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875823 w 7100277"/>
              <a:gd name="connsiteY10" fmla="*/ 1108486 h 1174970"/>
              <a:gd name="connsiteX11" fmla="*/ 5034085 w 7100277"/>
              <a:gd name="connsiteY11" fmla="*/ 74800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875823 w 7100277"/>
              <a:gd name="connsiteY10" fmla="*/ 1108486 h 1174970"/>
              <a:gd name="connsiteX11" fmla="*/ 4995985 w 7100277"/>
              <a:gd name="connsiteY11" fmla="*/ 75435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901223 w 7100277"/>
              <a:gd name="connsiteY10" fmla="*/ 1121186 h 1174970"/>
              <a:gd name="connsiteX11" fmla="*/ 4995985 w 7100277"/>
              <a:gd name="connsiteY11" fmla="*/ 75435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901223 w 7100277"/>
              <a:gd name="connsiteY10" fmla="*/ 1121186 h 1174970"/>
              <a:gd name="connsiteX11" fmla="*/ 4995985 w 7100277"/>
              <a:gd name="connsiteY11" fmla="*/ 75435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901223 w 7100277"/>
              <a:gd name="connsiteY10" fmla="*/ 1121186 h 1174970"/>
              <a:gd name="connsiteX11" fmla="*/ 5065835 w 7100277"/>
              <a:gd name="connsiteY11" fmla="*/ 54480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622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4831 h 1174970"/>
              <a:gd name="connsiteX1" fmla="*/ 313592 w 7100277"/>
              <a:gd name="connsiteY1" fmla="*/ 32893 h 1174970"/>
              <a:gd name="connsiteX2" fmla="*/ 827454 w 7100277"/>
              <a:gd name="connsiteY2" fmla="*/ 80763 h 1174970"/>
              <a:gd name="connsiteX3" fmla="*/ 1165469 w 7100277"/>
              <a:gd name="connsiteY3" fmla="*/ 959016 h 1174970"/>
              <a:gd name="connsiteX4" fmla="*/ 2176585 w 7100277"/>
              <a:gd name="connsiteY4" fmla="*/ 1143655 h 1174970"/>
              <a:gd name="connsiteX5" fmla="*/ 2343639 w 7100277"/>
              <a:gd name="connsiteY5" fmla="*/ 387516 h 1174970"/>
              <a:gd name="connsiteX6" fmla="*/ 2897554 w 7100277"/>
              <a:gd name="connsiteY6" fmla="*/ 44616 h 1174970"/>
              <a:gd name="connsiteX7" fmla="*/ 3513016 w 7100277"/>
              <a:gd name="connsiteY7" fmla="*/ 27031 h 1174970"/>
              <a:gd name="connsiteX8" fmla="*/ 3732823 w 7100277"/>
              <a:gd name="connsiteY8" fmla="*/ 879886 h 1174970"/>
              <a:gd name="connsiteX9" fmla="*/ 4216401 w 7100277"/>
              <a:gd name="connsiteY9" fmla="*/ 1117278 h 1174970"/>
              <a:gd name="connsiteX10" fmla="*/ 4901223 w 7100277"/>
              <a:gd name="connsiteY10" fmla="*/ 1121186 h 1174970"/>
              <a:gd name="connsiteX11" fmla="*/ 5065835 w 7100277"/>
              <a:gd name="connsiteY11" fmla="*/ 544801 h 1174970"/>
              <a:gd name="connsiteX12" fmla="*/ 5313485 w 7100277"/>
              <a:gd name="connsiteY12" fmla="*/ 175035 h 1174970"/>
              <a:gd name="connsiteX13" fmla="*/ 5799016 w 7100277"/>
              <a:gd name="connsiteY13" fmla="*/ 27031 h 1174970"/>
              <a:gd name="connsiteX14" fmla="*/ 6247422 w 7100277"/>
              <a:gd name="connsiteY14" fmla="*/ 24100 h 1174970"/>
              <a:gd name="connsiteX15" fmla="*/ 6396892 w 7100277"/>
              <a:gd name="connsiteY15" fmla="*/ 827131 h 1174970"/>
              <a:gd name="connsiteX16" fmla="*/ 6713415 w 7100277"/>
              <a:gd name="connsiteY16" fmla="*/ 1108485 h 1174970"/>
              <a:gd name="connsiteX17" fmla="*/ 7100277 w 7100277"/>
              <a:gd name="connsiteY17" fmla="*/ 1143654 h 1174970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96892 w 7100277"/>
              <a:gd name="connsiteY15" fmla="*/ 82851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96892 w 7100277"/>
              <a:gd name="connsiteY15" fmla="*/ 82851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52442 w 7100277"/>
              <a:gd name="connsiteY15" fmla="*/ 68246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403242 w 7100277"/>
              <a:gd name="connsiteY15" fmla="*/ 68246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403242 w 7100277"/>
              <a:gd name="connsiteY15" fmla="*/ 68246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403242 w 7100277"/>
              <a:gd name="connsiteY15" fmla="*/ 682466 h 1176355"/>
              <a:gd name="connsiteX16" fmla="*/ 6713415 w 7100277"/>
              <a:gd name="connsiteY16" fmla="*/ 11098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403242 w 7100277"/>
              <a:gd name="connsiteY15" fmla="*/ 682466 h 1176355"/>
              <a:gd name="connsiteX16" fmla="*/ 6694365 w 7100277"/>
              <a:gd name="connsiteY16" fmla="*/ 109082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55466 h 1176355"/>
              <a:gd name="connsiteX16" fmla="*/ 6694365 w 7100277"/>
              <a:gd name="connsiteY16" fmla="*/ 109082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5546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5546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13592 w 7100277"/>
              <a:gd name="connsiteY1" fmla="*/ 342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8721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83442 w 7100277"/>
              <a:gd name="connsiteY1" fmla="*/ 4062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8721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284773 w 7100277"/>
              <a:gd name="connsiteY1" fmla="*/ 34276 h 1176355"/>
              <a:gd name="connsiteX2" fmla="*/ 383442 w 7100277"/>
              <a:gd name="connsiteY2" fmla="*/ 40628 h 1176355"/>
              <a:gd name="connsiteX3" fmla="*/ 827454 w 7100277"/>
              <a:gd name="connsiteY3" fmla="*/ 82148 h 1176355"/>
              <a:gd name="connsiteX4" fmla="*/ 1165469 w 7100277"/>
              <a:gd name="connsiteY4" fmla="*/ 960401 h 1176355"/>
              <a:gd name="connsiteX5" fmla="*/ 2176585 w 7100277"/>
              <a:gd name="connsiteY5" fmla="*/ 1145040 h 1176355"/>
              <a:gd name="connsiteX6" fmla="*/ 2343639 w 7100277"/>
              <a:gd name="connsiteY6" fmla="*/ 388901 h 1176355"/>
              <a:gd name="connsiteX7" fmla="*/ 2897554 w 7100277"/>
              <a:gd name="connsiteY7" fmla="*/ 46001 h 1176355"/>
              <a:gd name="connsiteX8" fmla="*/ 3513016 w 7100277"/>
              <a:gd name="connsiteY8" fmla="*/ 28416 h 1176355"/>
              <a:gd name="connsiteX9" fmla="*/ 3732823 w 7100277"/>
              <a:gd name="connsiteY9" fmla="*/ 881271 h 1176355"/>
              <a:gd name="connsiteX10" fmla="*/ 4216401 w 7100277"/>
              <a:gd name="connsiteY10" fmla="*/ 1118663 h 1176355"/>
              <a:gd name="connsiteX11" fmla="*/ 4901223 w 7100277"/>
              <a:gd name="connsiteY11" fmla="*/ 1122571 h 1176355"/>
              <a:gd name="connsiteX12" fmla="*/ 5065835 w 7100277"/>
              <a:gd name="connsiteY12" fmla="*/ 546186 h 1176355"/>
              <a:gd name="connsiteX13" fmla="*/ 5313485 w 7100277"/>
              <a:gd name="connsiteY13" fmla="*/ 176420 h 1176355"/>
              <a:gd name="connsiteX14" fmla="*/ 5754566 w 7100277"/>
              <a:gd name="connsiteY14" fmla="*/ 22066 h 1176355"/>
              <a:gd name="connsiteX15" fmla="*/ 6247422 w 7100277"/>
              <a:gd name="connsiteY15" fmla="*/ 25485 h 1176355"/>
              <a:gd name="connsiteX16" fmla="*/ 6384192 w 7100277"/>
              <a:gd name="connsiteY16" fmla="*/ 587216 h 1176355"/>
              <a:gd name="connsiteX17" fmla="*/ 6630865 w 7100277"/>
              <a:gd name="connsiteY17" fmla="*/ 1008270 h 1176355"/>
              <a:gd name="connsiteX18" fmla="*/ 7100277 w 7100277"/>
              <a:gd name="connsiteY18" fmla="*/ 1145039 h 1176355"/>
              <a:gd name="connsiteX0" fmla="*/ 0 w 7100277"/>
              <a:gd name="connsiteY0" fmla="*/ 206216 h 1176355"/>
              <a:gd name="connsiteX1" fmla="*/ 383442 w 7100277"/>
              <a:gd name="connsiteY1" fmla="*/ 4062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8721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06216 h 1176355"/>
              <a:gd name="connsiteX1" fmla="*/ 396142 w 7100277"/>
              <a:gd name="connsiteY1" fmla="*/ 8878 h 1176355"/>
              <a:gd name="connsiteX2" fmla="*/ 827454 w 7100277"/>
              <a:gd name="connsiteY2" fmla="*/ 82148 h 1176355"/>
              <a:gd name="connsiteX3" fmla="*/ 1165469 w 7100277"/>
              <a:gd name="connsiteY3" fmla="*/ 960401 h 1176355"/>
              <a:gd name="connsiteX4" fmla="*/ 2176585 w 7100277"/>
              <a:gd name="connsiteY4" fmla="*/ 1145040 h 1176355"/>
              <a:gd name="connsiteX5" fmla="*/ 2343639 w 7100277"/>
              <a:gd name="connsiteY5" fmla="*/ 388901 h 1176355"/>
              <a:gd name="connsiteX6" fmla="*/ 2897554 w 7100277"/>
              <a:gd name="connsiteY6" fmla="*/ 46001 h 1176355"/>
              <a:gd name="connsiteX7" fmla="*/ 3513016 w 7100277"/>
              <a:gd name="connsiteY7" fmla="*/ 28416 h 1176355"/>
              <a:gd name="connsiteX8" fmla="*/ 3732823 w 7100277"/>
              <a:gd name="connsiteY8" fmla="*/ 881271 h 1176355"/>
              <a:gd name="connsiteX9" fmla="*/ 4216401 w 7100277"/>
              <a:gd name="connsiteY9" fmla="*/ 1118663 h 1176355"/>
              <a:gd name="connsiteX10" fmla="*/ 4901223 w 7100277"/>
              <a:gd name="connsiteY10" fmla="*/ 1122571 h 1176355"/>
              <a:gd name="connsiteX11" fmla="*/ 5065835 w 7100277"/>
              <a:gd name="connsiteY11" fmla="*/ 546186 h 1176355"/>
              <a:gd name="connsiteX12" fmla="*/ 5313485 w 7100277"/>
              <a:gd name="connsiteY12" fmla="*/ 176420 h 1176355"/>
              <a:gd name="connsiteX13" fmla="*/ 5754566 w 7100277"/>
              <a:gd name="connsiteY13" fmla="*/ 22066 h 1176355"/>
              <a:gd name="connsiteX14" fmla="*/ 6247422 w 7100277"/>
              <a:gd name="connsiteY14" fmla="*/ 25485 h 1176355"/>
              <a:gd name="connsiteX15" fmla="*/ 6384192 w 7100277"/>
              <a:gd name="connsiteY15" fmla="*/ 587216 h 1176355"/>
              <a:gd name="connsiteX16" fmla="*/ 6630865 w 7100277"/>
              <a:gd name="connsiteY16" fmla="*/ 1008270 h 1176355"/>
              <a:gd name="connsiteX17" fmla="*/ 7100277 w 7100277"/>
              <a:gd name="connsiteY17" fmla="*/ 1145039 h 1176355"/>
              <a:gd name="connsiteX0" fmla="*/ 0 w 7100277"/>
              <a:gd name="connsiteY0" fmla="*/ 210401 h 1180540"/>
              <a:gd name="connsiteX1" fmla="*/ 396142 w 7100277"/>
              <a:gd name="connsiteY1" fmla="*/ 13063 h 1180540"/>
              <a:gd name="connsiteX2" fmla="*/ 827454 w 7100277"/>
              <a:gd name="connsiteY2" fmla="*/ 86333 h 1180540"/>
              <a:gd name="connsiteX3" fmla="*/ 1165469 w 7100277"/>
              <a:gd name="connsiteY3" fmla="*/ 964586 h 1180540"/>
              <a:gd name="connsiteX4" fmla="*/ 2176585 w 7100277"/>
              <a:gd name="connsiteY4" fmla="*/ 1149225 h 1180540"/>
              <a:gd name="connsiteX5" fmla="*/ 2343639 w 7100277"/>
              <a:gd name="connsiteY5" fmla="*/ 393086 h 1180540"/>
              <a:gd name="connsiteX6" fmla="*/ 2897554 w 7100277"/>
              <a:gd name="connsiteY6" fmla="*/ 50186 h 1180540"/>
              <a:gd name="connsiteX7" fmla="*/ 3513016 w 7100277"/>
              <a:gd name="connsiteY7" fmla="*/ 32601 h 1180540"/>
              <a:gd name="connsiteX8" fmla="*/ 3732823 w 7100277"/>
              <a:gd name="connsiteY8" fmla="*/ 885456 h 1180540"/>
              <a:gd name="connsiteX9" fmla="*/ 4216401 w 7100277"/>
              <a:gd name="connsiteY9" fmla="*/ 1122848 h 1180540"/>
              <a:gd name="connsiteX10" fmla="*/ 4901223 w 7100277"/>
              <a:gd name="connsiteY10" fmla="*/ 1126756 h 1180540"/>
              <a:gd name="connsiteX11" fmla="*/ 5065835 w 7100277"/>
              <a:gd name="connsiteY11" fmla="*/ 550371 h 1180540"/>
              <a:gd name="connsiteX12" fmla="*/ 5313485 w 7100277"/>
              <a:gd name="connsiteY12" fmla="*/ 180605 h 1180540"/>
              <a:gd name="connsiteX13" fmla="*/ 5754566 w 7100277"/>
              <a:gd name="connsiteY13" fmla="*/ 26251 h 1180540"/>
              <a:gd name="connsiteX14" fmla="*/ 6247422 w 7100277"/>
              <a:gd name="connsiteY14" fmla="*/ 29670 h 1180540"/>
              <a:gd name="connsiteX15" fmla="*/ 6384192 w 7100277"/>
              <a:gd name="connsiteY15" fmla="*/ 591401 h 1180540"/>
              <a:gd name="connsiteX16" fmla="*/ 6630865 w 7100277"/>
              <a:gd name="connsiteY16" fmla="*/ 1012455 h 1180540"/>
              <a:gd name="connsiteX17" fmla="*/ 7100277 w 7100277"/>
              <a:gd name="connsiteY17" fmla="*/ 1149224 h 1180540"/>
              <a:gd name="connsiteX0" fmla="*/ 0 w 7087577"/>
              <a:gd name="connsiteY0" fmla="*/ 132885 h 1179224"/>
              <a:gd name="connsiteX1" fmla="*/ 383442 w 7087577"/>
              <a:gd name="connsiteY1" fmla="*/ 11747 h 1179224"/>
              <a:gd name="connsiteX2" fmla="*/ 814754 w 7087577"/>
              <a:gd name="connsiteY2" fmla="*/ 85017 h 1179224"/>
              <a:gd name="connsiteX3" fmla="*/ 1152769 w 7087577"/>
              <a:gd name="connsiteY3" fmla="*/ 963270 h 1179224"/>
              <a:gd name="connsiteX4" fmla="*/ 2163885 w 7087577"/>
              <a:gd name="connsiteY4" fmla="*/ 1147909 h 1179224"/>
              <a:gd name="connsiteX5" fmla="*/ 2330939 w 7087577"/>
              <a:gd name="connsiteY5" fmla="*/ 391770 h 1179224"/>
              <a:gd name="connsiteX6" fmla="*/ 2884854 w 7087577"/>
              <a:gd name="connsiteY6" fmla="*/ 48870 h 1179224"/>
              <a:gd name="connsiteX7" fmla="*/ 3500316 w 7087577"/>
              <a:gd name="connsiteY7" fmla="*/ 31285 h 1179224"/>
              <a:gd name="connsiteX8" fmla="*/ 3720123 w 7087577"/>
              <a:gd name="connsiteY8" fmla="*/ 884140 h 1179224"/>
              <a:gd name="connsiteX9" fmla="*/ 4203701 w 7087577"/>
              <a:gd name="connsiteY9" fmla="*/ 1121532 h 1179224"/>
              <a:gd name="connsiteX10" fmla="*/ 4888523 w 7087577"/>
              <a:gd name="connsiteY10" fmla="*/ 1125440 h 1179224"/>
              <a:gd name="connsiteX11" fmla="*/ 5053135 w 7087577"/>
              <a:gd name="connsiteY11" fmla="*/ 549055 h 1179224"/>
              <a:gd name="connsiteX12" fmla="*/ 5300785 w 7087577"/>
              <a:gd name="connsiteY12" fmla="*/ 179289 h 1179224"/>
              <a:gd name="connsiteX13" fmla="*/ 5741866 w 7087577"/>
              <a:gd name="connsiteY13" fmla="*/ 24935 h 1179224"/>
              <a:gd name="connsiteX14" fmla="*/ 6234722 w 7087577"/>
              <a:gd name="connsiteY14" fmla="*/ 28354 h 1179224"/>
              <a:gd name="connsiteX15" fmla="*/ 6371492 w 7087577"/>
              <a:gd name="connsiteY15" fmla="*/ 590085 h 1179224"/>
              <a:gd name="connsiteX16" fmla="*/ 6618165 w 7087577"/>
              <a:gd name="connsiteY16" fmla="*/ 1011139 h 1179224"/>
              <a:gd name="connsiteX17" fmla="*/ 7087577 w 7087577"/>
              <a:gd name="connsiteY17" fmla="*/ 1147908 h 1179224"/>
              <a:gd name="connsiteX0" fmla="*/ 0 w 7087577"/>
              <a:gd name="connsiteY0" fmla="*/ 130017 h 1176356"/>
              <a:gd name="connsiteX1" fmla="*/ 4405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30017 h 1176356"/>
              <a:gd name="connsiteX1" fmla="*/ 4405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30017 h 1176356"/>
              <a:gd name="connsiteX1" fmla="*/ 4405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30017 h 1176356"/>
              <a:gd name="connsiteX1" fmla="*/ 3516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04617 h 1176356"/>
              <a:gd name="connsiteX1" fmla="*/ 3516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04617 h 1176356"/>
              <a:gd name="connsiteX1" fmla="*/ 3516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225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04617 h 1176356"/>
              <a:gd name="connsiteX1" fmla="*/ 3516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479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04617 h 1176356"/>
              <a:gd name="connsiteX1" fmla="*/ 351692 w 7087577"/>
              <a:gd name="connsiteY1" fmla="*/ 15229 h 1176356"/>
              <a:gd name="connsiteX2" fmla="*/ 814754 w 7087577"/>
              <a:gd name="connsiteY2" fmla="*/ 82149 h 1176356"/>
              <a:gd name="connsiteX3" fmla="*/ 1152769 w 7087577"/>
              <a:gd name="connsiteY3" fmla="*/ 960402 h 1176356"/>
              <a:gd name="connsiteX4" fmla="*/ 2163885 w 7087577"/>
              <a:gd name="connsiteY4" fmla="*/ 1145041 h 1176356"/>
              <a:gd name="connsiteX5" fmla="*/ 2330939 w 7087577"/>
              <a:gd name="connsiteY5" fmla="*/ 388902 h 1176356"/>
              <a:gd name="connsiteX6" fmla="*/ 2884854 w 7087577"/>
              <a:gd name="connsiteY6" fmla="*/ 46002 h 1176356"/>
              <a:gd name="connsiteX7" fmla="*/ 3500316 w 7087577"/>
              <a:gd name="connsiteY7" fmla="*/ 28417 h 1176356"/>
              <a:gd name="connsiteX8" fmla="*/ 3720123 w 7087577"/>
              <a:gd name="connsiteY8" fmla="*/ 881272 h 1176356"/>
              <a:gd name="connsiteX9" fmla="*/ 4203701 w 7087577"/>
              <a:gd name="connsiteY9" fmla="*/ 1118664 h 1176356"/>
              <a:gd name="connsiteX10" fmla="*/ 4888523 w 7087577"/>
              <a:gd name="connsiteY10" fmla="*/ 1147972 h 1176356"/>
              <a:gd name="connsiteX11" fmla="*/ 5053135 w 7087577"/>
              <a:gd name="connsiteY11" fmla="*/ 546187 h 1176356"/>
              <a:gd name="connsiteX12" fmla="*/ 5300785 w 7087577"/>
              <a:gd name="connsiteY12" fmla="*/ 176421 h 1176356"/>
              <a:gd name="connsiteX13" fmla="*/ 5741866 w 7087577"/>
              <a:gd name="connsiteY13" fmla="*/ 22067 h 1176356"/>
              <a:gd name="connsiteX14" fmla="*/ 6234722 w 7087577"/>
              <a:gd name="connsiteY14" fmla="*/ 25486 h 1176356"/>
              <a:gd name="connsiteX15" fmla="*/ 6371492 w 7087577"/>
              <a:gd name="connsiteY15" fmla="*/ 587217 h 1176356"/>
              <a:gd name="connsiteX16" fmla="*/ 6618165 w 7087577"/>
              <a:gd name="connsiteY16" fmla="*/ 1008271 h 1176356"/>
              <a:gd name="connsiteX17" fmla="*/ 7087577 w 7087577"/>
              <a:gd name="connsiteY17" fmla="*/ 1145040 h 1176356"/>
              <a:gd name="connsiteX0" fmla="*/ 0 w 7087577"/>
              <a:gd name="connsiteY0" fmla="*/ 104617 h 1152984"/>
              <a:gd name="connsiteX1" fmla="*/ 351692 w 7087577"/>
              <a:gd name="connsiteY1" fmla="*/ 15229 h 1152984"/>
              <a:gd name="connsiteX2" fmla="*/ 814754 w 7087577"/>
              <a:gd name="connsiteY2" fmla="*/ 82149 h 1152984"/>
              <a:gd name="connsiteX3" fmla="*/ 1152769 w 7087577"/>
              <a:gd name="connsiteY3" fmla="*/ 960402 h 1152984"/>
              <a:gd name="connsiteX4" fmla="*/ 2163885 w 7087577"/>
              <a:gd name="connsiteY4" fmla="*/ 1145041 h 1152984"/>
              <a:gd name="connsiteX5" fmla="*/ 2330939 w 7087577"/>
              <a:gd name="connsiteY5" fmla="*/ 388902 h 1152984"/>
              <a:gd name="connsiteX6" fmla="*/ 2884854 w 7087577"/>
              <a:gd name="connsiteY6" fmla="*/ 46002 h 1152984"/>
              <a:gd name="connsiteX7" fmla="*/ 3500316 w 7087577"/>
              <a:gd name="connsiteY7" fmla="*/ 28417 h 1152984"/>
              <a:gd name="connsiteX8" fmla="*/ 3720123 w 7087577"/>
              <a:gd name="connsiteY8" fmla="*/ 881272 h 1152984"/>
              <a:gd name="connsiteX9" fmla="*/ 4203701 w 7087577"/>
              <a:gd name="connsiteY9" fmla="*/ 1118664 h 1152984"/>
              <a:gd name="connsiteX10" fmla="*/ 4888523 w 7087577"/>
              <a:gd name="connsiteY10" fmla="*/ 1147972 h 1152984"/>
              <a:gd name="connsiteX11" fmla="*/ 5053135 w 7087577"/>
              <a:gd name="connsiteY11" fmla="*/ 546187 h 1152984"/>
              <a:gd name="connsiteX12" fmla="*/ 5300785 w 7087577"/>
              <a:gd name="connsiteY12" fmla="*/ 176421 h 1152984"/>
              <a:gd name="connsiteX13" fmla="*/ 5741866 w 7087577"/>
              <a:gd name="connsiteY13" fmla="*/ 22067 h 1152984"/>
              <a:gd name="connsiteX14" fmla="*/ 6234722 w 7087577"/>
              <a:gd name="connsiteY14" fmla="*/ 25486 h 1152984"/>
              <a:gd name="connsiteX15" fmla="*/ 6371492 w 7087577"/>
              <a:gd name="connsiteY15" fmla="*/ 587217 h 1152984"/>
              <a:gd name="connsiteX16" fmla="*/ 6618165 w 7087577"/>
              <a:gd name="connsiteY16" fmla="*/ 1008271 h 1152984"/>
              <a:gd name="connsiteX17" fmla="*/ 7087577 w 7087577"/>
              <a:gd name="connsiteY17" fmla="*/ 1145040 h 1152984"/>
              <a:gd name="connsiteX0" fmla="*/ 0 w 7087577"/>
              <a:gd name="connsiteY0" fmla="*/ 104617 h 1152984"/>
              <a:gd name="connsiteX1" fmla="*/ 351692 w 7087577"/>
              <a:gd name="connsiteY1" fmla="*/ 15229 h 1152984"/>
              <a:gd name="connsiteX2" fmla="*/ 814754 w 7087577"/>
              <a:gd name="connsiteY2" fmla="*/ 82149 h 1152984"/>
              <a:gd name="connsiteX3" fmla="*/ 1152769 w 7087577"/>
              <a:gd name="connsiteY3" fmla="*/ 960402 h 1152984"/>
              <a:gd name="connsiteX4" fmla="*/ 2163885 w 7087577"/>
              <a:gd name="connsiteY4" fmla="*/ 1145041 h 1152984"/>
              <a:gd name="connsiteX5" fmla="*/ 2330939 w 7087577"/>
              <a:gd name="connsiteY5" fmla="*/ 388902 h 1152984"/>
              <a:gd name="connsiteX6" fmla="*/ 2884854 w 7087577"/>
              <a:gd name="connsiteY6" fmla="*/ 46002 h 1152984"/>
              <a:gd name="connsiteX7" fmla="*/ 3500316 w 7087577"/>
              <a:gd name="connsiteY7" fmla="*/ 28417 h 1152984"/>
              <a:gd name="connsiteX8" fmla="*/ 3720123 w 7087577"/>
              <a:gd name="connsiteY8" fmla="*/ 881272 h 1152984"/>
              <a:gd name="connsiteX9" fmla="*/ 4203701 w 7087577"/>
              <a:gd name="connsiteY9" fmla="*/ 1118664 h 1152984"/>
              <a:gd name="connsiteX10" fmla="*/ 4888523 w 7087577"/>
              <a:gd name="connsiteY10" fmla="*/ 1147972 h 1152984"/>
              <a:gd name="connsiteX11" fmla="*/ 5053135 w 7087577"/>
              <a:gd name="connsiteY11" fmla="*/ 546187 h 1152984"/>
              <a:gd name="connsiteX12" fmla="*/ 5300785 w 7087577"/>
              <a:gd name="connsiteY12" fmla="*/ 176421 h 1152984"/>
              <a:gd name="connsiteX13" fmla="*/ 5741866 w 7087577"/>
              <a:gd name="connsiteY13" fmla="*/ 22067 h 1152984"/>
              <a:gd name="connsiteX14" fmla="*/ 6234722 w 7087577"/>
              <a:gd name="connsiteY14" fmla="*/ 25486 h 1152984"/>
              <a:gd name="connsiteX15" fmla="*/ 6371492 w 7087577"/>
              <a:gd name="connsiteY15" fmla="*/ 587217 h 1152984"/>
              <a:gd name="connsiteX16" fmla="*/ 6618165 w 7087577"/>
              <a:gd name="connsiteY16" fmla="*/ 1008271 h 1152984"/>
              <a:gd name="connsiteX17" fmla="*/ 7087577 w 7087577"/>
              <a:gd name="connsiteY17" fmla="*/ 1145040 h 1152984"/>
              <a:gd name="connsiteX0" fmla="*/ 0 w 7087577"/>
              <a:gd name="connsiteY0" fmla="*/ 104617 h 1152984"/>
              <a:gd name="connsiteX1" fmla="*/ 336452 w 7087577"/>
              <a:gd name="connsiteY1" fmla="*/ 82744 h 1152984"/>
              <a:gd name="connsiteX2" fmla="*/ 814754 w 7087577"/>
              <a:gd name="connsiteY2" fmla="*/ 82149 h 1152984"/>
              <a:gd name="connsiteX3" fmla="*/ 1152769 w 7087577"/>
              <a:gd name="connsiteY3" fmla="*/ 960402 h 1152984"/>
              <a:gd name="connsiteX4" fmla="*/ 2163885 w 7087577"/>
              <a:gd name="connsiteY4" fmla="*/ 1145041 h 1152984"/>
              <a:gd name="connsiteX5" fmla="*/ 2330939 w 7087577"/>
              <a:gd name="connsiteY5" fmla="*/ 388902 h 1152984"/>
              <a:gd name="connsiteX6" fmla="*/ 2884854 w 7087577"/>
              <a:gd name="connsiteY6" fmla="*/ 46002 h 1152984"/>
              <a:gd name="connsiteX7" fmla="*/ 3500316 w 7087577"/>
              <a:gd name="connsiteY7" fmla="*/ 28417 h 1152984"/>
              <a:gd name="connsiteX8" fmla="*/ 3720123 w 7087577"/>
              <a:gd name="connsiteY8" fmla="*/ 881272 h 1152984"/>
              <a:gd name="connsiteX9" fmla="*/ 4203701 w 7087577"/>
              <a:gd name="connsiteY9" fmla="*/ 1118664 h 1152984"/>
              <a:gd name="connsiteX10" fmla="*/ 4888523 w 7087577"/>
              <a:gd name="connsiteY10" fmla="*/ 1147972 h 1152984"/>
              <a:gd name="connsiteX11" fmla="*/ 5053135 w 7087577"/>
              <a:gd name="connsiteY11" fmla="*/ 546187 h 1152984"/>
              <a:gd name="connsiteX12" fmla="*/ 5300785 w 7087577"/>
              <a:gd name="connsiteY12" fmla="*/ 176421 h 1152984"/>
              <a:gd name="connsiteX13" fmla="*/ 5741866 w 7087577"/>
              <a:gd name="connsiteY13" fmla="*/ 22067 h 1152984"/>
              <a:gd name="connsiteX14" fmla="*/ 6234722 w 7087577"/>
              <a:gd name="connsiteY14" fmla="*/ 25486 h 1152984"/>
              <a:gd name="connsiteX15" fmla="*/ 6371492 w 7087577"/>
              <a:gd name="connsiteY15" fmla="*/ 587217 h 1152984"/>
              <a:gd name="connsiteX16" fmla="*/ 6618165 w 7087577"/>
              <a:gd name="connsiteY16" fmla="*/ 1008271 h 1152984"/>
              <a:gd name="connsiteX17" fmla="*/ 7087577 w 708757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92474 w 7095197"/>
              <a:gd name="connsiteY6" fmla="*/ 46002 h 1152984"/>
              <a:gd name="connsiteX7" fmla="*/ 3507936 w 7095197"/>
              <a:gd name="connsiteY7" fmla="*/ 28417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420663 w 7095197"/>
              <a:gd name="connsiteY2" fmla="*/ 88600 h 1152984"/>
              <a:gd name="connsiteX3" fmla="*/ 822374 w 7095197"/>
              <a:gd name="connsiteY3" fmla="*/ 82149 h 1152984"/>
              <a:gd name="connsiteX4" fmla="*/ 1160389 w 7095197"/>
              <a:gd name="connsiteY4" fmla="*/ 960402 h 1152984"/>
              <a:gd name="connsiteX5" fmla="*/ 2171505 w 7095197"/>
              <a:gd name="connsiteY5" fmla="*/ 1145041 h 1152984"/>
              <a:gd name="connsiteX6" fmla="*/ 2338559 w 7095197"/>
              <a:gd name="connsiteY6" fmla="*/ 388902 h 1152984"/>
              <a:gd name="connsiteX7" fmla="*/ 2892474 w 7095197"/>
              <a:gd name="connsiteY7" fmla="*/ 46002 h 1152984"/>
              <a:gd name="connsiteX8" fmla="*/ 3507936 w 7095197"/>
              <a:gd name="connsiteY8" fmla="*/ 28417 h 1152984"/>
              <a:gd name="connsiteX9" fmla="*/ 3727743 w 7095197"/>
              <a:gd name="connsiteY9" fmla="*/ 881272 h 1152984"/>
              <a:gd name="connsiteX10" fmla="*/ 4211321 w 7095197"/>
              <a:gd name="connsiteY10" fmla="*/ 1118664 h 1152984"/>
              <a:gd name="connsiteX11" fmla="*/ 4896143 w 7095197"/>
              <a:gd name="connsiteY11" fmla="*/ 1147972 h 1152984"/>
              <a:gd name="connsiteX12" fmla="*/ 5060755 w 7095197"/>
              <a:gd name="connsiteY12" fmla="*/ 546187 h 1152984"/>
              <a:gd name="connsiteX13" fmla="*/ 5308405 w 7095197"/>
              <a:gd name="connsiteY13" fmla="*/ 176421 h 1152984"/>
              <a:gd name="connsiteX14" fmla="*/ 5749486 w 7095197"/>
              <a:gd name="connsiteY14" fmla="*/ 22067 h 1152984"/>
              <a:gd name="connsiteX15" fmla="*/ 6242342 w 7095197"/>
              <a:gd name="connsiteY15" fmla="*/ 25486 h 1152984"/>
              <a:gd name="connsiteX16" fmla="*/ 6379112 w 7095197"/>
              <a:gd name="connsiteY16" fmla="*/ 587217 h 1152984"/>
              <a:gd name="connsiteX17" fmla="*/ 6625785 w 7095197"/>
              <a:gd name="connsiteY17" fmla="*/ 1008271 h 1152984"/>
              <a:gd name="connsiteX18" fmla="*/ 7095197 w 7095197"/>
              <a:gd name="connsiteY18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420663 w 7095197"/>
              <a:gd name="connsiteY2" fmla="*/ 88600 h 1152984"/>
              <a:gd name="connsiteX3" fmla="*/ 822374 w 7095197"/>
              <a:gd name="connsiteY3" fmla="*/ 82149 h 1152984"/>
              <a:gd name="connsiteX4" fmla="*/ 1160389 w 7095197"/>
              <a:gd name="connsiteY4" fmla="*/ 960402 h 1152984"/>
              <a:gd name="connsiteX5" fmla="*/ 2171505 w 7095197"/>
              <a:gd name="connsiteY5" fmla="*/ 1145041 h 1152984"/>
              <a:gd name="connsiteX6" fmla="*/ 2338559 w 7095197"/>
              <a:gd name="connsiteY6" fmla="*/ 388902 h 1152984"/>
              <a:gd name="connsiteX7" fmla="*/ 2892474 w 7095197"/>
              <a:gd name="connsiteY7" fmla="*/ 46002 h 1152984"/>
              <a:gd name="connsiteX8" fmla="*/ 3507936 w 7095197"/>
              <a:gd name="connsiteY8" fmla="*/ 28417 h 1152984"/>
              <a:gd name="connsiteX9" fmla="*/ 3727743 w 7095197"/>
              <a:gd name="connsiteY9" fmla="*/ 881272 h 1152984"/>
              <a:gd name="connsiteX10" fmla="*/ 4211321 w 7095197"/>
              <a:gd name="connsiteY10" fmla="*/ 1118664 h 1152984"/>
              <a:gd name="connsiteX11" fmla="*/ 4896143 w 7095197"/>
              <a:gd name="connsiteY11" fmla="*/ 1147972 h 1152984"/>
              <a:gd name="connsiteX12" fmla="*/ 5060755 w 7095197"/>
              <a:gd name="connsiteY12" fmla="*/ 546187 h 1152984"/>
              <a:gd name="connsiteX13" fmla="*/ 5308405 w 7095197"/>
              <a:gd name="connsiteY13" fmla="*/ 176421 h 1152984"/>
              <a:gd name="connsiteX14" fmla="*/ 5749486 w 7095197"/>
              <a:gd name="connsiteY14" fmla="*/ 22067 h 1152984"/>
              <a:gd name="connsiteX15" fmla="*/ 6242342 w 7095197"/>
              <a:gd name="connsiteY15" fmla="*/ 25486 h 1152984"/>
              <a:gd name="connsiteX16" fmla="*/ 6379112 w 7095197"/>
              <a:gd name="connsiteY16" fmla="*/ 587217 h 1152984"/>
              <a:gd name="connsiteX17" fmla="*/ 6625785 w 7095197"/>
              <a:gd name="connsiteY17" fmla="*/ 1008271 h 1152984"/>
              <a:gd name="connsiteX18" fmla="*/ 7095197 w 7095197"/>
              <a:gd name="connsiteY18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92474 w 7095197"/>
              <a:gd name="connsiteY6" fmla="*/ 46002 h 1152984"/>
              <a:gd name="connsiteX7" fmla="*/ 3507936 w 7095197"/>
              <a:gd name="connsiteY7" fmla="*/ 28417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92474 w 7095197"/>
              <a:gd name="connsiteY6" fmla="*/ 46002 h 1152984"/>
              <a:gd name="connsiteX7" fmla="*/ 3507936 w 7095197"/>
              <a:gd name="connsiteY7" fmla="*/ 28417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92474 w 7095197"/>
              <a:gd name="connsiteY6" fmla="*/ 46002 h 1152984"/>
              <a:gd name="connsiteX7" fmla="*/ 3507936 w 7095197"/>
              <a:gd name="connsiteY7" fmla="*/ 28417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92474 w 7095197"/>
              <a:gd name="connsiteY6" fmla="*/ 46002 h 1152984"/>
              <a:gd name="connsiteX7" fmla="*/ 3507936 w 7095197"/>
              <a:gd name="connsiteY7" fmla="*/ 112812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54374 w 7095197"/>
              <a:gd name="connsiteY6" fmla="*/ 96638 h 1152984"/>
              <a:gd name="connsiteX7" fmla="*/ 3507936 w 7095197"/>
              <a:gd name="connsiteY7" fmla="*/ 112812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38559 w 7095197"/>
              <a:gd name="connsiteY5" fmla="*/ 388902 h 1152984"/>
              <a:gd name="connsiteX6" fmla="*/ 2831514 w 7095197"/>
              <a:gd name="connsiteY6" fmla="*/ 121957 h 1152984"/>
              <a:gd name="connsiteX7" fmla="*/ 3507936 w 7095197"/>
              <a:gd name="connsiteY7" fmla="*/ 112812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61419 w 7095197"/>
              <a:gd name="connsiteY5" fmla="*/ 405781 h 1152984"/>
              <a:gd name="connsiteX6" fmla="*/ 2831514 w 7095197"/>
              <a:gd name="connsiteY6" fmla="*/ 121957 h 1152984"/>
              <a:gd name="connsiteX7" fmla="*/ 3507936 w 7095197"/>
              <a:gd name="connsiteY7" fmla="*/ 112812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80572 h 1152984"/>
              <a:gd name="connsiteX1" fmla="*/ 344072 w 7095197"/>
              <a:gd name="connsiteY1" fmla="*/ 82744 h 1152984"/>
              <a:gd name="connsiteX2" fmla="*/ 822374 w 7095197"/>
              <a:gd name="connsiteY2" fmla="*/ 82149 h 1152984"/>
              <a:gd name="connsiteX3" fmla="*/ 1160389 w 7095197"/>
              <a:gd name="connsiteY3" fmla="*/ 960402 h 1152984"/>
              <a:gd name="connsiteX4" fmla="*/ 2171505 w 7095197"/>
              <a:gd name="connsiteY4" fmla="*/ 1145041 h 1152984"/>
              <a:gd name="connsiteX5" fmla="*/ 2361419 w 7095197"/>
              <a:gd name="connsiteY5" fmla="*/ 405781 h 1152984"/>
              <a:gd name="connsiteX6" fmla="*/ 2831514 w 7095197"/>
              <a:gd name="connsiteY6" fmla="*/ 121957 h 1152984"/>
              <a:gd name="connsiteX7" fmla="*/ 3507936 w 7095197"/>
              <a:gd name="connsiteY7" fmla="*/ 112812 h 1152984"/>
              <a:gd name="connsiteX8" fmla="*/ 3727743 w 7095197"/>
              <a:gd name="connsiteY8" fmla="*/ 881272 h 1152984"/>
              <a:gd name="connsiteX9" fmla="*/ 4211321 w 7095197"/>
              <a:gd name="connsiteY9" fmla="*/ 1118664 h 1152984"/>
              <a:gd name="connsiteX10" fmla="*/ 4896143 w 7095197"/>
              <a:gd name="connsiteY10" fmla="*/ 1147972 h 1152984"/>
              <a:gd name="connsiteX11" fmla="*/ 5060755 w 7095197"/>
              <a:gd name="connsiteY11" fmla="*/ 546187 h 1152984"/>
              <a:gd name="connsiteX12" fmla="*/ 5308405 w 7095197"/>
              <a:gd name="connsiteY12" fmla="*/ 176421 h 1152984"/>
              <a:gd name="connsiteX13" fmla="*/ 5749486 w 7095197"/>
              <a:gd name="connsiteY13" fmla="*/ 22067 h 1152984"/>
              <a:gd name="connsiteX14" fmla="*/ 6242342 w 7095197"/>
              <a:gd name="connsiteY14" fmla="*/ 25486 h 1152984"/>
              <a:gd name="connsiteX15" fmla="*/ 6379112 w 7095197"/>
              <a:gd name="connsiteY15" fmla="*/ 587217 h 1152984"/>
              <a:gd name="connsiteX16" fmla="*/ 6625785 w 7095197"/>
              <a:gd name="connsiteY16" fmla="*/ 1008271 h 1152984"/>
              <a:gd name="connsiteX17" fmla="*/ 7095197 w 7095197"/>
              <a:gd name="connsiteY17" fmla="*/ 1145040 h 1152984"/>
              <a:gd name="connsiteX0" fmla="*/ 0 w 7095197"/>
              <a:gd name="connsiteY0" fmla="*/ 159836 h 1132248"/>
              <a:gd name="connsiteX1" fmla="*/ 344072 w 7095197"/>
              <a:gd name="connsiteY1" fmla="*/ 62008 h 1132248"/>
              <a:gd name="connsiteX2" fmla="*/ 822374 w 7095197"/>
              <a:gd name="connsiteY2" fmla="*/ 61413 h 1132248"/>
              <a:gd name="connsiteX3" fmla="*/ 1160389 w 7095197"/>
              <a:gd name="connsiteY3" fmla="*/ 939666 h 1132248"/>
              <a:gd name="connsiteX4" fmla="*/ 2171505 w 7095197"/>
              <a:gd name="connsiteY4" fmla="*/ 1124305 h 1132248"/>
              <a:gd name="connsiteX5" fmla="*/ 2361419 w 7095197"/>
              <a:gd name="connsiteY5" fmla="*/ 385045 h 1132248"/>
              <a:gd name="connsiteX6" fmla="*/ 2831514 w 7095197"/>
              <a:gd name="connsiteY6" fmla="*/ 101221 h 1132248"/>
              <a:gd name="connsiteX7" fmla="*/ 3507936 w 7095197"/>
              <a:gd name="connsiteY7" fmla="*/ 92076 h 1132248"/>
              <a:gd name="connsiteX8" fmla="*/ 3727743 w 7095197"/>
              <a:gd name="connsiteY8" fmla="*/ 860536 h 1132248"/>
              <a:gd name="connsiteX9" fmla="*/ 4211321 w 7095197"/>
              <a:gd name="connsiteY9" fmla="*/ 1097928 h 1132248"/>
              <a:gd name="connsiteX10" fmla="*/ 4896143 w 7095197"/>
              <a:gd name="connsiteY10" fmla="*/ 1127236 h 1132248"/>
              <a:gd name="connsiteX11" fmla="*/ 5060755 w 7095197"/>
              <a:gd name="connsiteY11" fmla="*/ 525451 h 1132248"/>
              <a:gd name="connsiteX12" fmla="*/ 5308405 w 7095197"/>
              <a:gd name="connsiteY12" fmla="*/ 155685 h 1132248"/>
              <a:gd name="connsiteX13" fmla="*/ 5749486 w 7095197"/>
              <a:gd name="connsiteY13" fmla="*/ 1331 h 1132248"/>
              <a:gd name="connsiteX14" fmla="*/ 6257582 w 7095197"/>
              <a:gd name="connsiteY14" fmla="*/ 89144 h 1132248"/>
              <a:gd name="connsiteX15" fmla="*/ 6379112 w 7095197"/>
              <a:gd name="connsiteY15" fmla="*/ 566481 h 1132248"/>
              <a:gd name="connsiteX16" fmla="*/ 6625785 w 7095197"/>
              <a:gd name="connsiteY16" fmla="*/ 987535 h 1132248"/>
              <a:gd name="connsiteX17" fmla="*/ 7095197 w 7095197"/>
              <a:gd name="connsiteY17" fmla="*/ 1124304 h 1132248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308405 w 7095197"/>
              <a:gd name="connsiteY12" fmla="*/ 114590 h 1091153"/>
              <a:gd name="connsiteX13" fmla="*/ 5741866 w 7095197"/>
              <a:gd name="connsiteY13" fmla="*/ 36191 h 1091153"/>
              <a:gd name="connsiteX14" fmla="*/ 6257582 w 7095197"/>
              <a:gd name="connsiteY14" fmla="*/ 4804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741866 w 7095197"/>
              <a:gd name="connsiteY13" fmla="*/ 36191 h 1091153"/>
              <a:gd name="connsiteX14" fmla="*/ 6257582 w 7095197"/>
              <a:gd name="connsiteY14" fmla="*/ 4804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24245 h 1096657"/>
              <a:gd name="connsiteX1" fmla="*/ 344072 w 7095197"/>
              <a:gd name="connsiteY1" fmla="*/ 26417 h 1096657"/>
              <a:gd name="connsiteX2" fmla="*/ 822374 w 7095197"/>
              <a:gd name="connsiteY2" fmla="*/ 25822 h 1096657"/>
              <a:gd name="connsiteX3" fmla="*/ 1160389 w 7095197"/>
              <a:gd name="connsiteY3" fmla="*/ 904075 h 1096657"/>
              <a:gd name="connsiteX4" fmla="*/ 2171505 w 7095197"/>
              <a:gd name="connsiteY4" fmla="*/ 1088714 h 1096657"/>
              <a:gd name="connsiteX5" fmla="*/ 2361419 w 7095197"/>
              <a:gd name="connsiteY5" fmla="*/ 349454 h 1096657"/>
              <a:gd name="connsiteX6" fmla="*/ 2831514 w 7095197"/>
              <a:gd name="connsiteY6" fmla="*/ 65630 h 1096657"/>
              <a:gd name="connsiteX7" fmla="*/ 3507936 w 7095197"/>
              <a:gd name="connsiteY7" fmla="*/ 56485 h 1096657"/>
              <a:gd name="connsiteX8" fmla="*/ 3727743 w 7095197"/>
              <a:gd name="connsiteY8" fmla="*/ 824945 h 1096657"/>
              <a:gd name="connsiteX9" fmla="*/ 4211321 w 7095197"/>
              <a:gd name="connsiteY9" fmla="*/ 1062337 h 1096657"/>
              <a:gd name="connsiteX10" fmla="*/ 4896143 w 7095197"/>
              <a:gd name="connsiteY10" fmla="*/ 1091645 h 1096657"/>
              <a:gd name="connsiteX11" fmla="*/ 5060755 w 7095197"/>
              <a:gd name="connsiteY11" fmla="*/ 489860 h 1096657"/>
              <a:gd name="connsiteX12" fmla="*/ 5262685 w 7095197"/>
              <a:gd name="connsiteY12" fmla="*/ 246686 h 1096657"/>
              <a:gd name="connsiteX13" fmla="*/ 5741866 w 7095197"/>
              <a:gd name="connsiteY13" fmla="*/ 41695 h 1096657"/>
              <a:gd name="connsiteX14" fmla="*/ 6249962 w 7095197"/>
              <a:gd name="connsiteY14" fmla="*/ 19795 h 1096657"/>
              <a:gd name="connsiteX15" fmla="*/ 6379112 w 7095197"/>
              <a:gd name="connsiteY15" fmla="*/ 530890 h 1096657"/>
              <a:gd name="connsiteX16" fmla="*/ 6625785 w 7095197"/>
              <a:gd name="connsiteY16" fmla="*/ 951944 h 1096657"/>
              <a:gd name="connsiteX17" fmla="*/ 7095197 w 7095197"/>
              <a:gd name="connsiteY17" fmla="*/ 1088713 h 1096657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741866 w 7095197"/>
              <a:gd name="connsiteY13" fmla="*/ 36191 h 1091153"/>
              <a:gd name="connsiteX14" fmla="*/ 6249962 w 7095197"/>
              <a:gd name="connsiteY14" fmla="*/ 14291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665666 w 7095197"/>
              <a:gd name="connsiteY13" fmla="*/ 86828 h 1091153"/>
              <a:gd name="connsiteX14" fmla="*/ 6249962 w 7095197"/>
              <a:gd name="connsiteY14" fmla="*/ 14291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658046 w 7095197"/>
              <a:gd name="connsiteY13" fmla="*/ 61510 h 1091153"/>
              <a:gd name="connsiteX14" fmla="*/ 6249962 w 7095197"/>
              <a:gd name="connsiteY14" fmla="*/ 14291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658046 w 7095197"/>
              <a:gd name="connsiteY13" fmla="*/ 61510 h 1091153"/>
              <a:gd name="connsiteX14" fmla="*/ 6249962 w 7095197"/>
              <a:gd name="connsiteY14" fmla="*/ 3960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62685 w 7095197"/>
              <a:gd name="connsiteY12" fmla="*/ 241182 h 1091153"/>
              <a:gd name="connsiteX13" fmla="*/ 5658046 w 7095197"/>
              <a:gd name="connsiteY13" fmla="*/ 61510 h 1091153"/>
              <a:gd name="connsiteX14" fmla="*/ 6249962 w 7095197"/>
              <a:gd name="connsiteY14" fmla="*/ 3960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484356 h 1091153"/>
              <a:gd name="connsiteX12" fmla="*/ 5285545 w 7095197"/>
              <a:gd name="connsiteY12" fmla="*/ 224303 h 1091153"/>
              <a:gd name="connsiteX13" fmla="*/ 5658046 w 7095197"/>
              <a:gd name="connsiteY13" fmla="*/ 61510 h 1091153"/>
              <a:gd name="connsiteX14" fmla="*/ 6249962 w 7095197"/>
              <a:gd name="connsiteY14" fmla="*/ 3960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  <a:gd name="connsiteX0" fmla="*/ 0 w 7095197"/>
              <a:gd name="connsiteY0" fmla="*/ 118741 h 1091153"/>
              <a:gd name="connsiteX1" fmla="*/ 344072 w 7095197"/>
              <a:gd name="connsiteY1" fmla="*/ 20913 h 1091153"/>
              <a:gd name="connsiteX2" fmla="*/ 822374 w 7095197"/>
              <a:gd name="connsiteY2" fmla="*/ 20318 h 1091153"/>
              <a:gd name="connsiteX3" fmla="*/ 1160389 w 7095197"/>
              <a:gd name="connsiteY3" fmla="*/ 898571 h 1091153"/>
              <a:gd name="connsiteX4" fmla="*/ 2171505 w 7095197"/>
              <a:gd name="connsiteY4" fmla="*/ 1083210 h 1091153"/>
              <a:gd name="connsiteX5" fmla="*/ 2361419 w 7095197"/>
              <a:gd name="connsiteY5" fmla="*/ 343950 h 1091153"/>
              <a:gd name="connsiteX6" fmla="*/ 2831514 w 7095197"/>
              <a:gd name="connsiteY6" fmla="*/ 60126 h 1091153"/>
              <a:gd name="connsiteX7" fmla="*/ 3507936 w 7095197"/>
              <a:gd name="connsiteY7" fmla="*/ 50981 h 1091153"/>
              <a:gd name="connsiteX8" fmla="*/ 3727743 w 7095197"/>
              <a:gd name="connsiteY8" fmla="*/ 819441 h 1091153"/>
              <a:gd name="connsiteX9" fmla="*/ 4211321 w 7095197"/>
              <a:gd name="connsiteY9" fmla="*/ 1056833 h 1091153"/>
              <a:gd name="connsiteX10" fmla="*/ 4896143 w 7095197"/>
              <a:gd name="connsiteY10" fmla="*/ 1086141 h 1091153"/>
              <a:gd name="connsiteX11" fmla="*/ 5060755 w 7095197"/>
              <a:gd name="connsiteY11" fmla="*/ 518113 h 1091153"/>
              <a:gd name="connsiteX12" fmla="*/ 5285545 w 7095197"/>
              <a:gd name="connsiteY12" fmla="*/ 224303 h 1091153"/>
              <a:gd name="connsiteX13" fmla="*/ 5658046 w 7095197"/>
              <a:gd name="connsiteY13" fmla="*/ 61510 h 1091153"/>
              <a:gd name="connsiteX14" fmla="*/ 6249962 w 7095197"/>
              <a:gd name="connsiteY14" fmla="*/ 39609 h 1091153"/>
              <a:gd name="connsiteX15" fmla="*/ 6379112 w 7095197"/>
              <a:gd name="connsiteY15" fmla="*/ 525386 h 1091153"/>
              <a:gd name="connsiteX16" fmla="*/ 6625785 w 7095197"/>
              <a:gd name="connsiteY16" fmla="*/ 946440 h 1091153"/>
              <a:gd name="connsiteX17" fmla="*/ 7095197 w 7095197"/>
              <a:gd name="connsiteY17" fmla="*/ 1083209 h 109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95197" h="1091153">
                <a:moveTo>
                  <a:pt x="0" y="118741"/>
                </a:moveTo>
                <a:cubicBezTo>
                  <a:pt x="79884" y="84244"/>
                  <a:pt x="207010" y="37317"/>
                  <a:pt x="344072" y="20913"/>
                </a:cubicBezTo>
                <a:cubicBezTo>
                  <a:pt x="481134" y="4509"/>
                  <a:pt x="625361" y="-16245"/>
                  <a:pt x="822374" y="20318"/>
                </a:cubicBezTo>
                <a:cubicBezTo>
                  <a:pt x="897467" y="242549"/>
                  <a:pt x="935534" y="721422"/>
                  <a:pt x="1160389" y="898571"/>
                </a:cubicBezTo>
                <a:cubicBezTo>
                  <a:pt x="1385244" y="1075720"/>
                  <a:pt x="1932159" y="1109587"/>
                  <a:pt x="2171505" y="1083210"/>
                </a:cubicBezTo>
                <a:cubicBezTo>
                  <a:pt x="2227189" y="850214"/>
                  <a:pt x="2251418" y="514464"/>
                  <a:pt x="2361419" y="343950"/>
                </a:cubicBezTo>
                <a:cubicBezTo>
                  <a:pt x="2471420" y="173436"/>
                  <a:pt x="2640428" y="108954"/>
                  <a:pt x="2831514" y="60126"/>
                </a:cubicBezTo>
                <a:cubicBezTo>
                  <a:pt x="3022600" y="11298"/>
                  <a:pt x="3340882" y="15812"/>
                  <a:pt x="3507936" y="50981"/>
                </a:cubicBezTo>
                <a:cubicBezTo>
                  <a:pt x="3551897" y="253204"/>
                  <a:pt x="3610512" y="651799"/>
                  <a:pt x="3727743" y="819441"/>
                </a:cubicBezTo>
                <a:cubicBezTo>
                  <a:pt x="3844974" y="987083"/>
                  <a:pt x="4016588" y="1012383"/>
                  <a:pt x="4211321" y="1056833"/>
                </a:cubicBezTo>
                <a:cubicBezTo>
                  <a:pt x="4406054" y="1101283"/>
                  <a:pt x="4692455" y="1087606"/>
                  <a:pt x="4896143" y="1086141"/>
                </a:cubicBezTo>
                <a:cubicBezTo>
                  <a:pt x="4952805" y="854122"/>
                  <a:pt x="4995855" y="661753"/>
                  <a:pt x="5060755" y="518113"/>
                </a:cubicBezTo>
                <a:cubicBezTo>
                  <a:pt x="5125655" y="374473"/>
                  <a:pt x="5185997" y="300404"/>
                  <a:pt x="5285545" y="224303"/>
                </a:cubicBezTo>
                <a:cubicBezTo>
                  <a:pt x="5385094" y="148203"/>
                  <a:pt x="5497310" y="92292"/>
                  <a:pt x="5658046" y="61510"/>
                </a:cubicBezTo>
                <a:cubicBezTo>
                  <a:pt x="5818782" y="30728"/>
                  <a:pt x="5994986" y="18387"/>
                  <a:pt x="6249962" y="39609"/>
                </a:cubicBezTo>
                <a:cubicBezTo>
                  <a:pt x="6299785" y="326336"/>
                  <a:pt x="6316475" y="374248"/>
                  <a:pt x="6379112" y="525386"/>
                </a:cubicBezTo>
                <a:cubicBezTo>
                  <a:pt x="6441749" y="676524"/>
                  <a:pt x="6506438" y="853470"/>
                  <a:pt x="6625785" y="946440"/>
                </a:cubicBezTo>
                <a:cubicBezTo>
                  <a:pt x="6745132" y="1039410"/>
                  <a:pt x="6958917" y="1097374"/>
                  <a:pt x="7095197" y="1083209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00" name="Полилиния 3903"/>
          <p:cNvSpPr/>
          <p:nvPr/>
        </p:nvSpPr>
        <p:spPr>
          <a:xfrm>
            <a:off x="966441" y="1624111"/>
            <a:ext cx="7086600" cy="1012825"/>
          </a:xfrm>
          <a:custGeom>
            <a:avLst/>
            <a:gdLst>
              <a:gd name="connsiteX0" fmla="*/ 0 w 7109460"/>
              <a:gd name="connsiteY0" fmla="*/ 452683 h 1036989"/>
              <a:gd name="connsiteX1" fmla="*/ 998220 w 7109460"/>
              <a:gd name="connsiteY1" fmla="*/ 178363 h 1036989"/>
              <a:gd name="connsiteX2" fmla="*/ 1729740 w 7109460"/>
              <a:gd name="connsiteY2" fmla="*/ 277423 h 1036989"/>
              <a:gd name="connsiteX3" fmla="*/ 2331720 w 7109460"/>
              <a:gd name="connsiteY3" fmla="*/ 871783 h 1036989"/>
              <a:gd name="connsiteX4" fmla="*/ 2590800 w 7109460"/>
              <a:gd name="connsiteY4" fmla="*/ 1008943 h 1036989"/>
              <a:gd name="connsiteX5" fmla="*/ 3307080 w 7109460"/>
              <a:gd name="connsiteY5" fmla="*/ 658423 h 1036989"/>
              <a:gd name="connsiteX6" fmla="*/ 3718560 w 7109460"/>
              <a:gd name="connsiteY6" fmla="*/ 3103 h 1036989"/>
              <a:gd name="connsiteX7" fmla="*/ 4556760 w 7109460"/>
              <a:gd name="connsiteY7" fmla="*/ 437443 h 1036989"/>
              <a:gd name="connsiteX8" fmla="*/ 5097780 w 7109460"/>
              <a:gd name="connsiteY8" fmla="*/ 1031803 h 1036989"/>
              <a:gd name="connsiteX9" fmla="*/ 5829300 w 7109460"/>
              <a:gd name="connsiteY9" fmla="*/ 688903 h 1036989"/>
              <a:gd name="connsiteX10" fmla="*/ 6339840 w 7109460"/>
              <a:gd name="connsiteY10" fmla="*/ 48823 h 1036989"/>
              <a:gd name="connsiteX11" fmla="*/ 6743700 w 7109460"/>
              <a:gd name="connsiteY11" fmla="*/ 102163 h 1036989"/>
              <a:gd name="connsiteX12" fmla="*/ 7109460 w 7109460"/>
              <a:gd name="connsiteY12" fmla="*/ 475543 h 1036989"/>
              <a:gd name="connsiteX0" fmla="*/ 0 w 7109460"/>
              <a:gd name="connsiteY0" fmla="*/ 452683 h 1036989"/>
              <a:gd name="connsiteX1" fmla="*/ 1097280 w 7109460"/>
              <a:gd name="connsiteY1" fmla="*/ 132643 h 1036989"/>
              <a:gd name="connsiteX2" fmla="*/ 1729740 w 7109460"/>
              <a:gd name="connsiteY2" fmla="*/ 277423 h 1036989"/>
              <a:gd name="connsiteX3" fmla="*/ 2331720 w 7109460"/>
              <a:gd name="connsiteY3" fmla="*/ 871783 h 1036989"/>
              <a:gd name="connsiteX4" fmla="*/ 2590800 w 7109460"/>
              <a:gd name="connsiteY4" fmla="*/ 1008943 h 1036989"/>
              <a:gd name="connsiteX5" fmla="*/ 3307080 w 7109460"/>
              <a:gd name="connsiteY5" fmla="*/ 658423 h 1036989"/>
              <a:gd name="connsiteX6" fmla="*/ 3718560 w 7109460"/>
              <a:gd name="connsiteY6" fmla="*/ 3103 h 1036989"/>
              <a:gd name="connsiteX7" fmla="*/ 4556760 w 7109460"/>
              <a:gd name="connsiteY7" fmla="*/ 437443 h 1036989"/>
              <a:gd name="connsiteX8" fmla="*/ 5097780 w 7109460"/>
              <a:gd name="connsiteY8" fmla="*/ 1031803 h 1036989"/>
              <a:gd name="connsiteX9" fmla="*/ 5829300 w 7109460"/>
              <a:gd name="connsiteY9" fmla="*/ 688903 h 1036989"/>
              <a:gd name="connsiteX10" fmla="*/ 6339840 w 7109460"/>
              <a:gd name="connsiteY10" fmla="*/ 48823 h 1036989"/>
              <a:gd name="connsiteX11" fmla="*/ 6743700 w 7109460"/>
              <a:gd name="connsiteY11" fmla="*/ 102163 h 1036989"/>
              <a:gd name="connsiteX12" fmla="*/ 7109460 w 7109460"/>
              <a:gd name="connsiteY12" fmla="*/ 475543 h 1036989"/>
              <a:gd name="connsiteX0" fmla="*/ 0 w 7109460"/>
              <a:gd name="connsiteY0" fmla="*/ 452683 h 1036989"/>
              <a:gd name="connsiteX1" fmla="*/ 1097280 w 7109460"/>
              <a:gd name="connsiteY1" fmla="*/ 132643 h 1036989"/>
              <a:gd name="connsiteX2" fmla="*/ 1668780 w 7109460"/>
              <a:gd name="connsiteY2" fmla="*/ 452683 h 1036989"/>
              <a:gd name="connsiteX3" fmla="*/ 2331720 w 7109460"/>
              <a:gd name="connsiteY3" fmla="*/ 871783 h 1036989"/>
              <a:gd name="connsiteX4" fmla="*/ 2590800 w 7109460"/>
              <a:gd name="connsiteY4" fmla="*/ 1008943 h 1036989"/>
              <a:gd name="connsiteX5" fmla="*/ 3307080 w 7109460"/>
              <a:gd name="connsiteY5" fmla="*/ 658423 h 1036989"/>
              <a:gd name="connsiteX6" fmla="*/ 3718560 w 7109460"/>
              <a:gd name="connsiteY6" fmla="*/ 3103 h 1036989"/>
              <a:gd name="connsiteX7" fmla="*/ 4556760 w 7109460"/>
              <a:gd name="connsiteY7" fmla="*/ 437443 h 1036989"/>
              <a:gd name="connsiteX8" fmla="*/ 5097780 w 7109460"/>
              <a:gd name="connsiteY8" fmla="*/ 1031803 h 1036989"/>
              <a:gd name="connsiteX9" fmla="*/ 5829300 w 7109460"/>
              <a:gd name="connsiteY9" fmla="*/ 688903 h 1036989"/>
              <a:gd name="connsiteX10" fmla="*/ 6339840 w 7109460"/>
              <a:gd name="connsiteY10" fmla="*/ 48823 h 1036989"/>
              <a:gd name="connsiteX11" fmla="*/ 6743700 w 7109460"/>
              <a:gd name="connsiteY11" fmla="*/ 102163 h 1036989"/>
              <a:gd name="connsiteX12" fmla="*/ 7109460 w 710946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61160 w 7101840"/>
              <a:gd name="connsiteY2" fmla="*/ 452683 h 1036989"/>
              <a:gd name="connsiteX3" fmla="*/ 2324100 w 7101840"/>
              <a:gd name="connsiteY3" fmla="*/ 871783 h 1036989"/>
              <a:gd name="connsiteX4" fmla="*/ 2583180 w 7101840"/>
              <a:gd name="connsiteY4" fmla="*/ 100894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61160 w 7101840"/>
              <a:gd name="connsiteY2" fmla="*/ 452683 h 1036989"/>
              <a:gd name="connsiteX3" fmla="*/ 2324100 w 7101840"/>
              <a:gd name="connsiteY3" fmla="*/ 871783 h 1036989"/>
              <a:gd name="connsiteX4" fmla="*/ 2583180 w 7101840"/>
              <a:gd name="connsiteY4" fmla="*/ 100894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76400 w 7101840"/>
              <a:gd name="connsiteY2" fmla="*/ 475543 h 1036989"/>
              <a:gd name="connsiteX3" fmla="*/ 2324100 w 7101840"/>
              <a:gd name="connsiteY3" fmla="*/ 871783 h 1036989"/>
              <a:gd name="connsiteX4" fmla="*/ 2583180 w 7101840"/>
              <a:gd name="connsiteY4" fmla="*/ 100894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76400 w 7101840"/>
              <a:gd name="connsiteY2" fmla="*/ 475543 h 1036989"/>
              <a:gd name="connsiteX3" fmla="*/ 2324100 w 7101840"/>
              <a:gd name="connsiteY3" fmla="*/ 871783 h 1036989"/>
              <a:gd name="connsiteX4" fmla="*/ 2583180 w 7101840"/>
              <a:gd name="connsiteY4" fmla="*/ 100894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76400 w 7101840"/>
              <a:gd name="connsiteY2" fmla="*/ 475543 h 1036989"/>
              <a:gd name="connsiteX3" fmla="*/ 2278380 w 7101840"/>
              <a:gd name="connsiteY3" fmla="*/ 947983 h 1036989"/>
              <a:gd name="connsiteX4" fmla="*/ 2583180 w 7101840"/>
              <a:gd name="connsiteY4" fmla="*/ 100894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76400 w 7101840"/>
              <a:gd name="connsiteY2" fmla="*/ 475543 h 1036989"/>
              <a:gd name="connsiteX3" fmla="*/ 2278380 w 7101840"/>
              <a:gd name="connsiteY3" fmla="*/ 947983 h 1036989"/>
              <a:gd name="connsiteX4" fmla="*/ 2804160 w 7101840"/>
              <a:gd name="connsiteY4" fmla="*/ 90988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8863 h 1036989"/>
              <a:gd name="connsiteX1" fmla="*/ 1089660 w 7101840"/>
              <a:gd name="connsiteY1" fmla="*/ 132643 h 1036989"/>
              <a:gd name="connsiteX2" fmla="*/ 1676400 w 7101840"/>
              <a:gd name="connsiteY2" fmla="*/ 475543 h 1036989"/>
              <a:gd name="connsiteX3" fmla="*/ 2339340 w 7101840"/>
              <a:gd name="connsiteY3" fmla="*/ 978463 h 1036989"/>
              <a:gd name="connsiteX4" fmla="*/ 2804160 w 7101840"/>
              <a:gd name="connsiteY4" fmla="*/ 909883 h 1036989"/>
              <a:gd name="connsiteX5" fmla="*/ 3299460 w 7101840"/>
              <a:gd name="connsiteY5" fmla="*/ 658423 h 1036989"/>
              <a:gd name="connsiteX6" fmla="*/ 3710940 w 7101840"/>
              <a:gd name="connsiteY6" fmla="*/ 3103 h 1036989"/>
              <a:gd name="connsiteX7" fmla="*/ 4549140 w 7101840"/>
              <a:gd name="connsiteY7" fmla="*/ 437443 h 1036989"/>
              <a:gd name="connsiteX8" fmla="*/ 5090160 w 7101840"/>
              <a:gd name="connsiteY8" fmla="*/ 1031803 h 1036989"/>
              <a:gd name="connsiteX9" fmla="*/ 5821680 w 7101840"/>
              <a:gd name="connsiteY9" fmla="*/ 688903 h 1036989"/>
              <a:gd name="connsiteX10" fmla="*/ 6332220 w 7101840"/>
              <a:gd name="connsiteY10" fmla="*/ 48823 h 1036989"/>
              <a:gd name="connsiteX11" fmla="*/ 6736080 w 7101840"/>
              <a:gd name="connsiteY11" fmla="*/ 102163 h 1036989"/>
              <a:gd name="connsiteX12" fmla="*/ 7101840 w 7101840"/>
              <a:gd name="connsiteY12" fmla="*/ 475543 h 1036989"/>
              <a:gd name="connsiteX0" fmla="*/ 0 w 7101840"/>
              <a:gd name="connsiteY0" fmla="*/ 365779 h 1033905"/>
              <a:gd name="connsiteX1" fmla="*/ 1089660 w 7101840"/>
              <a:gd name="connsiteY1" fmla="*/ 129559 h 1033905"/>
              <a:gd name="connsiteX2" fmla="*/ 1676400 w 7101840"/>
              <a:gd name="connsiteY2" fmla="*/ 472459 h 1033905"/>
              <a:gd name="connsiteX3" fmla="*/ 2339340 w 7101840"/>
              <a:gd name="connsiteY3" fmla="*/ 975379 h 1033905"/>
              <a:gd name="connsiteX4" fmla="*/ 2804160 w 7101840"/>
              <a:gd name="connsiteY4" fmla="*/ 906799 h 1033905"/>
              <a:gd name="connsiteX5" fmla="*/ 3086100 w 7101840"/>
              <a:gd name="connsiteY5" fmla="*/ 449599 h 1033905"/>
              <a:gd name="connsiteX6" fmla="*/ 3710940 w 7101840"/>
              <a:gd name="connsiteY6" fmla="*/ 19 h 1033905"/>
              <a:gd name="connsiteX7" fmla="*/ 4549140 w 7101840"/>
              <a:gd name="connsiteY7" fmla="*/ 434359 h 1033905"/>
              <a:gd name="connsiteX8" fmla="*/ 5090160 w 7101840"/>
              <a:gd name="connsiteY8" fmla="*/ 1028719 h 1033905"/>
              <a:gd name="connsiteX9" fmla="*/ 5821680 w 7101840"/>
              <a:gd name="connsiteY9" fmla="*/ 685819 h 1033905"/>
              <a:gd name="connsiteX10" fmla="*/ 6332220 w 7101840"/>
              <a:gd name="connsiteY10" fmla="*/ 45739 h 1033905"/>
              <a:gd name="connsiteX11" fmla="*/ 6736080 w 7101840"/>
              <a:gd name="connsiteY11" fmla="*/ 99079 h 1033905"/>
              <a:gd name="connsiteX12" fmla="*/ 7101840 w 7101840"/>
              <a:gd name="connsiteY12" fmla="*/ 472459 h 1033905"/>
              <a:gd name="connsiteX0" fmla="*/ 0 w 7101840"/>
              <a:gd name="connsiteY0" fmla="*/ 365779 h 1033905"/>
              <a:gd name="connsiteX1" fmla="*/ 1089660 w 7101840"/>
              <a:gd name="connsiteY1" fmla="*/ 129559 h 1033905"/>
              <a:gd name="connsiteX2" fmla="*/ 1676400 w 7101840"/>
              <a:gd name="connsiteY2" fmla="*/ 472459 h 1033905"/>
              <a:gd name="connsiteX3" fmla="*/ 2339340 w 7101840"/>
              <a:gd name="connsiteY3" fmla="*/ 975379 h 1033905"/>
              <a:gd name="connsiteX4" fmla="*/ 2788920 w 7101840"/>
              <a:gd name="connsiteY4" fmla="*/ 853459 h 1033905"/>
              <a:gd name="connsiteX5" fmla="*/ 3086100 w 7101840"/>
              <a:gd name="connsiteY5" fmla="*/ 449599 h 1033905"/>
              <a:gd name="connsiteX6" fmla="*/ 3710940 w 7101840"/>
              <a:gd name="connsiteY6" fmla="*/ 19 h 1033905"/>
              <a:gd name="connsiteX7" fmla="*/ 4549140 w 7101840"/>
              <a:gd name="connsiteY7" fmla="*/ 434359 h 1033905"/>
              <a:gd name="connsiteX8" fmla="*/ 5090160 w 7101840"/>
              <a:gd name="connsiteY8" fmla="*/ 1028719 h 1033905"/>
              <a:gd name="connsiteX9" fmla="*/ 5821680 w 7101840"/>
              <a:gd name="connsiteY9" fmla="*/ 685819 h 1033905"/>
              <a:gd name="connsiteX10" fmla="*/ 6332220 w 7101840"/>
              <a:gd name="connsiteY10" fmla="*/ 45739 h 1033905"/>
              <a:gd name="connsiteX11" fmla="*/ 6736080 w 7101840"/>
              <a:gd name="connsiteY11" fmla="*/ 99079 h 1033905"/>
              <a:gd name="connsiteX12" fmla="*/ 7101840 w 7101840"/>
              <a:gd name="connsiteY12" fmla="*/ 472459 h 1033905"/>
              <a:gd name="connsiteX0" fmla="*/ 0 w 7101840"/>
              <a:gd name="connsiteY0" fmla="*/ 365478 h 1033604"/>
              <a:gd name="connsiteX1" fmla="*/ 1089660 w 7101840"/>
              <a:gd name="connsiteY1" fmla="*/ 129258 h 1033604"/>
              <a:gd name="connsiteX2" fmla="*/ 1676400 w 7101840"/>
              <a:gd name="connsiteY2" fmla="*/ 472158 h 1033604"/>
              <a:gd name="connsiteX3" fmla="*/ 2339340 w 7101840"/>
              <a:gd name="connsiteY3" fmla="*/ 975078 h 1033604"/>
              <a:gd name="connsiteX4" fmla="*/ 2788920 w 7101840"/>
              <a:gd name="connsiteY4" fmla="*/ 853158 h 1033604"/>
              <a:gd name="connsiteX5" fmla="*/ 3086100 w 7101840"/>
              <a:gd name="connsiteY5" fmla="*/ 449298 h 1033604"/>
              <a:gd name="connsiteX6" fmla="*/ 3787140 w 7101840"/>
              <a:gd name="connsiteY6" fmla="*/ 106398 h 1033604"/>
              <a:gd name="connsiteX7" fmla="*/ 4549140 w 7101840"/>
              <a:gd name="connsiteY7" fmla="*/ 434058 h 1033604"/>
              <a:gd name="connsiteX8" fmla="*/ 5090160 w 7101840"/>
              <a:gd name="connsiteY8" fmla="*/ 1028418 h 1033604"/>
              <a:gd name="connsiteX9" fmla="*/ 5821680 w 7101840"/>
              <a:gd name="connsiteY9" fmla="*/ 685518 h 1033604"/>
              <a:gd name="connsiteX10" fmla="*/ 6332220 w 7101840"/>
              <a:gd name="connsiteY10" fmla="*/ 45438 h 1033604"/>
              <a:gd name="connsiteX11" fmla="*/ 6736080 w 7101840"/>
              <a:gd name="connsiteY11" fmla="*/ 98778 h 1033604"/>
              <a:gd name="connsiteX12" fmla="*/ 7101840 w 7101840"/>
              <a:gd name="connsiteY12" fmla="*/ 472158 h 1033604"/>
              <a:gd name="connsiteX0" fmla="*/ 0 w 7101840"/>
              <a:gd name="connsiteY0" fmla="*/ 365478 h 1033604"/>
              <a:gd name="connsiteX1" fmla="*/ 1089660 w 7101840"/>
              <a:gd name="connsiteY1" fmla="*/ 129258 h 1033604"/>
              <a:gd name="connsiteX2" fmla="*/ 1676400 w 7101840"/>
              <a:gd name="connsiteY2" fmla="*/ 472158 h 1033604"/>
              <a:gd name="connsiteX3" fmla="*/ 2339340 w 7101840"/>
              <a:gd name="connsiteY3" fmla="*/ 975078 h 1033604"/>
              <a:gd name="connsiteX4" fmla="*/ 2788920 w 7101840"/>
              <a:gd name="connsiteY4" fmla="*/ 853158 h 1033604"/>
              <a:gd name="connsiteX5" fmla="*/ 3230880 w 7101840"/>
              <a:gd name="connsiteY5" fmla="*/ 365478 h 1033604"/>
              <a:gd name="connsiteX6" fmla="*/ 3787140 w 7101840"/>
              <a:gd name="connsiteY6" fmla="*/ 106398 h 1033604"/>
              <a:gd name="connsiteX7" fmla="*/ 4549140 w 7101840"/>
              <a:gd name="connsiteY7" fmla="*/ 434058 h 1033604"/>
              <a:gd name="connsiteX8" fmla="*/ 5090160 w 7101840"/>
              <a:gd name="connsiteY8" fmla="*/ 1028418 h 1033604"/>
              <a:gd name="connsiteX9" fmla="*/ 5821680 w 7101840"/>
              <a:gd name="connsiteY9" fmla="*/ 685518 h 1033604"/>
              <a:gd name="connsiteX10" fmla="*/ 6332220 w 7101840"/>
              <a:gd name="connsiteY10" fmla="*/ 45438 h 1033604"/>
              <a:gd name="connsiteX11" fmla="*/ 6736080 w 7101840"/>
              <a:gd name="connsiteY11" fmla="*/ 98778 h 1033604"/>
              <a:gd name="connsiteX12" fmla="*/ 7101840 w 7101840"/>
              <a:gd name="connsiteY12" fmla="*/ 472158 h 1033604"/>
              <a:gd name="connsiteX0" fmla="*/ 0 w 7101840"/>
              <a:gd name="connsiteY0" fmla="*/ 365478 h 1030022"/>
              <a:gd name="connsiteX1" fmla="*/ 1089660 w 7101840"/>
              <a:gd name="connsiteY1" fmla="*/ 129258 h 1030022"/>
              <a:gd name="connsiteX2" fmla="*/ 1676400 w 7101840"/>
              <a:gd name="connsiteY2" fmla="*/ 472158 h 1030022"/>
              <a:gd name="connsiteX3" fmla="*/ 2339340 w 7101840"/>
              <a:gd name="connsiteY3" fmla="*/ 975078 h 1030022"/>
              <a:gd name="connsiteX4" fmla="*/ 2788920 w 7101840"/>
              <a:gd name="connsiteY4" fmla="*/ 853158 h 1030022"/>
              <a:gd name="connsiteX5" fmla="*/ 3230880 w 7101840"/>
              <a:gd name="connsiteY5" fmla="*/ 365478 h 1030022"/>
              <a:gd name="connsiteX6" fmla="*/ 3787140 w 7101840"/>
              <a:gd name="connsiteY6" fmla="*/ 106398 h 1030022"/>
              <a:gd name="connsiteX7" fmla="*/ 4351020 w 7101840"/>
              <a:gd name="connsiteY7" fmla="*/ 555978 h 1030022"/>
              <a:gd name="connsiteX8" fmla="*/ 5090160 w 7101840"/>
              <a:gd name="connsiteY8" fmla="*/ 1028418 h 1030022"/>
              <a:gd name="connsiteX9" fmla="*/ 5821680 w 7101840"/>
              <a:gd name="connsiteY9" fmla="*/ 685518 h 1030022"/>
              <a:gd name="connsiteX10" fmla="*/ 6332220 w 7101840"/>
              <a:gd name="connsiteY10" fmla="*/ 45438 h 1030022"/>
              <a:gd name="connsiteX11" fmla="*/ 6736080 w 7101840"/>
              <a:gd name="connsiteY11" fmla="*/ 98778 h 1030022"/>
              <a:gd name="connsiteX12" fmla="*/ 7101840 w 7101840"/>
              <a:gd name="connsiteY12" fmla="*/ 472158 h 1030022"/>
              <a:gd name="connsiteX0" fmla="*/ 0 w 7101840"/>
              <a:gd name="connsiteY0" fmla="*/ 365478 h 1030380"/>
              <a:gd name="connsiteX1" fmla="*/ 1089660 w 7101840"/>
              <a:gd name="connsiteY1" fmla="*/ 129258 h 1030380"/>
              <a:gd name="connsiteX2" fmla="*/ 1676400 w 7101840"/>
              <a:gd name="connsiteY2" fmla="*/ 472158 h 1030380"/>
              <a:gd name="connsiteX3" fmla="*/ 2339340 w 7101840"/>
              <a:gd name="connsiteY3" fmla="*/ 975078 h 1030380"/>
              <a:gd name="connsiteX4" fmla="*/ 2788920 w 7101840"/>
              <a:gd name="connsiteY4" fmla="*/ 853158 h 1030380"/>
              <a:gd name="connsiteX5" fmla="*/ 3230880 w 7101840"/>
              <a:gd name="connsiteY5" fmla="*/ 365478 h 1030380"/>
              <a:gd name="connsiteX6" fmla="*/ 3787140 w 7101840"/>
              <a:gd name="connsiteY6" fmla="*/ 106398 h 1030380"/>
              <a:gd name="connsiteX7" fmla="*/ 4396740 w 7101840"/>
              <a:gd name="connsiteY7" fmla="*/ 540738 h 1030380"/>
              <a:gd name="connsiteX8" fmla="*/ 5090160 w 7101840"/>
              <a:gd name="connsiteY8" fmla="*/ 1028418 h 1030380"/>
              <a:gd name="connsiteX9" fmla="*/ 5821680 w 7101840"/>
              <a:gd name="connsiteY9" fmla="*/ 685518 h 1030380"/>
              <a:gd name="connsiteX10" fmla="*/ 6332220 w 7101840"/>
              <a:gd name="connsiteY10" fmla="*/ 45438 h 1030380"/>
              <a:gd name="connsiteX11" fmla="*/ 6736080 w 7101840"/>
              <a:gd name="connsiteY11" fmla="*/ 98778 h 1030380"/>
              <a:gd name="connsiteX12" fmla="*/ 7101840 w 7101840"/>
              <a:gd name="connsiteY12" fmla="*/ 472158 h 1030380"/>
              <a:gd name="connsiteX0" fmla="*/ 0 w 7101840"/>
              <a:gd name="connsiteY0" fmla="*/ 365478 h 1015258"/>
              <a:gd name="connsiteX1" fmla="*/ 1089660 w 7101840"/>
              <a:gd name="connsiteY1" fmla="*/ 129258 h 1015258"/>
              <a:gd name="connsiteX2" fmla="*/ 1676400 w 7101840"/>
              <a:gd name="connsiteY2" fmla="*/ 472158 h 1015258"/>
              <a:gd name="connsiteX3" fmla="*/ 2339340 w 7101840"/>
              <a:gd name="connsiteY3" fmla="*/ 975078 h 1015258"/>
              <a:gd name="connsiteX4" fmla="*/ 2788920 w 7101840"/>
              <a:gd name="connsiteY4" fmla="*/ 853158 h 1015258"/>
              <a:gd name="connsiteX5" fmla="*/ 3230880 w 7101840"/>
              <a:gd name="connsiteY5" fmla="*/ 365478 h 1015258"/>
              <a:gd name="connsiteX6" fmla="*/ 3787140 w 7101840"/>
              <a:gd name="connsiteY6" fmla="*/ 106398 h 1015258"/>
              <a:gd name="connsiteX7" fmla="*/ 4396740 w 7101840"/>
              <a:gd name="connsiteY7" fmla="*/ 540738 h 1015258"/>
              <a:gd name="connsiteX8" fmla="*/ 5135880 w 7101840"/>
              <a:gd name="connsiteY8" fmla="*/ 1013178 h 1015258"/>
              <a:gd name="connsiteX9" fmla="*/ 5821680 w 7101840"/>
              <a:gd name="connsiteY9" fmla="*/ 685518 h 1015258"/>
              <a:gd name="connsiteX10" fmla="*/ 6332220 w 7101840"/>
              <a:gd name="connsiteY10" fmla="*/ 45438 h 1015258"/>
              <a:gd name="connsiteX11" fmla="*/ 6736080 w 7101840"/>
              <a:gd name="connsiteY11" fmla="*/ 98778 h 1015258"/>
              <a:gd name="connsiteX12" fmla="*/ 7101840 w 7101840"/>
              <a:gd name="connsiteY12" fmla="*/ 472158 h 1015258"/>
              <a:gd name="connsiteX0" fmla="*/ 0 w 7101840"/>
              <a:gd name="connsiteY0" fmla="*/ 358140 h 1005996"/>
              <a:gd name="connsiteX1" fmla="*/ 1089660 w 7101840"/>
              <a:gd name="connsiteY1" fmla="*/ 121920 h 1005996"/>
              <a:gd name="connsiteX2" fmla="*/ 1676400 w 7101840"/>
              <a:gd name="connsiteY2" fmla="*/ 464820 h 1005996"/>
              <a:gd name="connsiteX3" fmla="*/ 2339340 w 7101840"/>
              <a:gd name="connsiteY3" fmla="*/ 967740 h 1005996"/>
              <a:gd name="connsiteX4" fmla="*/ 2788920 w 7101840"/>
              <a:gd name="connsiteY4" fmla="*/ 845820 h 1005996"/>
              <a:gd name="connsiteX5" fmla="*/ 3230880 w 7101840"/>
              <a:gd name="connsiteY5" fmla="*/ 358140 h 1005996"/>
              <a:gd name="connsiteX6" fmla="*/ 3787140 w 7101840"/>
              <a:gd name="connsiteY6" fmla="*/ 99060 h 1005996"/>
              <a:gd name="connsiteX7" fmla="*/ 4396740 w 7101840"/>
              <a:gd name="connsiteY7" fmla="*/ 533400 h 1005996"/>
              <a:gd name="connsiteX8" fmla="*/ 5135880 w 7101840"/>
              <a:gd name="connsiteY8" fmla="*/ 1005840 h 1005996"/>
              <a:gd name="connsiteX9" fmla="*/ 5829300 w 7101840"/>
              <a:gd name="connsiteY9" fmla="*/ 579120 h 1005996"/>
              <a:gd name="connsiteX10" fmla="*/ 6332220 w 7101840"/>
              <a:gd name="connsiteY10" fmla="*/ 38100 h 1005996"/>
              <a:gd name="connsiteX11" fmla="*/ 6736080 w 7101840"/>
              <a:gd name="connsiteY11" fmla="*/ 91440 h 1005996"/>
              <a:gd name="connsiteX12" fmla="*/ 7101840 w 7101840"/>
              <a:gd name="connsiteY12" fmla="*/ 464820 h 1005996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88920 w 7101840"/>
              <a:gd name="connsiteY4" fmla="*/ 820118 h 980294"/>
              <a:gd name="connsiteX5" fmla="*/ 3230880 w 7101840"/>
              <a:gd name="connsiteY5" fmla="*/ 33243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33222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88920 w 7101840"/>
              <a:gd name="connsiteY4" fmla="*/ 820118 h 980294"/>
              <a:gd name="connsiteX5" fmla="*/ 3230880 w 7101840"/>
              <a:gd name="connsiteY5" fmla="*/ 33243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3128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88920 w 7101840"/>
              <a:gd name="connsiteY4" fmla="*/ 820118 h 980294"/>
              <a:gd name="connsiteX5" fmla="*/ 3230880 w 7101840"/>
              <a:gd name="connsiteY5" fmla="*/ 33243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9986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88920 w 7101840"/>
              <a:gd name="connsiteY4" fmla="*/ 820118 h 980294"/>
              <a:gd name="connsiteX5" fmla="*/ 3230880 w 7101840"/>
              <a:gd name="connsiteY5" fmla="*/ 33243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9986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96540 w 7101840"/>
              <a:gd name="connsiteY4" fmla="*/ 751538 h 980294"/>
              <a:gd name="connsiteX5" fmla="*/ 3230880 w 7101840"/>
              <a:gd name="connsiteY5" fmla="*/ 33243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9986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96540 w 7101840"/>
              <a:gd name="connsiteY4" fmla="*/ 751538 h 980294"/>
              <a:gd name="connsiteX5" fmla="*/ 3268980 w 7101840"/>
              <a:gd name="connsiteY5" fmla="*/ 301958 h 980294"/>
              <a:gd name="connsiteX6" fmla="*/ 3787140 w 7101840"/>
              <a:gd name="connsiteY6" fmla="*/ 7335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9986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80294"/>
              <a:gd name="connsiteX1" fmla="*/ 1089660 w 7101840"/>
              <a:gd name="connsiteY1" fmla="*/ 96218 h 980294"/>
              <a:gd name="connsiteX2" fmla="*/ 1676400 w 7101840"/>
              <a:gd name="connsiteY2" fmla="*/ 439118 h 980294"/>
              <a:gd name="connsiteX3" fmla="*/ 2339340 w 7101840"/>
              <a:gd name="connsiteY3" fmla="*/ 942038 h 980294"/>
              <a:gd name="connsiteX4" fmla="*/ 2796540 w 7101840"/>
              <a:gd name="connsiteY4" fmla="*/ 751538 h 980294"/>
              <a:gd name="connsiteX5" fmla="*/ 3268980 w 7101840"/>
              <a:gd name="connsiteY5" fmla="*/ 301958 h 980294"/>
              <a:gd name="connsiteX6" fmla="*/ 3825240 w 7101840"/>
              <a:gd name="connsiteY6" fmla="*/ 103838 h 980294"/>
              <a:gd name="connsiteX7" fmla="*/ 4396740 w 7101840"/>
              <a:gd name="connsiteY7" fmla="*/ 507698 h 980294"/>
              <a:gd name="connsiteX8" fmla="*/ 5135880 w 7101840"/>
              <a:gd name="connsiteY8" fmla="*/ 980138 h 980294"/>
              <a:gd name="connsiteX9" fmla="*/ 5829300 w 7101840"/>
              <a:gd name="connsiteY9" fmla="*/ 553418 h 980294"/>
              <a:gd name="connsiteX10" fmla="*/ 6499860 w 7101840"/>
              <a:gd name="connsiteY10" fmla="*/ 12398 h 980294"/>
              <a:gd name="connsiteX11" fmla="*/ 6880860 w 7101840"/>
              <a:gd name="connsiteY11" fmla="*/ 195278 h 980294"/>
              <a:gd name="connsiteX12" fmla="*/ 7101840 w 7101840"/>
              <a:gd name="connsiteY12" fmla="*/ 439118 h 980294"/>
              <a:gd name="connsiteX0" fmla="*/ 0 w 7101840"/>
              <a:gd name="connsiteY0" fmla="*/ 332438 h 953516"/>
              <a:gd name="connsiteX1" fmla="*/ 1089660 w 7101840"/>
              <a:gd name="connsiteY1" fmla="*/ 96218 h 953516"/>
              <a:gd name="connsiteX2" fmla="*/ 1676400 w 7101840"/>
              <a:gd name="connsiteY2" fmla="*/ 439118 h 953516"/>
              <a:gd name="connsiteX3" fmla="*/ 2339340 w 7101840"/>
              <a:gd name="connsiteY3" fmla="*/ 942038 h 953516"/>
              <a:gd name="connsiteX4" fmla="*/ 2796540 w 7101840"/>
              <a:gd name="connsiteY4" fmla="*/ 751538 h 953516"/>
              <a:gd name="connsiteX5" fmla="*/ 3268980 w 7101840"/>
              <a:gd name="connsiteY5" fmla="*/ 301958 h 953516"/>
              <a:gd name="connsiteX6" fmla="*/ 3825240 w 7101840"/>
              <a:gd name="connsiteY6" fmla="*/ 103838 h 953516"/>
              <a:gd name="connsiteX7" fmla="*/ 4396740 w 7101840"/>
              <a:gd name="connsiteY7" fmla="*/ 507698 h 953516"/>
              <a:gd name="connsiteX8" fmla="*/ 5113020 w 7101840"/>
              <a:gd name="connsiteY8" fmla="*/ 934418 h 953516"/>
              <a:gd name="connsiteX9" fmla="*/ 5829300 w 7101840"/>
              <a:gd name="connsiteY9" fmla="*/ 553418 h 953516"/>
              <a:gd name="connsiteX10" fmla="*/ 6499860 w 7101840"/>
              <a:gd name="connsiteY10" fmla="*/ 12398 h 953516"/>
              <a:gd name="connsiteX11" fmla="*/ 6880860 w 7101840"/>
              <a:gd name="connsiteY11" fmla="*/ 195278 h 953516"/>
              <a:gd name="connsiteX12" fmla="*/ 7101840 w 7101840"/>
              <a:gd name="connsiteY12" fmla="*/ 439118 h 953516"/>
              <a:gd name="connsiteX0" fmla="*/ 0 w 7101840"/>
              <a:gd name="connsiteY0" fmla="*/ 332438 h 953516"/>
              <a:gd name="connsiteX1" fmla="*/ 1089660 w 7101840"/>
              <a:gd name="connsiteY1" fmla="*/ 96218 h 953516"/>
              <a:gd name="connsiteX2" fmla="*/ 1676400 w 7101840"/>
              <a:gd name="connsiteY2" fmla="*/ 439118 h 953516"/>
              <a:gd name="connsiteX3" fmla="*/ 2339340 w 7101840"/>
              <a:gd name="connsiteY3" fmla="*/ 942038 h 953516"/>
              <a:gd name="connsiteX4" fmla="*/ 2796540 w 7101840"/>
              <a:gd name="connsiteY4" fmla="*/ 751538 h 953516"/>
              <a:gd name="connsiteX5" fmla="*/ 3268980 w 7101840"/>
              <a:gd name="connsiteY5" fmla="*/ 301958 h 953516"/>
              <a:gd name="connsiteX6" fmla="*/ 3825240 w 7101840"/>
              <a:gd name="connsiteY6" fmla="*/ 103838 h 953516"/>
              <a:gd name="connsiteX7" fmla="*/ 4396740 w 7101840"/>
              <a:gd name="connsiteY7" fmla="*/ 507698 h 953516"/>
              <a:gd name="connsiteX8" fmla="*/ 5113020 w 7101840"/>
              <a:gd name="connsiteY8" fmla="*/ 934418 h 953516"/>
              <a:gd name="connsiteX9" fmla="*/ 5829300 w 7101840"/>
              <a:gd name="connsiteY9" fmla="*/ 553418 h 953516"/>
              <a:gd name="connsiteX10" fmla="*/ 6499860 w 7101840"/>
              <a:gd name="connsiteY10" fmla="*/ 12398 h 953516"/>
              <a:gd name="connsiteX11" fmla="*/ 6880860 w 7101840"/>
              <a:gd name="connsiteY11" fmla="*/ 195278 h 953516"/>
              <a:gd name="connsiteX12" fmla="*/ 7101840 w 7101840"/>
              <a:gd name="connsiteY12" fmla="*/ 439118 h 953516"/>
              <a:gd name="connsiteX0" fmla="*/ 0 w 7101840"/>
              <a:gd name="connsiteY0" fmla="*/ 329706 h 950784"/>
              <a:gd name="connsiteX1" fmla="*/ 1089660 w 7101840"/>
              <a:gd name="connsiteY1" fmla="*/ 93486 h 950784"/>
              <a:gd name="connsiteX2" fmla="*/ 1676400 w 7101840"/>
              <a:gd name="connsiteY2" fmla="*/ 436386 h 950784"/>
              <a:gd name="connsiteX3" fmla="*/ 2339340 w 7101840"/>
              <a:gd name="connsiteY3" fmla="*/ 939306 h 950784"/>
              <a:gd name="connsiteX4" fmla="*/ 2796540 w 7101840"/>
              <a:gd name="connsiteY4" fmla="*/ 748806 h 950784"/>
              <a:gd name="connsiteX5" fmla="*/ 3268980 w 7101840"/>
              <a:gd name="connsiteY5" fmla="*/ 299226 h 950784"/>
              <a:gd name="connsiteX6" fmla="*/ 3825240 w 7101840"/>
              <a:gd name="connsiteY6" fmla="*/ 101106 h 950784"/>
              <a:gd name="connsiteX7" fmla="*/ 4396740 w 7101840"/>
              <a:gd name="connsiteY7" fmla="*/ 504966 h 950784"/>
              <a:gd name="connsiteX8" fmla="*/ 5113020 w 7101840"/>
              <a:gd name="connsiteY8" fmla="*/ 931686 h 950784"/>
              <a:gd name="connsiteX9" fmla="*/ 5844540 w 7101840"/>
              <a:gd name="connsiteY9" fmla="*/ 497346 h 950784"/>
              <a:gd name="connsiteX10" fmla="*/ 6499860 w 7101840"/>
              <a:gd name="connsiteY10" fmla="*/ 9666 h 950784"/>
              <a:gd name="connsiteX11" fmla="*/ 6880860 w 7101840"/>
              <a:gd name="connsiteY11" fmla="*/ 192546 h 950784"/>
              <a:gd name="connsiteX12" fmla="*/ 7101840 w 7101840"/>
              <a:gd name="connsiteY12" fmla="*/ 436386 h 950784"/>
              <a:gd name="connsiteX0" fmla="*/ 0 w 7101840"/>
              <a:gd name="connsiteY0" fmla="*/ 320258 h 941336"/>
              <a:gd name="connsiteX1" fmla="*/ 1089660 w 7101840"/>
              <a:gd name="connsiteY1" fmla="*/ 84038 h 941336"/>
              <a:gd name="connsiteX2" fmla="*/ 1676400 w 7101840"/>
              <a:gd name="connsiteY2" fmla="*/ 426938 h 941336"/>
              <a:gd name="connsiteX3" fmla="*/ 2339340 w 7101840"/>
              <a:gd name="connsiteY3" fmla="*/ 929858 h 941336"/>
              <a:gd name="connsiteX4" fmla="*/ 2796540 w 7101840"/>
              <a:gd name="connsiteY4" fmla="*/ 739358 h 941336"/>
              <a:gd name="connsiteX5" fmla="*/ 3268980 w 7101840"/>
              <a:gd name="connsiteY5" fmla="*/ 289778 h 941336"/>
              <a:gd name="connsiteX6" fmla="*/ 3825240 w 7101840"/>
              <a:gd name="connsiteY6" fmla="*/ 91658 h 941336"/>
              <a:gd name="connsiteX7" fmla="*/ 4396740 w 7101840"/>
              <a:gd name="connsiteY7" fmla="*/ 495518 h 941336"/>
              <a:gd name="connsiteX8" fmla="*/ 5113020 w 7101840"/>
              <a:gd name="connsiteY8" fmla="*/ 922238 h 941336"/>
              <a:gd name="connsiteX9" fmla="*/ 5844540 w 7101840"/>
              <a:gd name="connsiteY9" fmla="*/ 487898 h 941336"/>
              <a:gd name="connsiteX10" fmla="*/ 6499860 w 7101840"/>
              <a:gd name="connsiteY10" fmla="*/ 218 h 941336"/>
              <a:gd name="connsiteX11" fmla="*/ 7101840 w 7101840"/>
              <a:gd name="connsiteY11" fmla="*/ 426938 h 941336"/>
              <a:gd name="connsiteX0" fmla="*/ 0 w 7101840"/>
              <a:gd name="connsiteY0" fmla="*/ 320341 h 941419"/>
              <a:gd name="connsiteX1" fmla="*/ 1089660 w 7101840"/>
              <a:gd name="connsiteY1" fmla="*/ 84121 h 941419"/>
              <a:gd name="connsiteX2" fmla="*/ 1676400 w 7101840"/>
              <a:gd name="connsiteY2" fmla="*/ 427021 h 941419"/>
              <a:gd name="connsiteX3" fmla="*/ 2339340 w 7101840"/>
              <a:gd name="connsiteY3" fmla="*/ 929941 h 941419"/>
              <a:gd name="connsiteX4" fmla="*/ 2796540 w 7101840"/>
              <a:gd name="connsiteY4" fmla="*/ 739441 h 941419"/>
              <a:gd name="connsiteX5" fmla="*/ 3268980 w 7101840"/>
              <a:gd name="connsiteY5" fmla="*/ 289861 h 941419"/>
              <a:gd name="connsiteX6" fmla="*/ 3825240 w 7101840"/>
              <a:gd name="connsiteY6" fmla="*/ 91741 h 941419"/>
              <a:gd name="connsiteX7" fmla="*/ 4396740 w 7101840"/>
              <a:gd name="connsiteY7" fmla="*/ 495601 h 941419"/>
              <a:gd name="connsiteX8" fmla="*/ 5113020 w 7101840"/>
              <a:gd name="connsiteY8" fmla="*/ 922321 h 941419"/>
              <a:gd name="connsiteX9" fmla="*/ 5844540 w 7101840"/>
              <a:gd name="connsiteY9" fmla="*/ 487981 h 941419"/>
              <a:gd name="connsiteX10" fmla="*/ 6499860 w 7101840"/>
              <a:gd name="connsiteY10" fmla="*/ 301 h 941419"/>
              <a:gd name="connsiteX11" fmla="*/ 7101840 w 7101840"/>
              <a:gd name="connsiteY11" fmla="*/ 427021 h 941419"/>
              <a:gd name="connsiteX0" fmla="*/ 0 w 7086600"/>
              <a:gd name="connsiteY0" fmla="*/ 321092 h 942170"/>
              <a:gd name="connsiteX1" fmla="*/ 1089660 w 7086600"/>
              <a:gd name="connsiteY1" fmla="*/ 84872 h 942170"/>
              <a:gd name="connsiteX2" fmla="*/ 1676400 w 7086600"/>
              <a:gd name="connsiteY2" fmla="*/ 427772 h 942170"/>
              <a:gd name="connsiteX3" fmla="*/ 2339340 w 7086600"/>
              <a:gd name="connsiteY3" fmla="*/ 930692 h 942170"/>
              <a:gd name="connsiteX4" fmla="*/ 2796540 w 7086600"/>
              <a:gd name="connsiteY4" fmla="*/ 740192 h 942170"/>
              <a:gd name="connsiteX5" fmla="*/ 3268980 w 7086600"/>
              <a:gd name="connsiteY5" fmla="*/ 290612 h 942170"/>
              <a:gd name="connsiteX6" fmla="*/ 3825240 w 7086600"/>
              <a:gd name="connsiteY6" fmla="*/ 92492 h 942170"/>
              <a:gd name="connsiteX7" fmla="*/ 4396740 w 7086600"/>
              <a:gd name="connsiteY7" fmla="*/ 496352 h 942170"/>
              <a:gd name="connsiteX8" fmla="*/ 5113020 w 7086600"/>
              <a:gd name="connsiteY8" fmla="*/ 923072 h 942170"/>
              <a:gd name="connsiteX9" fmla="*/ 5844540 w 7086600"/>
              <a:gd name="connsiteY9" fmla="*/ 488732 h 942170"/>
              <a:gd name="connsiteX10" fmla="*/ 6499860 w 7086600"/>
              <a:gd name="connsiteY10" fmla="*/ 1052 h 942170"/>
              <a:gd name="connsiteX11" fmla="*/ 7086600 w 7086600"/>
              <a:gd name="connsiteY11" fmla="*/ 382052 h 942170"/>
              <a:gd name="connsiteX0" fmla="*/ 0 w 7086600"/>
              <a:gd name="connsiteY0" fmla="*/ 252962 h 874040"/>
              <a:gd name="connsiteX1" fmla="*/ 1089660 w 7086600"/>
              <a:gd name="connsiteY1" fmla="*/ 16742 h 874040"/>
              <a:gd name="connsiteX2" fmla="*/ 1676400 w 7086600"/>
              <a:gd name="connsiteY2" fmla="*/ 359642 h 874040"/>
              <a:gd name="connsiteX3" fmla="*/ 2339340 w 7086600"/>
              <a:gd name="connsiteY3" fmla="*/ 862562 h 874040"/>
              <a:gd name="connsiteX4" fmla="*/ 2796540 w 7086600"/>
              <a:gd name="connsiteY4" fmla="*/ 672062 h 874040"/>
              <a:gd name="connsiteX5" fmla="*/ 3268980 w 7086600"/>
              <a:gd name="connsiteY5" fmla="*/ 222482 h 874040"/>
              <a:gd name="connsiteX6" fmla="*/ 3825240 w 7086600"/>
              <a:gd name="connsiteY6" fmla="*/ 24362 h 874040"/>
              <a:gd name="connsiteX7" fmla="*/ 4396740 w 7086600"/>
              <a:gd name="connsiteY7" fmla="*/ 428222 h 874040"/>
              <a:gd name="connsiteX8" fmla="*/ 5113020 w 7086600"/>
              <a:gd name="connsiteY8" fmla="*/ 854942 h 874040"/>
              <a:gd name="connsiteX9" fmla="*/ 5844540 w 7086600"/>
              <a:gd name="connsiteY9" fmla="*/ 420602 h 874040"/>
              <a:gd name="connsiteX10" fmla="*/ 6530340 w 7086600"/>
              <a:gd name="connsiteY10" fmla="*/ 1502 h 874040"/>
              <a:gd name="connsiteX11" fmla="*/ 7086600 w 7086600"/>
              <a:gd name="connsiteY11" fmla="*/ 313922 h 874040"/>
              <a:gd name="connsiteX0" fmla="*/ 0 w 7086600"/>
              <a:gd name="connsiteY0" fmla="*/ 252962 h 874040"/>
              <a:gd name="connsiteX1" fmla="*/ 1059180 w 7086600"/>
              <a:gd name="connsiteY1" fmla="*/ 16742 h 874040"/>
              <a:gd name="connsiteX2" fmla="*/ 1676400 w 7086600"/>
              <a:gd name="connsiteY2" fmla="*/ 359642 h 874040"/>
              <a:gd name="connsiteX3" fmla="*/ 2339340 w 7086600"/>
              <a:gd name="connsiteY3" fmla="*/ 862562 h 874040"/>
              <a:gd name="connsiteX4" fmla="*/ 2796540 w 7086600"/>
              <a:gd name="connsiteY4" fmla="*/ 672062 h 874040"/>
              <a:gd name="connsiteX5" fmla="*/ 3268980 w 7086600"/>
              <a:gd name="connsiteY5" fmla="*/ 222482 h 874040"/>
              <a:gd name="connsiteX6" fmla="*/ 3825240 w 7086600"/>
              <a:gd name="connsiteY6" fmla="*/ 24362 h 874040"/>
              <a:gd name="connsiteX7" fmla="*/ 4396740 w 7086600"/>
              <a:gd name="connsiteY7" fmla="*/ 428222 h 874040"/>
              <a:gd name="connsiteX8" fmla="*/ 5113020 w 7086600"/>
              <a:gd name="connsiteY8" fmla="*/ 854942 h 874040"/>
              <a:gd name="connsiteX9" fmla="*/ 5844540 w 7086600"/>
              <a:gd name="connsiteY9" fmla="*/ 420602 h 874040"/>
              <a:gd name="connsiteX10" fmla="*/ 6530340 w 7086600"/>
              <a:gd name="connsiteY10" fmla="*/ 1502 h 874040"/>
              <a:gd name="connsiteX11" fmla="*/ 7086600 w 7086600"/>
              <a:gd name="connsiteY11" fmla="*/ 313922 h 874040"/>
              <a:gd name="connsiteX0" fmla="*/ 0 w 7094220"/>
              <a:gd name="connsiteY0" fmla="*/ 275822 h 874040"/>
              <a:gd name="connsiteX1" fmla="*/ 1066800 w 7094220"/>
              <a:gd name="connsiteY1" fmla="*/ 16742 h 874040"/>
              <a:gd name="connsiteX2" fmla="*/ 1684020 w 7094220"/>
              <a:gd name="connsiteY2" fmla="*/ 359642 h 874040"/>
              <a:gd name="connsiteX3" fmla="*/ 2346960 w 7094220"/>
              <a:gd name="connsiteY3" fmla="*/ 862562 h 874040"/>
              <a:gd name="connsiteX4" fmla="*/ 2804160 w 7094220"/>
              <a:gd name="connsiteY4" fmla="*/ 672062 h 874040"/>
              <a:gd name="connsiteX5" fmla="*/ 3276600 w 7094220"/>
              <a:gd name="connsiteY5" fmla="*/ 222482 h 874040"/>
              <a:gd name="connsiteX6" fmla="*/ 3832860 w 7094220"/>
              <a:gd name="connsiteY6" fmla="*/ 24362 h 874040"/>
              <a:gd name="connsiteX7" fmla="*/ 4404360 w 7094220"/>
              <a:gd name="connsiteY7" fmla="*/ 428222 h 874040"/>
              <a:gd name="connsiteX8" fmla="*/ 5120640 w 7094220"/>
              <a:gd name="connsiteY8" fmla="*/ 854942 h 874040"/>
              <a:gd name="connsiteX9" fmla="*/ 5852160 w 7094220"/>
              <a:gd name="connsiteY9" fmla="*/ 420602 h 874040"/>
              <a:gd name="connsiteX10" fmla="*/ 6537960 w 7094220"/>
              <a:gd name="connsiteY10" fmla="*/ 1502 h 874040"/>
              <a:gd name="connsiteX11" fmla="*/ 7094220 w 7094220"/>
              <a:gd name="connsiteY11" fmla="*/ 313922 h 874040"/>
              <a:gd name="connsiteX0" fmla="*/ 0 w 7078980"/>
              <a:gd name="connsiteY0" fmla="*/ 214862 h 874040"/>
              <a:gd name="connsiteX1" fmla="*/ 1051560 w 7078980"/>
              <a:gd name="connsiteY1" fmla="*/ 16742 h 874040"/>
              <a:gd name="connsiteX2" fmla="*/ 1668780 w 7078980"/>
              <a:gd name="connsiteY2" fmla="*/ 359642 h 874040"/>
              <a:gd name="connsiteX3" fmla="*/ 2331720 w 7078980"/>
              <a:gd name="connsiteY3" fmla="*/ 862562 h 874040"/>
              <a:gd name="connsiteX4" fmla="*/ 2788920 w 7078980"/>
              <a:gd name="connsiteY4" fmla="*/ 672062 h 874040"/>
              <a:gd name="connsiteX5" fmla="*/ 3261360 w 7078980"/>
              <a:gd name="connsiteY5" fmla="*/ 222482 h 874040"/>
              <a:gd name="connsiteX6" fmla="*/ 3817620 w 7078980"/>
              <a:gd name="connsiteY6" fmla="*/ 24362 h 874040"/>
              <a:gd name="connsiteX7" fmla="*/ 4389120 w 7078980"/>
              <a:gd name="connsiteY7" fmla="*/ 428222 h 874040"/>
              <a:gd name="connsiteX8" fmla="*/ 5105400 w 7078980"/>
              <a:gd name="connsiteY8" fmla="*/ 854942 h 874040"/>
              <a:gd name="connsiteX9" fmla="*/ 5836920 w 7078980"/>
              <a:gd name="connsiteY9" fmla="*/ 420602 h 874040"/>
              <a:gd name="connsiteX10" fmla="*/ 6522720 w 7078980"/>
              <a:gd name="connsiteY10" fmla="*/ 1502 h 874040"/>
              <a:gd name="connsiteX11" fmla="*/ 7078980 w 7078980"/>
              <a:gd name="connsiteY11" fmla="*/ 313922 h 874040"/>
              <a:gd name="connsiteX0" fmla="*/ 0 w 7078980"/>
              <a:gd name="connsiteY0" fmla="*/ 214862 h 872404"/>
              <a:gd name="connsiteX1" fmla="*/ 1051560 w 7078980"/>
              <a:gd name="connsiteY1" fmla="*/ 16742 h 872404"/>
              <a:gd name="connsiteX2" fmla="*/ 1699260 w 7078980"/>
              <a:gd name="connsiteY2" fmla="*/ 390122 h 872404"/>
              <a:gd name="connsiteX3" fmla="*/ 2331720 w 7078980"/>
              <a:gd name="connsiteY3" fmla="*/ 862562 h 872404"/>
              <a:gd name="connsiteX4" fmla="*/ 2788920 w 7078980"/>
              <a:gd name="connsiteY4" fmla="*/ 672062 h 872404"/>
              <a:gd name="connsiteX5" fmla="*/ 3261360 w 7078980"/>
              <a:gd name="connsiteY5" fmla="*/ 222482 h 872404"/>
              <a:gd name="connsiteX6" fmla="*/ 3817620 w 7078980"/>
              <a:gd name="connsiteY6" fmla="*/ 24362 h 872404"/>
              <a:gd name="connsiteX7" fmla="*/ 4389120 w 7078980"/>
              <a:gd name="connsiteY7" fmla="*/ 428222 h 872404"/>
              <a:gd name="connsiteX8" fmla="*/ 5105400 w 7078980"/>
              <a:gd name="connsiteY8" fmla="*/ 854942 h 872404"/>
              <a:gd name="connsiteX9" fmla="*/ 5836920 w 7078980"/>
              <a:gd name="connsiteY9" fmla="*/ 420602 h 872404"/>
              <a:gd name="connsiteX10" fmla="*/ 6522720 w 7078980"/>
              <a:gd name="connsiteY10" fmla="*/ 1502 h 872404"/>
              <a:gd name="connsiteX11" fmla="*/ 7078980 w 7078980"/>
              <a:gd name="connsiteY11" fmla="*/ 313922 h 872404"/>
              <a:gd name="connsiteX0" fmla="*/ 0 w 7078980"/>
              <a:gd name="connsiteY0" fmla="*/ 214862 h 872404"/>
              <a:gd name="connsiteX1" fmla="*/ 1051560 w 7078980"/>
              <a:gd name="connsiteY1" fmla="*/ 16742 h 872404"/>
              <a:gd name="connsiteX2" fmla="*/ 1699260 w 7078980"/>
              <a:gd name="connsiteY2" fmla="*/ 390122 h 872404"/>
              <a:gd name="connsiteX3" fmla="*/ 2331720 w 7078980"/>
              <a:gd name="connsiteY3" fmla="*/ 862562 h 872404"/>
              <a:gd name="connsiteX4" fmla="*/ 2788920 w 7078980"/>
              <a:gd name="connsiteY4" fmla="*/ 672062 h 872404"/>
              <a:gd name="connsiteX5" fmla="*/ 3261360 w 7078980"/>
              <a:gd name="connsiteY5" fmla="*/ 222482 h 872404"/>
              <a:gd name="connsiteX6" fmla="*/ 3817620 w 7078980"/>
              <a:gd name="connsiteY6" fmla="*/ 24362 h 872404"/>
              <a:gd name="connsiteX7" fmla="*/ 4389120 w 7078980"/>
              <a:gd name="connsiteY7" fmla="*/ 428222 h 872404"/>
              <a:gd name="connsiteX8" fmla="*/ 5105400 w 7078980"/>
              <a:gd name="connsiteY8" fmla="*/ 854942 h 872404"/>
              <a:gd name="connsiteX9" fmla="*/ 5836920 w 7078980"/>
              <a:gd name="connsiteY9" fmla="*/ 420602 h 872404"/>
              <a:gd name="connsiteX10" fmla="*/ 6522720 w 7078980"/>
              <a:gd name="connsiteY10" fmla="*/ 1502 h 872404"/>
              <a:gd name="connsiteX11" fmla="*/ 7078980 w 7078980"/>
              <a:gd name="connsiteY11" fmla="*/ 313922 h 872404"/>
              <a:gd name="connsiteX0" fmla="*/ 0 w 7078980"/>
              <a:gd name="connsiteY0" fmla="*/ 214862 h 854946"/>
              <a:gd name="connsiteX1" fmla="*/ 1051560 w 7078980"/>
              <a:gd name="connsiteY1" fmla="*/ 16742 h 854946"/>
              <a:gd name="connsiteX2" fmla="*/ 1699260 w 7078980"/>
              <a:gd name="connsiteY2" fmla="*/ 390122 h 854946"/>
              <a:gd name="connsiteX3" fmla="*/ 2331720 w 7078980"/>
              <a:gd name="connsiteY3" fmla="*/ 830647 h 854946"/>
              <a:gd name="connsiteX4" fmla="*/ 2788920 w 7078980"/>
              <a:gd name="connsiteY4" fmla="*/ 672062 h 854946"/>
              <a:gd name="connsiteX5" fmla="*/ 3261360 w 7078980"/>
              <a:gd name="connsiteY5" fmla="*/ 222482 h 854946"/>
              <a:gd name="connsiteX6" fmla="*/ 3817620 w 7078980"/>
              <a:gd name="connsiteY6" fmla="*/ 24362 h 854946"/>
              <a:gd name="connsiteX7" fmla="*/ 4389120 w 7078980"/>
              <a:gd name="connsiteY7" fmla="*/ 428222 h 854946"/>
              <a:gd name="connsiteX8" fmla="*/ 5105400 w 7078980"/>
              <a:gd name="connsiteY8" fmla="*/ 854942 h 854946"/>
              <a:gd name="connsiteX9" fmla="*/ 5836920 w 7078980"/>
              <a:gd name="connsiteY9" fmla="*/ 420602 h 854946"/>
              <a:gd name="connsiteX10" fmla="*/ 6522720 w 7078980"/>
              <a:gd name="connsiteY10" fmla="*/ 1502 h 854946"/>
              <a:gd name="connsiteX11" fmla="*/ 7078980 w 7078980"/>
              <a:gd name="connsiteY11" fmla="*/ 313922 h 854946"/>
              <a:gd name="connsiteX0" fmla="*/ 0 w 7078980"/>
              <a:gd name="connsiteY0" fmla="*/ 214862 h 854946"/>
              <a:gd name="connsiteX1" fmla="*/ 1051560 w 7078980"/>
              <a:gd name="connsiteY1" fmla="*/ 16742 h 854946"/>
              <a:gd name="connsiteX2" fmla="*/ 1699260 w 7078980"/>
              <a:gd name="connsiteY2" fmla="*/ 390122 h 854946"/>
              <a:gd name="connsiteX3" fmla="*/ 2331720 w 7078980"/>
              <a:gd name="connsiteY3" fmla="*/ 830647 h 854946"/>
              <a:gd name="connsiteX4" fmla="*/ 2788920 w 7078980"/>
              <a:gd name="connsiteY4" fmla="*/ 672062 h 854946"/>
              <a:gd name="connsiteX5" fmla="*/ 3261360 w 7078980"/>
              <a:gd name="connsiteY5" fmla="*/ 222482 h 854946"/>
              <a:gd name="connsiteX6" fmla="*/ 3817620 w 7078980"/>
              <a:gd name="connsiteY6" fmla="*/ 24362 h 854946"/>
              <a:gd name="connsiteX7" fmla="*/ 4389120 w 7078980"/>
              <a:gd name="connsiteY7" fmla="*/ 428222 h 854946"/>
              <a:gd name="connsiteX8" fmla="*/ 5105400 w 7078980"/>
              <a:gd name="connsiteY8" fmla="*/ 854942 h 854946"/>
              <a:gd name="connsiteX9" fmla="*/ 5836920 w 7078980"/>
              <a:gd name="connsiteY9" fmla="*/ 420602 h 854946"/>
              <a:gd name="connsiteX10" fmla="*/ 6522720 w 7078980"/>
              <a:gd name="connsiteY10" fmla="*/ 1502 h 854946"/>
              <a:gd name="connsiteX11" fmla="*/ 7078980 w 7078980"/>
              <a:gd name="connsiteY11" fmla="*/ 313922 h 854946"/>
              <a:gd name="connsiteX0" fmla="*/ 0 w 7078980"/>
              <a:gd name="connsiteY0" fmla="*/ 214862 h 854946"/>
              <a:gd name="connsiteX1" fmla="*/ 784860 w 7078980"/>
              <a:gd name="connsiteY1" fmla="*/ 32699 h 854946"/>
              <a:gd name="connsiteX2" fmla="*/ 1699260 w 7078980"/>
              <a:gd name="connsiteY2" fmla="*/ 390122 h 854946"/>
              <a:gd name="connsiteX3" fmla="*/ 2331720 w 7078980"/>
              <a:gd name="connsiteY3" fmla="*/ 830647 h 854946"/>
              <a:gd name="connsiteX4" fmla="*/ 2788920 w 7078980"/>
              <a:gd name="connsiteY4" fmla="*/ 672062 h 854946"/>
              <a:gd name="connsiteX5" fmla="*/ 3261360 w 7078980"/>
              <a:gd name="connsiteY5" fmla="*/ 222482 h 854946"/>
              <a:gd name="connsiteX6" fmla="*/ 3817620 w 7078980"/>
              <a:gd name="connsiteY6" fmla="*/ 24362 h 854946"/>
              <a:gd name="connsiteX7" fmla="*/ 4389120 w 7078980"/>
              <a:gd name="connsiteY7" fmla="*/ 428222 h 854946"/>
              <a:gd name="connsiteX8" fmla="*/ 5105400 w 7078980"/>
              <a:gd name="connsiteY8" fmla="*/ 854942 h 854946"/>
              <a:gd name="connsiteX9" fmla="*/ 5836920 w 7078980"/>
              <a:gd name="connsiteY9" fmla="*/ 420602 h 854946"/>
              <a:gd name="connsiteX10" fmla="*/ 6522720 w 7078980"/>
              <a:gd name="connsiteY10" fmla="*/ 1502 h 854946"/>
              <a:gd name="connsiteX11" fmla="*/ 7078980 w 7078980"/>
              <a:gd name="connsiteY11" fmla="*/ 313922 h 854946"/>
              <a:gd name="connsiteX0" fmla="*/ 0 w 7063740"/>
              <a:gd name="connsiteY0" fmla="*/ 81695 h 873375"/>
              <a:gd name="connsiteX1" fmla="*/ 769620 w 7063740"/>
              <a:gd name="connsiteY1" fmla="*/ 51128 h 873375"/>
              <a:gd name="connsiteX2" fmla="*/ 1684020 w 7063740"/>
              <a:gd name="connsiteY2" fmla="*/ 408551 h 873375"/>
              <a:gd name="connsiteX3" fmla="*/ 2316480 w 7063740"/>
              <a:gd name="connsiteY3" fmla="*/ 849076 h 873375"/>
              <a:gd name="connsiteX4" fmla="*/ 2773680 w 7063740"/>
              <a:gd name="connsiteY4" fmla="*/ 690491 h 873375"/>
              <a:gd name="connsiteX5" fmla="*/ 3246120 w 7063740"/>
              <a:gd name="connsiteY5" fmla="*/ 240911 h 873375"/>
              <a:gd name="connsiteX6" fmla="*/ 3802380 w 7063740"/>
              <a:gd name="connsiteY6" fmla="*/ 42791 h 873375"/>
              <a:gd name="connsiteX7" fmla="*/ 4373880 w 7063740"/>
              <a:gd name="connsiteY7" fmla="*/ 446651 h 873375"/>
              <a:gd name="connsiteX8" fmla="*/ 5090160 w 7063740"/>
              <a:gd name="connsiteY8" fmla="*/ 873371 h 873375"/>
              <a:gd name="connsiteX9" fmla="*/ 5821680 w 7063740"/>
              <a:gd name="connsiteY9" fmla="*/ 439031 h 873375"/>
              <a:gd name="connsiteX10" fmla="*/ 6507480 w 7063740"/>
              <a:gd name="connsiteY10" fmla="*/ 19931 h 873375"/>
              <a:gd name="connsiteX11" fmla="*/ 7063740 w 7063740"/>
              <a:gd name="connsiteY11" fmla="*/ 332351 h 873375"/>
              <a:gd name="connsiteX0" fmla="*/ 0 w 7063740"/>
              <a:gd name="connsiteY0" fmla="*/ 63266 h 854946"/>
              <a:gd name="connsiteX1" fmla="*/ 769620 w 7063740"/>
              <a:gd name="connsiteY1" fmla="*/ 32699 h 854946"/>
              <a:gd name="connsiteX2" fmla="*/ 1684020 w 7063740"/>
              <a:gd name="connsiteY2" fmla="*/ 390122 h 854946"/>
              <a:gd name="connsiteX3" fmla="*/ 2316480 w 7063740"/>
              <a:gd name="connsiteY3" fmla="*/ 830647 h 854946"/>
              <a:gd name="connsiteX4" fmla="*/ 2773680 w 7063740"/>
              <a:gd name="connsiteY4" fmla="*/ 672062 h 854946"/>
              <a:gd name="connsiteX5" fmla="*/ 3246120 w 7063740"/>
              <a:gd name="connsiteY5" fmla="*/ 222482 h 854946"/>
              <a:gd name="connsiteX6" fmla="*/ 3802380 w 7063740"/>
              <a:gd name="connsiteY6" fmla="*/ 24362 h 854946"/>
              <a:gd name="connsiteX7" fmla="*/ 4373880 w 7063740"/>
              <a:gd name="connsiteY7" fmla="*/ 428222 h 854946"/>
              <a:gd name="connsiteX8" fmla="*/ 5090160 w 7063740"/>
              <a:gd name="connsiteY8" fmla="*/ 854942 h 854946"/>
              <a:gd name="connsiteX9" fmla="*/ 5821680 w 7063740"/>
              <a:gd name="connsiteY9" fmla="*/ 420602 h 854946"/>
              <a:gd name="connsiteX10" fmla="*/ 6507480 w 7063740"/>
              <a:gd name="connsiteY10" fmla="*/ 1502 h 854946"/>
              <a:gd name="connsiteX11" fmla="*/ 7063740 w 7063740"/>
              <a:gd name="connsiteY11" fmla="*/ 313922 h 854946"/>
              <a:gd name="connsiteX0" fmla="*/ 0 w 7063740"/>
              <a:gd name="connsiteY0" fmla="*/ 63266 h 854946"/>
              <a:gd name="connsiteX1" fmla="*/ 777240 w 7063740"/>
              <a:gd name="connsiteY1" fmla="*/ 32699 h 854946"/>
              <a:gd name="connsiteX2" fmla="*/ 1684020 w 7063740"/>
              <a:gd name="connsiteY2" fmla="*/ 390122 h 854946"/>
              <a:gd name="connsiteX3" fmla="*/ 2316480 w 7063740"/>
              <a:gd name="connsiteY3" fmla="*/ 830647 h 854946"/>
              <a:gd name="connsiteX4" fmla="*/ 2773680 w 7063740"/>
              <a:gd name="connsiteY4" fmla="*/ 672062 h 854946"/>
              <a:gd name="connsiteX5" fmla="*/ 3246120 w 7063740"/>
              <a:gd name="connsiteY5" fmla="*/ 222482 h 854946"/>
              <a:gd name="connsiteX6" fmla="*/ 3802380 w 7063740"/>
              <a:gd name="connsiteY6" fmla="*/ 24362 h 854946"/>
              <a:gd name="connsiteX7" fmla="*/ 4373880 w 7063740"/>
              <a:gd name="connsiteY7" fmla="*/ 428222 h 854946"/>
              <a:gd name="connsiteX8" fmla="*/ 5090160 w 7063740"/>
              <a:gd name="connsiteY8" fmla="*/ 854942 h 854946"/>
              <a:gd name="connsiteX9" fmla="*/ 5821680 w 7063740"/>
              <a:gd name="connsiteY9" fmla="*/ 420602 h 854946"/>
              <a:gd name="connsiteX10" fmla="*/ 6507480 w 7063740"/>
              <a:gd name="connsiteY10" fmla="*/ 1502 h 854946"/>
              <a:gd name="connsiteX11" fmla="*/ 7063740 w 7063740"/>
              <a:gd name="connsiteY11" fmla="*/ 313922 h 854946"/>
              <a:gd name="connsiteX0" fmla="*/ 0 w 7063740"/>
              <a:gd name="connsiteY0" fmla="*/ 63266 h 854946"/>
              <a:gd name="connsiteX1" fmla="*/ 777240 w 7063740"/>
              <a:gd name="connsiteY1" fmla="*/ 32699 h 854946"/>
              <a:gd name="connsiteX2" fmla="*/ 1684020 w 7063740"/>
              <a:gd name="connsiteY2" fmla="*/ 390122 h 854946"/>
              <a:gd name="connsiteX3" fmla="*/ 2316480 w 7063740"/>
              <a:gd name="connsiteY3" fmla="*/ 830647 h 854946"/>
              <a:gd name="connsiteX4" fmla="*/ 2773680 w 7063740"/>
              <a:gd name="connsiteY4" fmla="*/ 672062 h 854946"/>
              <a:gd name="connsiteX5" fmla="*/ 3246120 w 7063740"/>
              <a:gd name="connsiteY5" fmla="*/ 222482 h 854946"/>
              <a:gd name="connsiteX6" fmla="*/ 3802380 w 7063740"/>
              <a:gd name="connsiteY6" fmla="*/ 24362 h 854946"/>
              <a:gd name="connsiteX7" fmla="*/ 4373880 w 7063740"/>
              <a:gd name="connsiteY7" fmla="*/ 428222 h 854946"/>
              <a:gd name="connsiteX8" fmla="*/ 5090160 w 7063740"/>
              <a:gd name="connsiteY8" fmla="*/ 854942 h 854946"/>
              <a:gd name="connsiteX9" fmla="*/ 5821680 w 7063740"/>
              <a:gd name="connsiteY9" fmla="*/ 420602 h 854946"/>
              <a:gd name="connsiteX10" fmla="*/ 6507480 w 7063740"/>
              <a:gd name="connsiteY10" fmla="*/ 1502 h 854946"/>
              <a:gd name="connsiteX11" fmla="*/ 7063740 w 7063740"/>
              <a:gd name="connsiteY11" fmla="*/ 313922 h 854946"/>
              <a:gd name="connsiteX0" fmla="*/ 0 w 7063740"/>
              <a:gd name="connsiteY0" fmla="*/ 63266 h 854946"/>
              <a:gd name="connsiteX1" fmla="*/ 777240 w 7063740"/>
              <a:gd name="connsiteY1" fmla="*/ 32699 h 854946"/>
              <a:gd name="connsiteX2" fmla="*/ 1684020 w 7063740"/>
              <a:gd name="connsiteY2" fmla="*/ 390122 h 854946"/>
              <a:gd name="connsiteX3" fmla="*/ 2316480 w 7063740"/>
              <a:gd name="connsiteY3" fmla="*/ 830647 h 854946"/>
              <a:gd name="connsiteX4" fmla="*/ 2773680 w 7063740"/>
              <a:gd name="connsiteY4" fmla="*/ 672062 h 854946"/>
              <a:gd name="connsiteX5" fmla="*/ 3246120 w 7063740"/>
              <a:gd name="connsiteY5" fmla="*/ 222482 h 854946"/>
              <a:gd name="connsiteX6" fmla="*/ 3802380 w 7063740"/>
              <a:gd name="connsiteY6" fmla="*/ 24362 h 854946"/>
              <a:gd name="connsiteX7" fmla="*/ 4373880 w 7063740"/>
              <a:gd name="connsiteY7" fmla="*/ 428222 h 854946"/>
              <a:gd name="connsiteX8" fmla="*/ 5090160 w 7063740"/>
              <a:gd name="connsiteY8" fmla="*/ 854942 h 854946"/>
              <a:gd name="connsiteX9" fmla="*/ 5821680 w 7063740"/>
              <a:gd name="connsiteY9" fmla="*/ 420602 h 854946"/>
              <a:gd name="connsiteX10" fmla="*/ 6507480 w 7063740"/>
              <a:gd name="connsiteY10" fmla="*/ 1502 h 854946"/>
              <a:gd name="connsiteX11" fmla="*/ 7063740 w 7063740"/>
              <a:gd name="connsiteY11" fmla="*/ 313922 h 854946"/>
              <a:gd name="connsiteX0" fmla="*/ 0 w 7063740"/>
              <a:gd name="connsiteY0" fmla="*/ 63266 h 854946"/>
              <a:gd name="connsiteX1" fmla="*/ 777240 w 7063740"/>
              <a:gd name="connsiteY1" fmla="*/ 32699 h 854946"/>
              <a:gd name="connsiteX2" fmla="*/ 1684020 w 7063740"/>
              <a:gd name="connsiteY2" fmla="*/ 390122 h 854946"/>
              <a:gd name="connsiteX3" fmla="*/ 2316480 w 7063740"/>
              <a:gd name="connsiteY3" fmla="*/ 830647 h 854946"/>
              <a:gd name="connsiteX4" fmla="*/ 2773680 w 7063740"/>
              <a:gd name="connsiteY4" fmla="*/ 672062 h 854946"/>
              <a:gd name="connsiteX5" fmla="*/ 3246120 w 7063740"/>
              <a:gd name="connsiteY5" fmla="*/ 222482 h 854946"/>
              <a:gd name="connsiteX6" fmla="*/ 3802380 w 7063740"/>
              <a:gd name="connsiteY6" fmla="*/ 24362 h 854946"/>
              <a:gd name="connsiteX7" fmla="*/ 4373880 w 7063740"/>
              <a:gd name="connsiteY7" fmla="*/ 428222 h 854946"/>
              <a:gd name="connsiteX8" fmla="*/ 5090160 w 7063740"/>
              <a:gd name="connsiteY8" fmla="*/ 854942 h 854946"/>
              <a:gd name="connsiteX9" fmla="*/ 5821680 w 7063740"/>
              <a:gd name="connsiteY9" fmla="*/ 420602 h 854946"/>
              <a:gd name="connsiteX10" fmla="*/ 6507480 w 7063740"/>
              <a:gd name="connsiteY10" fmla="*/ 1502 h 854946"/>
              <a:gd name="connsiteX11" fmla="*/ 7063740 w 7063740"/>
              <a:gd name="connsiteY11" fmla="*/ 313922 h 854946"/>
              <a:gd name="connsiteX0" fmla="*/ 0 w 7056120"/>
              <a:gd name="connsiteY0" fmla="*/ 31395 h 854990"/>
              <a:gd name="connsiteX1" fmla="*/ 769620 w 7056120"/>
              <a:gd name="connsiteY1" fmla="*/ 32743 h 854990"/>
              <a:gd name="connsiteX2" fmla="*/ 1676400 w 7056120"/>
              <a:gd name="connsiteY2" fmla="*/ 390166 h 854990"/>
              <a:gd name="connsiteX3" fmla="*/ 2308860 w 7056120"/>
              <a:gd name="connsiteY3" fmla="*/ 830691 h 854990"/>
              <a:gd name="connsiteX4" fmla="*/ 2766060 w 7056120"/>
              <a:gd name="connsiteY4" fmla="*/ 672106 h 854990"/>
              <a:gd name="connsiteX5" fmla="*/ 3238500 w 7056120"/>
              <a:gd name="connsiteY5" fmla="*/ 222526 h 854990"/>
              <a:gd name="connsiteX6" fmla="*/ 3794760 w 7056120"/>
              <a:gd name="connsiteY6" fmla="*/ 24406 h 854990"/>
              <a:gd name="connsiteX7" fmla="*/ 4366260 w 7056120"/>
              <a:gd name="connsiteY7" fmla="*/ 428266 h 854990"/>
              <a:gd name="connsiteX8" fmla="*/ 5082540 w 7056120"/>
              <a:gd name="connsiteY8" fmla="*/ 854986 h 854990"/>
              <a:gd name="connsiteX9" fmla="*/ 5814060 w 7056120"/>
              <a:gd name="connsiteY9" fmla="*/ 420646 h 854990"/>
              <a:gd name="connsiteX10" fmla="*/ 6499860 w 7056120"/>
              <a:gd name="connsiteY10" fmla="*/ 1546 h 854990"/>
              <a:gd name="connsiteX11" fmla="*/ 7056120 w 7056120"/>
              <a:gd name="connsiteY11" fmla="*/ 313966 h 854990"/>
              <a:gd name="connsiteX0" fmla="*/ 0 w 7056120"/>
              <a:gd name="connsiteY0" fmla="*/ 31351 h 854946"/>
              <a:gd name="connsiteX1" fmla="*/ 769620 w 7056120"/>
              <a:gd name="connsiteY1" fmla="*/ 32699 h 854946"/>
              <a:gd name="connsiteX2" fmla="*/ 1676400 w 7056120"/>
              <a:gd name="connsiteY2" fmla="*/ 390122 h 854946"/>
              <a:gd name="connsiteX3" fmla="*/ 2308860 w 7056120"/>
              <a:gd name="connsiteY3" fmla="*/ 830647 h 854946"/>
              <a:gd name="connsiteX4" fmla="*/ 2766060 w 7056120"/>
              <a:gd name="connsiteY4" fmla="*/ 672062 h 854946"/>
              <a:gd name="connsiteX5" fmla="*/ 3238500 w 7056120"/>
              <a:gd name="connsiteY5" fmla="*/ 222482 h 854946"/>
              <a:gd name="connsiteX6" fmla="*/ 3794760 w 7056120"/>
              <a:gd name="connsiteY6" fmla="*/ 24362 h 854946"/>
              <a:gd name="connsiteX7" fmla="*/ 4366260 w 7056120"/>
              <a:gd name="connsiteY7" fmla="*/ 428222 h 854946"/>
              <a:gd name="connsiteX8" fmla="*/ 5082540 w 7056120"/>
              <a:gd name="connsiteY8" fmla="*/ 854942 h 854946"/>
              <a:gd name="connsiteX9" fmla="*/ 5814060 w 7056120"/>
              <a:gd name="connsiteY9" fmla="*/ 420602 h 854946"/>
              <a:gd name="connsiteX10" fmla="*/ 6499860 w 7056120"/>
              <a:gd name="connsiteY10" fmla="*/ 1502 h 854946"/>
              <a:gd name="connsiteX11" fmla="*/ 7056120 w 7056120"/>
              <a:gd name="connsiteY11" fmla="*/ 313922 h 854946"/>
              <a:gd name="connsiteX0" fmla="*/ 0 w 7056120"/>
              <a:gd name="connsiteY0" fmla="*/ 31351 h 1199378"/>
              <a:gd name="connsiteX1" fmla="*/ 769620 w 7056120"/>
              <a:gd name="connsiteY1" fmla="*/ 32699 h 1199378"/>
              <a:gd name="connsiteX2" fmla="*/ 800100 w 7056120"/>
              <a:gd name="connsiteY2" fmla="*/ 1172041 h 1199378"/>
              <a:gd name="connsiteX3" fmla="*/ 2308860 w 7056120"/>
              <a:gd name="connsiteY3" fmla="*/ 830647 h 1199378"/>
              <a:gd name="connsiteX4" fmla="*/ 2766060 w 7056120"/>
              <a:gd name="connsiteY4" fmla="*/ 672062 h 1199378"/>
              <a:gd name="connsiteX5" fmla="*/ 3238500 w 7056120"/>
              <a:gd name="connsiteY5" fmla="*/ 222482 h 1199378"/>
              <a:gd name="connsiteX6" fmla="*/ 3794760 w 7056120"/>
              <a:gd name="connsiteY6" fmla="*/ 24362 h 1199378"/>
              <a:gd name="connsiteX7" fmla="*/ 4366260 w 7056120"/>
              <a:gd name="connsiteY7" fmla="*/ 428222 h 1199378"/>
              <a:gd name="connsiteX8" fmla="*/ 5082540 w 7056120"/>
              <a:gd name="connsiteY8" fmla="*/ 854942 h 1199378"/>
              <a:gd name="connsiteX9" fmla="*/ 5814060 w 7056120"/>
              <a:gd name="connsiteY9" fmla="*/ 420602 h 1199378"/>
              <a:gd name="connsiteX10" fmla="*/ 6499860 w 7056120"/>
              <a:gd name="connsiteY10" fmla="*/ 1502 h 1199378"/>
              <a:gd name="connsiteX11" fmla="*/ 7056120 w 7056120"/>
              <a:gd name="connsiteY11" fmla="*/ 313922 h 1199378"/>
              <a:gd name="connsiteX0" fmla="*/ 0 w 7056120"/>
              <a:gd name="connsiteY0" fmla="*/ 31351 h 1199377"/>
              <a:gd name="connsiteX1" fmla="*/ 769620 w 7056120"/>
              <a:gd name="connsiteY1" fmla="*/ 32699 h 1199377"/>
              <a:gd name="connsiteX2" fmla="*/ 800100 w 7056120"/>
              <a:gd name="connsiteY2" fmla="*/ 1172041 h 1199377"/>
              <a:gd name="connsiteX3" fmla="*/ 2308860 w 7056120"/>
              <a:gd name="connsiteY3" fmla="*/ 830647 h 1199377"/>
              <a:gd name="connsiteX4" fmla="*/ 2766060 w 7056120"/>
              <a:gd name="connsiteY4" fmla="*/ 672062 h 1199377"/>
              <a:gd name="connsiteX5" fmla="*/ 3238500 w 7056120"/>
              <a:gd name="connsiteY5" fmla="*/ 222482 h 1199377"/>
              <a:gd name="connsiteX6" fmla="*/ 3794760 w 7056120"/>
              <a:gd name="connsiteY6" fmla="*/ 24362 h 1199377"/>
              <a:gd name="connsiteX7" fmla="*/ 4366260 w 7056120"/>
              <a:gd name="connsiteY7" fmla="*/ 428222 h 1199377"/>
              <a:gd name="connsiteX8" fmla="*/ 5082540 w 7056120"/>
              <a:gd name="connsiteY8" fmla="*/ 854942 h 1199377"/>
              <a:gd name="connsiteX9" fmla="*/ 5814060 w 7056120"/>
              <a:gd name="connsiteY9" fmla="*/ 420602 h 1199377"/>
              <a:gd name="connsiteX10" fmla="*/ 6499860 w 7056120"/>
              <a:gd name="connsiteY10" fmla="*/ 1502 h 1199377"/>
              <a:gd name="connsiteX11" fmla="*/ 7056120 w 7056120"/>
              <a:gd name="connsiteY11" fmla="*/ 313922 h 1199377"/>
              <a:gd name="connsiteX0" fmla="*/ 0 w 7056120"/>
              <a:gd name="connsiteY0" fmla="*/ 31351 h 1251641"/>
              <a:gd name="connsiteX1" fmla="*/ 769620 w 7056120"/>
              <a:gd name="connsiteY1" fmla="*/ 32699 h 1251641"/>
              <a:gd name="connsiteX2" fmla="*/ 800100 w 7056120"/>
              <a:gd name="connsiteY2" fmla="*/ 1172041 h 1251641"/>
              <a:gd name="connsiteX3" fmla="*/ 2095500 w 7056120"/>
              <a:gd name="connsiteY3" fmla="*/ 1165755 h 1251641"/>
              <a:gd name="connsiteX4" fmla="*/ 2766060 w 7056120"/>
              <a:gd name="connsiteY4" fmla="*/ 672062 h 1251641"/>
              <a:gd name="connsiteX5" fmla="*/ 3238500 w 7056120"/>
              <a:gd name="connsiteY5" fmla="*/ 222482 h 1251641"/>
              <a:gd name="connsiteX6" fmla="*/ 3794760 w 7056120"/>
              <a:gd name="connsiteY6" fmla="*/ 24362 h 1251641"/>
              <a:gd name="connsiteX7" fmla="*/ 4366260 w 7056120"/>
              <a:gd name="connsiteY7" fmla="*/ 428222 h 1251641"/>
              <a:gd name="connsiteX8" fmla="*/ 5082540 w 7056120"/>
              <a:gd name="connsiteY8" fmla="*/ 854942 h 1251641"/>
              <a:gd name="connsiteX9" fmla="*/ 5814060 w 7056120"/>
              <a:gd name="connsiteY9" fmla="*/ 420602 h 1251641"/>
              <a:gd name="connsiteX10" fmla="*/ 6499860 w 7056120"/>
              <a:gd name="connsiteY10" fmla="*/ 1502 h 1251641"/>
              <a:gd name="connsiteX11" fmla="*/ 7056120 w 7056120"/>
              <a:gd name="connsiteY11" fmla="*/ 313922 h 1251641"/>
              <a:gd name="connsiteX0" fmla="*/ 0 w 7056120"/>
              <a:gd name="connsiteY0" fmla="*/ 68063 h 1329308"/>
              <a:gd name="connsiteX1" fmla="*/ 769620 w 7056120"/>
              <a:gd name="connsiteY1" fmla="*/ 69411 h 1329308"/>
              <a:gd name="connsiteX2" fmla="*/ 800100 w 7056120"/>
              <a:gd name="connsiteY2" fmla="*/ 1208753 h 1329308"/>
              <a:gd name="connsiteX3" fmla="*/ 2095500 w 7056120"/>
              <a:gd name="connsiteY3" fmla="*/ 1202467 h 1329308"/>
              <a:gd name="connsiteX4" fmla="*/ 2164080 w 7056120"/>
              <a:gd name="connsiteY4" fmla="*/ 38557 h 1329308"/>
              <a:gd name="connsiteX5" fmla="*/ 3238500 w 7056120"/>
              <a:gd name="connsiteY5" fmla="*/ 259194 h 1329308"/>
              <a:gd name="connsiteX6" fmla="*/ 3794760 w 7056120"/>
              <a:gd name="connsiteY6" fmla="*/ 61074 h 1329308"/>
              <a:gd name="connsiteX7" fmla="*/ 4366260 w 7056120"/>
              <a:gd name="connsiteY7" fmla="*/ 464934 h 1329308"/>
              <a:gd name="connsiteX8" fmla="*/ 5082540 w 7056120"/>
              <a:gd name="connsiteY8" fmla="*/ 891654 h 1329308"/>
              <a:gd name="connsiteX9" fmla="*/ 5814060 w 7056120"/>
              <a:gd name="connsiteY9" fmla="*/ 457314 h 1329308"/>
              <a:gd name="connsiteX10" fmla="*/ 6499860 w 7056120"/>
              <a:gd name="connsiteY10" fmla="*/ 38214 h 1329308"/>
              <a:gd name="connsiteX11" fmla="*/ 7056120 w 7056120"/>
              <a:gd name="connsiteY11" fmla="*/ 350634 h 1329308"/>
              <a:gd name="connsiteX0" fmla="*/ 0 w 7056120"/>
              <a:gd name="connsiteY0" fmla="*/ 68063 h 1329309"/>
              <a:gd name="connsiteX1" fmla="*/ 769620 w 7056120"/>
              <a:gd name="connsiteY1" fmla="*/ 69411 h 1329309"/>
              <a:gd name="connsiteX2" fmla="*/ 800100 w 7056120"/>
              <a:gd name="connsiteY2" fmla="*/ 1208753 h 1329309"/>
              <a:gd name="connsiteX3" fmla="*/ 2095500 w 7056120"/>
              <a:gd name="connsiteY3" fmla="*/ 1202467 h 1329309"/>
              <a:gd name="connsiteX4" fmla="*/ 2164080 w 7056120"/>
              <a:gd name="connsiteY4" fmla="*/ 38557 h 1329309"/>
              <a:gd name="connsiteX5" fmla="*/ 3238500 w 7056120"/>
              <a:gd name="connsiteY5" fmla="*/ 259194 h 1329309"/>
              <a:gd name="connsiteX6" fmla="*/ 3794760 w 7056120"/>
              <a:gd name="connsiteY6" fmla="*/ 61074 h 1329309"/>
              <a:gd name="connsiteX7" fmla="*/ 4366260 w 7056120"/>
              <a:gd name="connsiteY7" fmla="*/ 464934 h 1329309"/>
              <a:gd name="connsiteX8" fmla="*/ 5082540 w 7056120"/>
              <a:gd name="connsiteY8" fmla="*/ 891654 h 1329309"/>
              <a:gd name="connsiteX9" fmla="*/ 5814060 w 7056120"/>
              <a:gd name="connsiteY9" fmla="*/ 457314 h 1329309"/>
              <a:gd name="connsiteX10" fmla="*/ 6499860 w 7056120"/>
              <a:gd name="connsiteY10" fmla="*/ 38214 h 1329309"/>
              <a:gd name="connsiteX11" fmla="*/ 7056120 w 7056120"/>
              <a:gd name="connsiteY11" fmla="*/ 350634 h 1329309"/>
              <a:gd name="connsiteX0" fmla="*/ 0 w 7056120"/>
              <a:gd name="connsiteY0" fmla="*/ 68063 h 1329309"/>
              <a:gd name="connsiteX1" fmla="*/ 769620 w 7056120"/>
              <a:gd name="connsiteY1" fmla="*/ 69411 h 1329309"/>
              <a:gd name="connsiteX2" fmla="*/ 800100 w 7056120"/>
              <a:gd name="connsiteY2" fmla="*/ 1208753 h 1329309"/>
              <a:gd name="connsiteX3" fmla="*/ 2095500 w 7056120"/>
              <a:gd name="connsiteY3" fmla="*/ 1202467 h 1329309"/>
              <a:gd name="connsiteX4" fmla="*/ 2164080 w 7056120"/>
              <a:gd name="connsiteY4" fmla="*/ 38557 h 1329309"/>
              <a:gd name="connsiteX5" fmla="*/ 3238500 w 7056120"/>
              <a:gd name="connsiteY5" fmla="*/ 259194 h 1329309"/>
              <a:gd name="connsiteX6" fmla="*/ 3794760 w 7056120"/>
              <a:gd name="connsiteY6" fmla="*/ 61074 h 1329309"/>
              <a:gd name="connsiteX7" fmla="*/ 4366260 w 7056120"/>
              <a:gd name="connsiteY7" fmla="*/ 464934 h 1329309"/>
              <a:gd name="connsiteX8" fmla="*/ 5082540 w 7056120"/>
              <a:gd name="connsiteY8" fmla="*/ 891654 h 1329309"/>
              <a:gd name="connsiteX9" fmla="*/ 5814060 w 7056120"/>
              <a:gd name="connsiteY9" fmla="*/ 457314 h 1329309"/>
              <a:gd name="connsiteX10" fmla="*/ 6499860 w 7056120"/>
              <a:gd name="connsiteY10" fmla="*/ 38214 h 1329309"/>
              <a:gd name="connsiteX11" fmla="*/ 7056120 w 7056120"/>
              <a:gd name="connsiteY11" fmla="*/ 350634 h 1329309"/>
              <a:gd name="connsiteX0" fmla="*/ 0 w 7056120"/>
              <a:gd name="connsiteY0" fmla="*/ 68063 h 1329309"/>
              <a:gd name="connsiteX1" fmla="*/ 769620 w 7056120"/>
              <a:gd name="connsiteY1" fmla="*/ 69411 h 1329309"/>
              <a:gd name="connsiteX2" fmla="*/ 800100 w 7056120"/>
              <a:gd name="connsiteY2" fmla="*/ 1208753 h 1329309"/>
              <a:gd name="connsiteX3" fmla="*/ 2095500 w 7056120"/>
              <a:gd name="connsiteY3" fmla="*/ 1202467 h 1329309"/>
              <a:gd name="connsiteX4" fmla="*/ 2164080 w 7056120"/>
              <a:gd name="connsiteY4" fmla="*/ 38557 h 1329309"/>
              <a:gd name="connsiteX5" fmla="*/ 3238500 w 7056120"/>
              <a:gd name="connsiteY5" fmla="*/ 259194 h 1329309"/>
              <a:gd name="connsiteX6" fmla="*/ 3794760 w 7056120"/>
              <a:gd name="connsiteY6" fmla="*/ 61074 h 1329309"/>
              <a:gd name="connsiteX7" fmla="*/ 4366260 w 7056120"/>
              <a:gd name="connsiteY7" fmla="*/ 464934 h 1329309"/>
              <a:gd name="connsiteX8" fmla="*/ 5082540 w 7056120"/>
              <a:gd name="connsiteY8" fmla="*/ 891654 h 1329309"/>
              <a:gd name="connsiteX9" fmla="*/ 5814060 w 7056120"/>
              <a:gd name="connsiteY9" fmla="*/ 457314 h 1329309"/>
              <a:gd name="connsiteX10" fmla="*/ 6499860 w 7056120"/>
              <a:gd name="connsiteY10" fmla="*/ 38214 h 1329309"/>
              <a:gd name="connsiteX11" fmla="*/ 7056120 w 7056120"/>
              <a:gd name="connsiteY11" fmla="*/ 350634 h 1329309"/>
              <a:gd name="connsiteX0" fmla="*/ 0 w 7056120"/>
              <a:gd name="connsiteY0" fmla="*/ 68063 h 1272566"/>
              <a:gd name="connsiteX1" fmla="*/ 769620 w 7056120"/>
              <a:gd name="connsiteY1" fmla="*/ 69411 h 1272566"/>
              <a:gd name="connsiteX2" fmla="*/ 800100 w 7056120"/>
              <a:gd name="connsiteY2" fmla="*/ 1208753 h 1272566"/>
              <a:gd name="connsiteX3" fmla="*/ 2095500 w 7056120"/>
              <a:gd name="connsiteY3" fmla="*/ 1202467 h 1272566"/>
              <a:gd name="connsiteX4" fmla="*/ 2164080 w 7056120"/>
              <a:gd name="connsiteY4" fmla="*/ 38557 h 1272566"/>
              <a:gd name="connsiteX5" fmla="*/ 3238500 w 7056120"/>
              <a:gd name="connsiteY5" fmla="*/ 259194 h 1272566"/>
              <a:gd name="connsiteX6" fmla="*/ 3794760 w 7056120"/>
              <a:gd name="connsiteY6" fmla="*/ 61074 h 1272566"/>
              <a:gd name="connsiteX7" fmla="*/ 4366260 w 7056120"/>
              <a:gd name="connsiteY7" fmla="*/ 464934 h 1272566"/>
              <a:gd name="connsiteX8" fmla="*/ 5082540 w 7056120"/>
              <a:gd name="connsiteY8" fmla="*/ 891654 h 1272566"/>
              <a:gd name="connsiteX9" fmla="*/ 5814060 w 7056120"/>
              <a:gd name="connsiteY9" fmla="*/ 457314 h 1272566"/>
              <a:gd name="connsiteX10" fmla="*/ 6499860 w 7056120"/>
              <a:gd name="connsiteY10" fmla="*/ 38214 h 1272566"/>
              <a:gd name="connsiteX11" fmla="*/ 7056120 w 7056120"/>
              <a:gd name="connsiteY11" fmla="*/ 350634 h 1272566"/>
              <a:gd name="connsiteX0" fmla="*/ 0 w 7056120"/>
              <a:gd name="connsiteY0" fmla="*/ 68063 h 1277566"/>
              <a:gd name="connsiteX1" fmla="*/ 769620 w 7056120"/>
              <a:gd name="connsiteY1" fmla="*/ 69411 h 1277566"/>
              <a:gd name="connsiteX2" fmla="*/ 800100 w 7056120"/>
              <a:gd name="connsiteY2" fmla="*/ 1208753 h 1277566"/>
              <a:gd name="connsiteX3" fmla="*/ 2156460 w 7056120"/>
              <a:gd name="connsiteY3" fmla="*/ 1218424 h 1277566"/>
              <a:gd name="connsiteX4" fmla="*/ 2164080 w 7056120"/>
              <a:gd name="connsiteY4" fmla="*/ 38557 h 1277566"/>
              <a:gd name="connsiteX5" fmla="*/ 3238500 w 7056120"/>
              <a:gd name="connsiteY5" fmla="*/ 259194 h 1277566"/>
              <a:gd name="connsiteX6" fmla="*/ 3794760 w 7056120"/>
              <a:gd name="connsiteY6" fmla="*/ 61074 h 1277566"/>
              <a:gd name="connsiteX7" fmla="*/ 4366260 w 7056120"/>
              <a:gd name="connsiteY7" fmla="*/ 464934 h 1277566"/>
              <a:gd name="connsiteX8" fmla="*/ 5082540 w 7056120"/>
              <a:gd name="connsiteY8" fmla="*/ 891654 h 1277566"/>
              <a:gd name="connsiteX9" fmla="*/ 5814060 w 7056120"/>
              <a:gd name="connsiteY9" fmla="*/ 457314 h 1277566"/>
              <a:gd name="connsiteX10" fmla="*/ 6499860 w 7056120"/>
              <a:gd name="connsiteY10" fmla="*/ 38214 h 1277566"/>
              <a:gd name="connsiteX11" fmla="*/ 7056120 w 7056120"/>
              <a:gd name="connsiteY11" fmla="*/ 350634 h 1277566"/>
              <a:gd name="connsiteX0" fmla="*/ 0 w 7056120"/>
              <a:gd name="connsiteY0" fmla="*/ 68063 h 1233054"/>
              <a:gd name="connsiteX1" fmla="*/ 769620 w 7056120"/>
              <a:gd name="connsiteY1" fmla="*/ 69411 h 1233054"/>
              <a:gd name="connsiteX2" fmla="*/ 800100 w 7056120"/>
              <a:gd name="connsiteY2" fmla="*/ 1208753 h 1233054"/>
              <a:gd name="connsiteX3" fmla="*/ 2156460 w 7056120"/>
              <a:gd name="connsiteY3" fmla="*/ 1218424 h 1233054"/>
              <a:gd name="connsiteX4" fmla="*/ 2164080 w 7056120"/>
              <a:gd name="connsiteY4" fmla="*/ 38557 h 1233054"/>
              <a:gd name="connsiteX5" fmla="*/ 3238500 w 7056120"/>
              <a:gd name="connsiteY5" fmla="*/ 259194 h 1233054"/>
              <a:gd name="connsiteX6" fmla="*/ 3794760 w 7056120"/>
              <a:gd name="connsiteY6" fmla="*/ 61074 h 1233054"/>
              <a:gd name="connsiteX7" fmla="*/ 4366260 w 7056120"/>
              <a:gd name="connsiteY7" fmla="*/ 464934 h 1233054"/>
              <a:gd name="connsiteX8" fmla="*/ 5082540 w 7056120"/>
              <a:gd name="connsiteY8" fmla="*/ 891654 h 1233054"/>
              <a:gd name="connsiteX9" fmla="*/ 5814060 w 7056120"/>
              <a:gd name="connsiteY9" fmla="*/ 457314 h 1233054"/>
              <a:gd name="connsiteX10" fmla="*/ 6499860 w 7056120"/>
              <a:gd name="connsiteY10" fmla="*/ 38214 h 1233054"/>
              <a:gd name="connsiteX11" fmla="*/ 7056120 w 7056120"/>
              <a:gd name="connsiteY11" fmla="*/ 350634 h 1233054"/>
              <a:gd name="connsiteX0" fmla="*/ 0 w 7056120"/>
              <a:gd name="connsiteY0" fmla="*/ 96889 h 1261881"/>
              <a:gd name="connsiteX1" fmla="*/ 769620 w 7056120"/>
              <a:gd name="connsiteY1" fmla="*/ 98237 h 1261881"/>
              <a:gd name="connsiteX2" fmla="*/ 800100 w 7056120"/>
              <a:gd name="connsiteY2" fmla="*/ 1237579 h 1261881"/>
              <a:gd name="connsiteX3" fmla="*/ 2156460 w 7056120"/>
              <a:gd name="connsiteY3" fmla="*/ 1247250 h 1261881"/>
              <a:gd name="connsiteX4" fmla="*/ 2164080 w 7056120"/>
              <a:gd name="connsiteY4" fmla="*/ 67383 h 1261881"/>
              <a:gd name="connsiteX5" fmla="*/ 3497580 w 7056120"/>
              <a:gd name="connsiteY5" fmla="*/ 80572 h 1261881"/>
              <a:gd name="connsiteX6" fmla="*/ 3794760 w 7056120"/>
              <a:gd name="connsiteY6" fmla="*/ 89900 h 1261881"/>
              <a:gd name="connsiteX7" fmla="*/ 4366260 w 7056120"/>
              <a:gd name="connsiteY7" fmla="*/ 493760 h 1261881"/>
              <a:gd name="connsiteX8" fmla="*/ 5082540 w 7056120"/>
              <a:gd name="connsiteY8" fmla="*/ 920480 h 1261881"/>
              <a:gd name="connsiteX9" fmla="*/ 5814060 w 7056120"/>
              <a:gd name="connsiteY9" fmla="*/ 486140 h 1261881"/>
              <a:gd name="connsiteX10" fmla="*/ 6499860 w 7056120"/>
              <a:gd name="connsiteY10" fmla="*/ 67040 h 1261881"/>
              <a:gd name="connsiteX11" fmla="*/ 7056120 w 7056120"/>
              <a:gd name="connsiteY11" fmla="*/ 379460 h 1261881"/>
              <a:gd name="connsiteX0" fmla="*/ 0 w 7056120"/>
              <a:gd name="connsiteY0" fmla="*/ 96889 h 1261881"/>
              <a:gd name="connsiteX1" fmla="*/ 769620 w 7056120"/>
              <a:gd name="connsiteY1" fmla="*/ 98237 h 1261881"/>
              <a:gd name="connsiteX2" fmla="*/ 800100 w 7056120"/>
              <a:gd name="connsiteY2" fmla="*/ 1237579 h 1261881"/>
              <a:gd name="connsiteX3" fmla="*/ 2156460 w 7056120"/>
              <a:gd name="connsiteY3" fmla="*/ 1247250 h 1261881"/>
              <a:gd name="connsiteX4" fmla="*/ 2164080 w 7056120"/>
              <a:gd name="connsiteY4" fmla="*/ 67383 h 1261881"/>
              <a:gd name="connsiteX5" fmla="*/ 3497580 w 7056120"/>
              <a:gd name="connsiteY5" fmla="*/ 80572 h 1261881"/>
              <a:gd name="connsiteX6" fmla="*/ 3794760 w 7056120"/>
              <a:gd name="connsiteY6" fmla="*/ 89900 h 1261881"/>
              <a:gd name="connsiteX7" fmla="*/ 4366260 w 7056120"/>
              <a:gd name="connsiteY7" fmla="*/ 493760 h 1261881"/>
              <a:gd name="connsiteX8" fmla="*/ 5082540 w 7056120"/>
              <a:gd name="connsiteY8" fmla="*/ 920480 h 1261881"/>
              <a:gd name="connsiteX9" fmla="*/ 5814060 w 7056120"/>
              <a:gd name="connsiteY9" fmla="*/ 486140 h 1261881"/>
              <a:gd name="connsiteX10" fmla="*/ 6499860 w 7056120"/>
              <a:gd name="connsiteY10" fmla="*/ 67040 h 1261881"/>
              <a:gd name="connsiteX11" fmla="*/ 7056120 w 7056120"/>
              <a:gd name="connsiteY11" fmla="*/ 379460 h 1261881"/>
              <a:gd name="connsiteX0" fmla="*/ 0 w 7056120"/>
              <a:gd name="connsiteY0" fmla="*/ 96889 h 1261881"/>
              <a:gd name="connsiteX1" fmla="*/ 769620 w 7056120"/>
              <a:gd name="connsiteY1" fmla="*/ 98237 h 1261881"/>
              <a:gd name="connsiteX2" fmla="*/ 800100 w 7056120"/>
              <a:gd name="connsiteY2" fmla="*/ 1237579 h 1261881"/>
              <a:gd name="connsiteX3" fmla="*/ 2156460 w 7056120"/>
              <a:gd name="connsiteY3" fmla="*/ 1247250 h 1261881"/>
              <a:gd name="connsiteX4" fmla="*/ 2164080 w 7056120"/>
              <a:gd name="connsiteY4" fmla="*/ 67383 h 1261881"/>
              <a:gd name="connsiteX5" fmla="*/ 3497580 w 7056120"/>
              <a:gd name="connsiteY5" fmla="*/ 80572 h 1261881"/>
              <a:gd name="connsiteX6" fmla="*/ 3512820 w 7056120"/>
              <a:gd name="connsiteY6" fmla="*/ 1222886 h 1261881"/>
              <a:gd name="connsiteX7" fmla="*/ 4366260 w 7056120"/>
              <a:gd name="connsiteY7" fmla="*/ 493760 h 1261881"/>
              <a:gd name="connsiteX8" fmla="*/ 5082540 w 7056120"/>
              <a:gd name="connsiteY8" fmla="*/ 920480 h 1261881"/>
              <a:gd name="connsiteX9" fmla="*/ 5814060 w 7056120"/>
              <a:gd name="connsiteY9" fmla="*/ 486140 h 1261881"/>
              <a:gd name="connsiteX10" fmla="*/ 6499860 w 7056120"/>
              <a:gd name="connsiteY10" fmla="*/ 67040 h 1261881"/>
              <a:gd name="connsiteX11" fmla="*/ 7056120 w 7056120"/>
              <a:gd name="connsiteY11" fmla="*/ 379460 h 1261881"/>
              <a:gd name="connsiteX0" fmla="*/ 0 w 7056120"/>
              <a:gd name="connsiteY0" fmla="*/ 96889 h 1325120"/>
              <a:gd name="connsiteX1" fmla="*/ 769620 w 7056120"/>
              <a:gd name="connsiteY1" fmla="*/ 98237 h 1325120"/>
              <a:gd name="connsiteX2" fmla="*/ 800100 w 7056120"/>
              <a:gd name="connsiteY2" fmla="*/ 1237579 h 1325120"/>
              <a:gd name="connsiteX3" fmla="*/ 2156460 w 7056120"/>
              <a:gd name="connsiteY3" fmla="*/ 1247250 h 1325120"/>
              <a:gd name="connsiteX4" fmla="*/ 2164080 w 7056120"/>
              <a:gd name="connsiteY4" fmla="*/ 67383 h 1325120"/>
              <a:gd name="connsiteX5" fmla="*/ 3497580 w 7056120"/>
              <a:gd name="connsiteY5" fmla="*/ 80572 h 1325120"/>
              <a:gd name="connsiteX6" fmla="*/ 3512820 w 7056120"/>
              <a:gd name="connsiteY6" fmla="*/ 1222886 h 1325120"/>
              <a:gd name="connsiteX7" fmla="*/ 4853940 w 7056120"/>
              <a:gd name="connsiteY7" fmla="*/ 1235786 h 1325120"/>
              <a:gd name="connsiteX8" fmla="*/ 5082540 w 7056120"/>
              <a:gd name="connsiteY8" fmla="*/ 920480 h 1325120"/>
              <a:gd name="connsiteX9" fmla="*/ 5814060 w 7056120"/>
              <a:gd name="connsiteY9" fmla="*/ 486140 h 1325120"/>
              <a:gd name="connsiteX10" fmla="*/ 6499860 w 7056120"/>
              <a:gd name="connsiteY10" fmla="*/ 67040 h 1325120"/>
              <a:gd name="connsiteX11" fmla="*/ 7056120 w 7056120"/>
              <a:gd name="connsiteY11" fmla="*/ 379460 h 1325120"/>
              <a:gd name="connsiteX0" fmla="*/ 0 w 7056120"/>
              <a:gd name="connsiteY0" fmla="*/ 96889 h 1325120"/>
              <a:gd name="connsiteX1" fmla="*/ 769620 w 7056120"/>
              <a:gd name="connsiteY1" fmla="*/ 98237 h 1325120"/>
              <a:gd name="connsiteX2" fmla="*/ 800100 w 7056120"/>
              <a:gd name="connsiteY2" fmla="*/ 1237579 h 1325120"/>
              <a:gd name="connsiteX3" fmla="*/ 2156460 w 7056120"/>
              <a:gd name="connsiteY3" fmla="*/ 1247250 h 1325120"/>
              <a:gd name="connsiteX4" fmla="*/ 2164080 w 7056120"/>
              <a:gd name="connsiteY4" fmla="*/ 67383 h 1325120"/>
              <a:gd name="connsiteX5" fmla="*/ 3497580 w 7056120"/>
              <a:gd name="connsiteY5" fmla="*/ 80572 h 1325120"/>
              <a:gd name="connsiteX6" fmla="*/ 3512820 w 7056120"/>
              <a:gd name="connsiteY6" fmla="*/ 1222886 h 1325120"/>
              <a:gd name="connsiteX7" fmla="*/ 4853940 w 7056120"/>
              <a:gd name="connsiteY7" fmla="*/ 1235786 h 1325120"/>
              <a:gd name="connsiteX8" fmla="*/ 5082540 w 7056120"/>
              <a:gd name="connsiteY8" fmla="*/ 920480 h 1325120"/>
              <a:gd name="connsiteX9" fmla="*/ 4861560 w 7056120"/>
              <a:gd name="connsiteY9" fmla="*/ 151031 h 1325120"/>
              <a:gd name="connsiteX10" fmla="*/ 6499860 w 7056120"/>
              <a:gd name="connsiteY10" fmla="*/ 67040 h 1325120"/>
              <a:gd name="connsiteX11" fmla="*/ 7056120 w 7056120"/>
              <a:gd name="connsiteY11" fmla="*/ 379460 h 1325120"/>
              <a:gd name="connsiteX0" fmla="*/ 0 w 7056120"/>
              <a:gd name="connsiteY0" fmla="*/ 96889 h 1325120"/>
              <a:gd name="connsiteX1" fmla="*/ 769620 w 7056120"/>
              <a:gd name="connsiteY1" fmla="*/ 98237 h 1325120"/>
              <a:gd name="connsiteX2" fmla="*/ 800100 w 7056120"/>
              <a:gd name="connsiteY2" fmla="*/ 1237579 h 1325120"/>
              <a:gd name="connsiteX3" fmla="*/ 2156460 w 7056120"/>
              <a:gd name="connsiteY3" fmla="*/ 1247250 h 1325120"/>
              <a:gd name="connsiteX4" fmla="*/ 2164080 w 7056120"/>
              <a:gd name="connsiteY4" fmla="*/ 67383 h 1325120"/>
              <a:gd name="connsiteX5" fmla="*/ 3497580 w 7056120"/>
              <a:gd name="connsiteY5" fmla="*/ 80572 h 1325120"/>
              <a:gd name="connsiteX6" fmla="*/ 3512820 w 7056120"/>
              <a:gd name="connsiteY6" fmla="*/ 1222886 h 1325120"/>
              <a:gd name="connsiteX7" fmla="*/ 4853940 w 7056120"/>
              <a:gd name="connsiteY7" fmla="*/ 1235786 h 1325120"/>
              <a:gd name="connsiteX8" fmla="*/ 5082540 w 7056120"/>
              <a:gd name="connsiteY8" fmla="*/ 920480 h 1325120"/>
              <a:gd name="connsiteX9" fmla="*/ 4861560 w 7056120"/>
              <a:gd name="connsiteY9" fmla="*/ 151031 h 1325120"/>
              <a:gd name="connsiteX10" fmla="*/ 6256020 w 7056120"/>
              <a:gd name="connsiteY10" fmla="*/ 114912 h 1325120"/>
              <a:gd name="connsiteX11" fmla="*/ 7056120 w 7056120"/>
              <a:gd name="connsiteY11" fmla="*/ 379460 h 1325120"/>
              <a:gd name="connsiteX0" fmla="*/ 0 w 7118135"/>
              <a:gd name="connsiteY0" fmla="*/ 96889 h 1325120"/>
              <a:gd name="connsiteX1" fmla="*/ 769620 w 7118135"/>
              <a:gd name="connsiteY1" fmla="*/ 98237 h 1325120"/>
              <a:gd name="connsiteX2" fmla="*/ 800100 w 7118135"/>
              <a:gd name="connsiteY2" fmla="*/ 1237579 h 1325120"/>
              <a:gd name="connsiteX3" fmla="*/ 2156460 w 7118135"/>
              <a:gd name="connsiteY3" fmla="*/ 1247250 h 1325120"/>
              <a:gd name="connsiteX4" fmla="*/ 2164080 w 7118135"/>
              <a:gd name="connsiteY4" fmla="*/ 67383 h 1325120"/>
              <a:gd name="connsiteX5" fmla="*/ 3497580 w 7118135"/>
              <a:gd name="connsiteY5" fmla="*/ 80572 h 1325120"/>
              <a:gd name="connsiteX6" fmla="*/ 3512820 w 7118135"/>
              <a:gd name="connsiteY6" fmla="*/ 1222886 h 1325120"/>
              <a:gd name="connsiteX7" fmla="*/ 4853940 w 7118135"/>
              <a:gd name="connsiteY7" fmla="*/ 1235786 h 1325120"/>
              <a:gd name="connsiteX8" fmla="*/ 5082540 w 7118135"/>
              <a:gd name="connsiteY8" fmla="*/ 920480 h 1325120"/>
              <a:gd name="connsiteX9" fmla="*/ 4861560 w 7118135"/>
              <a:gd name="connsiteY9" fmla="*/ 151031 h 1325120"/>
              <a:gd name="connsiteX10" fmla="*/ 7056120 w 7118135"/>
              <a:gd name="connsiteY10" fmla="*/ 1184067 h 1325120"/>
              <a:gd name="connsiteX11" fmla="*/ 7056120 w 7118135"/>
              <a:gd name="connsiteY11" fmla="*/ 379460 h 1325120"/>
              <a:gd name="connsiteX0" fmla="*/ 0 w 7118135"/>
              <a:gd name="connsiteY0" fmla="*/ 96889 h 1325120"/>
              <a:gd name="connsiteX1" fmla="*/ 769620 w 7118135"/>
              <a:gd name="connsiteY1" fmla="*/ 98237 h 1325120"/>
              <a:gd name="connsiteX2" fmla="*/ 800100 w 7118135"/>
              <a:gd name="connsiteY2" fmla="*/ 1237579 h 1325120"/>
              <a:gd name="connsiteX3" fmla="*/ 2156460 w 7118135"/>
              <a:gd name="connsiteY3" fmla="*/ 1247250 h 1325120"/>
              <a:gd name="connsiteX4" fmla="*/ 2164080 w 7118135"/>
              <a:gd name="connsiteY4" fmla="*/ 67383 h 1325120"/>
              <a:gd name="connsiteX5" fmla="*/ 3497580 w 7118135"/>
              <a:gd name="connsiteY5" fmla="*/ 80572 h 1325120"/>
              <a:gd name="connsiteX6" fmla="*/ 3512820 w 7118135"/>
              <a:gd name="connsiteY6" fmla="*/ 1222886 h 1325120"/>
              <a:gd name="connsiteX7" fmla="*/ 4853940 w 7118135"/>
              <a:gd name="connsiteY7" fmla="*/ 1235786 h 1325120"/>
              <a:gd name="connsiteX8" fmla="*/ 5082540 w 7118135"/>
              <a:gd name="connsiteY8" fmla="*/ 920480 h 1325120"/>
              <a:gd name="connsiteX9" fmla="*/ 4861560 w 7118135"/>
              <a:gd name="connsiteY9" fmla="*/ 151031 h 1325120"/>
              <a:gd name="connsiteX10" fmla="*/ 7056120 w 7118135"/>
              <a:gd name="connsiteY10" fmla="*/ 1184067 h 1325120"/>
              <a:gd name="connsiteX11" fmla="*/ 7056120 w 7118135"/>
              <a:gd name="connsiteY11" fmla="*/ 379460 h 1325120"/>
              <a:gd name="connsiteX0" fmla="*/ 0 w 7118135"/>
              <a:gd name="connsiteY0" fmla="*/ 96889 h 1325120"/>
              <a:gd name="connsiteX1" fmla="*/ 769620 w 7118135"/>
              <a:gd name="connsiteY1" fmla="*/ 98237 h 1325120"/>
              <a:gd name="connsiteX2" fmla="*/ 800100 w 7118135"/>
              <a:gd name="connsiteY2" fmla="*/ 1237579 h 1325120"/>
              <a:gd name="connsiteX3" fmla="*/ 2156460 w 7118135"/>
              <a:gd name="connsiteY3" fmla="*/ 1247250 h 1325120"/>
              <a:gd name="connsiteX4" fmla="*/ 2164080 w 7118135"/>
              <a:gd name="connsiteY4" fmla="*/ 67383 h 1325120"/>
              <a:gd name="connsiteX5" fmla="*/ 3497580 w 7118135"/>
              <a:gd name="connsiteY5" fmla="*/ 80572 h 1325120"/>
              <a:gd name="connsiteX6" fmla="*/ 3512820 w 7118135"/>
              <a:gd name="connsiteY6" fmla="*/ 1222886 h 1325120"/>
              <a:gd name="connsiteX7" fmla="*/ 4853940 w 7118135"/>
              <a:gd name="connsiteY7" fmla="*/ 1235786 h 1325120"/>
              <a:gd name="connsiteX8" fmla="*/ 5082540 w 7118135"/>
              <a:gd name="connsiteY8" fmla="*/ 920480 h 1325120"/>
              <a:gd name="connsiteX9" fmla="*/ 6202680 w 7118135"/>
              <a:gd name="connsiteY9" fmla="*/ 71244 h 1325120"/>
              <a:gd name="connsiteX10" fmla="*/ 7056120 w 7118135"/>
              <a:gd name="connsiteY10" fmla="*/ 1184067 h 1325120"/>
              <a:gd name="connsiteX11" fmla="*/ 7056120 w 7118135"/>
              <a:gd name="connsiteY11" fmla="*/ 379460 h 1325120"/>
              <a:gd name="connsiteX0" fmla="*/ 0 w 7118135"/>
              <a:gd name="connsiteY0" fmla="*/ 110514 h 1379447"/>
              <a:gd name="connsiteX1" fmla="*/ 769620 w 7118135"/>
              <a:gd name="connsiteY1" fmla="*/ 111862 h 1379447"/>
              <a:gd name="connsiteX2" fmla="*/ 800100 w 7118135"/>
              <a:gd name="connsiteY2" fmla="*/ 1251204 h 1379447"/>
              <a:gd name="connsiteX3" fmla="*/ 2156460 w 7118135"/>
              <a:gd name="connsiteY3" fmla="*/ 1260875 h 1379447"/>
              <a:gd name="connsiteX4" fmla="*/ 2164080 w 7118135"/>
              <a:gd name="connsiteY4" fmla="*/ 81008 h 1379447"/>
              <a:gd name="connsiteX5" fmla="*/ 3497580 w 7118135"/>
              <a:gd name="connsiteY5" fmla="*/ 94197 h 1379447"/>
              <a:gd name="connsiteX6" fmla="*/ 3512820 w 7118135"/>
              <a:gd name="connsiteY6" fmla="*/ 1236511 h 1379447"/>
              <a:gd name="connsiteX7" fmla="*/ 4853940 w 7118135"/>
              <a:gd name="connsiteY7" fmla="*/ 1249411 h 1379447"/>
              <a:gd name="connsiteX8" fmla="*/ 4861560 w 7118135"/>
              <a:gd name="connsiteY8" fmla="*/ 208037 h 1379447"/>
              <a:gd name="connsiteX9" fmla="*/ 6202680 w 7118135"/>
              <a:gd name="connsiteY9" fmla="*/ 84869 h 1379447"/>
              <a:gd name="connsiteX10" fmla="*/ 7056120 w 7118135"/>
              <a:gd name="connsiteY10" fmla="*/ 1197692 h 1379447"/>
              <a:gd name="connsiteX11" fmla="*/ 7056120 w 7118135"/>
              <a:gd name="connsiteY11" fmla="*/ 393085 h 1379447"/>
              <a:gd name="connsiteX0" fmla="*/ 0 w 7118135"/>
              <a:gd name="connsiteY0" fmla="*/ 96890 h 1365823"/>
              <a:gd name="connsiteX1" fmla="*/ 769620 w 7118135"/>
              <a:gd name="connsiteY1" fmla="*/ 98238 h 1365823"/>
              <a:gd name="connsiteX2" fmla="*/ 800100 w 7118135"/>
              <a:gd name="connsiteY2" fmla="*/ 1237580 h 1365823"/>
              <a:gd name="connsiteX3" fmla="*/ 2156460 w 7118135"/>
              <a:gd name="connsiteY3" fmla="*/ 1247251 h 1365823"/>
              <a:gd name="connsiteX4" fmla="*/ 2164080 w 7118135"/>
              <a:gd name="connsiteY4" fmla="*/ 67384 h 1365823"/>
              <a:gd name="connsiteX5" fmla="*/ 3497580 w 7118135"/>
              <a:gd name="connsiteY5" fmla="*/ 80573 h 1365823"/>
              <a:gd name="connsiteX6" fmla="*/ 3512820 w 7118135"/>
              <a:gd name="connsiteY6" fmla="*/ 1222887 h 1365823"/>
              <a:gd name="connsiteX7" fmla="*/ 4853940 w 7118135"/>
              <a:gd name="connsiteY7" fmla="*/ 1235787 h 1365823"/>
              <a:gd name="connsiteX8" fmla="*/ 4861560 w 7118135"/>
              <a:gd name="connsiteY8" fmla="*/ 194413 h 1365823"/>
              <a:gd name="connsiteX9" fmla="*/ 6225540 w 7118135"/>
              <a:gd name="connsiteY9" fmla="*/ 127097 h 1365823"/>
              <a:gd name="connsiteX10" fmla="*/ 7056120 w 7118135"/>
              <a:gd name="connsiteY10" fmla="*/ 1184068 h 1365823"/>
              <a:gd name="connsiteX11" fmla="*/ 7056120 w 7118135"/>
              <a:gd name="connsiteY11" fmla="*/ 379461 h 1365823"/>
              <a:gd name="connsiteX0" fmla="*/ 0 w 7118135"/>
              <a:gd name="connsiteY0" fmla="*/ 139858 h 1408791"/>
              <a:gd name="connsiteX1" fmla="*/ 769620 w 7118135"/>
              <a:gd name="connsiteY1" fmla="*/ 141206 h 1408791"/>
              <a:gd name="connsiteX2" fmla="*/ 800100 w 7118135"/>
              <a:gd name="connsiteY2" fmla="*/ 1280548 h 1408791"/>
              <a:gd name="connsiteX3" fmla="*/ 2156460 w 7118135"/>
              <a:gd name="connsiteY3" fmla="*/ 1290219 h 1408791"/>
              <a:gd name="connsiteX4" fmla="*/ 2164080 w 7118135"/>
              <a:gd name="connsiteY4" fmla="*/ 110352 h 1408791"/>
              <a:gd name="connsiteX5" fmla="*/ 3497580 w 7118135"/>
              <a:gd name="connsiteY5" fmla="*/ 123541 h 1408791"/>
              <a:gd name="connsiteX6" fmla="*/ 3512820 w 7118135"/>
              <a:gd name="connsiteY6" fmla="*/ 1265855 h 1408791"/>
              <a:gd name="connsiteX7" fmla="*/ 4853940 w 7118135"/>
              <a:gd name="connsiteY7" fmla="*/ 1278755 h 1408791"/>
              <a:gd name="connsiteX8" fmla="*/ 4861560 w 7118135"/>
              <a:gd name="connsiteY8" fmla="*/ 237381 h 1408791"/>
              <a:gd name="connsiteX9" fmla="*/ 6225540 w 7118135"/>
              <a:gd name="connsiteY9" fmla="*/ 170065 h 1408791"/>
              <a:gd name="connsiteX10" fmla="*/ 7056120 w 7118135"/>
              <a:gd name="connsiteY10" fmla="*/ 1227036 h 1408791"/>
              <a:gd name="connsiteX11" fmla="*/ 7056120 w 7118135"/>
              <a:gd name="connsiteY11" fmla="*/ 422429 h 1408791"/>
              <a:gd name="connsiteX0" fmla="*/ 0 w 7118135"/>
              <a:gd name="connsiteY0" fmla="*/ 139858 h 1408791"/>
              <a:gd name="connsiteX1" fmla="*/ 769620 w 7118135"/>
              <a:gd name="connsiteY1" fmla="*/ 141206 h 1408791"/>
              <a:gd name="connsiteX2" fmla="*/ 800100 w 7118135"/>
              <a:gd name="connsiteY2" fmla="*/ 1280548 h 1408791"/>
              <a:gd name="connsiteX3" fmla="*/ 2156460 w 7118135"/>
              <a:gd name="connsiteY3" fmla="*/ 1290219 h 1408791"/>
              <a:gd name="connsiteX4" fmla="*/ 2164080 w 7118135"/>
              <a:gd name="connsiteY4" fmla="*/ 110352 h 1408791"/>
              <a:gd name="connsiteX5" fmla="*/ 3497580 w 7118135"/>
              <a:gd name="connsiteY5" fmla="*/ 123541 h 1408791"/>
              <a:gd name="connsiteX6" fmla="*/ 3512820 w 7118135"/>
              <a:gd name="connsiteY6" fmla="*/ 1265855 h 1408791"/>
              <a:gd name="connsiteX7" fmla="*/ 4853940 w 7118135"/>
              <a:gd name="connsiteY7" fmla="*/ 1278755 h 1408791"/>
              <a:gd name="connsiteX8" fmla="*/ 4861560 w 7118135"/>
              <a:gd name="connsiteY8" fmla="*/ 237381 h 1408791"/>
              <a:gd name="connsiteX9" fmla="*/ 6225540 w 7118135"/>
              <a:gd name="connsiteY9" fmla="*/ 170065 h 1408791"/>
              <a:gd name="connsiteX10" fmla="*/ 7056120 w 7118135"/>
              <a:gd name="connsiteY10" fmla="*/ 1227036 h 1408791"/>
              <a:gd name="connsiteX11" fmla="*/ 7056120 w 7118135"/>
              <a:gd name="connsiteY11" fmla="*/ 422429 h 1408791"/>
              <a:gd name="connsiteX0" fmla="*/ 0 w 7118135"/>
              <a:gd name="connsiteY0" fmla="*/ 96890 h 1365823"/>
              <a:gd name="connsiteX1" fmla="*/ 769620 w 7118135"/>
              <a:gd name="connsiteY1" fmla="*/ 98238 h 1365823"/>
              <a:gd name="connsiteX2" fmla="*/ 800100 w 7118135"/>
              <a:gd name="connsiteY2" fmla="*/ 1237580 h 1365823"/>
              <a:gd name="connsiteX3" fmla="*/ 2156460 w 7118135"/>
              <a:gd name="connsiteY3" fmla="*/ 1247251 h 1365823"/>
              <a:gd name="connsiteX4" fmla="*/ 2164080 w 7118135"/>
              <a:gd name="connsiteY4" fmla="*/ 67384 h 1365823"/>
              <a:gd name="connsiteX5" fmla="*/ 3497580 w 7118135"/>
              <a:gd name="connsiteY5" fmla="*/ 80573 h 1365823"/>
              <a:gd name="connsiteX6" fmla="*/ 3512820 w 7118135"/>
              <a:gd name="connsiteY6" fmla="*/ 1222887 h 1365823"/>
              <a:gd name="connsiteX7" fmla="*/ 4853940 w 7118135"/>
              <a:gd name="connsiteY7" fmla="*/ 1235787 h 1365823"/>
              <a:gd name="connsiteX8" fmla="*/ 4861560 w 7118135"/>
              <a:gd name="connsiteY8" fmla="*/ 194413 h 1365823"/>
              <a:gd name="connsiteX9" fmla="*/ 6225540 w 7118135"/>
              <a:gd name="connsiteY9" fmla="*/ 127097 h 1365823"/>
              <a:gd name="connsiteX10" fmla="*/ 7056120 w 7118135"/>
              <a:gd name="connsiteY10" fmla="*/ 1184068 h 1365823"/>
              <a:gd name="connsiteX11" fmla="*/ 7056120 w 7118135"/>
              <a:gd name="connsiteY11" fmla="*/ 379461 h 1365823"/>
              <a:gd name="connsiteX0" fmla="*/ 0 w 7118135"/>
              <a:gd name="connsiteY0" fmla="*/ 96890 h 1365823"/>
              <a:gd name="connsiteX1" fmla="*/ 769620 w 7118135"/>
              <a:gd name="connsiteY1" fmla="*/ 98238 h 1365823"/>
              <a:gd name="connsiteX2" fmla="*/ 800100 w 7118135"/>
              <a:gd name="connsiteY2" fmla="*/ 1237580 h 1365823"/>
              <a:gd name="connsiteX3" fmla="*/ 2156460 w 7118135"/>
              <a:gd name="connsiteY3" fmla="*/ 1247251 h 1365823"/>
              <a:gd name="connsiteX4" fmla="*/ 2164080 w 7118135"/>
              <a:gd name="connsiteY4" fmla="*/ 67384 h 1365823"/>
              <a:gd name="connsiteX5" fmla="*/ 3497580 w 7118135"/>
              <a:gd name="connsiteY5" fmla="*/ 80573 h 1365823"/>
              <a:gd name="connsiteX6" fmla="*/ 3512820 w 7118135"/>
              <a:gd name="connsiteY6" fmla="*/ 1222887 h 1365823"/>
              <a:gd name="connsiteX7" fmla="*/ 4853940 w 7118135"/>
              <a:gd name="connsiteY7" fmla="*/ 1235787 h 1365823"/>
              <a:gd name="connsiteX8" fmla="*/ 4861560 w 7118135"/>
              <a:gd name="connsiteY8" fmla="*/ 194413 h 1365823"/>
              <a:gd name="connsiteX9" fmla="*/ 6225540 w 7118135"/>
              <a:gd name="connsiteY9" fmla="*/ 127097 h 1365823"/>
              <a:gd name="connsiteX10" fmla="*/ 6236407 w 7118135"/>
              <a:gd name="connsiteY10" fmla="*/ 1166531 h 1365823"/>
              <a:gd name="connsiteX11" fmla="*/ 7056120 w 7118135"/>
              <a:gd name="connsiteY11" fmla="*/ 1184068 h 1365823"/>
              <a:gd name="connsiteX12" fmla="*/ 7056120 w 7118135"/>
              <a:gd name="connsiteY12" fmla="*/ 379461 h 1365823"/>
              <a:gd name="connsiteX0" fmla="*/ 0 w 7118135"/>
              <a:gd name="connsiteY0" fmla="*/ 96890 h 1365823"/>
              <a:gd name="connsiteX1" fmla="*/ 769620 w 7118135"/>
              <a:gd name="connsiteY1" fmla="*/ 98238 h 1365823"/>
              <a:gd name="connsiteX2" fmla="*/ 800100 w 7118135"/>
              <a:gd name="connsiteY2" fmla="*/ 1237580 h 1365823"/>
              <a:gd name="connsiteX3" fmla="*/ 2156460 w 7118135"/>
              <a:gd name="connsiteY3" fmla="*/ 1247251 h 1365823"/>
              <a:gd name="connsiteX4" fmla="*/ 2164080 w 7118135"/>
              <a:gd name="connsiteY4" fmla="*/ 67384 h 1365823"/>
              <a:gd name="connsiteX5" fmla="*/ 3497580 w 7118135"/>
              <a:gd name="connsiteY5" fmla="*/ 80573 h 1365823"/>
              <a:gd name="connsiteX6" fmla="*/ 3512820 w 7118135"/>
              <a:gd name="connsiteY6" fmla="*/ 1222887 h 1365823"/>
              <a:gd name="connsiteX7" fmla="*/ 4853940 w 7118135"/>
              <a:gd name="connsiteY7" fmla="*/ 1235787 h 1365823"/>
              <a:gd name="connsiteX8" fmla="*/ 4861560 w 7118135"/>
              <a:gd name="connsiteY8" fmla="*/ 194413 h 1365823"/>
              <a:gd name="connsiteX9" fmla="*/ 6225540 w 7118135"/>
              <a:gd name="connsiteY9" fmla="*/ 127097 h 1365823"/>
              <a:gd name="connsiteX10" fmla="*/ 6236407 w 7118135"/>
              <a:gd name="connsiteY10" fmla="*/ 1166531 h 1365823"/>
              <a:gd name="connsiteX11" fmla="*/ 7056120 w 7118135"/>
              <a:gd name="connsiteY11" fmla="*/ 1184068 h 1365823"/>
              <a:gd name="connsiteX12" fmla="*/ 7056120 w 7118135"/>
              <a:gd name="connsiteY12" fmla="*/ 379461 h 1365823"/>
              <a:gd name="connsiteX0" fmla="*/ 0 w 7118135"/>
              <a:gd name="connsiteY0" fmla="*/ 96890 h 1365823"/>
              <a:gd name="connsiteX1" fmla="*/ 769620 w 7118135"/>
              <a:gd name="connsiteY1" fmla="*/ 98238 h 1365823"/>
              <a:gd name="connsiteX2" fmla="*/ 800100 w 7118135"/>
              <a:gd name="connsiteY2" fmla="*/ 1237580 h 1365823"/>
              <a:gd name="connsiteX3" fmla="*/ 2156460 w 7118135"/>
              <a:gd name="connsiteY3" fmla="*/ 1247251 h 1365823"/>
              <a:gd name="connsiteX4" fmla="*/ 2164080 w 7118135"/>
              <a:gd name="connsiteY4" fmla="*/ 67384 h 1365823"/>
              <a:gd name="connsiteX5" fmla="*/ 3497580 w 7118135"/>
              <a:gd name="connsiteY5" fmla="*/ 80573 h 1365823"/>
              <a:gd name="connsiteX6" fmla="*/ 3512820 w 7118135"/>
              <a:gd name="connsiteY6" fmla="*/ 1222887 h 1365823"/>
              <a:gd name="connsiteX7" fmla="*/ 4853940 w 7118135"/>
              <a:gd name="connsiteY7" fmla="*/ 1235787 h 1365823"/>
              <a:gd name="connsiteX8" fmla="*/ 4861560 w 7118135"/>
              <a:gd name="connsiteY8" fmla="*/ 194413 h 1365823"/>
              <a:gd name="connsiteX9" fmla="*/ 6225540 w 7118135"/>
              <a:gd name="connsiteY9" fmla="*/ 127097 h 1365823"/>
              <a:gd name="connsiteX10" fmla="*/ 6236407 w 7118135"/>
              <a:gd name="connsiteY10" fmla="*/ 1166531 h 1365823"/>
              <a:gd name="connsiteX11" fmla="*/ 7056120 w 7118135"/>
              <a:gd name="connsiteY11" fmla="*/ 1184068 h 1365823"/>
              <a:gd name="connsiteX12" fmla="*/ 7056120 w 7118135"/>
              <a:gd name="connsiteY12" fmla="*/ 379461 h 1365823"/>
              <a:gd name="connsiteX0" fmla="*/ 0 w 7118135"/>
              <a:gd name="connsiteY0" fmla="*/ 96890 h 1365823"/>
              <a:gd name="connsiteX1" fmla="*/ 769620 w 7118135"/>
              <a:gd name="connsiteY1" fmla="*/ 98238 h 1365823"/>
              <a:gd name="connsiteX2" fmla="*/ 800100 w 7118135"/>
              <a:gd name="connsiteY2" fmla="*/ 1237580 h 1365823"/>
              <a:gd name="connsiteX3" fmla="*/ 2156460 w 7118135"/>
              <a:gd name="connsiteY3" fmla="*/ 1247251 h 1365823"/>
              <a:gd name="connsiteX4" fmla="*/ 2164080 w 7118135"/>
              <a:gd name="connsiteY4" fmla="*/ 67384 h 1365823"/>
              <a:gd name="connsiteX5" fmla="*/ 3497580 w 7118135"/>
              <a:gd name="connsiteY5" fmla="*/ 80573 h 1365823"/>
              <a:gd name="connsiteX6" fmla="*/ 3512820 w 7118135"/>
              <a:gd name="connsiteY6" fmla="*/ 1222887 h 1365823"/>
              <a:gd name="connsiteX7" fmla="*/ 4853940 w 7118135"/>
              <a:gd name="connsiteY7" fmla="*/ 1235787 h 1365823"/>
              <a:gd name="connsiteX8" fmla="*/ 4861560 w 7118135"/>
              <a:gd name="connsiteY8" fmla="*/ 194413 h 1365823"/>
              <a:gd name="connsiteX9" fmla="*/ 6225540 w 7118135"/>
              <a:gd name="connsiteY9" fmla="*/ 127097 h 1365823"/>
              <a:gd name="connsiteX10" fmla="*/ 6236407 w 7118135"/>
              <a:gd name="connsiteY10" fmla="*/ 1166531 h 1365823"/>
              <a:gd name="connsiteX11" fmla="*/ 7056120 w 7118135"/>
              <a:gd name="connsiteY11" fmla="*/ 1184068 h 1365823"/>
              <a:gd name="connsiteX12" fmla="*/ 7056120 w 7118135"/>
              <a:gd name="connsiteY12" fmla="*/ 379461 h 1365823"/>
              <a:gd name="connsiteX0" fmla="*/ 0 w 7118135"/>
              <a:gd name="connsiteY0" fmla="*/ 96890 h 1365823"/>
              <a:gd name="connsiteX1" fmla="*/ 769620 w 7118135"/>
              <a:gd name="connsiteY1" fmla="*/ 98238 h 1365823"/>
              <a:gd name="connsiteX2" fmla="*/ 800100 w 7118135"/>
              <a:gd name="connsiteY2" fmla="*/ 1237580 h 1365823"/>
              <a:gd name="connsiteX3" fmla="*/ 2156460 w 7118135"/>
              <a:gd name="connsiteY3" fmla="*/ 1247251 h 1365823"/>
              <a:gd name="connsiteX4" fmla="*/ 2164080 w 7118135"/>
              <a:gd name="connsiteY4" fmla="*/ 67384 h 1365823"/>
              <a:gd name="connsiteX5" fmla="*/ 3497580 w 7118135"/>
              <a:gd name="connsiteY5" fmla="*/ 80573 h 1365823"/>
              <a:gd name="connsiteX6" fmla="*/ 3512820 w 7118135"/>
              <a:gd name="connsiteY6" fmla="*/ 1222887 h 1365823"/>
              <a:gd name="connsiteX7" fmla="*/ 4853940 w 7118135"/>
              <a:gd name="connsiteY7" fmla="*/ 1235787 h 1365823"/>
              <a:gd name="connsiteX8" fmla="*/ 4861560 w 7118135"/>
              <a:gd name="connsiteY8" fmla="*/ 194413 h 1365823"/>
              <a:gd name="connsiteX9" fmla="*/ 6225540 w 7118135"/>
              <a:gd name="connsiteY9" fmla="*/ 127097 h 1365823"/>
              <a:gd name="connsiteX10" fmla="*/ 6236407 w 7118135"/>
              <a:gd name="connsiteY10" fmla="*/ 1166531 h 1365823"/>
              <a:gd name="connsiteX11" fmla="*/ 7056120 w 7118135"/>
              <a:gd name="connsiteY11" fmla="*/ 1184068 h 1365823"/>
              <a:gd name="connsiteX12" fmla="*/ 7056120 w 7118135"/>
              <a:gd name="connsiteY12" fmla="*/ 379461 h 1365823"/>
              <a:gd name="connsiteX0" fmla="*/ 0 w 7118135"/>
              <a:gd name="connsiteY0" fmla="*/ 96890 h 1365823"/>
              <a:gd name="connsiteX1" fmla="*/ 769620 w 7118135"/>
              <a:gd name="connsiteY1" fmla="*/ 98238 h 1365823"/>
              <a:gd name="connsiteX2" fmla="*/ 800100 w 7118135"/>
              <a:gd name="connsiteY2" fmla="*/ 1237580 h 1365823"/>
              <a:gd name="connsiteX3" fmla="*/ 2156460 w 7118135"/>
              <a:gd name="connsiteY3" fmla="*/ 1247251 h 1365823"/>
              <a:gd name="connsiteX4" fmla="*/ 2164080 w 7118135"/>
              <a:gd name="connsiteY4" fmla="*/ 67384 h 1365823"/>
              <a:gd name="connsiteX5" fmla="*/ 3497580 w 7118135"/>
              <a:gd name="connsiteY5" fmla="*/ 80573 h 1365823"/>
              <a:gd name="connsiteX6" fmla="*/ 3512820 w 7118135"/>
              <a:gd name="connsiteY6" fmla="*/ 1222887 h 1365823"/>
              <a:gd name="connsiteX7" fmla="*/ 4853940 w 7118135"/>
              <a:gd name="connsiteY7" fmla="*/ 1235787 h 1365823"/>
              <a:gd name="connsiteX8" fmla="*/ 4861560 w 7118135"/>
              <a:gd name="connsiteY8" fmla="*/ 194413 h 1365823"/>
              <a:gd name="connsiteX9" fmla="*/ 6225540 w 7118135"/>
              <a:gd name="connsiteY9" fmla="*/ 127097 h 1365823"/>
              <a:gd name="connsiteX10" fmla="*/ 6236407 w 7118135"/>
              <a:gd name="connsiteY10" fmla="*/ 1166531 h 1365823"/>
              <a:gd name="connsiteX11" fmla="*/ 7056120 w 7118135"/>
              <a:gd name="connsiteY11" fmla="*/ 1200026 h 1365823"/>
              <a:gd name="connsiteX12" fmla="*/ 7056120 w 7118135"/>
              <a:gd name="connsiteY12" fmla="*/ 379461 h 1365823"/>
              <a:gd name="connsiteX0" fmla="*/ 0 w 7118135"/>
              <a:gd name="connsiteY0" fmla="*/ 96890 h 1365823"/>
              <a:gd name="connsiteX1" fmla="*/ 769620 w 7118135"/>
              <a:gd name="connsiteY1" fmla="*/ 98238 h 1365823"/>
              <a:gd name="connsiteX2" fmla="*/ 800100 w 7118135"/>
              <a:gd name="connsiteY2" fmla="*/ 1237580 h 1365823"/>
              <a:gd name="connsiteX3" fmla="*/ 2156460 w 7118135"/>
              <a:gd name="connsiteY3" fmla="*/ 1247251 h 1365823"/>
              <a:gd name="connsiteX4" fmla="*/ 2164080 w 7118135"/>
              <a:gd name="connsiteY4" fmla="*/ 67384 h 1365823"/>
              <a:gd name="connsiteX5" fmla="*/ 3497580 w 7118135"/>
              <a:gd name="connsiteY5" fmla="*/ 80573 h 1365823"/>
              <a:gd name="connsiteX6" fmla="*/ 3512820 w 7118135"/>
              <a:gd name="connsiteY6" fmla="*/ 1222887 h 1365823"/>
              <a:gd name="connsiteX7" fmla="*/ 4853940 w 7118135"/>
              <a:gd name="connsiteY7" fmla="*/ 1235787 h 1365823"/>
              <a:gd name="connsiteX8" fmla="*/ 4861560 w 7118135"/>
              <a:gd name="connsiteY8" fmla="*/ 194413 h 1365823"/>
              <a:gd name="connsiteX9" fmla="*/ 6225540 w 7118135"/>
              <a:gd name="connsiteY9" fmla="*/ 127097 h 1365823"/>
              <a:gd name="connsiteX10" fmla="*/ 6236407 w 7118135"/>
              <a:gd name="connsiteY10" fmla="*/ 1166531 h 1365823"/>
              <a:gd name="connsiteX11" fmla="*/ 7056120 w 7118135"/>
              <a:gd name="connsiteY11" fmla="*/ 1200026 h 1365823"/>
              <a:gd name="connsiteX12" fmla="*/ 7056120 w 7118135"/>
              <a:gd name="connsiteY12" fmla="*/ 379461 h 1365823"/>
              <a:gd name="connsiteX0" fmla="*/ 0 w 7118135"/>
              <a:gd name="connsiteY0" fmla="*/ 96890 h 1318908"/>
              <a:gd name="connsiteX1" fmla="*/ 769620 w 7118135"/>
              <a:gd name="connsiteY1" fmla="*/ 98238 h 1318908"/>
              <a:gd name="connsiteX2" fmla="*/ 800100 w 7118135"/>
              <a:gd name="connsiteY2" fmla="*/ 1237580 h 1318908"/>
              <a:gd name="connsiteX3" fmla="*/ 2156460 w 7118135"/>
              <a:gd name="connsiteY3" fmla="*/ 1247251 h 1318908"/>
              <a:gd name="connsiteX4" fmla="*/ 2164080 w 7118135"/>
              <a:gd name="connsiteY4" fmla="*/ 67384 h 1318908"/>
              <a:gd name="connsiteX5" fmla="*/ 3497580 w 7118135"/>
              <a:gd name="connsiteY5" fmla="*/ 80573 h 1318908"/>
              <a:gd name="connsiteX6" fmla="*/ 3512820 w 7118135"/>
              <a:gd name="connsiteY6" fmla="*/ 1222887 h 1318908"/>
              <a:gd name="connsiteX7" fmla="*/ 4853940 w 7118135"/>
              <a:gd name="connsiteY7" fmla="*/ 1235787 h 1318908"/>
              <a:gd name="connsiteX8" fmla="*/ 4861560 w 7118135"/>
              <a:gd name="connsiteY8" fmla="*/ 194413 h 1318908"/>
              <a:gd name="connsiteX9" fmla="*/ 6225540 w 7118135"/>
              <a:gd name="connsiteY9" fmla="*/ 127097 h 1318908"/>
              <a:gd name="connsiteX10" fmla="*/ 6236407 w 7118135"/>
              <a:gd name="connsiteY10" fmla="*/ 1166531 h 1318908"/>
              <a:gd name="connsiteX11" fmla="*/ 7056120 w 7118135"/>
              <a:gd name="connsiteY11" fmla="*/ 1200026 h 1318908"/>
              <a:gd name="connsiteX12" fmla="*/ 7056120 w 7118135"/>
              <a:gd name="connsiteY12" fmla="*/ 379461 h 1318908"/>
              <a:gd name="connsiteX0" fmla="*/ 0 w 7118135"/>
              <a:gd name="connsiteY0" fmla="*/ 96890 h 1381237"/>
              <a:gd name="connsiteX1" fmla="*/ 769620 w 7118135"/>
              <a:gd name="connsiteY1" fmla="*/ 98238 h 1381237"/>
              <a:gd name="connsiteX2" fmla="*/ 800100 w 7118135"/>
              <a:gd name="connsiteY2" fmla="*/ 1237580 h 1381237"/>
              <a:gd name="connsiteX3" fmla="*/ 2156460 w 7118135"/>
              <a:gd name="connsiteY3" fmla="*/ 1247251 h 1381237"/>
              <a:gd name="connsiteX4" fmla="*/ 2164080 w 7118135"/>
              <a:gd name="connsiteY4" fmla="*/ 67384 h 1381237"/>
              <a:gd name="connsiteX5" fmla="*/ 3497580 w 7118135"/>
              <a:gd name="connsiteY5" fmla="*/ 80573 h 1381237"/>
              <a:gd name="connsiteX6" fmla="*/ 3512820 w 7118135"/>
              <a:gd name="connsiteY6" fmla="*/ 1222887 h 1381237"/>
              <a:gd name="connsiteX7" fmla="*/ 4853940 w 7118135"/>
              <a:gd name="connsiteY7" fmla="*/ 1235787 h 1381237"/>
              <a:gd name="connsiteX8" fmla="*/ 4861560 w 7118135"/>
              <a:gd name="connsiteY8" fmla="*/ 194413 h 1381237"/>
              <a:gd name="connsiteX9" fmla="*/ 6225540 w 7118135"/>
              <a:gd name="connsiteY9" fmla="*/ 127097 h 1381237"/>
              <a:gd name="connsiteX10" fmla="*/ 6236407 w 7118135"/>
              <a:gd name="connsiteY10" fmla="*/ 1166531 h 1381237"/>
              <a:gd name="connsiteX11" fmla="*/ 7056120 w 7118135"/>
              <a:gd name="connsiteY11" fmla="*/ 1200026 h 1381237"/>
              <a:gd name="connsiteX12" fmla="*/ 7056120 w 7118135"/>
              <a:gd name="connsiteY12" fmla="*/ 379461 h 1381237"/>
              <a:gd name="connsiteX0" fmla="*/ 0 w 7118135"/>
              <a:gd name="connsiteY0" fmla="*/ 96890 h 1378102"/>
              <a:gd name="connsiteX1" fmla="*/ 769620 w 7118135"/>
              <a:gd name="connsiteY1" fmla="*/ 98238 h 1378102"/>
              <a:gd name="connsiteX2" fmla="*/ 800100 w 7118135"/>
              <a:gd name="connsiteY2" fmla="*/ 1237580 h 1378102"/>
              <a:gd name="connsiteX3" fmla="*/ 2156460 w 7118135"/>
              <a:gd name="connsiteY3" fmla="*/ 1247251 h 1378102"/>
              <a:gd name="connsiteX4" fmla="*/ 2164080 w 7118135"/>
              <a:gd name="connsiteY4" fmla="*/ 67384 h 1378102"/>
              <a:gd name="connsiteX5" fmla="*/ 3497580 w 7118135"/>
              <a:gd name="connsiteY5" fmla="*/ 80573 h 1378102"/>
              <a:gd name="connsiteX6" fmla="*/ 3512820 w 7118135"/>
              <a:gd name="connsiteY6" fmla="*/ 1222887 h 1378102"/>
              <a:gd name="connsiteX7" fmla="*/ 4853940 w 7118135"/>
              <a:gd name="connsiteY7" fmla="*/ 1235787 h 1378102"/>
              <a:gd name="connsiteX8" fmla="*/ 4861560 w 7118135"/>
              <a:gd name="connsiteY8" fmla="*/ 194413 h 1378102"/>
              <a:gd name="connsiteX9" fmla="*/ 6225540 w 7118135"/>
              <a:gd name="connsiteY9" fmla="*/ 127097 h 1378102"/>
              <a:gd name="connsiteX10" fmla="*/ 6236407 w 7118135"/>
              <a:gd name="connsiteY10" fmla="*/ 1166531 h 1378102"/>
              <a:gd name="connsiteX11" fmla="*/ 7056120 w 7118135"/>
              <a:gd name="connsiteY11" fmla="*/ 1200026 h 1378102"/>
              <a:gd name="connsiteX12" fmla="*/ 7056120 w 7118135"/>
              <a:gd name="connsiteY12" fmla="*/ 379461 h 1378102"/>
              <a:gd name="connsiteX0" fmla="*/ 0 w 7118135"/>
              <a:gd name="connsiteY0" fmla="*/ 96890 h 1378102"/>
              <a:gd name="connsiteX1" fmla="*/ 769620 w 7118135"/>
              <a:gd name="connsiteY1" fmla="*/ 98238 h 1378102"/>
              <a:gd name="connsiteX2" fmla="*/ 800100 w 7118135"/>
              <a:gd name="connsiteY2" fmla="*/ 1237580 h 1378102"/>
              <a:gd name="connsiteX3" fmla="*/ 2156460 w 7118135"/>
              <a:gd name="connsiteY3" fmla="*/ 1247251 h 1378102"/>
              <a:gd name="connsiteX4" fmla="*/ 2164080 w 7118135"/>
              <a:gd name="connsiteY4" fmla="*/ 67384 h 1378102"/>
              <a:gd name="connsiteX5" fmla="*/ 3497580 w 7118135"/>
              <a:gd name="connsiteY5" fmla="*/ 80573 h 1378102"/>
              <a:gd name="connsiteX6" fmla="*/ 3512820 w 7118135"/>
              <a:gd name="connsiteY6" fmla="*/ 1222887 h 1378102"/>
              <a:gd name="connsiteX7" fmla="*/ 4853940 w 7118135"/>
              <a:gd name="connsiteY7" fmla="*/ 1235787 h 1378102"/>
              <a:gd name="connsiteX8" fmla="*/ 4861560 w 7118135"/>
              <a:gd name="connsiteY8" fmla="*/ 194413 h 1378102"/>
              <a:gd name="connsiteX9" fmla="*/ 6225540 w 7118135"/>
              <a:gd name="connsiteY9" fmla="*/ 127097 h 1378102"/>
              <a:gd name="connsiteX10" fmla="*/ 6236407 w 7118135"/>
              <a:gd name="connsiteY10" fmla="*/ 1166531 h 1378102"/>
              <a:gd name="connsiteX11" fmla="*/ 7056120 w 7118135"/>
              <a:gd name="connsiteY11" fmla="*/ 1200026 h 1378102"/>
              <a:gd name="connsiteX12" fmla="*/ 7056120 w 7118135"/>
              <a:gd name="connsiteY12" fmla="*/ 379461 h 1378102"/>
              <a:gd name="connsiteX0" fmla="*/ 0 w 7118135"/>
              <a:gd name="connsiteY0" fmla="*/ 96890 h 1389784"/>
              <a:gd name="connsiteX1" fmla="*/ 769620 w 7118135"/>
              <a:gd name="connsiteY1" fmla="*/ 98238 h 1389784"/>
              <a:gd name="connsiteX2" fmla="*/ 800100 w 7118135"/>
              <a:gd name="connsiteY2" fmla="*/ 1237580 h 1389784"/>
              <a:gd name="connsiteX3" fmla="*/ 2156460 w 7118135"/>
              <a:gd name="connsiteY3" fmla="*/ 1247251 h 1389784"/>
              <a:gd name="connsiteX4" fmla="*/ 2164080 w 7118135"/>
              <a:gd name="connsiteY4" fmla="*/ 67384 h 1389784"/>
              <a:gd name="connsiteX5" fmla="*/ 3497580 w 7118135"/>
              <a:gd name="connsiteY5" fmla="*/ 80573 h 1389784"/>
              <a:gd name="connsiteX6" fmla="*/ 3505200 w 7118135"/>
              <a:gd name="connsiteY6" fmla="*/ 1246823 h 1389784"/>
              <a:gd name="connsiteX7" fmla="*/ 4853940 w 7118135"/>
              <a:gd name="connsiteY7" fmla="*/ 1235787 h 1389784"/>
              <a:gd name="connsiteX8" fmla="*/ 4861560 w 7118135"/>
              <a:gd name="connsiteY8" fmla="*/ 194413 h 1389784"/>
              <a:gd name="connsiteX9" fmla="*/ 6225540 w 7118135"/>
              <a:gd name="connsiteY9" fmla="*/ 127097 h 1389784"/>
              <a:gd name="connsiteX10" fmla="*/ 6236407 w 7118135"/>
              <a:gd name="connsiteY10" fmla="*/ 1166531 h 1389784"/>
              <a:gd name="connsiteX11" fmla="*/ 7056120 w 7118135"/>
              <a:gd name="connsiteY11" fmla="*/ 1200026 h 1389784"/>
              <a:gd name="connsiteX12" fmla="*/ 7056120 w 7118135"/>
              <a:gd name="connsiteY12" fmla="*/ 379461 h 1389784"/>
              <a:gd name="connsiteX0" fmla="*/ 0 w 7118135"/>
              <a:gd name="connsiteY0" fmla="*/ 96890 h 1331262"/>
              <a:gd name="connsiteX1" fmla="*/ 769620 w 7118135"/>
              <a:gd name="connsiteY1" fmla="*/ 98238 h 1331262"/>
              <a:gd name="connsiteX2" fmla="*/ 800100 w 7118135"/>
              <a:gd name="connsiteY2" fmla="*/ 1237580 h 1331262"/>
              <a:gd name="connsiteX3" fmla="*/ 2156460 w 7118135"/>
              <a:gd name="connsiteY3" fmla="*/ 1247251 h 1331262"/>
              <a:gd name="connsiteX4" fmla="*/ 2164080 w 7118135"/>
              <a:gd name="connsiteY4" fmla="*/ 67384 h 1331262"/>
              <a:gd name="connsiteX5" fmla="*/ 3497580 w 7118135"/>
              <a:gd name="connsiteY5" fmla="*/ 80573 h 1331262"/>
              <a:gd name="connsiteX6" fmla="*/ 3505200 w 7118135"/>
              <a:gd name="connsiteY6" fmla="*/ 1246823 h 1331262"/>
              <a:gd name="connsiteX7" fmla="*/ 4853940 w 7118135"/>
              <a:gd name="connsiteY7" fmla="*/ 1235787 h 1331262"/>
              <a:gd name="connsiteX8" fmla="*/ 4861560 w 7118135"/>
              <a:gd name="connsiteY8" fmla="*/ 194413 h 1331262"/>
              <a:gd name="connsiteX9" fmla="*/ 6225540 w 7118135"/>
              <a:gd name="connsiteY9" fmla="*/ 127097 h 1331262"/>
              <a:gd name="connsiteX10" fmla="*/ 6236407 w 7118135"/>
              <a:gd name="connsiteY10" fmla="*/ 1166531 h 1331262"/>
              <a:gd name="connsiteX11" fmla="*/ 7056120 w 7118135"/>
              <a:gd name="connsiteY11" fmla="*/ 1200026 h 1331262"/>
              <a:gd name="connsiteX12" fmla="*/ 7056120 w 7118135"/>
              <a:gd name="connsiteY12" fmla="*/ 379461 h 1331262"/>
              <a:gd name="connsiteX0" fmla="*/ 0 w 7118135"/>
              <a:gd name="connsiteY0" fmla="*/ 96890 h 1331261"/>
              <a:gd name="connsiteX1" fmla="*/ 769620 w 7118135"/>
              <a:gd name="connsiteY1" fmla="*/ 98238 h 1331261"/>
              <a:gd name="connsiteX2" fmla="*/ 800100 w 7118135"/>
              <a:gd name="connsiteY2" fmla="*/ 1237580 h 1331261"/>
              <a:gd name="connsiteX3" fmla="*/ 2156460 w 7118135"/>
              <a:gd name="connsiteY3" fmla="*/ 1247251 h 1331261"/>
              <a:gd name="connsiteX4" fmla="*/ 2164080 w 7118135"/>
              <a:gd name="connsiteY4" fmla="*/ 67384 h 1331261"/>
              <a:gd name="connsiteX5" fmla="*/ 3497580 w 7118135"/>
              <a:gd name="connsiteY5" fmla="*/ 80573 h 1331261"/>
              <a:gd name="connsiteX6" fmla="*/ 3505200 w 7118135"/>
              <a:gd name="connsiteY6" fmla="*/ 1246823 h 1331261"/>
              <a:gd name="connsiteX7" fmla="*/ 4853940 w 7118135"/>
              <a:gd name="connsiteY7" fmla="*/ 1235787 h 1331261"/>
              <a:gd name="connsiteX8" fmla="*/ 4861560 w 7118135"/>
              <a:gd name="connsiteY8" fmla="*/ 194413 h 1331261"/>
              <a:gd name="connsiteX9" fmla="*/ 6225540 w 7118135"/>
              <a:gd name="connsiteY9" fmla="*/ 127097 h 1331261"/>
              <a:gd name="connsiteX10" fmla="*/ 6236407 w 7118135"/>
              <a:gd name="connsiteY10" fmla="*/ 1166531 h 1331261"/>
              <a:gd name="connsiteX11" fmla="*/ 7056120 w 7118135"/>
              <a:gd name="connsiteY11" fmla="*/ 1200026 h 1331261"/>
              <a:gd name="connsiteX12" fmla="*/ 7056120 w 7118135"/>
              <a:gd name="connsiteY12" fmla="*/ 379461 h 1331261"/>
              <a:gd name="connsiteX0" fmla="*/ 0 w 7118135"/>
              <a:gd name="connsiteY0" fmla="*/ 96890 h 1331261"/>
              <a:gd name="connsiteX1" fmla="*/ 769620 w 7118135"/>
              <a:gd name="connsiteY1" fmla="*/ 98238 h 1331261"/>
              <a:gd name="connsiteX2" fmla="*/ 800100 w 7118135"/>
              <a:gd name="connsiteY2" fmla="*/ 1237580 h 1331261"/>
              <a:gd name="connsiteX3" fmla="*/ 2156460 w 7118135"/>
              <a:gd name="connsiteY3" fmla="*/ 1247251 h 1331261"/>
              <a:gd name="connsiteX4" fmla="*/ 2164080 w 7118135"/>
              <a:gd name="connsiteY4" fmla="*/ 67384 h 1331261"/>
              <a:gd name="connsiteX5" fmla="*/ 3497580 w 7118135"/>
              <a:gd name="connsiteY5" fmla="*/ 80573 h 1331261"/>
              <a:gd name="connsiteX6" fmla="*/ 3505200 w 7118135"/>
              <a:gd name="connsiteY6" fmla="*/ 1246823 h 1331261"/>
              <a:gd name="connsiteX7" fmla="*/ 4853940 w 7118135"/>
              <a:gd name="connsiteY7" fmla="*/ 1235787 h 1331261"/>
              <a:gd name="connsiteX8" fmla="*/ 4861560 w 7118135"/>
              <a:gd name="connsiteY8" fmla="*/ 194413 h 1331261"/>
              <a:gd name="connsiteX9" fmla="*/ 6225540 w 7118135"/>
              <a:gd name="connsiteY9" fmla="*/ 127097 h 1331261"/>
              <a:gd name="connsiteX10" fmla="*/ 6236407 w 7118135"/>
              <a:gd name="connsiteY10" fmla="*/ 1166531 h 1331261"/>
              <a:gd name="connsiteX11" fmla="*/ 7056120 w 7118135"/>
              <a:gd name="connsiteY11" fmla="*/ 1200026 h 1331261"/>
              <a:gd name="connsiteX12" fmla="*/ 7056120 w 7118135"/>
              <a:gd name="connsiteY12" fmla="*/ 379461 h 1331261"/>
              <a:gd name="connsiteX0" fmla="*/ 0 w 7118135"/>
              <a:gd name="connsiteY0" fmla="*/ 96890 h 1331261"/>
              <a:gd name="connsiteX1" fmla="*/ 769620 w 7118135"/>
              <a:gd name="connsiteY1" fmla="*/ 98238 h 1331261"/>
              <a:gd name="connsiteX2" fmla="*/ 800100 w 7118135"/>
              <a:gd name="connsiteY2" fmla="*/ 1237580 h 1331261"/>
              <a:gd name="connsiteX3" fmla="*/ 2156460 w 7118135"/>
              <a:gd name="connsiteY3" fmla="*/ 1247251 h 1331261"/>
              <a:gd name="connsiteX4" fmla="*/ 2164080 w 7118135"/>
              <a:gd name="connsiteY4" fmla="*/ 67384 h 1331261"/>
              <a:gd name="connsiteX5" fmla="*/ 3497580 w 7118135"/>
              <a:gd name="connsiteY5" fmla="*/ 80573 h 1331261"/>
              <a:gd name="connsiteX6" fmla="*/ 3505200 w 7118135"/>
              <a:gd name="connsiteY6" fmla="*/ 1246823 h 1331261"/>
              <a:gd name="connsiteX7" fmla="*/ 4853940 w 7118135"/>
              <a:gd name="connsiteY7" fmla="*/ 1235787 h 1331261"/>
              <a:gd name="connsiteX8" fmla="*/ 4861560 w 7118135"/>
              <a:gd name="connsiteY8" fmla="*/ 194413 h 1331261"/>
              <a:gd name="connsiteX9" fmla="*/ 6225540 w 7118135"/>
              <a:gd name="connsiteY9" fmla="*/ 127097 h 1331261"/>
              <a:gd name="connsiteX10" fmla="*/ 6236407 w 7118135"/>
              <a:gd name="connsiteY10" fmla="*/ 1166531 h 1331261"/>
              <a:gd name="connsiteX11" fmla="*/ 7056120 w 7118135"/>
              <a:gd name="connsiteY11" fmla="*/ 1200026 h 1331261"/>
              <a:gd name="connsiteX12" fmla="*/ 7056120 w 7118135"/>
              <a:gd name="connsiteY12" fmla="*/ 379461 h 1331261"/>
              <a:gd name="connsiteX0" fmla="*/ 0 w 7118135"/>
              <a:gd name="connsiteY0" fmla="*/ 57720 h 1292091"/>
              <a:gd name="connsiteX1" fmla="*/ 769620 w 7118135"/>
              <a:gd name="connsiteY1" fmla="*/ 59068 h 1292091"/>
              <a:gd name="connsiteX2" fmla="*/ 800100 w 7118135"/>
              <a:gd name="connsiteY2" fmla="*/ 1198410 h 1292091"/>
              <a:gd name="connsiteX3" fmla="*/ 2156460 w 7118135"/>
              <a:gd name="connsiteY3" fmla="*/ 1208081 h 1292091"/>
              <a:gd name="connsiteX4" fmla="*/ 2133600 w 7118135"/>
              <a:gd name="connsiteY4" fmla="*/ 84065 h 1292091"/>
              <a:gd name="connsiteX5" fmla="*/ 3497580 w 7118135"/>
              <a:gd name="connsiteY5" fmla="*/ 41403 h 1292091"/>
              <a:gd name="connsiteX6" fmla="*/ 3505200 w 7118135"/>
              <a:gd name="connsiteY6" fmla="*/ 1207653 h 1292091"/>
              <a:gd name="connsiteX7" fmla="*/ 4853940 w 7118135"/>
              <a:gd name="connsiteY7" fmla="*/ 1196617 h 1292091"/>
              <a:gd name="connsiteX8" fmla="*/ 4861560 w 7118135"/>
              <a:gd name="connsiteY8" fmla="*/ 155243 h 1292091"/>
              <a:gd name="connsiteX9" fmla="*/ 6225540 w 7118135"/>
              <a:gd name="connsiteY9" fmla="*/ 87927 h 1292091"/>
              <a:gd name="connsiteX10" fmla="*/ 6236407 w 7118135"/>
              <a:gd name="connsiteY10" fmla="*/ 1127361 h 1292091"/>
              <a:gd name="connsiteX11" fmla="*/ 7056120 w 7118135"/>
              <a:gd name="connsiteY11" fmla="*/ 1160856 h 1292091"/>
              <a:gd name="connsiteX12" fmla="*/ 7056120 w 7118135"/>
              <a:gd name="connsiteY12" fmla="*/ 340291 h 1292091"/>
              <a:gd name="connsiteX0" fmla="*/ 0 w 7118135"/>
              <a:gd name="connsiteY0" fmla="*/ 45723 h 1280094"/>
              <a:gd name="connsiteX1" fmla="*/ 769620 w 7118135"/>
              <a:gd name="connsiteY1" fmla="*/ 47071 h 1280094"/>
              <a:gd name="connsiteX2" fmla="*/ 800100 w 7118135"/>
              <a:gd name="connsiteY2" fmla="*/ 1186413 h 1280094"/>
              <a:gd name="connsiteX3" fmla="*/ 2156460 w 7118135"/>
              <a:gd name="connsiteY3" fmla="*/ 1196084 h 1280094"/>
              <a:gd name="connsiteX4" fmla="*/ 2133600 w 7118135"/>
              <a:gd name="connsiteY4" fmla="*/ 72068 h 1280094"/>
              <a:gd name="connsiteX5" fmla="*/ 3497580 w 7118135"/>
              <a:gd name="connsiteY5" fmla="*/ 29406 h 1280094"/>
              <a:gd name="connsiteX6" fmla="*/ 3505200 w 7118135"/>
              <a:gd name="connsiteY6" fmla="*/ 1195656 h 1280094"/>
              <a:gd name="connsiteX7" fmla="*/ 4853940 w 7118135"/>
              <a:gd name="connsiteY7" fmla="*/ 1184620 h 1280094"/>
              <a:gd name="connsiteX8" fmla="*/ 4861560 w 7118135"/>
              <a:gd name="connsiteY8" fmla="*/ 143246 h 1280094"/>
              <a:gd name="connsiteX9" fmla="*/ 6225540 w 7118135"/>
              <a:gd name="connsiteY9" fmla="*/ 75930 h 1280094"/>
              <a:gd name="connsiteX10" fmla="*/ 6236407 w 7118135"/>
              <a:gd name="connsiteY10" fmla="*/ 1115364 h 1280094"/>
              <a:gd name="connsiteX11" fmla="*/ 7056120 w 7118135"/>
              <a:gd name="connsiteY11" fmla="*/ 1148859 h 1280094"/>
              <a:gd name="connsiteX12" fmla="*/ 7056120 w 7118135"/>
              <a:gd name="connsiteY12" fmla="*/ 328294 h 1280094"/>
              <a:gd name="connsiteX0" fmla="*/ 0 w 7118135"/>
              <a:gd name="connsiteY0" fmla="*/ 45722 h 1280093"/>
              <a:gd name="connsiteX1" fmla="*/ 769620 w 7118135"/>
              <a:gd name="connsiteY1" fmla="*/ 47070 h 1280093"/>
              <a:gd name="connsiteX2" fmla="*/ 800100 w 7118135"/>
              <a:gd name="connsiteY2" fmla="*/ 1186412 h 1280093"/>
              <a:gd name="connsiteX3" fmla="*/ 2156460 w 7118135"/>
              <a:gd name="connsiteY3" fmla="*/ 1196083 h 1280093"/>
              <a:gd name="connsiteX4" fmla="*/ 2133600 w 7118135"/>
              <a:gd name="connsiteY4" fmla="*/ 72067 h 1280093"/>
              <a:gd name="connsiteX5" fmla="*/ 3497580 w 7118135"/>
              <a:gd name="connsiteY5" fmla="*/ 29405 h 1280093"/>
              <a:gd name="connsiteX6" fmla="*/ 3505200 w 7118135"/>
              <a:gd name="connsiteY6" fmla="*/ 1195655 h 1280093"/>
              <a:gd name="connsiteX7" fmla="*/ 4853940 w 7118135"/>
              <a:gd name="connsiteY7" fmla="*/ 1184619 h 1280093"/>
              <a:gd name="connsiteX8" fmla="*/ 4861560 w 7118135"/>
              <a:gd name="connsiteY8" fmla="*/ 143245 h 1280093"/>
              <a:gd name="connsiteX9" fmla="*/ 6225540 w 7118135"/>
              <a:gd name="connsiteY9" fmla="*/ 75929 h 1280093"/>
              <a:gd name="connsiteX10" fmla="*/ 6236407 w 7118135"/>
              <a:gd name="connsiteY10" fmla="*/ 1115363 h 1280093"/>
              <a:gd name="connsiteX11" fmla="*/ 7056120 w 7118135"/>
              <a:gd name="connsiteY11" fmla="*/ 1148858 h 1280093"/>
              <a:gd name="connsiteX12" fmla="*/ 7056120 w 7118135"/>
              <a:gd name="connsiteY12" fmla="*/ 328293 h 1280093"/>
              <a:gd name="connsiteX0" fmla="*/ 0 w 7118135"/>
              <a:gd name="connsiteY0" fmla="*/ 45722 h 1280093"/>
              <a:gd name="connsiteX1" fmla="*/ 769620 w 7118135"/>
              <a:gd name="connsiteY1" fmla="*/ 47070 h 1280093"/>
              <a:gd name="connsiteX2" fmla="*/ 800100 w 7118135"/>
              <a:gd name="connsiteY2" fmla="*/ 1186412 h 1280093"/>
              <a:gd name="connsiteX3" fmla="*/ 2148840 w 7118135"/>
              <a:gd name="connsiteY3" fmla="*/ 1188105 h 1280093"/>
              <a:gd name="connsiteX4" fmla="*/ 2133600 w 7118135"/>
              <a:gd name="connsiteY4" fmla="*/ 72067 h 1280093"/>
              <a:gd name="connsiteX5" fmla="*/ 3497580 w 7118135"/>
              <a:gd name="connsiteY5" fmla="*/ 29405 h 1280093"/>
              <a:gd name="connsiteX6" fmla="*/ 3505200 w 7118135"/>
              <a:gd name="connsiteY6" fmla="*/ 1195655 h 1280093"/>
              <a:gd name="connsiteX7" fmla="*/ 4853940 w 7118135"/>
              <a:gd name="connsiteY7" fmla="*/ 1184619 h 1280093"/>
              <a:gd name="connsiteX8" fmla="*/ 4861560 w 7118135"/>
              <a:gd name="connsiteY8" fmla="*/ 143245 h 1280093"/>
              <a:gd name="connsiteX9" fmla="*/ 6225540 w 7118135"/>
              <a:gd name="connsiteY9" fmla="*/ 75929 h 1280093"/>
              <a:gd name="connsiteX10" fmla="*/ 6236407 w 7118135"/>
              <a:gd name="connsiteY10" fmla="*/ 1115363 h 1280093"/>
              <a:gd name="connsiteX11" fmla="*/ 7056120 w 7118135"/>
              <a:gd name="connsiteY11" fmla="*/ 1148858 h 1280093"/>
              <a:gd name="connsiteX12" fmla="*/ 7056120 w 7118135"/>
              <a:gd name="connsiteY12" fmla="*/ 328293 h 1280093"/>
              <a:gd name="connsiteX0" fmla="*/ 0 w 7118135"/>
              <a:gd name="connsiteY0" fmla="*/ 45722 h 1280093"/>
              <a:gd name="connsiteX1" fmla="*/ 769620 w 7118135"/>
              <a:gd name="connsiteY1" fmla="*/ 47070 h 1280093"/>
              <a:gd name="connsiteX2" fmla="*/ 800100 w 7118135"/>
              <a:gd name="connsiteY2" fmla="*/ 1186412 h 1280093"/>
              <a:gd name="connsiteX3" fmla="*/ 2148840 w 7118135"/>
              <a:gd name="connsiteY3" fmla="*/ 1188105 h 1280093"/>
              <a:gd name="connsiteX4" fmla="*/ 2133600 w 7118135"/>
              <a:gd name="connsiteY4" fmla="*/ 72067 h 1280093"/>
              <a:gd name="connsiteX5" fmla="*/ 3497580 w 7118135"/>
              <a:gd name="connsiteY5" fmla="*/ 29405 h 1280093"/>
              <a:gd name="connsiteX6" fmla="*/ 3505200 w 7118135"/>
              <a:gd name="connsiteY6" fmla="*/ 1195655 h 1280093"/>
              <a:gd name="connsiteX7" fmla="*/ 4853940 w 7118135"/>
              <a:gd name="connsiteY7" fmla="*/ 1184619 h 1280093"/>
              <a:gd name="connsiteX8" fmla="*/ 4861560 w 7118135"/>
              <a:gd name="connsiteY8" fmla="*/ 143245 h 1280093"/>
              <a:gd name="connsiteX9" fmla="*/ 6225540 w 7118135"/>
              <a:gd name="connsiteY9" fmla="*/ 75929 h 1280093"/>
              <a:gd name="connsiteX10" fmla="*/ 6236407 w 7118135"/>
              <a:gd name="connsiteY10" fmla="*/ 1115363 h 1280093"/>
              <a:gd name="connsiteX11" fmla="*/ 7056120 w 7118135"/>
              <a:gd name="connsiteY11" fmla="*/ 1148858 h 1280093"/>
              <a:gd name="connsiteX12" fmla="*/ 7056120 w 7118135"/>
              <a:gd name="connsiteY12" fmla="*/ 328293 h 1280093"/>
              <a:gd name="connsiteX0" fmla="*/ 0 w 7118135"/>
              <a:gd name="connsiteY0" fmla="*/ 45722 h 1280093"/>
              <a:gd name="connsiteX1" fmla="*/ 769620 w 7118135"/>
              <a:gd name="connsiteY1" fmla="*/ 47070 h 1280093"/>
              <a:gd name="connsiteX2" fmla="*/ 800100 w 7118135"/>
              <a:gd name="connsiteY2" fmla="*/ 1186412 h 1280093"/>
              <a:gd name="connsiteX3" fmla="*/ 2133600 w 7118135"/>
              <a:gd name="connsiteY3" fmla="*/ 1212041 h 1280093"/>
              <a:gd name="connsiteX4" fmla="*/ 2133600 w 7118135"/>
              <a:gd name="connsiteY4" fmla="*/ 72067 h 1280093"/>
              <a:gd name="connsiteX5" fmla="*/ 3497580 w 7118135"/>
              <a:gd name="connsiteY5" fmla="*/ 29405 h 1280093"/>
              <a:gd name="connsiteX6" fmla="*/ 3505200 w 7118135"/>
              <a:gd name="connsiteY6" fmla="*/ 1195655 h 1280093"/>
              <a:gd name="connsiteX7" fmla="*/ 4853940 w 7118135"/>
              <a:gd name="connsiteY7" fmla="*/ 1184619 h 1280093"/>
              <a:gd name="connsiteX8" fmla="*/ 4861560 w 7118135"/>
              <a:gd name="connsiteY8" fmla="*/ 143245 h 1280093"/>
              <a:gd name="connsiteX9" fmla="*/ 6225540 w 7118135"/>
              <a:gd name="connsiteY9" fmla="*/ 75929 h 1280093"/>
              <a:gd name="connsiteX10" fmla="*/ 6236407 w 7118135"/>
              <a:gd name="connsiteY10" fmla="*/ 1115363 h 1280093"/>
              <a:gd name="connsiteX11" fmla="*/ 7056120 w 7118135"/>
              <a:gd name="connsiteY11" fmla="*/ 1148858 h 1280093"/>
              <a:gd name="connsiteX12" fmla="*/ 7056120 w 7118135"/>
              <a:gd name="connsiteY12" fmla="*/ 328293 h 1280093"/>
              <a:gd name="connsiteX0" fmla="*/ 0 w 7118135"/>
              <a:gd name="connsiteY0" fmla="*/ 45722 h 1280093"/>
              <a:gd name="connsiteX1" fmla="*/ 769620 w 7118135"/>
              <a:gd name="connsiteY1" fmla="*/ 47070 h 1280093"/>
              <a:gd name="connsiteX2" fmla="*/ 800100 w 7118135"/>
              <a:gd name="connsiteY2" fmla="*/ 1186412 h 1280093"/>
              <a:gd name="connsiteX3" fmla="*/ 2133600 w 7118135"/>
              <a:gd name="connsiteY3" fmla="*/ 1212041 h 1280093"/>
              <a:gd name="connsiteX4" fmla="*/ 2133600 w 7118135"/>
              <a:gd name="connsiteY4" fmla="*/ 72067 h 1280093"/>
              <a:gd name="connsiteX5" fmla="*/ 3497580 w 7118135"/>
              <a:gd name="connsiteY5" fmla="*/ 29405 h 1280093"/>
              <a:gd name="connsiteX6" fmla="*/ 3505200 w 7118135"/>
              <a:gd name="connsiteY6" fmla="*/ 1195655 h 1280093"/>
              <a:gd name="connsiteX7" fmla="*/ 4853940 w 7118135"/>
              <a:gd name="connsiteY7" fmla="*/ 1184619 h 1280093"/>
              <a:gd name="connsiteX8" fmla="*/ 4861560 w 7118135"/>
              <a:gd name="connsiteY8" fmla="*/ 143245 h 1280093"/>
              <a:gd name="connsiteX9" fmla="*/ 6225540 w 7118135"/>
              <a:gd name="connsiteY9" fmla="*/ 75929 h 1280093"/>
              <a:gd name="connsiteX10" fmla="*/ 6236407 w 7118135"/>
              <a:gd name="connsiteY10" fmla="*/ 1115363 h 1280093"/>
              <a:gd name="connsiteX11" fmla="*/ 7056120 w 7118135"/>
              <a:gd name="connsiteY11" fmla="*/ 1148858 h 1280093"/>
              <a:gd name="connsiteX12" fmla="*/ 7056120 w 7118135"/>
              <a:gd name="connsiteY12" fmla="*/ 328293 h 1280093"/>
              <a:gd name="connsiteX0" fmla="*/ 0 w 7118135"/>
              <a:gd name="connsiteY0" fmla="*/ 45722 h 1280093"/>
              <a:gd name="connsiteX1" fmla="*/ 769620 w 7118135"/>
              <a:gd name="connsiteY1" fmla="*/ 47070 h 1280093"/>
              <a:gd name="connsiteX2" fmla="*/ 777240 w 7118135"/>
              <a:gd name="connsiteY2" fmla="*/ 1186413 h 1280093"/>
              <a:gd name="connsiteX3" fmla="*/ 2133600 w 7118135"/>
              <a:gd name="connsiteY3" fmla="*/ 1212041 h 1280093"/>
              <a:gd name="connsiteX4" fmla="*/ 2133600 w 7118135"/>
              <a:gd name="connsiteY4" fmla="*/ 72067 h 1280093"/>
              <a:gd name="connsiteX5" fmla="*/ 3497580 w 7118135"/>
              <a:gd name="connsiteY5" fmla="*/ 29405 h 1280093"/>
              <a:gd name="connsiteX6" fmla="*/ 3505200 w 7118135"/>
              <a:gd name="connsiteY6" fmla="*/ 1195655 h 1280093"/>
              <a:gd name="connsiteX7" fmla="*/ 4853940 w 7118135"/>
              <a:gd name="connsiteY7" fmla="*/ 1184619 h 1280093"/>
              <a:gd name="connsiteX8" fmla="*/ 4861560 w 7118135"/>
              <a:gd name="connsiteY8" fmla="*/ 143245 h 1280093"/>
              <a:gd name="connsiteX9" fmla="*/ 6225540 w 7118135"/>
              <a:gd name="connsiteY9" fmla="*/ 75929 h 1280093"/>
              <a:gd name="connsiteX10" fmla="*/ 6236407 w 7118135"/>
              <a:gd name="connsiteY10" fmla="*/ 1115363 h 1280093"/>
              <a:gd name="connsiteX11" fmla="*/ 7056120 w 7118135"/>
              <a:gd name="connsiteY11" fmla="*/ 1148858 h 1280093"/>
              <a:gd name="connsiteX12" fmla="*/ 7056120 w 7118135"/>
              <a:gd name="connsiteY12" fmla="*/ 328293 h 1280093"/>
              <a:gd name="connsiteX0" fmla="*/ 0 w 7118135"/>
              <a:gd name="connsiteY0" fmla="*/ 45722 h 1280093"/>
              <a:gd name="connsiteX1" fmla="*/ 769620 w 7118135"/>
              <a:gd name="connsiteY1" fmla="*/ 47070 h 1280093"/>
              <a:gd name="connsiteX2" fmla="*/ 777240 w 7118135"/>
              <a:gd name="connsiteY2" fmla="*/ 1186413 h 1280093"/>
              <a:gd name="connsiteX3" fmla="*/ 2133600 w 7118135"/>
              <a:gd name="connsiteY3" fmla="*/ 1212041 h 1280093"/>
              <a:gd name="connsiteX4" fmla="*/ 2133600 w 7118135"/>
              <a:gd name="connsiteY4" fmla="*/ 72067 h 1280093"/>
              <a:gd name="connsiteX5" fmla="*/ 3497580 w 7118135"/>
              <a:gd name="connsiteY5" fmla="*/ 29405 h 1280093"/>
              <a:gd name="connsiteX6" fmla="*/ 3505200 w 7118135"/>
              <a:gd name="connsiteY6" fmla="*/ 1195655 h 1280093"/>
              <a:gd name="connsiteX7" fmla="*/ 4853940 w 7118135"/>
              <a:gd name="connsiteY7" fmla="*/ 1184619 h 1280093"/>
              <a:gd name="connsiteX8" fmla="*/ 4861560 w 7118135"/>
              <a:gd name="connsiteY8" fmla="*/ 143245 h 1280093"/>
              <a:gd name="connsiteX9" fmla="*/ 6225540 w 7118135"/>
              <a:gd name="connsiteY9" fmla="*/ 75929 h 1280093"/>
              <a:gd name="connsiteX10" fmla="*/ 6236407 w 7118135"/>
              <a:gd name="connsiteY10" fmla="*/ 1115363 h 1280093"/>
              <a:gd name="connsiteX11" fmla="*/ 7056120 w 7118135"/>
              <a:gd name="connsiteY11" fmla="*/ 1148858 h 1280093"/>
              <a:gd name="connsiteX12" fmla="*/ 7056120 w 7118135"/>
              <a:gd name="connsiteY12" fmla="*/ 328293 h 1280093"/>
              <a:gd name="connsiteX0" fmla="*/ 0 w 7118135"/>
              <a:gd name="connsiteY0" fmla="*/ 45722 h 1280093"/>
              <a:gd name="connsiteX1" fmla="*/ 769620 w 7118135"/>
              <a:gd name="connsiteY1" fmla="*/ 47070 h 1280093"/>
              <a:gd name="connsiteX2" fmla="*/ 777240 w 7118135"/>
              <a:gd name="connsiteY2" fmla="*/ 1186414 h 1280093"/>
              <a:gd name="connsiteX3" fmla="*/ 2133600 w 7118135"/>
              <a:gd name="connsiteY3" fmla="*/ 1212041 h 1280093"/>
              <a:gd name="connsiteX4" fmla="*/ 2133600 w 7118135"/>
              <a:gd name="connsiteY4" fmla="*/ 72067 h 1280093"/>
              <a:gd name="connsiteX5" fmla="*/ 3497580 w 7118135"/>
              <a:gd name="connsiteY5" fmla="*/ 29405 h 1280093"/>
              <a:gd name="connsiteX6" fmla="*/ 3505200 w 7118135"/>
              <a:gd name="connsiteY6" fmla="*/ 1195655 h 1280093"/>
              <a:gd name="connsiteX7" fmla="*/ 4853940 w 7118135"/>
              <a:gd name="connsiteY7" fmla="*/ 1184619 h 1280093"/>
              <a:gd name="connsiteX8" fmla="*/ 4861560 w 7118135"/>
              <a:gd name="connsiteY8" fmla="*/ 143245 h 1280093"/>
              <a:gd name="connsiteX9" fmla="*/ 6225540 w 7118135"/>
              <a:gd name="connsiteY9" fmla="*/ 75929 h 1280093"/>
              <a:gd name="connsiteX10" fmla="*/ 6236407 w 7118135"/>
              <a:gd name="connsiteY10" fmla="*/ 1115363 h 1280093"/>
              <a:gd name="connsiteX11" fmla="*/ 7056120 w 7118135"/>
              <a:gd name="connsiteY11" fmla="*/ 1148858 h 1280093"/>
              <a:gd name="connsiteX12" fmla="*/ 7056120 w 7118135"/>
              <a:gd name="connsiteY12" fmla="*/ 328293 h 1280093"/>
              <a:gd name="connsiteX0" fmla="*/ 0 w 7118135"/>
              <a:gd name="connsiteY0" fmla="*/ 45722 h 1280093"/>
              <a:gd name="connsiteX1" fmla="*/ 769620 w 7118135"/>
              <a:gd name="connsiteY1" fmla="*/ 47070 h 1280093"/>
              <a:gd name="connsiteX2" fmla="*/ 777240 w 7118135"/>
              <a:gd name="connsiteY2" fmla="*/ 1186414 h 1280093"/>
              <a:gd name="connsiteX3" fmla="*/ 2133600 w 7118135"/>
              <a:gd name="connsiteY3" fmla="*/ 1212041 h 1280093"/>
              <a:gd name="connsiteX4" fmla="*/ 2133600 w 7118135"/>
              <a:gd name="connsiteY4" fmla="*/ 72067 h 1280093"/>
              <a:gd name="connsiteX5" fmla="*/ 3497580 w 7118135"/>
              <a:gd name="connsiteY5" fmla="*/ 29405 h 1280093"/>
              <a:gd name="connsiteX6" fmla="*/ 3505200 w 7118135"/>
              <a:gd name="connsiteY6" fmla="*/ 1195655 h 1280093"/>
              <a:gd name="connsiteX7" fmla="*/ 4853940 w 7118135"/>
              <a:gd name="connsiteY7" fmla="*/ 1184619 h 1280093"/>
              <a:gd name="connsiteX8" fmla="*/ 4861560 w 7118135"/>
              <a:gd name="connsiteY8" fmla="*/ 143245 h 1280093"/>
              <a:gd name="connsiteX9" fmla="*/ 6225540 w 7118135"/>
              <a:gd name="connsiteY9" fmla="*/ 75929 h 1280093"/>
              <a:gd name="connsiteX10" fmla="*/ 6236407 w 7118135"/>
              <a:gd name="connsiteY10" fmla="*/ 1115363 h 1280093"/>
              <a:gd name="connsiteX11" fmla="*/ 7056120 w 7118135"/>
              <a:gd name="connsiteY11" fmla="*/ 1148858 h 1280093"/>
              <a:gd name="connsiteX12" fmla="*/ 7056120 w 7118135"/>
              <a:gd name="connsiteY12" fmla="*/ 328293 h 1280093"/>
              <a:gd name="connsiteX0" fmla="*/ 0 w 7118135"/>
              <a:gd name="connsiteY0" fmla="*/ 45722 h 1212041"/>
              <a:gd name="connsiteX1" fmla="*/ 769620 w 7118135"/>
              <a:gd name="connsiteY1" fmla="*/ 47070 h 1212041"/>
              <a:gd name="connsiteX2" fmla="*/ 777240 w 7118135"/>
              <a:gd name="connsiteY2" fmla="*/ 1186414 h 1212041"/>
              <a:gd name="connsiteX3" fmla="*/ 2133600 w 7118135"/>
              <a:gd name="connsiteY3" fmla="*/ 1212041 h 1212041"/>
              <a:gd name="connsiteX4" fmla="*/ 2133600 w 7118135"/>
              <a:gd name="connsiteY4" fmla="*/ 72067 h 1212041"/>
              <a:gd name="connsiteX5" fmla="*/ 3497580 w 7118135"/>
              <a:gd name="connsiteY5" fmla="*/ 29405 h 1212041"/>
              <a:gd name="connsiteX6" fmla="*/ 3505200 w 7118135"/>
              <a:gd name="connsiteY6" fmla="*/ 1195655 h 1212041"/>
              <a:gd name="connsiteX7" fmla="*/ 4853940 w 7118135"/>
              <a:gd name="connsiteY7" fmla="*/ 1184619 h 1212041"/>
              <a:gd name="connsiteX8" fmla="*/ 4861560 w 7118135"/>
              <a:gd name="connsiteY8" fmla="*/ 143245 h 1212041"/>
              <a:gd name="connsiteX9" fmla="*/ 6225540 w 7118135"/>
              <a:gd name="connsiteY9" fmla="*/ 75929 h 1212041"/>
              <a:gd name="connsiteX10" fmla="*/ 6236407 w 7118135"/>
              <a:gd name="connsiteY10" fmla="*/ 1115363 h 1212041"/>
              <a:gd name="connsiteX11" fmla="*/ 7056120 w 7118135"/>
              <a:gd name="connsiteY11" fmla="*/ 1148858 h 1212041"/>
              <a:gd name="connsiteX12" fmla="*/ 7056120 w 7118135"/>
              <a:gd name="connsiteY12" fmla="*/ 328293 h 1212041"/>
              <a:gd name="connsiteX0" fmla="*/ 0 w 7118135"/>
              <a:gd name="connsiteY0" fmla="*/ 74821 h 1241140"/>
              <a:gd name="connsiteX1" fmla="*/ 769620 w 7118135"/>
              <a:gd name="connsiteY1" fmla="*/ 76169 h 1241140"/>
              <a:gd name="connsiteX2" fmla="*/ 777240 w 7118135"/>
              <a:gd name="connsiteY2" fmla="*/ 1215513 h 1241140"/>
              <a:gd name="connsiteX3" fmla="*/ 2133600 w 7118135"/>
              <a:gd name="connsiteY3" fmla="*/ 1241140 h 1241140"/>
              <a:gd name="connsiteX4" fmla="*/ 2133600 w 7118135"/>
              <a:gd name="connsiteY4" fmla="*/ 101166 h 1241140"/>
              <a:gd name="connsiteX5" fmla="*/ 3497580 w 7118135"/>
              <a:gd name="connsiteY5" fmla="*/ 58504 h 1241140"/>
              <a:gd name="connsiteX6" fmla="*/ 3505200 w 7118135"/>
              <a:gd name="connsiteY6" fmla="*/ 1224754 h 1241140"/>
              <a:gd name="connsiteX7" fmla="*/ 4853940 w 7118135"/>
              <a:gd name="connsiteY7" fmla="*/ 1213718 h 1241140"/>
              <a:gd name="connsiteX8" fmla="*/ 4861560 w 7118135"/>
              <a:gd name="connsiteY8" fmla="*/ 172344 h 1241140"/>
              <a:gd name="connsiteX9" fmla="*/ 6225540 w 7118135"/>
              <a:gd name="connsiteY9" fmla="*/ 105028 h 1241140"/>
              <a:gd name="connsiteX10" fmla="*/ 6236407 w 7118135"/>
              <a:gd name="connsiteY10" fmla="*/ 1144462 h 1241140"/>
              <a:gd name="connsiteX11" fmla="*/ 7056120 w 7118135"/>
              <a:gd name="connsiteY11" fmla="*/ 1177957 h 1241140"/>
              <a:gd name="connsiteX12" fmla="*/ 7056120 w 7118135"/>
              <a:gd name="connsiteY12" fmla="*/ 357392 h 1241140"/>
              <a:gd name="connsiteX0" fmla="*/ 0 w 7118135"/>
              <a:gd name="connsiteY0" fmla="*/ 45722 h 1212041"/>
              <a:gd name="connsiteX1" fmla="*/ 769620 w 7118135"/>
              <a:gd name="connsiteY1" fmla="*/ 47070 h 1212041"/>
              <a:gd name="connsiteX2" fmla="*/ 777240 w 7118135"/>
              <a:gd name="connsiteY2" fmla="*/ 1186414 h 1212041"/>
              <a:gd name="connsiteX3" fmla="*/ 2133600 w 7118135"/>
              <a:gd name="connsiteY3" fmla="*/ 1212041 h 1212041"/>
              <a:gd name="connsiteX4" fmla="*/ 2133600 w 7118135"/>
              <a:gd name="connsiteY4" fmla="*/ 72067 h 1212041"/>
              <a:gd name="connsiteX5" fmla="*/ 3497580 w 7118135"/>
              <a:gd name="connsiteY5" fmla="*/ 29405 h 1212041"/>
              <a:gd name="connsiteX6" fmla="*/ 3505200 w 7118135"/>
              <a:gd name="connsiteY6" fmla="*/ 1195655 h 1212041"/>
              <a:gd name="connsiteX7" fmla="*/ 4853940 w 7118135"/>
              <a:gd name="connsiteY7" fmla="*/ 1184619 h 1212041"/>
              <a:gd name="connsiteX8" fmla="*/ 4861560 w 7118135"/>
              <a:gd name="connsiteY8" fmla="*/ 143245 h 1212041"/>
              <a:gd name="connsiteX9" fmla="*/ 6225540 w 7118135"/>
              <a:gd name="connsiteY9" fmla="*/ 75929 h 1212041"/>
              <a:gd name="connsiteX10" fmla="*/ 6236407 w 7118135"/>
              <a:gd name="connsiteY10" fmla="*/ 1115363 h 1212041"/>
              <a:gd name="connsiteX11" fmla="*/ 7056120 w 7118135"/>
              <a:gd name="connsiteY11" fmla="*/ 1148858 h 1212041"/>
              <a:gd name="connsiteX12" fmla="*/ 7056120 w 7118135"/>
              <a:gd name="connsiteY12" fmla="*/ 328293 h 1212041"/>
              <a:gd name="connsiteX0" fmla="*/ 0 w 7118135"/>
              <a:gd name="connsiteY0" fmla="*/ 87371 h 1253690"/>
              <a:gd name="connsiteX1" fmla="*/ 769620 w 7118135"/>
              <a:gd name="connsiteY1" fmla="*/ 88719 h 1253690"/>
              <a:gd name="connsiteX2" fmla="*/ 777240 w 7118135"/>
              <a:gd name="connsiteY2" fmla="*/ 1228063 h 1253690"/>
              <a:gd name="connsiteX3" fmla="*/ 2133600 w 7118135"/>
              <a:gd name="connsiteY3" fmla="*/ 1253690 h 1253690"/>
              <a:gd name="connsiteX4" fmla="*/ 2133600 w 7118135"/>
              <a:gd name="connsiteY4" fmla="*/ 113716 h 1253690"/>
              <a:gd name="connsiteX5" fmla="*/ 3497580 w 7118135"/>
              <a:gd name="connsiteY5" fmla="*/ 71054 h 1253690"/>
              <a:gd name="connsiteX6" fmla="*/ 3505200 w 7118135"/>
              <a:gd name="connsiteY6" fmla="*/ 1237304 h 1253690"/>
              <a:gd name="connsiteX7" fmla="*/ 4853940 w 7118135"/>
              <a:gd name="connsiteY7" fmla="*/ 1226268 h 1253690"/>
              <a:gd name="connsiteX8" fmla="*/ 4861560 w 7118135"/>
              <a:gd name="connsiteY8" fmla="*/ 184894 h 1253690"/>
              <a:gd name="connsiteX9" fmla="*/ 6225540 w 7118135"/>
              <a:gd name="connsiteY9" fmla="*/ 117578 h 1253690"/>
              <a:gd name="connsiteX10" fmla="*/ 6236407 w 7118135"/>
              <a:gd name="connsiteY10" fmla="*/ 1157012 h 1253690"/>
              <a:gd name="connsiteX11" fmla="*/ 7056120 w 7118135"/>
              <a:gd name="connsiteY11" fmla="*/ 1190507 h 1253690"/>
              <a:gd name="connsiteX12" fmla="*/ 7056120 w 7118135"/>
              <a:gd name="connsiteY12" fmla="*/ 369942 h 1253690"/>
              <a:gd name="connsiteX0" fmla="*/ 0 w 7118135"/>
              <a:gd name="connsiteY0" fmla="*/ 87371 h 1253690"/>
              <a:gd name="connsiteX1" fmla="*/ 769620 w 7118135"/>
              <a:gd name="connsiteY1" fmla="*/ 88719 h 1253690"/>
              <a:gd name="connsiteX2" fmla="*/ 777240 w 7118135"/>
              <a:gd name="connsiteY2" fmla="*/ 1228063 h 1253690"/>
              <a:gd name="connsiteX3" fmla="*/ 2133600 w 7118135"/>
              <a:gd name="connsiteY3" fmla="*/ 1253690 h 1253690"/>
              <a:gd name="connsiteX4" fmla="*/ 2133600 w 7118135"/>
              <a:gd name="connsiteY4" fmla="*/ 113716 h 1253690"/>
              <a:gd name="connsiteX5" fmla="*/ 3497580 w 7118135"/>
              <a:gd name="connsiteY5" fmla="*/ 71054 h 1253690"/>
              <a:gd name="connsiteX6" fmla="*/ 3505200 w 7118135"/>
              <a:gd name="connsiteY6" fmla="*/ 1237304 h 1253690"/>
              <a:gd name="connsiteX7" fmla="*/ 4853940 w 7118135"/>
              <a:gd name="connsiteY7" fmla="*/ 1226268 h 1253690"/>
              <a:gd name="connsiteX8" fmla="*/ 4861560 w 7118135"/>
              <a:gd name="connsiteY8" fmla="*/ 184894 h 1253690"/>
              <a:gd name="connsiteX9" fmla="*/ 6225540 w 7118135"/>
              <a:gd name="connsiteY9" fmla="*/ 117578 h 1253690"/>
              <a:gd name="connsiteX10" fmla="*/ 6236407 w 7118135"/>
              <a:gd name="connsiteY10" fmla="*/ 1157012 h 1253690"/>
              <a:gd name="connsiteX11" fmla="*/ 7056120 w 7118135"/>
              <a:gd name="connsiteY11" fmla="*/ 1190507 h 1253690"/>
              <a:gd name="connsiteX12" fmla="*/ 7056120 w 7118135"/>
              <a:gd name="connsiteY12" fmla="*/ 369942 h 1253690"/>
              <a:gd name="connsiteX0" fmla="*/ 0 w 7118135"/>
              <a:gd name="connsiteY0" fmla="*/ 20676 h 1186995"/>
              <a:gd name="connsiteX1" fmla="*/ 769620 w 7118135"/>
              <a:gd name="connsiteY1" fmla="*/ 22024 h 1186995"/>
              <a:gd name="connsiteX2" fmla="*/ 777240 w 7118135"/>
              <a:gd name="connsiteY2" fmla="*/ 1161368 h 1186995"/>
              <a:gd name="connsiteX3" fmla="*/ 2133600 w 7118135"/>
              <a:gd name="connsiteY3" fmla="*/ 1186995 h 1186995"/>
              <a:gd name="connsiteX4" fmla="*/ 2133600 w 7118135"/>
              <a:gd name="connsiteY4" fmla="*/ 47021 h 1186995"/>
              <a:gd name="connsiteX5" fmla="*/ 3497580 w 7118135"/>
              <a:gd name="connsiteY5" fmla="*/ 4359 h 1186995"/>
              <a:gd name="connsiteX6" fmla="*/ 3505200 w 7118135"/>
              <a:gd name="connsiteY6" fmla="*/ 1170609 h 1186995"/>
              <a:gd name="connsiteX7" fmla="*/ 4853940 w 7118135"/>
              <a:gd name="connsiteY7" fmla="*/ 1159573 h 1186995"/>
              <a:gd name="connsiteX8" fmla="*/ 4861560 w 7118135"/>
              <a:gd name="connsiteY8" fmla="*/ 118199 h 1186995"/>
              <a:gd name="connsiteX9" fmla="*/ 6225540 w 7118135"/>
              <a:gd name="connsiteY9" fmla="*/ 50883 h 1186995"/>
              <a:gd name="connsiteX10" fmla="*/ 6236407 w 7118135"/>
              <a:gd name="connsiteY10" fmla="*/ 1090317 h 1186995"/>
              <a:gd name="connsiteX11" fmla="*/ 7056120 w 7118135"/>
              <a:gd name="connsiteY11" fmla="*/ 1123812 h 1186995"/>
              <a:gd name="connsiteX12" fmla="*/ 7056120 w 7118135"/>
              <a:gd name="connsiteY12" fmla="*/ 303247 h 1186995"/>
              <a:gd name="connsiteX0" fmla="*/ 0 w 7118135"/>
              <a:gd name="connsiteY0" fmla="*/ 20676 h 1214981"/>
              <a:gd name="connsiteX1" fmla="*/ 769620 w 7118135"/>
              <a:gd name="connsiteY1" fmla="*/ 22024 h 1214981"/>
              <a:gd name="connsiteX2" fmla="*/ 777240 w 7118135"/>
              <a:gd name="connsiteY2" fmla="*/ 1161368 h 1214981"/>
              <a:gd name="connsiteX3" fmla="*/ 2133600 w 7118135"/>
              <a:gd name="connsiteY3" fmla="*/ 1186995 h 1214981"/>
              <a:gd name="connsiteX4" fmla="*/ 2133600 w 7118135"/>
              <a:gd name="connsiteY4" fmla="*/ 47021 h 1214981"/>
              <a:gd name="connsiteX5" fmla="*/ 3497580 w 7118135"/>
              <a:gd name="connsiteY5" fmla="*/ 4359 h 1214981"/>
              <a:gd name="connsiteX6" fmla="*/ 3505200 w 7118135"/>
              <a:gd name="connsiteY6" fmla="*/ 1170609 h 1214981"/>
              <a:gd name="connsiteX7" fmla="*/ 4853940 w 7118135"/>
              <a:gd name="connsiteY7" fmla="*/ 1159573 h 1214981"/>
              <a:gd name="connsiteX8" fmla="*/ 4861560 w 7118135"/>
              <a:gd name="connsiteY8" fmla="*/ 118199 h 1214981"/>
              <a:gd name="connsiteX9" fmla="*/ 6225540 w 7118135"/>
              <a:gd name="connsiteY9" fmla="*/ 50883 h 1214981"/>
              <a:gd name="connsiteX10" fmla="*/ 6236407 w 7118135"/>
              <a:gd name="connsiteY10" fmla="*/ 1146168 h 1214981"/>
              <a:gd name="connsiteX11" fmla="*/ 7056120 w 7118135"/>
              <a:gd name="connsiteY11" fmla="*/ 1123812 h 1214981"/>
              <a:gd name="connsiteX12" fmla="*/ 7056120 w 7118135"/>
              <a:gd name="connsiteY12" fmla="*/ 303247 h 1214981"/>
              <a:gd name="connsiteX0" fmla="*/ 0 w 7118135"/>
              <a:gd name="connsiteY0" fmla="*/ 20676 h 1186995"/>
              <a:gd name="connsiteX1" fmla="*/ 769620 w 7118135"/>
              <a:gd name="connsiteY1" fmla="*/ 22024 h 1186995"/>
              <a:gd name="connsiteX2" fmla="*/ 777240 w 7118135"/>
              <a:gd name="connsiteY2" fmla="*/ 1161368 h 1186995"/>
              <a:gd name="connsiteX3" fmla="*/ 2133600 w 7118135"/>
              <a:gd name="connsiteY3" fmla="*/ 1186995 h 1186995"/>
              <a:gd name="connsiteX4" fmla="*/ 2133600 w 7118135"/>
              <a:gd name="connsiteY4" fmla="*/ 47021 h 1186995"/>
              <a:gd name="connsiteX5" fmla="*/ 3497580 w 7118135"/>
              <a:gd name="connsiteY5" fmla="*/ 4359 h 1186995"/>
              <a:gd name="connsiteX6" fmla="*/ 3505200 w 7118135"/>
              <a:gd name="connsiteY6" fmla="*/ 1170609 h 1186995"/>
              <a:gd name="connsiteX7" fmla="*/ 4853940 w 7118135"/>
              <a:gd name="connsiteY7" fmla="*/ 1159573 h 1186995"/>
              <a:gd name="connsiteX8" fmla="*/ 4861560 w 7118135"/>
              <a:gd name="connsiteY8" fmla="*/ 118199 h 1186995"/>
              <a:gd name="connsiteX9" fmla="*/ 6225540 w 7118135"/>
              <a:gd name="connsiteY9" fmla="*/ 50883 h 1186995"/>
              <a:gd name="connsiteX10" fmla="*/ 6236407 w 7118135"/>
              <a:gd name="connsiteY10" fmla="*/ 1146168 h 1186995"/>
              <a:gd name="connsiteX11" fmla="*/ 7056120 w 7118135"/>
              <a:gd name="connsiteY11" fmla="*/ 1123812 h 1186995"/>
              <a:gd name="connsiteX12" fmla="*/ 7056120 w 7118135"/>
              <a:gd name="connsiteY12" fmla="*/ 303247 h 1186995"/>
              <a:gd name="connsiteX0" fmla="*/ 0 w 7118135"/>
              <a:gd name="connsiteY0" fmla="*/ 20676 h 1195148"/>
              <a:gd name="connsiteX1" fmla="*/ 769620 w 7118135"/>
              <a:gd name="connsiteY1" fmla="*/ 22024 h 1195148"/>
              <a:gd name="connsiteX2" fmla="*/ 777240 w 7118135"/>
              <a:gd name="connsiteY2" fmla="*/ 1161368 h 1195148"/>
              <a:gd name="connsiteX3" fmla="*/ 2133600 w 7118135"/>
              <a:gd name="connsiteY3" fmla="*/ 1186995 h 1195148"/>
              <a:gd name="connsiteX4" fmla="*/ 2133600 w 7118135"/>
              <a:gd name="connsiteY4" fmla="*/ 47021 h 1195148"/>
              <a:gd name="connsiteX5" fmla="*/ 3497580 w 7118135"/>
              <a:gd name="connsiteY5" fmla="*/ 4359 h 1195148"/>
              <a:gd name="connsiteX6" fmla="*/ 3505200 w 7118135"/>
              <a:gd name="connsiteY6" fmla="*/ 1170609 h 1195148"/>
              <a:gd name="connsiteX7" fmla="*/ 4853940 w 7118135"/>
              <a:gd name="connsiteY7" fmla="*/ 1159573 h 1195148"/>
              <a:gd name="connsiteX8" fmla="*/ 4861560 w 7118135"/>
              <a:gd name="connsiteY8" fmla="*/ 118199 h 1195148"/>
              <a:gd name="connsiteX9" fmla="*/ 6225540 w 7118135"/>
              <a:gd name="connsiteY9" fmla="*/ 50883 h 1195148"/>
              <a:gd name="connsiteX10" fmla="*/ 6228787 w 7118135"/>
              <a:gd name="connsiteY10" fmla="*/ 1178083 h 1195148"/>
              <a:gd name="connsiteX11" fmla="*/ 7056120 w 7118135"/>
              <a:gd name="connsiteY11" fmla="*/ 1123812 h 1195148"/>
              <a:gd name="connsiteX12" fmla="*/ 7056120 w 7118135"/>
              <a:gd name="connsiteY12" fmla="*/ 303247 h 1195148"/>
              <a:gd name="connsiteX0" fmla="*/ 0 w 7118135"/>
              <a:gd name="connsiteY0" fmla="*/ 20676 h 1186995"/>
              <a:gd name="connsiteX1" fmla="*/ 769620 w 7118135"/>
              <a:gd name="connsiteY1" fmla="*/ 22024 h 1186995"/>
              <a:gd name="connsiteX2" fmla="*/ 777240 w 7118135"/>
              <a:gd name="connsiteY2" fmla="*/ 1161368 h 1186995"/>
              <a:gd name="connsiteX3" fmla="*/ 2133600 w 7118135"/>
              <a:gd name="connsiteY3" fmla="*/ 1186995 h 1186995"/>
              <a:gd name="connsiteX4" fmla="*/ 2133600 w 7118135"/>
              <a:gd name="connsiteY4" fmla="*/ 47021 h 1186995"/>
              <a:gd name="connsiteX5" fmla="*/ 3497580 w 7118135"/>
              <a:gd name="connsiteY5" fmla="*/ 4359 h 1186995"/>
              <a:gd name="connsiteX6" fmla="*/ 3505200 w 7118135"/>
              <a:gd name="connsiteY6" fmla="*/ 1170609 h 1186995"/>
              <a:gd name="connsiteX7" fmla="*/ 4853940 w 7118135"/>
              <a:gd name="connsiteY7" fmla="*/ 1159573 h 1186995"/>
              <a:gd name="connsiteX8" fmla="*/ 4861560 w 7118135"/>
              <a:gd name="connsiteY8" fmla="*/ 118199 h 1186995"/>
              <a:gd name="connsiteX9" fmla="*/ 6225540 w 7118135"/>
              <a:gd name="connsiteY9" fmla="*/ 50883 h 1186995"/>
              <a:gd name="connsiteX10" fmla="*/ 6228787 w 7118135"/>
              <a:gd name="connsiteY10" fmla="*/ 1178083 h 1186995"/>
              <a:gd name="connsiteX11" fmla="*/ 7056120 w 7118135"/>
              <a:gd name="connsiteY11" fmla="*/ 1123812 h 1186995"/>
              <a:gd name="connsiteX12" fmla="*/ 7056120 w 7118135"/>
              <a:gd name="connsiteY12" fmla="*/ 303247 h 1186995"/>
              <a:gd name="connsiteX0" fmla="*/ 0 w 7124827"/>
              <a:gd name="connsiteY0" fmla="*/ 20676 h 1195621"/>
              <a:gd name="connsiteX1" fmla="*/ 769620 w 7124827"/>
              <a:gd name="connsiteY1" fmla="*/ 22024 h 1195621"/>
              <a:gd name="connsiteX2" fmla="*/ 777240 w 7124827"/>
              <a:gd name="connsiteY2" fmla="*/ 1161368 h 1195621"/>
              <a:gd name="connsiteX3" fmla="*/ 2133600 w 7124827"/>
              <a:gd name="connsiteY3" fmla="*/ 1186995 h 1195621"/>
              <a:gd name="connsiteX4" fmla="*/ 2133600 w 7124827"/>
              <a:gd name="connsiteY4" fmla="*/ 47021 h 1195621"/>
              <a:gd name="connsiteX5" fmla="*/ 3497580 w 7124827"/>
              <a:gd name="connsiteY5" fmla="*/ 4359 h 1195621"/>
              <a:gd name="connsiteX6" fmla="*/ 3505200 w 7124827"/>
              <a:gd name="connsiteY6" fmla="*/ 1170609 h 1195621"/>
              <a:gd name="connsiteX7" fmla="*/ 4853940 w 7124827"/>
              <a:gd name="connsiteY7" fmla="*/ 1159573 h 1195621"/>
              <a:gd name="connsiteX8" fmla="*/ 4861560 w 7124827"/>
              <a:gd name="connsiteY8" fmla="*/ 118199 h 1195621"/>
              <a:gd name="connsiteX9" fmla="*/ 6225540 w 7124827"/>
              <a:gd name="connsiteY9" fmla="*/ 50883 h 1195621"/>
              <a:gd name="connsiteX10" fmla="*/ 6228787 w 7124827"/>
              <a:gd name="connsiteY10" fmla="*/ 1178083 h 1195621"/>
              <a:gd name="connsiteX11" fmla="*/ 7063740 w 7124827"/>
              <a:gd name="connsiteY11" fmla="*/ 1195621 h 1195621"/>
              <a:gd name="connsiteX12" fmla="*/ 7056120 w 7124827"/>
              <a:gd name="connsiteY12" fmla="*/ 303247 h 1195621"/>
              <a:gd name="connsiteX0" fmla="*/ 0 w 7063740"/>
              <a:gd name="connsiteY0" fmla="*/ 20676 h 1195621"/>
              <a:gd name="connsiteX1" fmla="*/ 769620 w 7063740"/>
              <a:gd name="connsiteY1" fmla="*/ 22024 h 1195621"/>
              <a:gd name="connsiteX2" fmla="*/ 777240 w 7063740"/>
              <a:gd name="connsiteY2" fmla="*/ 1161368 h 1195621"/>
              <a:gd name="connsiteX3" fmla="*/ 2133600 w 7063740"/>
              <a:gd name="connsiteY3" fmla="*/ 1186995 h 1195621"/>
              <a:gd name="connsiteX4" fmla="*/ 2133600 w 7063740"/>
              <a:gd name="connsiteY4" fmla="*/ 47021 h 1195621"/>
              <a:gd name="connsiteX5" fmla="*/ 3497580 w 7063740"/>
              <a:gd name="connsiteY5" fmla="*/ 4359 h 1195621"/>
              <a:gd name="connsiteX6" fmla="*/ 3505200 w 7063740"/>
              <a:gd name="connsiteY6" fmla="*/ 1170609 h 1195621"/>
              <a:gd name="connsiteX7" fmla="*/ 4853940 w 7063740"/>
              <a:gd name="connsiteY7" fmla="*/ 1159573 h 1195621"/>
              <a:gd name="connsiteX8" fmla="*/ 4861560 w 7063740"/>
              <a:gd name="connsiteY8" fmla="*/ 118199 h 1195621"/>
              <a:gd name="connsiteX9" fmla="*/ 6225540 w 7063740"/>
              <a:gd name="connsiteY9" fmla="*/ 50883 h 1195621"/>
              <a:gd name="connsiteX10" fmla="*/ 6228787 w 7063740"/>
              <a:gd name="connsiteY10" fmla="*/ 1178083 h 1195621"/>
              <a:gd name="connsiteX11" fmla="*/ 7063740 w 7063740"/>
              <a:gd name="connsiteY11" fmla="*/ 1195621 h 1195621"/>
              <a:gd name="connsiteX12" fmla="*/ 7056120 w 7063740"/>
              <a:gd name="connsiteY12" fmla="*/ 303247 h 1195621"/>
              <a:gd name="connsiteX0" fmla="*/ 0 w 7063740"/>
              <a:gd name="connsiteY0" fmla="*/ 20676 h 1195621"/>
              <a:gd name="connsiteX1" fmla="*/ 769620 w 7063740"/>
              <a:gd name="connsiteY1" fmla="*/ 22024 h 1195621"/>
              <a:gd name="connsiteX2" fmla="*/ 777240 w 7063740"/>
              <a:gd name="connsiteY2" fmla="*/ 1161368 h 1195621"/>
              <a:gd name="connsiteX3" fmla="*/ 2133600 w 7063740"/>
              <a:gd name="connsiteY3" fmla="*/ 1186995 h 1195621"/>
              <a:gd name="connsiteX4" fmla="*/ 2133600 w 7063740"/>
              <a:gd name="connsiteY4" fmla="*/ 47021 h 1195621"/>
              <a:gd name="connsiteX5" fmla="*/ 3497580 w 7063740"/>
              <a:gd name="connsiteY5" fmla="*/ 4359 h 1195621"/>
              <a:gd name="connsiteX6" fmla="*/ 3505200 w 7063740"/>
              <a:gd name="connsiteY6" fmla="*/ 1170609 h 1195621"/>
              <a:gd name="connsiteX7" fmla="*/ 4853940 w 7063740"/>
              <a:gd name="connsiteY7" fmla="*/ 1159573 h 1195621"/>
              <a:gd name="connsiteX8" fmla="*/ 4861560 w 7063740"/>
              <a:gd name="connsiteY8" fmla="*/ 118199 h 1195621"/>
              <a:gd name="connsiteX9" fmla="*/ 6225540 w 7063740"/>
              <a:gd name="connsiteY9" fmla="*/ 50883 h 1195621"/>
              <a:gd name="connsiteX10" fmla="*/ 6228787 w 7063740"/>
              <a:gd name="connsiteY10" fmla="*/ 1178083 h 1195621"/>
              <a:gd name="connsiteX11" fmla="*/ 7063740 w 7063740"/>
              <a:gd name="connsiteY11" fmla="*/ 1195621 h 1195621"/>
              <a:gd name="connsiteX12" fmla="*/ 7056120 w 7063740"/>
              <a:gd name="connsiteY12" fmla="*/ 303247 h 1195621"/>
              <a:gd name="connsiteX0" fmla="*/ 0 w 7063740"/>
              <a:gd name="connsiteY0" fmla="*/ 63815 h 1238760"/>
              <a:gd name="connsiteX1" fmla="*/ 769620 w 7063740"/>
              <a:gd name="connsiteY1" fmla="*/ 65163 h 1238760"/>
              <a:gd name="connsiteX2" fmla="*/ 777240 w 7063740"/>
              <a:gd name="connsiteY2" fmla="*/ 1204507 h 1238760"/>
              <a:gd name="connsiteX3" fmla="*/ 2133600 w 7063740"/>
              <a:gd name="connsiteY3" fmla="*/ 1230134 h 1238760"/>
              <a:gd name="connsiteX4" fmla="*/ 2133600 w 7063740"/>
              <a:gd name="connsiteY4" fmla="*/ 90160 h 1238760"/>
              <a:gd name="connsiteX5" fmla="*/ 3497580 w 7063740"/>
              <a:gd name="connsiteY5" fmla="*/ 47498 h 1238760"/>
              <a:gd name="connsiteX6" fmla="*/ 3505200 w 7063740"/>
              <a:gd name="connsiteY6" fmla="*/ 1213748 h 1238760"/>
              <a:gd name="connsiteX7" fmla="*/ 4853940 w 7063740"/>
              <a:gd name="connsiteY7" fmla="*/ 1202712 h 1238760"/>
              <a:gd name="connsiteX8" fmla="*/ 4861560 w 7063740"/>
              <a:gd name="connsiteY8" fmla="*/ 33678 h 1238760"/>
              <a:gd name="connsiteX9" fmla="*/ 6225540 w 7063740"/>
              <a:gd name="connsiteY9" fmla="*/ 94022 h 1238760"/>
              <a:gd name="connsiteX10" fmla="*/ 6228787 w 7063740"/>
              <a:gd name="connsiteY10" fmla="*/ 1221222 h 1238760"/>
              <a:gd name="connsiteX11" fmla="*/ 7063740 w 7063740"/>
              <a:gd name="connsiteY11" fmla="*/ 1238760 h 1238760"/>
              <a:gd name="connsiteX12" fmla="*/ 7056120 w 7063740"/>
              <a:gd name="connsiteY12" fmla="*/ 346386 h 1238760"/>
              <a:gd name="connsiteX0" fmla="*/ 0 w 7063740"/>
              <a:gd name="connsiteY0" fmla="*/ 40029 h 1214974"/>
              <a:gd name="connsiteX1" fmla="*/ 769620 w 7063740"/>
              <a:gd name="connsiteY1" fmla="*/ 41377 h 1214974"/>
              <a:gd name="connsiteX2" fmla="*/ 777240 w 7063740"/>
              <a:gd name="connsiteY2" fmla="*/ 1180721 h 1214974"/>
              <a:gd name="connsiteX3" fmla="*/ 2133600 w 7063740"/>
              <a:gd name="connsiteY3" fmla="*/ 1206348 h 1214974"/>
              <a:gd name="connsiteX4" fmla="*/ 2133600 w 7063740"/>
              <a:gd name="connsiteY4" fmla="*/ 66374 h 1214974"/>
              <a:gd name="connsiteX5" fmla="*/ 3497580 w 7063740"/>
              <a:gd name="connsiteY5" fmla="*/ 23712 h 1214974"/>
              <a:gd name="connsiteX6" fmla="*/ 3505200 w 7063740"/>
              <a:gd name="connsiteY6" fmla="*/ 1189962 h 1214974"/>
              <a:gd name="connsiteX7" fmla="*/ 4853940 w 7063740"/>
              <a:gd name="connsiteY7" fmla="*/ 1178926 h 1214974"/>
              <a:gd name="connsiteX8" fmla="*/ 4861560 w 7063740"/>
              <a:gd name="connsiteY8" fmla="*/ 9892 h 1214974"/>
              <a:gd name="connsiteX9" fmla="*/ 6225540 w 7063740"/>
              <a:gd name="connsiteY9" fmla="*/ 70236 h 1214974"/>
              <a:gd name="connsiteX10" fmla="*/ 6228787 w 7063740"/>
              <a:gd name="connsiteY10" fmla="*/ 1197436 h 1214974"/>
              <a:gd name="connsiteX11" fmla="*/ 7063740 w 7063740"/>
              <a:gd name="connsiteY11" fmla="*/ 1214974 h 1214974"/>
              <a:gd name="connsiteX12" fmla="*/ 7056120 w 7063740"/>
              <a:gd name="connsiteY12" fmla="*/ 322600 h 1214974"/>
              <a:gd name="connsiteX0" fmla="*/ 0 w 7063740"/>
              <a:gd name="connsiteY0" fmla="*/ 79605 h 1254550"/>
              <a:gd name="connsiteX1" fmla="*/ 769620 w 7063740"/>
              <a:gd name="connsiteY1" fmla="*/ 80953 h 1254550"/>
              <a:gd name="connsiteX2" fmla="*/ 777240 w 7063740"/>
              <a:gd name="connsiteY2" fmla="*/ 1220297 h 1254550"/>
              <a:gd name="connsiteX3" fmla="*/ 2133600 w 7063740"/>
              <a:gd name="connsiteY3" fmla="*/ 1245924 h 1254550"/>
              <a:gd name="connsiteX4" fmla="*/ 2133600 w 7063740"/>
              <a:gd name="connsiteY4" fmla="*/ 105950 h 1254550"/>
              <a:gd name="connsiteX5" fmla="*/ 3497580 w 7063740"/>
              <a:gd name="connsiteY5" fmla="*/ 63288 h 1254550"/>
              <a:gd name="connsiteX6" fmla="*/ 3505200 w 7063740"/>
              <a:gd name="connsiteY6" fmla="*/ 1229538 h 1254550"/>
              <a:gd name="connsiteX7" fmla="*/ 4853940 w 7063740"/>
              <a:gd name="connsiteY7" fmla="*/ 1218502 h 1254550"/>
              <a:gd name="connsiteX8" fmla="*/ 4861560 w 7063740"/>
              <a:gd name="connsiteY8" fmla="*/ 49468 h 1254550"/>
              <a:gd name="connsiteX9" fmla="*/ 6202680 w 7063740"/>
              <a:gd name="connsiteY9" fmla="*/ 45982 h 1254550"/>
              <a:gd name="connsiteX10" fmla="*/ 6228787 w 7063740"/>
              <a:gd name="connsiteY10" fmla="*/ 1237012 h 1254550"/>
              <a:gd name="connsiteX11" fmla="*/ 7063740 w 7063740"/>
              <a:gd name="connsiteY11" fmla="*/ 1254550 h 1254550"/>
              <a:gd name="connsiteX12" fmla="*/ 7056120 w 7063740"/>
              <a:gd name="connsiteY12" fmla="*/ 362176 h 1254550"/>
              <a:gd name="connsiteX0" fmla="*/ 0 w 7063740"/>
              <a:gd name="connsiteY0" fmla="*/ 33623 h 1208568"/>
              <a:gd name="connsiteX1" fmla="*/ 769620 w 7063740"/>
              <a:gd name="connsiteY1" fmla="*/ 34971 h 1208568"/>
              <a:gd name="connsiteX2" fmla="*/ 777240 w 7063740"/>
              <a:gd name="connsiteY2" fmla="*/ 1174315 h 1208568"/>
              <a:gd name="connsiteX3" fmla="*/ 2133600 w 7063740"/>
              <a:gd name="connsiteY3" fmla="*/ 1199942 h 1208568"/>
              <a:gd name="connsiteX4" fmla="*/ 2133600 w 7063740"/>
              <a:gd name="connsiteY4" fmla="*/ 59968 h 1208568"/>
              <a:gd name="connsiteX5" fmla="*/ 3497580 w 7063740"/>
              <a:gd name="connsiteY5" fmla="*/ 17306 h 1208568"/>
              <a:gd name="connsiteX6" fmla="*/ 3505200 w 7063740"/>
              <a:gd name="connsiteY6" fmla="*/ 1183556 h 1208568"/>
              <a:gd name="connsiteX7" fmla="*/ 4853940 w 7063740"/>
              <a:gd name="connsiteY7" fmla="*/ 1172520 h 1208568"/>
              <a:gd name="connsiteX8" fmla="*/ 4861560 w 7063740"/>
              <a:gd name="connsiteY8" fmla="*/ 3486 h 1208568"/>
              <a:gd name="connsiteX9" fmla="*/ 6202680 w 7063740"/>
              <a:gd name="connsiteY9" fmla="*/ 0 h 1208568"/>
              <a:gd name="connsiteX10" fmla="*/ 6228787 w 7063740"/>
              <a:gd name="connsiteY10" fmla="*/ 1191030 h 1208568"/>
              <a:gd name="connsiteX11" fmla="*/ 7063740 w 7063740"/>
              <a:gd name="connsiteY11" fmla="*/ 1208568 h 1208568"/>
              <a:gd name="connsiteX12" fmla="*/ 7056120 w 7063740"/>
              <a:gd name="connsiteY12" fmla="*/ 316194 h 1208568"/>
              <a:gd name="connsiteX0" fmla="*/ 0 w 7063740"/>
              <a:gd name="connsiteY0" fmla="*/ 33623 h 1208568"/>
              <a:gd name="connsiteX1" fmla="*/ 769620 w 7063740"/>
              <a:gd name="connsiteY1" fmla="*/ 34971 h 1208568"/>
              <a:gd name="connsiteX2" fmla="*/ 777240 w 7063740"/>
              <a:gd name="connsiteY2" fmla="*/ 1174315 h 1208568"/>
              <a:gd name="connsiteX3" fmla="*/ 2133600 w 7063740"/>
              <a:gd name="connsiteY3" fmla="*/ 1199942 h 1208568"/>
              <a:gd name="connsiteX4" fmla="*/ 2133600 w 7063740"/>
              <a:gd name="connsiteY4" fmla="*/ 59968 h 1208568"/>
              <a:gd name="connsiteX5" fmla="*/ 3497580 w 7063740"/>
              <a:gd name="connsiteY5" fmla="*/ 17306 h 1208568"/>
              <a:gd name="connsiteX6" fmla="*/ 3505200 w 7063740"/>
              <a:gd name="connsiteY6" fmla="*/ 1183556 h 1208568"/>
              <a:gd name="connsiteX7" fmla="*/ 4853940 w 7063740"/>
              <a:gd name="connsiteY7" fmla="*/ 1172520 h 1208568"/>
              <a:gd name="connsiteX8" fmla="*/ 4861560 w 7063740"/>
              <a:gd name="connsiteY8" fmla="*/ 3486 h 1208568"/>
              <a:gd name="connsiteX9" fmla="*/ 6202680 w 7063740"/>
              <a:gd name="connsiteY9" fmla="*/ 0 h 1208568"/>
              <a:gd name="connsiteX10" fmla="*/ 6228787 w 7063740"/>
              <a:gd name="connsiteY10" fmla="*/ 1191030 h 1208568"/>
              <a:gd name="connsiteX11" fmla="*/ 7063740 w 7063740"/>
              <a:gd name="connsiteY11" fmla="*/ 1208568 h 1208568"/>
              <a:gd name="connsiteX12" fmla="*/ 7056120 w 7063740"/>
              <a:gd name="connsiteY12" fmla="*/ 316194 h 1208568"/>
              <a:gd name="connsiteX0" fmla="*/ 0 w 7063740"/>
              <a:gd name="connsiteY0" fmla="*/ 33623 h 1208568"/>
              <a:gd name="connsiteX1" fmla="*/ 769620 w 7063740"/>
              <a:gd name="connsiteY1" fmla="*/ 34971 h 1208568"/>
              <a:gd name="connsiteX2" fmla="*/ 777240 w 7063740"/>
              <a:gd name="connsiteY2" fmla="*/ 1174315 h 1208568"/>
              <a:gd name="connsiteX3" fmla="*/ 2133600 w 7063740"/>
              <a:gd name="connsiteY3" fmla="*/ 1199942 h 1208568"/>
              <a:gd name="connsiteX4" fmla="*/ 2133600 w 7063740"/>
              <a:gd name="connsiteY4" fmla="*/ 59968 h 1208568"/>
              <a:gd name="connsiteX5" fmla="*/ 3497580 w 7063740"/>
              <a:gd name="connsiteY5" fmla="*/ 17306 h 1208568"/>
              <a:gd name="connsiteX6" fmla="*/ 3505200 w 7063740"/>
              <a:gd name="connsiteY6" fmla="*/ 1183556 h 1208568"/>
              <a:gd name="connsiteX7" fmla="*/ 4853940 w 7063740"/>
              <a:gd name="connsiteY7" fmla="*/ 1172520 h 1208568"/>
              <a:gd name="connsiteX8" fmla="*/ 4861560 w 7063740"/>
              <a:gd name="connsiteY8" fmla="*/ 3486 h 1208568"/>
              <a:gd name="connsiteX9" fmla="*/ 6217920 w 7063740"/>
              <a:gd name="connsiteY9" fmla="*/ 0 h 1208568"/>
              <a:gd name="connsiteX10" fmla="*/ 6228787 w 7063740"/>
              <a:gd name="connsiteY10" fmla="*/ 1191030 h 1208568"/>
              <a:gd name="connsiteX11" fmla="*/ 7063740 w 7063740"/>
              <a:gd name="connsiteY11" fmla="*/ 1208568 h 1208568"/>
              <a:gd name="connsiteX12" fmla="*/ 7056120 w 7063740"/>
              <a:gd name="connsiteY12" fmla="*/ 316194 h 1208568"/>
              <a:gd name="connsiteX0" fmla="*/ 0 w 7063740"/>
              <a:gd name="connsiteY0" fmla="*/ 48343 h 1223288"/>
              <a:gd name="connsiteX1" fmla="*/ 769620 w 7063740"/>
              <a:gd name="connsiteY1" fmla="*/ 49691 h 1223288"/>
              <a:gd name="connsiteX2" fmla="*/ 777240 w 7063740"/>
              <a:gd name="connsiteY2" fmla="*/ 1189035 h 1223288"/>
              <a:gd name="connsiteX3" fmla="*/ 2133600 w 7063740"/>
              <a:gd name="connsiteY3" fmla="*/ 1214662 h 1223288"/>
              <a:gd name="connsiteX4" fmla="*/ 2125980 w 7063740"/>
              <a:gd name="connsiteY4" fmla="*/ 26815 h 1223288"/>
              <a:gd name="connsiteX5" fmla="*/ 3497580 w 7063740"/>
              <a:gd name="connsiteY5" fmla="*/ 32026 h 1223288"/>
              <a:gd name="connsiteX6" fmla="*/ 3505200 w 7063740"/>
              <a:gd name="connsiteY6" fmla="*/ 1198276 h 1223288"/>
              <a:gd name="connsiteX7" fmla="*/ 4853940 w 7063740"/>
              <a:gd name="connsiteY7" fmla="*/ 1187240 h 1223288"/>
              <a:gd name="connsiteX8" fmla="*/ 4861560 w 7063740"/>
              <a:gd name="connsiteY8" fmla="*/ 18206 h 1223288"/>
              <a:gd name="connsiteX9" fmla="*/ 6217920 w 7063740"/>
              <a:gd name="connsiteY9" fmla="*/ 14720 h 1223288"/>
              <a:gd name="connsiteX10" fmla="*/ 6228787 w 7063740"/>
              <a:gd name="connsiteY10" fmla="*/ 1205750 h 1223288"/>
              <a:gd name="connsiteX11" fmla="*/ 7063740 w 7063740"/>
              <a:gd name="connsiteY11" fmla="*/ 1223288 h 1223288"/>
              <a:gd name="connsiteX12" fmla="*/ 7056120 w 7063740"/>
              <a:gd name="connsiteY12" fmla="*/ 330914 h 1223288"/>
              <a:gd name="connsiteX0" fmla="*/ 0 w 7063740"/>
              <a:gd name="connsiteY0" fmla="*/ 33623 h 1208568"/>
              <a:gd name="connsiteX1" fmla="*/ 769620 w 7063740"/>
              <a:gd name="connsiteY1" fmla="*/ 34971 h 1208568"/>
              <a:gd name="connsiteX2" fmla="*/ 777240 w 7063740"/>
              <a:gd name="connsiteY2" fmla="*/ 1174315 h 1208568"/>
              <a:gd name="connsiteX3" fmla="*/ 2133600 w 7063740"/>
              <a:gd name="connsiteY3" fmla="*/ 1199942 h 1208568"/>
              <a:gd name="connsiteX4" fmla="*/ 2125980 w 7063740"/>
              <a:gd name="connsiteY4" fmla="*/ 12095 h 1208568"/>
              <a:gd name="connsiteX5" fmla="*/ 3497580 w 7063740"/>
              <a:gd name="connsiteY5" fmla="*/ 17306 h 1208568"/>
              <a:gd name="connsiteX6" fmla="*/ 3505200 w 7063740"/>
              <a:gd name="connsiteY6" fmla="*/ 1183556 h 1208568"/>
              <a:gd name="connsiteX7" fmla="*/ 4853940 w 7063740"/>
              <a:gd name="connsiteY7" fmla="*/ 1172520 h 1208568"/>
              <a:gd name="connsiteX8" fmla="*/ 4861560 w 7063740"/>
              <a:gd name="connsiteY8" fmla="*/ 3486 h 1208568"/>
              <a:gd name="connsiteX9" fmla="*/ 6217920 w 7063740"/>
              <a:gd name="connsiteY9" fmla="*/ 0 h 1208568"/>
              <a:gd name="connsiteX10" fmla="*/ 6228787 w 7063740"/>
              <a:gd name="connsiteY10" fmla="*/ 1191030 h 1208568"/>
              <a:gd name="connsiteX11" fmla="*/ 7063740 w 7063740"/>
              <a:gd name="connsiteY11" fmla="*/ 1208568 h 1208568"/>
              <a:gd name="connsiteX12" fmla="*/ 7056120 w 7063740"/>
              <a:gd name="connsiteY12" fmla="*/ 316194 h 1208568"/>
              <a:gd name="connsiteX0" fmla="*/ 0 w 7063740"/>
              <a:gd name="connsiteY0" fmla="*/ 33623 h 1208568"/>
              <a:gd name="connsiteX1" fmla="*/ 769620 w 7063740"/>
              <a:gd name="connsiteY1" fmla="*/ 34971 h 1208568"/>
              <a:gd name="connsiteX2" fmla="*/ 777240 w 7063740"/>
              <a:gd name="connsiteY2" fmla="*/ 1174315 h 1208568"/>
              <a:gd name="connsiteX3" fmla="*/ 2133600 w 7063740"/>
              <a:gd name="connsiteY3" fmla="*/ 1199942 h 1208568"/>
              <a:gd name="connsiteX4" fmla="*/ 2125980 w 7063740"/>
              <a:gd name="connsiteY4" fmla="*/ 12095 h 1208568"/>
              <a:gd name="connsiteX5" fmla="*/ 3497580 w 7063740"/>
              <a:gd name="connsiteY5" fmla="*/ 17306 h 1208568"/>
              <a:gd name="connsiteX6" fmla="*/ 3505200 w 7063740"/>
              <a:gd name="connsiteY6" fmla="*/ 1183556 h 1208568"/>
              <a:gd name="connsiteX7" fmla="*/ 4853940 w 7063740"/>
              <a:gd name="connsiteY7" fmla="*/ 1172520 h 1208568"/>
              <a:gd name="connsiteX8" fmla="*/ 4861560 w 7063740"/>
              <a:gd name="connsiteY8" fmla="*/ 3486 h 1208568"/>
              <a:gd name="connsiteX9" fmla="*/ 6217920 w 7063740"/>
              <a:gd name="connsiteY9" fmla="*/ 0 h 1208568"/>
              <a:gd name="connsiteX10" fmla="*/ 6228787 w 7063740"/>
              <a:gd name="connsiteY10" fmla="*/ 1191030 h 1208568"/>
              <a:gd name="connsiteX11" fmla="*/ 7063740 w 7063740"/>
              <a:gd name="connsiteY11" fmla="*/ 1208568 h 1208568"/>
              <a:gd name="connsiteX12" fmla="*/ 7056120 w 7063740"/>
              <a:gd name="connsiteY12" fmla="*/ 316194 h 1208568"/>
              <a:gd name="connsiteX0" fmla="*/ 0 w 7063740"/>
              <a:gd name="connsiteY0" fmla="*/ 33623 h 1208568"/>
              <a:gd name="connsiteX1" fmla="*/ 769620 w 7063740"/>
              <a:gd name="connsiteY1" fmla="*/ 34971 h 1208568"/>
              <a:gd name="connsiteX2" fmla="*/ 777240 w 7063740"/>
              <a:gd name="connsiteY2" fmla="*/ 1174315 h 1208568"/>
              <a:gd name="connsiteX3" fmla="*/ 2133600 w 7063740"/>
              <a:gd name="connsiteY3" fmla="*/ 1199942 h 1208568"/>
              <a:gd name="connsiteX4" fmla="*/ 2125980 w 7063740"/>
              <a:gd name="connsiteY4" fmla="*/ 12095 h 1208568"/>
              <a:gd name="connsiteX5" fmla="*/ 3497580 w 7063740"/>
              <a:gd name="connsiteY5" fmla="*/ 17306 h 1208568"/>
              <a:gd name="connsiteX6" fmla="*/ 3505200 w 7063740"/>
              <a:gd name="connsiteY6" fmla="*/ 1183556 h 1208568"/>
              <a:gd name="connsiteX7" fmla="*/ 4853940 w 7063740"/>
              <a:gd name="connsiteY7" fmla="*/ 1172520 h 1208568"/>
              <a:gd name="connsiteX8" fmla="*/ 4861560 w 7063740"/>
              <a:gd name="connsiteY8" fmla="*/ 3486 h 1208568"/>
              <a:gd name="connsiteX9" fmla="*/ 6217920 w 7063740"/>
              <a:gd name="connsiteY9" fmla="*/ 0 h 1208568"/>
              <a:gd name="connsiteX10" fmla="*/ 6228787 w 7063740"/>
              <a:gd name="connsiteY10" fmla="*/ 1191030 h 1208568"/>
              <a:gd name="connsiteX11" fmla="*/ 7063740 w 7063740"/>
              <a:gd name="connsiteY11" fmla="*/ 1208568 h 1208568"/>
              <a:gd name="connsiteX12" fmla="*/ 7056120 w 7063740"/>
              <a:gd name="connsiteY12" fmla="*/ 316194 h 1208568"/>
              <a:gd name="connsiteX0" fmla="*/ 0 w 7063740"/>
              <a:gd name="connsiteY0" fmla="*/ 33623 h 1208568"/>
              <a:gd name="connsiteX1" fmla="*/ 769620 w 7063740"/>
              <a:gd name="connsiteY1" fmla="*/ 11034 h 1208568"/>
              <a:gd name="connsiteX2" fmla="*/ 777240 w 7063740"/>
              <a:gd name="connsiteY2" fmla="*/ 1174315 h 1208568"/>
              <a:gd name="connsiteX3" fmla="*/ 2133600 w 7063740"/>
              <a:gd name="connsiteY3" fmla="*/ 1199942 h 1208568"/>
              <a:gd name="connsiteX4" fmla="*/ 2125980 w 7063740"/>
              <a:gd name="connsiteY4" fmla="*/ 12095 h 1208568"/>
              <a:gd name="connsiteX5" fmla="*/ 3497580 w 7063740"/>
              <a:gd name="connsiteY5" fmla="*/ 17306 h 1208568"/>
              <a:gd name="connsiteX6" fmla="*/ 3505200 w 7063740"/>
              <a:gd name="connsiteY6" fmla="*/ 1183556 h 1208568"/>
              <a:gd name="connsiteX7" fmla="*/ 4853940 w 7063740"/>
              <a:gd name="connsiteY7" fmla="*/ 1172520 h 1208568"/>
              <a:gd name="connsiteX8" fmla="*/ 4861560 w 7063740"/>
              <a:gd name="connsiteY8" fmla="*/ 3486 h 1208568"/>
              <a:gd name="connsiteX9" fmla="*/ 6217920 w 7063740"/>
              <a:gd name="connsiteY9" fmla="*/ 0 h 1208568"/>
              <a:gd name="connsiteX10" fmla="*/ 6228787 w 7063740"/>
              <a:gd name="connsiteY10" fmla="*/ 1191030 h 1208568"/>
              <a:gd name="connsiteX11" fmla="*/ 7063740 w 7063740"/>
              <a:gd name="connsiteY11" fmla="*/ 1208568 h 1208568"/>
              <a:gd name="connsiteX12" fmla="*/ 7056120 w 7063740"/>
              <a:gd name="connsiteY12" fmla="*/ 316194 h 1208568"/>
              <a:gd name="connsiteX0" fmla="*/ 0 w 7063740"/>
              <a:gd name="connsiteY0" fmla="*/ 33623 h 1208568"/>
              <a:gd name="connsiteX1" fmla="*/ 769620 w 7063740"/>
              <a:gd name="connsiteY1" fmla="*/ 11034 h 1208568"/>
              <a:gd name="connsiteX2" fmla="*/ 777240 w 7063740"/>
              <a:gd name="connsiteY2" fmla="*/ 1174315 h 1208568"/>
              <a:gd name="connsiteX3" fmla="*/ 2133600 w 7063740"/>
              <a:gd name="connsiteY3" fmla="*/ 1199942 h 1208568"/>
              <a:gd name="connsiteX4" fmla="*/ 2125980 w 7063740"/>
              <a:gd name="connsiteY4" fmla="*/ 12095 h 1208568"/>
              <a:gd name="connsiteX5" fmla="*/ 3497580 w 7063740"/>
              <a:gd name="connsiteY5" fmla="*/ 17306 h 1208568"/>
              <a:gd name="connsiteX6" fmla="*/ 3505200 w 7063740"/>
              <a:gd name="connsiteY6" fmla="*/ 1183556 h 1208568"/>
              <a:gd name="connsiteX7" fmla="*/ 4853940 w 7063740"/>
              <a:gd name="connsiteY7" fmla="*/ 1172520 h 1208568"/>
              <a:gd name="connsiteX8" fmla="*/ 4861560 w 7063740"/>
              <a:gd name="connsiteY8" fmla="*/ 3486 h 1208568"/>
              <a:gd name="connsiteX9" fmla="*/ 6217920 w 7063740"/>
              <a:gd name="connsiteY9" fmla="*/ 0 h 1208568"/>
              <a:gd name="connsiteX10" fmla="*/ 6228787 w 7063740"/>
              <a:gd name="connsiteY10" fmla="*/ 1191030 h 1208568"/>
              <a:gd name="connsiteX11" fmla="*/ 7063740 w 7063740"/>
              <a:gd name="connsiteY11" fmla="*/ 1208568 h 1208568"/>
              <a:gd name="connsiteX12" fmla="*/ 7056120 w 7063740"/>
              <a:gd name="connsiteY12" fmla="*/ 316194 h 1208568"/>
              <a:gd name="connsiteX0" fmla="*/ 0 w 7086600"/>
              <a:gd name="connsiteY0" fmla="*/ 12442 h 1227281"/>
              <a:gd name="connsiteX1" fmla="*/ 792480 w 7086600"/>
              <a:gd name="connsiteY1" fmla="*/ 29747 h 1227281"/>
              <a:gd name="connsiteX2" fmla="*/ 800100 w 7086600"/>
              <a:gd name="connsiteY2" fmla="*/ 1193028 h 1227281"/>
              <a:gd name="connsiteX3" fmla="*/ 2156460 w 7086600"/>
              <a:gd name="connsiteY3" fmla="*/ 1218655 h 1227281"/>
              <a:gd name="connsiteX4" fmla="*/ 2148840 w 7086600"/>
              <a:gd name="connsiteY4" fmla="*/ 30808 h 1227281"/>
              <a:gd name="connsiteX5" fmla="*/ 3520440 w 7086600"/>
              <a:gd name="connsiteY5" fmla="*/ 36019 h 1227281"/>
              <a:gd name="connsiteX6" fmla="*/ 3528060 w 7086600"/>
              <a:gd name="connsiteY6" fmla="*/ 1202269 h 1227281"/>
              <a:gd name="connsiteX7" fmla="*/ 4876800 w 7086600"/>
              <a:gd name="connsiteY7" fmla="*/ 1191233 h 1227281"/>
              <a:gd name="connsiteX8" fmla="*/ 4884420 w 7086600"/>
              <a:gd name="connsiteY8" fmla="*/ 22199 h 1227281"/>
              <a:gd name="connsiteX9" fmla="*/ 6240780 w 7086600"/>
              <a:gd name="connsiteY9" fmla="*/ 18713 h 1227281"/>
              <a:gd name="connsiteX10" fmla="*/ 6251647 w 7086600"/>
              <a:gd name="connsiteY10" fmla="*/ 1209743 h 1227281"/>
              <a:gd name="connsiteX11" fmla="*/ 7086600 w 7086600"/>
              <a:gd name="connsiteY11" fmla="*/ 1227281 h 1227281"/>
              <a:gd name="connsiteX12" fmla="*/ 7078980 w 7086600"/>
              <a:gd name="connsiteY12" fmla="*/ 334907 h 1227281"/>
              <a:gd name="connsiteX0" fmla="*/ 0 w 7086600"/>
              <a:gd name="connsiteY0" fmla="*/ 0 h 1214839"/>
              <a:gd name="connsiteX1" fmla="*/ 792480 w 7086600"/>
              <a:gd name="connsiteY1" fmla="*/ 17305 h 1214839"/>
              <a:gd name="connsiteX2" fmla="*/ 800100 w 7086600"/>
              <a:gd name="connsiteY2" fmla="*/ 1180586 h 1214839"/>
              <a:gd name="connsiteX3" fmla="*/ 2156460 w 7086600"/>
              <a:gd name="connsiteY3" fmla="*/ 1206213 h 1214839"/>
              <a:gd name="connsiteX4" fmla="*/ 2148840 w 7086600"/>
              <a:gd name="connsiteY4" fmla="*/ 18366 h 1214839"/>
              <a:gd name="connsiteX5" fmla="*/ 3520440 w 7086600"/>
              <a:gd name="connsiteY5" fmla="*/ 23577 h 1214839"/>
              <a:gd name="connsiteX6" fmla="*/ 3528060 w 7086600"/>
              <a:gd name="connsiteY6" fmla="*/ 1189827 h 1214839"/>
              <a:gd name="connsiteX7" fmla="*/ 4876800 w 7086600"/>
              <a:gd name="connsiteY7" fmla="*/ 1178791 h 1214839"/>
              <a:gd name="connsiteX8" fmla="*/ 4884420 w 7086600"/>
              <a:gd name="connsiteY8" fmla="*/ 9757 h 1214839"/>
              <a:gd name="connsiteX9" fmla="*/ 6240780 w 7086600"/>
              <a:gd name="connsiteY9" fmla="*/ 6271 h 1214839"/>
              <a:gd name="connsiteX10" fmla="*/ 6251647 w 7086600"/>
              <a:gd name="connsiteY10" fmla="*/ 1197301 h 1214839"/>
              <a:gd name="connsiteX11" fmla="*/ 7086600 w 7086600"/>
              <a:gd name="connsiteY11" fmla="*/ 1214839 h 1214839"/>
              <a:gd name="connsiteX12" fmla="*/ 7078980 w 7086600"/>
              <a:gd name="connsiteY12" fmla="*/ 322465 h 1214839"/>
              <a:gd name="connsiteX0" fmla="*/ 0 w 7086600"/>
              <a:gd name="connsiteY0" fmla="*/ 0 h 1206212"/>
              <a:gd name="connsiteX1" fmla="*/ 792480 w 7086600"/>
              <a:gd name="connsiteY1" fmla="*/ 17305 h 1206212"/>
              <a:gd name="connsiteX2" fmla="*/ 800100 w 7086600"/>
              <a:gd name="connsiteY2" fmla="*/ 1180586 h 1206212"/>
              <a:gd name="connsiteX3" fmla="*/ 2156460 w 7086600"/>
              <a:gd name="connsiteY3" fmla="*/ 1206213 h 1206212"/>
              <a:gd name="connsiteX4" fmla="*/ 2148840 w 7086600"/>
              <a:gd name="connsiteY4" fmla="*/ 18366 h 1206212"/>
              <a:gd name="connsiteX5" fmla="*/ 3520440 w 7086600"/>
              <a:gd name="connsiteY5" fmla="*/ 23577 h 1206212"/>
              <a:gd name="connsiteX6" fmla="*/ 3528060 w 7086600"/>
              <a:gd name="connsiteY6" fmla="*/ 1189827 h 1206212"/>
              <a:gd name="connsiteX7" fmla="*/ 4876800 w 7086600"/>
              <a:gd name="connsiteY7" fmla="*/ 1178791 h 1206212"/>
              <a:gd name="connsiteX8" fmla="*/ 4884420 w 7086600"/>
              <a:gd name="connsiteY8" fmla="*/ 9757 h 1206212"/>
              <a:gd name="connsiteX9" fmla="*/ 6240780 w 7086600"/>
              <a:gd name="connsiteY9" fmla="*/ 6271 h 1206212"/>
              <a:gd name="connsiteX10" fmla="*/ 6251647 w 7086600"/>
              <a:gd name="connsiteY10" fmla="*/ 1197301 h 1206212"/>
              <a:gd name="connsiteX11" fmla="*/ 7086600 w 7086600"/>
              <a:gd name="connsiteY11" fmla="*/ 1194973 h 1206212"/>
              <a:gd name="connsiteX12" fmla="*/ 7078980 w 7086600"/>
              <a:gd name="connsiteY12" fmla="*/ 322465 h 1206212"/>
              <a:gd name="connsiteX0" fmla="*/ 0 w 7086600"/>
              <a:gd name="connsiteY0" fmla="*/ 0 h 1206213"/>
              <a:gd name="connsiteX1" fmla="*/ 792480 w 7086600"/>
              <a:gd name="connsiteY1" fmla="*/ 17305 h 1206213"/>
              <a:gd name="connsiteX2" fmla="*/ 800100 w 7086600"/>
              <a:gd name="connsiteY2" fmla="*/ 1180586 h 1206213"/>
              <a:gd name="connsiteX3" fmla="*/ 2156460 w 7086600"/>
              <a:gd name="connsiteY3" fmla="*/ 1206213 h 1206213"/>
              <a:gd name="connsiteX4" fmla="*/ 2148840 w 7086600"/>
              <a:gd name="connsiteY4" fmla="*/ 18366 h 1206213"/>
              <a:gd name="connsiteX5" fmla="*/ 3520440 w 7086600"/>
              <a:gd name="connsiteY5" fmla="*/ 23577 h 1206213"/>
              <a:gd name="connsiteX6" fmla="*/ 3528060 w 7086600"/>
              <a:gd name="connsiteY6" fmla="*/ 1189827 h 1206213"/>
              <a:gd name="connsiteX7" fmla="*/ 4876800 w 7086600"/>
              <a:gd name="connsiteY7" fmla="*/ 1178791 h 1206213"/>
              <a:gd name="connsiteX8" fmla="*/ 4884420 w 7086600"/>
              <a:gd name="connsiteY8" fmla="*/ 9757 h 1206213"/>
              <a:gd name="connsiteX9" fmla="*/ 6240780 w 7086600"/>
              <a:gd name="connsiteY9" fmla="*/ 6271 h 1206213"/>
              <a:gd name="connsiteX10" fmla="*/ 6251647 w 7086600"/>
              <a:gd name="connsiteY10" fmla="*/ 1197301 h 1206213"/>
              <a:gd name="connsiteX11" fmla="*/ 7086600 w 7086600"/>
              <a:gd name="connsiteY11" fmla="*/ 1194973 h 1206213"/>
              <a:gd name="connsiteX12" fmla="*/ 7078980 w 7086600"/>
              <a:gd name="connsiteY12" fmla="*/ 322465 h 1206213"/>
              <a:gd name="connsiteX0" fmla="*/ 0 w 7086600"/>
              <a:gd name="connsiteY0" fmla="*/ 0 h 1206213"/>
              <a:gd name="connsiteX1" fmla="*/ 792480 w 7086600"/>
              <a:gd name="connsiteY1" fmla="*/ 17305 h 1206213"/>
              <a:gd name="connsiteX2" fmla="*/ 800100 w 7086600"/>
              <a:gd name="connsiteY2" fmla="*/ 1180586 h 1206213"/>
              <a:gd name="connsiteX3" fmla="*/ 2156460 w 7086600"/>
              <a:gd name="connsiteY3" fmla="*/ 1206213 h 1206213"/>
              <a:gd name="connsiteX4" fmla="*/ 2148840 w 7086600"/>
              <a:gd name="connsiteY4" fmla="*/ 18366 h 1206213"/>
              <a:gd name="connsiteX5" fmla="*/ 3520440 w 7086600"/>
              <a:gd name="connsiteY5" fmla="*/ 23577 h 1206213"/>
              <a:gd name="connsiteX6" fmla="*/ 3528060 w 7086600"/>
              <a:gd name="connsiteY6" fmla="*/ 1189827 h 1206213"/>
              <a:gd name="connsiteX7" fmla="*/ 4876800 w 7086600"/>
              <a:gd name="connsiteY7" fmla="*/ 1178791 h 1206213"/>
              <a:gd name="connsiteX8" fmla="*/ 4884420 w 7086600"/>
              <a:gd name="connsiteY8" fmla="*/ 9757 h 1206213"/>
              <a:gd name="connsiteX9" fmla="*/ 6240780 w 7086600"/>
              <a:gd name="connsiteY9" fmla="*/ 6271 h 1206213"/>
              <a:gd name="connsiteX10" fmla="*/ 6251647 w 7086600"/>
              <a:gd name="connsiteY10" fmla="*/ 1197301 h 1206213"/>
              <a:gd name="connsiteX11" fmla="*/ 7086600 w 7086600"/>
              <a:gd name="connsiteY11" fmla="*/ 1194973 h 1206213"/>
              <a:gd name="connsiteX12" fmla="*/ 7078980 w 7086600"/>
              <a:gd name="connsiteY12" fmla="*/ 322466 h 1206213"/>
              <a:gd name="connsiteX0" fmla="*/ 0 w 7086600"/>
              <a:gd name="connsiteY0" fmla="*/ 0 h 1206213"/>
              <a:gd name="connsiteX1" fmla="*/ 792480 w 7086600"/>
              <a:gd name="connsiteY1" fmla="*/ 17305 h 1206213"/>
              <a:gd name="connsiteX2" fmla="*/ 800100 w 7086600"/>
              <a:gd name="connsiteY2" fmla="*/ 1180586 h 1206213"/>
              <a:gd name="connsiteX3" fmla="*/ 2156460 w 7086600"/>
              <a:gd name="connsiteY3" fmla="*/ 1206213 h 1206213"/>
              <a:gd name="connsiteX4" fmla="*/ 2148840 w 7086600"/>
              <a:gd name="connsiteY4" fmla="*/ 18366 h 1206213"/>
              <a:gd name="connsiteX5" fmla="*/ 3520440 w 7086600"/>
              <a:gd name="connsiteY5" fmla="*/ 23577 h 1206213"/>
              <a:gd name="connsiteX6" fmla="*/ 3528060 w 7086600"/>
              <a:gd name="connsiteY6" fmla="*/ 1189827 h 1206213"/>
              <a:gd name="connsiteX7" fmla="*/ 4876800 w 7086600"/>
              <a:gd name="connsiteY7" fmla="*/ 1178791 h 1206213"/>
              <a:gd name="connsiteX8" fmla="*/ 4884420 w 7086600"/>
              <a:gd name="connsiteY8" fmla="*/ 9757 h 1206213"/>
              <a:gd name="connsiteX9" fmla="*/ 6240780 w 7086600"/>
              <a:gd name="connsiteY9" fmla="*/ 6271 h 1206213"/>
              <a:gd name="connsiteX10" fmla="*/ 6251647 w 7086600"/>
              <a:gd name="connsiteY10" fmla="*/ 1197301 h 1206213"/>
              <a:gd name="connsiteX11" fmla="*/ 7086600 w 7086600"/>
              <a:gd name="connsiteY11" fmla="*/ 1194973 h 1206213"/>
              <a:gd name="connsiteX12" fmla="*/ 7078980 w 7086600"/>
              <a:gd name="connsiteY12" fmla="*/ 322466 h 1206213"/>
              <a:gd name="connsiteX0" fmla="*/ 0 w 7086600"/>
              <a:gd name="connsiteY0" fmla="*/ 0 h 1206213"/>
              <a:gd name="connsiteX1" fmla="*/ 792480 w 7086600"/>
              <a:gd name="connsiteY1" fmla="*/ 17305 h 1206213"/>
              <a:gd name="connsiteX2" fmla="*/ 800100 w 7086600"/>
              <a:gd name="connsiteY2" fmla="*/ 1180586 h 1206213"/>
              <a:gd name="connsiteX3" fmla="*/ 2156460 w 7086600"/>
              <a:gd name="connsiteY3" fmla="*/ 1206213 h 1206213"/>
              <a:gd name="connsiteX4" fmla="*/ 2148840 w 7086600"/>
              <a:gd name="connsiteY4" fmla="*/ 18366 h 1206213"/>
              <a:gd name="connsiteX5" fmla="*/ 3520440 w 7086600"/>
              <a:gd name="connsiteY5" fmla="*/ 23577 h 1206213"/>
              <a:gd name="connsiteX6" fmla="*/ 3528060 w 7086600"/>
              <a:gd name="connsiteY6" fmla="*/ 1189827 h 1206213"/>
              <a:gd name="connsiteX7" fmla="*/ 4876800 w 7086600"/>
              <a:gd name="connsiteY7" fmla="*/ 1178791 h 1206213"/>
              <a:gd name="connsiteX8" fmla="*/ 4884420 w 7086600"/>
              <a:gd name="connsiteY8" fmla="*/ 9757 h 1206213"/>
              <a:gd name="connsiteX9" fmla="*/ 6240780 w 7086600"/>
              <a:gd name="connsiteY9" fmla="*/ 6271 h 1206213"/>
              <a:gd name="connsiteX10" fmla="*/ 6251647 w 7086600"/>
              <a:gd name="connsiteY10" fmla="*/ 1197301 h 1206213"/>
              <a:gd name="connsiteX11" fmla="*/ 7086600 w 7086600"/>
              <a:gd name="connsiteY11" fmla="*/ 1194973 h 1206213"/>
              <a:gd name="connsiteX12" fmla="*/ 7078980 w 7086600"/>
              <a:gd name="connsiteY12" fmla="*/ 322466 h 1206213"/>
              <a:gd name="connsiteX0" fmla="*/ 0 w 7086600"/>
              <a:gd name="connsiteY0" fmla="*/ 0 h 1206213"/>
              <a:gd name="connsiteX1" fmla="*/ 792480 w 7086600"/>
              <a:gd name="connsiteY1" fmla="*/ 17305 h 1206213"/>
              <a:gd name="connsiteX2" fmla="*/ 800100 w 7086600"/>
              <a:gd name="connsiteY2" fmla="*/ 1180586 h 1206213"/>
              <a:gd name="connsiteX3" fmla="*/ 2156460 w 7086600"/>
              <a:gd name="connsiteY3" fmla="*/ 1206213 h 1206213"/>
              <a:gd name="connsiteX4" fmla="*/ 2148840 w 7086600"/>
              <a:gd name="connsiteY4" fmla="*/ 18366 h 1206213"/>
              <a:gd name="connsiteX5" fmla="*/ 3520440 w 7086600"/>
              <a:gd name="connsiteY5" fmla="*/ 23577 h 1206213"/>
              <a:gd name="connsiteX6" fmla="*/ 3528060 w 7086600"/>
              <a:gd name="connsiteY6" fmla="*/ 1189827 h 1206213"/>
              <a:gd name="connsiteX7" fmla="*/ 4876800 w 7086600"/>
              <a:gd name="connsiteY7" fmla="*/ 1178791 h 1206213"/>
              <a:gd name="connsiteX8" fmla="*/ 4884420 w 7086600"/>
              <a:gd name="connsiteY8" fmla="*/ 9757 h 1206213"/>
              <a:gd name="connsiteX9" fmla="*/ 6240780 w 7086600"/>
              <a:gd name="connsiteY9" fmla="*/ 6271 h 1206213"/>
              <a:gd name="connsiteX10" fmla="*/ 6251647 w 7086600"/>
              <a:gd name="connsiteY10" fmla="*/ 1197301 h 1206213"/>
              <a:gd name="connsiteX11" fmla="*/ 7086600 w 7086600"/>
              <a:gd name="connsiteY11" fmla="*/ 1194973 h 1206213"/>
              <a:gd name="connsiteX12" fmla="*/ 7078980 w 7086600"/>
              <a:gd name="connsiteY12" fmla="*/ 322466 h 120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86600" h="1206213">
                <a:moveTo>
                  <a:pt x="0" y="0"/>
                </a:moveTo>
                <a:cubicBezTo>
                  <a:pt x="400685" y="13084"/>
                  <a:pt x="511810" y="-5256"/>
                  <a:pt x="792480" y="17305"/>
                </a:cubicBezTo>
                <a:cubicBezTo>
                  <a:pt x="806450" y="239335"/>
                  <a:pt x="802640" y="911956"/>
                  <a:pt x="800100" y="1180586"/>
                </a:cubicBezTo>
                <a:cubicBezTo>
                  <a:pt x="1033780" y="1201874"/>
                  <a:pt x="1845310" y="1201776"/>
                  <a:pt x="2156460" y="1206213"/>
                </a:cubicBezTo>
                <a:cubicBezTo>
                  <a:pt x="2139950" y="915434"/>
                  <a:pt x="2148840" y="223451"/>
                  <a:pt x="2148840" y="18366"/>
                </a:cubicBezTo>
                <a:lnTo>
                  <a:pt x="3520440" y="23577"/>
                </a:lnTo>
                <a:cubicBezTo>
                  <a:pt x="3510280" y="226799"/>
                  <a:pt x="3538220" y="965376"/>
                  <a:pt x="3528060" y="1189827"/>
                </a:cubicBezTo>
                <a:cubicBezTo>
                  <a:pt x="3769360" y="1198852"/>
                  <a:pt x="4735830" y="1214564"/>
                  <a:pt x="4876800" y="1178791"/>
                </a:cubicBezTo>
                <a:cubicBezTo>
                  <a:pt x="4880610" y="975463"/>
                  <a:pt x="4892040" y="306242"/>
                  <a:pt x="4884420" y="9757"/>
                </a:cubicBezTo>
                <a:lnTo>
                  <a:pt x="6240780" y="6271"/>
                </a:lnTo>
                <a:cubicBezTo>
                  <a:pt x="6248941" y="238771"/>
                  <a:pt x="6242757" y="949331"/>
                  <a:pt x="6251647" y="1197301"/>
                </a:cubicBezTo>
                <a:cubicBezTo>
                  <a:pt x="6458657" y="1197930"/>
                  <a:pt x="6261324" y="1201607"/>
                  <a:pt x="7086600" y="1194973"/>
                </a:cubicBezTo>
                <a:cubicBezTo>
                  <a:pt x="7082631" y="854883"/>
                  <a:pt x="7081203" y="1039640"/>
                  <a:pt x="7078980" y="322466"/>
                </a:cubicBezTo>
              </a:path>
            </a:pathLst>
          </a:custGeom>
          <a:noFill/>
          <a:ln>
            <a:solidFill>
              <a:srgbClr val="0254A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901" name="Прямая соединительная линия 3904"/>
          <p:cNvCxnSpPr/>
          <p:nvPr/>
        </p:nvCxnSpPr>
        <p:spPr>
          <a:xfrm>
            <a:off x="1763688" y="1052736"/>
            <a:ext cx="0" cy="1692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3" name="Прямая соединительная линия 3906"/>
          <p:cNvCxnSpPr/>
          <p:nvPr/>
        </p:nvCxnSpPr>
        <p:spPr>
          <a:xfrm flipH="1">
            <a:off x="8051453" y="1052736"/>
            <a:ext cx="0" cy="1692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4" name="TextBox 3903"/>
          <p:cNvSpPr txBox="1">
            <a:spLocks noChangeArrowheads="1"/>
          </p:cNvSpPr>
          <p:nvPr/>
        </p:nvSpPr>
        <p:spPr bwMode="auto">
          <a:xfrm>
            <a:off x="8067328" y="6519837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1000" dirty="0">
                <a:solidFill>
                  <a:srgbClr val="000000"/>
                </a:solidFill>
              </a:rPr>
              <a:t>Время</a:t>
            </a:r>
          </a:p>
        </p:txBody>
      </p:sp>
      <p:cxnSp>
        <p:nvCxnSpPr>
          <p:cNvPr id="3905" name="Прямая соединительная линия 3908"/>
          <p:cNvCxnSpPr/>
          <p:nvPr/>
        </p:nvCxnSpPr>
        <p:spPr>
          <a:xfrm flipV="1">
            <a:off x="953741" y="1555849"/>
            <a:ext cx="7099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06" name="Прямоугольник 3910"/>
          <p:cNvSpPr/>
          <p:nvPr/>
        </p:nvSpPr>
        <p:spPr>
          <a:xfrm>
            <a:off x="1036291" y="1171402"/>
            <a:ext cx="657225" cy="313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07" name="Прямоугольник 3911"/>
          <p:cNvSpPr/>
          <p:nvPr/>
        </p:nvSpPr>
        <p:spPr>
          <a:xfrm>
            <a:off x="2128491" y="1171402"/>
            <a:ext cx="657225" cy="311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08" name="Прямоугольник 3912"/>
          <p:cNvSpPr/>
          <p:nvPr/>
        </p:nvSpPr>
        <p:spPr>
          <a:xfrm>
            <a:off x="3471516" y="1171402"/>
            <a:ext cx="658812" cy="314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09" name="Прямоугольник 3913"/>
          <p:cNvSpPr/>
          <p:nvPr/>
        </p:nvSpPr>
        <p:spPr>
          <a:xfrm>
            <a:off x="4820717" y="1171403"/>
            <a:ext cx="657225" cy="314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10" name="Прямоугольник 3914"/>
          <p:cNvSpPr/>
          <p:nvPr/>
        </p:nvSpPr>
        <p:spPr>
          <a:xfrm>
            <a:off x="6194078" y="1171402"/>
            <a:ext cx="657225" cy="314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11" name="Прямоугольник 3915"/>
          <p:cNvSpPr/>
          <p:nvPr/>
        </p:nvSpPr>
        <p:spPr>
          <a:xfrm>
            <a:off x="7343428" y="1171402"/>
            <a:ext cx="657225" cy="31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12" name="Text Box 64"/>
          <p:cNvSpPr txBox="1">
            <a:spLocks noChangeArrowheads="1"/>
          </p:cNvSpPr>
          <p:nvPr/>
        </p:nvSpPr>
        <p:spPr bwMode="auto">
          <a:xfrm rot="16200000">
            <a:off x="-148340" y="1554358"/>
            <a:ext cx="1416969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ru-RU" altLang="en-US" sz="14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Давление возмущающей скважины</a:t>
            </a:r>
            <a:endParaRPr lang="en-GB" altLang="en-US" sz="14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13" name="Text Box 64"/>
          <p:cNvSpPr txBox="1">
            <a:spLocks noChangeArrowheads="1"/>
          </p:cNvSpPr>
          <p:nvPr/>
        </p:nvSpPr>
        <p:spPr bwMode="auto">
          <a:xfrm rot="16200000">
            <a:off x="-275224" y="5614723"/>
            <a:ext cx="1665291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ru-RU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Давление реагирующей скважины</a:t>
            </a:r>
            <a:endParaRPr lang="en-GB" altLang="en-US" sz="1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3915" name="Прямая соединительная линия 11"/>
          <p:cNvCxnSpPr/>
          <p:nvPr/>
        </p:nvCxnSpPr>
        <p:spPr>
          <a:xfrm>
            <a:off x="4482753" y="1052736"/>
            <a:ext cx="0" cy="1692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6" name="Прямая соединительная линия 10"/>
          <p:cNvCxnSpPr/>
          <p:nvPr/>
        </p:nvCxnSpPr>
        <p:spPr>
          <a:xfrm>
            <a:off x="5846416" y="1052736"/>
            <a:ext cx="0" cy="1692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7" name="Прямая соединительная линия 12"/>
          <p:cNvCxnSpPr/>
          <p:nvPr/>
        </p:nvCxnSpPr>
        <p:spPr>
          <a:xfrm>
            <a:off x="7208491" y="1052736"/>
            <a:ext cx="4762" cy="1692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0" name="Text Box 64"/>
          <p:cNvSpPr txBox="1">
            <a:spLocks noChangeArrowheads="1"/>
          </p:cNvSpPr>
          <p:nvPr/>
        </p:nvSpPr>
        <p:spPr bwMode="auto">
          <a:xfrm>
            <a:off x="1758603" y="2733283"/>
            <a:ext cx="141019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ru-RU" altLang="en-US" sz="14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Возмущающая скважина</a:t>
            </a:r>
            <a:endParaRPr lang="en-GB" altLang="en-US" sz="14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21" name="Text Box 64"/>
          <p:cNvSpPr txBox="1">
            <a:spLocks noChangeArrowheads="1"/>
          </p:cNvSpPr>
          <p:nvPr/>
        </p:nvSpPr>
        <p:spPr bwMode="auto">
          <a:xfrm>
            <a:off x="5431258" y="2733283"/>
            <a:ext cx="131603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ru-RU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Реагирующая скважина</a:t>
            </a:r>
            <a:endParaRPr lang="en-GB" altLang="en-US" sz="1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22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91" y="2884562"/>
            <a:ext cx="539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4" name="Прямоугольник 3918"/>
          <p:cNvSpPr/>
          <p:nvPr/>
        </p:nvSpPr>
        <p:spPr>
          <a:xfrm>
            <a:off x="3123853" y="1555849"/>
            <a:ext cx="1362075" cy="1212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25" name="Прямоугольник 3919"/>
          <p:cNvSpPr/>
          <p:nvPr/>
        </p:nvSpPr>
        <p:spPr>
          <a:xfrm>
            <a:off x="4485928" y="1555849"/>
            <a:ext cx="1357313" cy="1217612"/>
          </a:xfrm>
          <a:prstGeom prst="rect">
            <a:avLst/>
          </a:prstGeom>
          <a:solidFill>
            <a:srgbClr val="FFD5D5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26" name="Прямоугольник 3917"/>
          <p:cNvSpPr/>
          <p:nvPr/>
        </p:nvSpPr>
        <p:spPr>
          <a:xfrm>
            <a:off x="1768128" y="1549499"/>
            <a:ext cx="1360488" cy="1219200"/>
          </a:xfrm>
          <a:prstGeom prst="rect">
            <a:avLst/>
          </a:prstGeom>
          <a:solidFill>
            <a:srgbClr val="FFD5D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27" name="Прямоугольник 3916"/>
          <p:cNvSpPr/>
          <p:nvPr/>
        </p:nvSpPr>
        <p:spPr>
          <a:xfrm>
            <a:off x="974378" y="1547911"/>
            <a:ext cx="793750" cy="1223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28" name="Прямоугольник 3920"/>
          <p:cNvSpPr/>
          <p:nvPr/>
        </p:nvSpPr>
        <p:spPr>
          <a:xfrm>
            <a:off x="5846416" y="1554261"/>
            <a:ext cx="1360487" cy="1216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29" name="Прямоугольник 3921"/>
          <p:cNvSpPr/>
          <p:nvPr/>
        </p:nvSpPr>
        <p:spPr>
          <a:xfrm>
            <a:off x="7206903" y="1557436"/>
            <a:ext cx="850900" cy="1211263"/>
          </a:xfrm>
          <a:prstGeom prst="rect">
            <a:avLst/>
          </a:prstGeom>
          <a:solidFill>
            <a:srgbClr val="FFD5D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930" name="Прямая соединительная линия 3922"/>
          <p:cNvCxnSpPr/>
          <p:nvPr/>
        </p:nvCxnSpPr>
        <p:spPr>
          <a:xfrm>
            <a:off x="942628" y="5341912"/>
            <a:ext cx="7105650" cy="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41" y="3849762"/>
            <a:ext cx="3201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28" y="3848174"/>
            <a:ext cx="32019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91" y="3854524"/>
            <a:ext cx="3201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23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91" y="2814712"/>
            <a:ext cx="6413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ircular Arrow 1"/>
          <p:cNvSpPr/>
          <p:nvPr/>
        </p:nvSpPr>
        <p:spPr>
          <a:xfrm rot="16200000">
            <a:off x="243111" y="2361874"/>
            <a:ext cx="1300138" cy="1410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82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5" name="Circular Arrow 94"/>
          <p:cNvSpPr/>
          <p:nvPr/>
        </p:nvSpPr>
        <p:spPr>
          <a:xfrm rot="5400000">
            <a:off x="7405985" y="4714055"/>
            <a:ext cx="1308100" cy="141446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82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3902" name="Прямая со стрелкой 3905"/>
          <p:cNvCxnSpPr/>
          <p:nvPr/>
        </p:nvCxnSpPr>
        <p:spPr>
          <a:xfrm flipV="1">
            <a:off x="966441" y="917674"/>
            <a:ext cx="1587" cy="18367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8" name="Прямая соединительная линия 3909"/>
          <p:cNvCxnSpPr/>
          <p:nvPr/>
        </p:nvCxnSpPr>
        <p:spPr>
          <a:xfrm>
            <a:off x="953741" y="2767111"/>
            <a:ext cx="7358062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одзаголовок 3"/>
          <p:cNvSpPr txBox="1">
            <a:spLocks/>
          </p:cNvSpPr>
          <p:nvPr/>
        </p:nvSpPr>
        <p:spPr bwMode="auto">
          <a:xfrm>
            <a:off x="974942" y="404664"/>
            <a:ext cx="8061108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ysClr val="window" lastClr="FFFFFF"/>
                </a:solidFill>
                <a:latin typeface="Arial"/>
              </a:rPr>
              <a:t>Процесс исследования</a:t>
            </a:r>
          </a:p>
        </p:txBody>
      </p:sp>
      <p:sp>
        <p:nvSpPr>
          <p:cNvPr id="93" name="Прямоугольник 11"/>
          <p:cNvSpPr/>
          <p:nvPr/>
        </p:nvSpPr>
        <p:spPr>
          <a:xfrm>
            <a:off x="9525" y="-9525"/>
            <a:ext cx="80279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ru-RU" sz="2800" dirty="0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itchFamily="34" charset="-128"/>
                <a:cs typeface="Arial" pitchFamily="34" charset="0"/>
              </a:rPr>
              <a:t>Идея Фильтрационных Волн Давления (ФВД)</a:t>
            </a:r>
            <a:endParaRPr kumimoji="0" lang="en-US" sz="2800" dirty="0">
              <a:solidFill>
                <a:srgbClr val="71BB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5176" y="6467475"/>
            <a:ext cx="2057400" cy="365125"/>
          </a:xfrm>
        </p:spPr>
        <p:txBody>
          <a:bodyPr/>
          <a:lstStyle/>
          <a:p>
            <a:pPr>
              <a:defRPr/>
            </a:pPr>
            <a:r>
              <a:rPr kumimoji="1" lang="ru-RU" sz="12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33" y="757890"/>
            <a:ext cx="8893639" cy="60706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4" name="Группа 2"/>
          <p:cNvGrpSpPr/>
          <p:nvPr/>
        </p:nvGrpSpPr>
        <p:grpSpPr>
          <a:xfrm>
            <a:off x="71347" y="3188411"/>
            <a:ext cx="9015503" cy="1394970"/>
            <a:chOff x="64997" y="3062153"/>
            <a:chExt cx="9015503" cy="1394970"/>
          </a:xfrm>
        </p:grpSpPr>
        <p:sp>
          <p:nvSpPr>
            <p:cNvPr id="96" name="Скругленный прямоугольник 81"/>
            <p:cNvSpPr/>
            <p:nvPr/>
          </p:nvSpPr>
          <p:spPr>
            <a:xfrm>
              <a:off x="64997" y="3062153"/>
              <a:ext cx="9015503" cy="1394970"/>
            </a:xfrm>
            <a:prstGeom prst="roundRect">
              <a:avLst>
                <a:gd name="adj" fmla="val 4099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" name="Скругленный прямоугольник 83"/>
            <p:cNvSpPr/>
            <p:nvPr/>
          </p:nvSpPr>
          <p:spPr>
            <a:xfrm>
              <a:off x="196487" y="3765287"/>
              <a:ext cx="4400957" cy="687241"/>
            </a:xfrm>
            <a:prstGeom prst="roundRect">
              <a:avLst>
                <a:gd name="adj" fmla="val 45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solidFill>
                    <a:srgbClr val="00B050"/>
                  </a:solidFill>
                </a:rPr>
                <a:t>Гидропроводности</a:t>
              </a:r>
              <a:r>
                <a:rPr lang="ru-RU" sz="2000" dirty="0">
                  <a:solidFill>
                    <a:srgbClr val="00B050"/>
                  </a:solidFill>
                </a:rPr>
                <a:t> </a:t>
              </a:r>
              <a:r>
                <a:rPr lang="el-GR" sz="2000" b="0" dirty="0">
                  <a:solidFill>
                    <a:prstClr val="black"/>
                  </a:solidFill>
                </a:rPr>
                <a:t>σ</a:t>
              </a:r>
              <a:r>
                <a:rPr lang="ru-RU" sz="2000" b="0" dirty="0">
                  <a:solidFill>
                    <a:prstClr val="black"/>
                  </a:solidFill>
                </a:rPr>
                <a:t> </a:t>
              </a:r>
              <a:endParaRPr lang="en-US" sz="2000" b="0" dirty="0">
                <a:solidFill>
                  <a:prstClr val="black"/>
                </a:solidFill>
              </a:endParaRPr>
            </a:p>
            <a:p>
              <a:pPr algn="ctr"/>
              <a:r>
                <a:rPr lang="ru-RU" sz="1600" b="0" dirty="0">
                  <a:solidFill>
                    <a:prstClr val="black"/>
                  </a:solidFill>
                </a:rPr>
                <a:t>(способность пласта проводить жидкость)</a:t>
              </a:r>
            </a:p>
          </p:txBody>
        </p:sp>
        <p:sp>
          <p:nvSpPr>
            <p:cNvPr id="101" name="Скругленный прямоугольник 86"/>
            <p:cNvSpPr/>
            <p:nvPr/>
          </p:nvSpPr>
          <p:spPr>
            <a:xfrm>
              <a:off x="4695456" y="3765287"/>
              <a:ext cx="4342610" cy="687241"/>
            </a:xfrm>
            <a:prstGeom prst="roundRect">
              <a:avLst>
                <a:gd name="adj" fmla="val 45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solidFill>
                    <a:srgbClr val="00B050"/>
                  </a:solidFill>
                </a:rPr>
                <a:t>Пьезопроводности</a:t>
              </a:r>
              <a:r>
                <a:rPr lang="ru-RU" sz="2000" dirty="0">
                  <a:solidFill>
                    <a:prstClr val="black"/>
                  </a:solidFill>
                </a:rPr>
                <a:t> </a:t>
              </a:r>
              <a:r>
                <a:rPr lang="el-GR" sz="2000" b="0" dirty="0">
                  <a:solidFill>
                    <a:prstClr val="black"/>
                  </a:solidFill>
                </a:rPr>
                <a:t>χ</a:t>
              </a:r>
              <a:r>
                <a:rPr lang="ru-RU" sz="2000" b="0" dirty="0">
                  <a:solidFill>
                    <a:prstClr val="black"/>
                  </a:solidFill>
                </a:rPr>
                <a:t> </a:t>
              </a:r>
              <a:endParaRPr lang="en-US" sz="2000" b="0" dirty="0">
                <a:solidFill>
                  <a:prstClr val="black"/>
                </a:solidFill>
              </a:endParaRPr>
            </a:p>
            <a:p>
              <a:pPr algn="ctr"/>
              <a:r>
                <a:rPr lang="ru-RU" sz="1600" b="0" dirty="0">
                  <a:solidFill>
                    <a:prstClr val="black"/>
                  </a:solidFill>
                </a:rPr>
                <a:t>(способность пласта пропускать давление)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81739" y="3089979"/>
              <a:ext cx="8847961" cy="646331"/>
            </a:xfrm>
            <a:prstGeom prst="rect">
              <a:avLst/>
            </a:prstGeom>
            <a:ln>
              <a:solidFill>
                <a:srgbClr val="1DA0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chemeClr val="tx1"/>
                  </a:solidFill>
                  <a:latin typeface="+mn-lt"/>
                </a:defRPr>
              </a:lvl1pPr>
            </a:lstStyle>
            <a:p>
              <a:pPr algn="ctr"/>
              <a:r>
                <a:rPr lang="ru-RU" sz="1800" b="0" dirty="0">
                  <a:solidFill>
                    <a:prstClr val="black"/>
                  </a:solidFill>
                </a:rPr>
                <a:t>Исследование Межскважинных Интервалов </a:t>
              </a:r>
              <a:endParaRPr lang="en-US" sz="1800" b="0" dirty="0">
                <a:solidFill>
                  <a:prstClr val="black"/>
                </a:solidFill>
              </a:endParaRPr>
            </a:p>
            <a:p>
              <a:pPr algn="ctr"/>
              <a:r>
                <a:rPr lang="ru-RU" sz="1800" spc="120" dirty="0">
                  <a:solidFill>
                    <a:srgbClr val="1DA033"/>
                  </a:solidFill>
                </a:rPr>
                <a:t>С МИНИМАЛЬНЫМИ ПОТЕРЯМИ</a:t>
              </a:r>
              <a:r>
                <a:rPr lang="en-US" sz="1800" spc="120" dirty="0">
                  <a:solidFill>
                    <a:srgbClr val="1DA033"/>
                  </a:solidFill>
                </a:rPr>
                <a:t> </a:t>
              </a:r>
              <a:r>
                <a:rPr lang="ru-RU" sz="1800" b="0" dirty="0">
                  <a:solidFill>
                    <a:prstClr val="black"/>
                  </a:solidFill>
                </a:rPr>
                <a:t>на основе параметров: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0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9091" decel="2727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0156 0.17361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8681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9091" decel="2727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00122 0.13194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65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" tmFilter="0, 0; .2, .5; .8, .5; 1, 0"/>
                                        <p:tgtEl>
                                          <p:spTgt spid="3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100" autoRev="1" fill="hold"/>
                                        <p:tgtEl>
                                          <p:spTgt spid="38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1500"/>
                                        <p:tgtEl>
                                          <p:spTgt spid="3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1500"/>
                                        <p:tgtEl>
                                          <p:spTgt spid="3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2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" tmFilter="0, 0; .2, .5; .8, .5; 1, 0"/>
                                        <p:tgtEl>
                                          <p:spTgt spid="38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100" autoRev="1" fill="hold"/>
                                        <p:tgtEl>
                                          <p:spTgt spid="38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7" dur="1500"/>
                                        <p:tgtEl>
                                          <p:spTgt spid="3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1500"/>
                                        <p:tgtEl>
                                          <p:spTgt spid="3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" tmFilter="0, 0; .2, .5; .8, .5; 1, 0"/>
                                        <p:tgtEl>
                                          <p:spTgt spid="3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00" autoRev="1" fill="hold"/>
                                        <p:tgtEl>
                                          <p:spTgt spid="38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3" dur="1500"/>
                                        <p:tgtEl>
                                          <p:spTgt spid="3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6" dur="1500"/>
                                        <p:tgtEl>
                                          <p:spTgt spid="3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" tmFilter="0, 0; .2, .5; .8, .5; 1, 0"/>
                                        <p:tgtEl>
                                          <p:spTgt spid="38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100" autoRev="1" fill="hold"/>
                                        <p:tgtEl>
                                          <p:spTgt spid="38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1500"/>
                                        <p:tgtEl>
                                          <p:spTgt spid="3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1500"/>
                                        <p:tgtEl>
                                          <p:spTgt spid="3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" tmFilter="0, 0; .2, .5; .8, .5; 1, 0"/>
                                        <p:tgtEl>
                                          <p:spTgt spid="38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100" autoRev="1" fill="hold"/>
                                        <p:tgtEl>
                                          <p:spTgt spid="38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0" dur="1500"/>
                                        <p:tgtEl>
                                          <p:spTgt spid="3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3" dur="1500"/>
                                        <p:tgtEl>
                                          <p:spTgt spid="3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" tmFilter="0, 0; .2, .5; .8, .5; 1, 0"/>
                                        <p:tgtEl>
                                          <p:spTgt spid="38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100" autoRev="1" fill="hold"/>
                                        <p:tgtEl>
                                          <p:spTgt spid="38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xit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1" dur="1500"/>
                                        <p:tgtEl>
                                          <p:spTgt spid="3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xit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4" dur="1500"/>
                                        <p:tgtEl>
                                          <p:spTgt spid="3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7" grpId="0" animBg="1"/>
      <p:bldP spid="3865" grpId="0" animBg="1"/>
      <p:bldP spid="3869" grpId="0" animBg="1"/>
      <p:bldP spid="3870" grpId="0" animBg="1"/>
      <p:bldP spid="3871" grpId="0" animBg="1"/>
      <p:bldP spid="3872" grpId="0" animBg="1"/>
      <p:bldP spid="3873" grpId="0" animBg="1"/>
      <p:bldP spid="3874" grpId="0" animBg="1"/>
      <p:bldP spid="3877" grpId="0" animBg="1"/>
      <p:bldP spid="3877" grpId="1" animBg="1"/>
      <p:bldP spid="3878" grpId="0" animBg="1"/>
      <p:bldP spid="3878" grpId="1" animBg="1"/>
      <p:bldP spid="3880" grpId="0" animBg="1"/>
      <p:bldP spid="3880" grpId="1" animBg="1"/>
      <p:bldP spid="3882" grpId="0" animBg="1"/>
      <p:bldP spid="3882" grpId="1" animBg="1"/>
      <p:bldP spid="3883" grpId="0" animBg="1"/>
      <p:bldP spid="3883" grpId="1" animBg="1"/>
      <p:bldP spid="3884" grpId="0" animBg="1"/>
      <p:bldP spid="3884" grpId="1" animBg="1"/>
      <p:bldP spid="3893" grpId="0"/>
      <p:bldP spid="3893" grpId="1"/>
      <p:bldP spid="3894" grpId="0"/>
      <p:bldP spid="3894" grpId="1"/>
      <p:bldP spid="3895" grpId="0"/>
      <p:bldP spid="3895" grpId="1"/>
      <p:bldP spid="3896" grpId="0"/>
      <p:bldP spid="3896" grpId="1"/>
      <p:bldP spid="3897" grpId="0"/>
      <p:bldP spid="3897" grpId="1"/>
      <p:bldP spid="3898" grpId="0"/>
      <p:bldP spid="3898" grpId="1"/>
      <p:bldP spid="3904" grpId="0"/>
      <p:bldP spid="3906" grpId="0" animBg="1"/>
      <p:bldP spid="3906" grpId="1" animBg="1"/>
      <p:bldP spid="3907" grpId="0" animBg="1"/>
      <p:bldP spid="3907" grpId="1" animBg="1"/>
      <p:bldP spid="3908" grpId="0" animBg="1"/>
      <p:bldP spid="3908" grpId="1" animBg="1"/>
      <p:bldP spid="3909" grpId="0" animBg="1"/>
      <p:bldP spid="3909" grpId="1" animBg="1"/>
      <p:bldP spid="3910" grpId="0" animBg="1"/>
      <p:bldP spid="3910" grpId="1" animBg="1"/>
      <p:bldP spid="3911" grpId="0" animBg="1"/>
      <p:bldP spid="3911" grpId="1" animBg="1"/>
      <p:bldP spid="3912" grpId="0"/>
      <p:bldP spid="3913" grpId="0"/>
      <p:bldP spid="3920" grpId="0"/>
      <p:bldP spid="3921" grpId="0"/>
      <p:bldP spid="3924" grpId="0" animBg="1"/>
      <p:bldP spid="3924" grpId="1" animBg="1"/>
      <p:bldP spid="3925" grpId="0" animBg="1"/>
      <p:bldP spid="3925" grpId="1" animBg="1"/>
      <p:bldP spid="3926" grpId="0" animBg="1"/>
      <p:bldP spid="3926" grpId="1" animBg="1"/>
      <p:bldP spid="3927" grpId="0" animBg="1"/>
      <p:bldP spid="3927" grpId="1" animBg="1"/>
      <p:bldP spid="3928" grpId="0" animBg="1"/>
      <p:bldP spid="3928" grpId="1" animBg="1"/>
      <p:bldP spid="3929" grpId="0" animBg="1"/>
      <p:bldP spid="3929" grpId="1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33818" y="712170"/>
            <a:ext cx="8491082" cy="55031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981" y="1302822"/>
            <a:ext cx="6896308" cy="45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Скругленный прямоугольник 104"/>
          <p:cNvSpPr/>
          <p:nvPr/>
        </p:nvSpPr>
        <p:spPr>
          <a:xfrm>
            <a:off x="3694219" y="780777"/>
            <a:ext cx="1790516" cy="48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38198" y="77826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201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9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068464" y="2265071"/>
            <a:ext cx="1055986" cy="4770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1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61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933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922224" y="3321777"/>
            <a:ext cx="1011601" cy="477054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glow rad="127000">
              <a:schemeClr val="bg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25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9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811</a:t>
            </a:r>
          </a:p>
        </p:txBody>
      </p:sp>
      <p:sp>
        <p:nvSpPr>
          <p:cNvPr id="140" name="Заголовок 1"/>
          <p:cNvSpPr>
            <a:spLocks noGrp="1"/>
          </p:cNvSpPr>
          <p:nvPr>
            <p:ph type="title"/>
          </p:nvPr>
        </p:nvSpPr>
        <p:spPr>
          <a:xfrm>
            <a:off x="-67" y="103506"/>
            <a:ext cx="9039837" cy="4172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71BB7A"/>
                </a:solidFill>
              </a:rPr>
              <a:t>Отключение нижнего </a:t>
            </a:r>
            <a:r>
              <a:rPr lang="ru-RU" sz="2000" b="1" dirty="0" err="1">
                <a:solidFill>
                  <a:srgbClr val="71BB7A"/>
                </a:solidFill>
              </a:rPr>
              <a:t>пропластка</a:t>
            </a:r>
            <a:r>
              <a:rPr lang="ru-RU" sz="2000" b="1" dirty="0">
                <a:solidFill>
                  <a:srgbClr val="71BB7A"/>
                </a:solidFill>
              </a:rPr>
              <a:t> у возмущающей скважины </a:t>
            </a:r>
            <a:r>
              <a:rPr lang="en-US" sz="2000" b="1" dirty="0">
                <a:solidFill>
                  <a:srgbClr val="71BB7A"/>
                </a:solidFill>
              </a:rPr>
              <a:t>G</a:t>
            </a:r>
            <a:r>
              <a:rPr lang="ru-RU" sz="2000" b="1" dirty="0">
                <a:solidFill>
                  <a:srgbClr val="71BB7A"/>
                </a:solidFill>
              </a:rPr>
              <a:t>P</a:t>
            </a:r>
            <a:r>
              <a:rPr lang="en-US" sz="2000" b="1" dirty="0">
                <a:solidFill>
                  <a:srgbClr val="71BB7A"/>
                </a:solidFill>
              </a:rPr>
              <a:t>-</a:t>
            </a:r>
            <a:r>
              <a:rPr lang="ru-RU" sz="2000" b="1" dirty="0">
                <a:solidFill>
                  <a:srgbClr val="71BB7A"/>
                </a:solidFill>
              </a:rPr>
              <a:t>5</a:t>
            </a:r>
            <a:endParaRPr lang="en-US" sz="2000" b="1" dirty="0">
              <a:solidFill>
                <a:srgbClr val="71BB7A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496984" y="3340414"/>
            <a:ext cx="541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+6</a:t>
            </a:r>
            <a:endParaRPr lang="ru-RU" sz="1100" b="1" dirty="0">
              <a:solidFill>
                <a:srgbClr val="009644"/>
              </a:solidFill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-</a:t>
            </a:r>
            <a:r>
              <a:rPr lang="ru-RU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13%</a:t>
            </a:r>
          </a:p>
        </p:txBody>
      </p:sp>
      <p:sp>
        <p:nvSpPr>
          <p:cNvPr id="142" name="Овал 141"/>
          <p:cNvSpPr/>
          <p:nvPr/>
        </p:nvSpPr>
        <p:spPr>
          <a:xfrm>
            <a:off x="4401935" y="3095336"/>
            <a:ext cx="524992" cy="539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728963" y="2278919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-3%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-</a:t>
            </a:r>
            <a:r>
              <a:rPr lang="ru-RU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1</a:t>
            </a:r>
            <a:r>
              <a:rPr lang="en-US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5</a:t>
            </a:r>
            <a:r>
              <a:rPr lang="ru-RU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82813" y="757508"/>
            <a:ext cx="54694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41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#</a:t>
            </a:r>
            <a:r>
              <a:rPr lang="ru-RU" sz="2800" b="1" dirty="0">
                <a:solidFill>
                  <a:srgbClr val="941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3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947925" y="4198907"/>
            <a:ext cx="834687" cy="27725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Δ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0 %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229288" y="4036680"/>
            <a:ext cx="882106" cy="27725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Δ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0 %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884656" y="1756927"/>
            <a:ext cx="791994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Δ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0 %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59145" y="2848658"/>
            <a:ext cx="1032156" cy="4770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337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888</a:t>
            </a:r>
          </a:p>
        </p:txBody>
      </p:sp>
      <p:cxnSp>
        <p:nvCxnSpPr>
          <p:cNvPr id="122" name="Прямая со стрелкой 121"/>
          <p:cNvCxnSpPr/>
          <p:nvPr/>
        </p:nvCxnSpPr>
        <p:spPr>
          <a:xfrm flipH="1">
            <a:off x="3448053" y="3590925"/>
            <a:ext cx="838197" cy="45402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 flipV="1">
            <a:off x="3784601" y="2247900"/>
            <a:ext cx="622299" cy="79375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Овал 124"/>
          <p:cNvSpPr/>
          <p:nvPr/>
        </p:nvSpPr>
        <p:spPr>
          <a:xfrm>
            <a:off x="4537646" y="3239600"/>
            <a:ext cx="260831" cy="258952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tx2">
                <a:lumMod val="40000"/>
                <a:lumOff val="60000"/>
                <a:alpha val="4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4440410" y="3140526"/>
            <a:ext cx="447138" cy="443918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4342960" y="3043122"/>
            <a:ext cx="652077" cy="64738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tx2">
                <a:lumMod val="40000"/>
                <a:lumOff val="60000"/>
                <a:alpha val="4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TextBox 60"/>
          <p:cNvSpPr txBox="1">
            <a:spLocks noChangeArrowheads="1"/>
          </p:cNvSpPr>
          <p:nvPr/>
        </p:nvSpPr>
        <p:spPr bwMode="auto">
          <a:xfrm>
            <a:off x="3059419" y="2057050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GP-2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3" name="TextBox 60"/>
          <p:cNvSpPr txBox="1">
            <a:spLocks noChangeArrowheads="1"/>
          </p:cNvSpPr>
          <p:nvPr/>
        </p:nvSpPr>
        <p:spPr bwMode="auto">
          <a:xfrm>
            <a:off x="6087133" y="3744085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GP-4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4" name="Овал 120"/>
          <p:cNvSpPr/>
          <p:nvPr/>
        </p:nvSpPr>
        <p:spPr bwMode="auto">
          <a:xfrm>
            <a:off x="3630920" y="2063615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35" name="Овал 120"/>
          <p:cNvSpPr/>
          <p:nvPr/>
        </p:nvSpPr>
        <p:spPr bwMode="auto">
          <a:xfrm>
            <a:off x="6028031" y="401771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36" name="Овал 120"/>
          <p:cNvSpPr/>
          <p:nvPr/>
        </p:nvSpPr>
        <p:spPr bwMode="auto">
          <a:xfrm>
            <a:off x="3231671" y="401233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59" name="TextBox 60"/>
          <p:cNvSpPr txBox="1">
            <a:spLocks noChangeArrowheads="1"/>
          </p:cNvSpPr>
          <p:nvPr/>
        </p:nvSpPr>
        <p:spPr bwMode="auto">
          <a:xfrm>
            <a:off x="4488813" y="2922001"/>
            <a:ext cx="612568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70C0"/>
                </a:solidFill>
                <a:ea typeface="MS PGothic" pitchFamily="34" charset="-128"/>
                <a:cs typeface="Arial" pitchFamily="34" charset="0"/>
              </a:rPr>
              <a:t>GP-5</a:t>
            </a:r>
            <a:endParaRPr lang="ru-RU" altLang="ru-RU" sz="1400" dirty="0">
              <a:solidFill>
                <a:srgbClr val="0070C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223571" y="2154237"/>
            <a:ext cx="894703" cy="28469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Δ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</a:t>
            </a: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0 %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8" name="Номер слайда 2"/>
          <p:cNvSpPr txBox="1">
            <a:spLocks/>
          </p:cNvSpPr>
          <p:nvPr/>
        </p:nvSpPr>
        <p:spPr>
          <a:xfrm>
            <a:off x="7002378" y="6292517"/>
            <a:ext cx="2054393" cy="465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98707" y="2779117"/>
            <a:ext cx="4840724" cy="47705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–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Пьезопроводность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・10</a:t>
            </a:r>
            <a:r>
              <a:rPr lang="en-US" sz="1200" baseline="30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mD・psi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cP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                            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– </a:t>
            </a:r>
            <a:r>
              <a:rPr lang="ru-RU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Гидропроводность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      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mD・ft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cP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 – Дебит/Приемистость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scf</a:t>
            </a:r>
            <a:endParaRPr lang="ru-RU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2360017" y="2861621"/>
            <a:ext cx="174693" cy="175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589441" y="2808606"/>
            <a:ext cx="1849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- Скважина с искажением</a:t>
            </a:r>
            <a:endParaRPr lang="ru-RU" sz="12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2482" y="5308714"/>
            <a:ext cx="4865030" cy="615749"/>
          </a:xfrm>
          <a:prstGeom prst="rect">
            <a:avLst/>
          </a:prstGeom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765" y="4135311"/>
            <a:ext cx="995312" cy="20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60"/>
          <p:cNvSpPr txBox="1">
            <a:spLocks noChangeArrowheads="1"/>
          </p:cNvSpPr>
          <p:nvPr/>
        </p:nvSpPr>
        <p:spPr bwMode="auto">
          <a:xfrm>
            <a:off x="2662845" y="3958446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GP-3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3" name="Овал 120"/>
          <p:cNvSpPr/>
          <p:nvPr/>
        </p:nvSpPr>
        <p:spPr bwMode="auto">
          <a:xfrm>
            <a:off x="4589756" y="3289052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74" name="Овал 120"/>
          <p:cNvSpPr/>
          <p:nvPr/>
        </p:nvSpPr>
        <p:spPr bwMode="auto">
          <a:xfrm>
            <a:off x="6180431" y="249371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75" name="TextBox 60"/>
          <p:cNvSpPr txBox="1">
            <a:spLocks noChangeArrowheads="1"/>
          </p:cNvSpPr>
          <p:nvPr/>
        </p:nvSpPr>
        <p:spPr bwMode="auto">
          <a:xfrm>
            <a:off x="6401459" y="2443923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GP-1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5021262" y="2638425"/>
            <a:ext cx="1127126" cy="60007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639983" y="3786869"/>
            <a:ext cx="1036918" cy="4770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= 12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3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=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68</a:t>
            </a:r>
          </a:p>
        </p:txBody>
      </p:sp>
      <p:cxnSp>
        <p:nvCxnSpPr>
          <p:cNvPr id="123" name="Прямая со стрелкой 122"/>
          <p:cNvCxnSpPr/>
          <p:nvPr/>
        </p:nvCxnSpPr>
        <p:spPr>
          <a:xfrm>
            <a:off x="5035550" y="3543300"/>
            <a:ext cx="895350" cy="4826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21009" y="3797614"/>
            <a:ext cx="541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+3</a:t>
            </a:r>
            <a:endParaRPr lang="ru-RU" sz="1100" b="1" dirty="0">
              <a:solidFill>
                <a:srgbClr val="009644"/>
              </a:solidFill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-</a:t>
            </a:r>
            <a:r>
              <a:rPr lang="ru-RU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23%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83034" y="2845114"/>
            <a:ext cx="541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9644"/>
                </a:solidFill>
                <a:ea typeface="MS PGothic" pitchFamily="34" charset="-128"/>
                <a:cs typeface="Arial" pitchFamily="34" charset="0"/>
              </a:rPr>
              <a:t>+2</a:t>
            </a:r>
            <a:endParaRPr lang="ru-RU" sz="1100" b="1" dirty="0">
              <a:solidFill>
                <a:srgbClr val="009644"/>
              </a:solidFill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-</a:t>
            </a:r>
            <a:r>
              <a:rPr lang="ru-RU" sz="11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4530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2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2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25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25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38" grpId="0" animBg="1"/>
      <p:bldP spid="141" grpId="0"/>
      <p:bldP spid="142" grpId="0" animBg="1"/>
      <p:bldP spid="144" grpId="0"/>
      <p:bldP spid="150" grpId="0" animBg="1"/>
      <p:bldP spid="151" grpId="0" animBg="1"/>
      <p:bldP spid="152" grpId="0" animBg="1"/>
      <p:bldP spid="118" grpId="0" animBg="1"/>
      <p:bldP spid="125" grpId="0" animBg="1"/>
      <p:bldP spid="125" grpId="1" animBg="1"/>
      <p:bldP spid="125" grpId="2" animBg="1"/>
      <p:bldP spid="125" grpId="3" animBg="1"/>
      <p:bldP spid="126" grpId="0" animBg="1"/>
      <p:bldP spid="126" grpId="1" animBg="1"/>
      <p:bldP spid="126" grpId="2" animBg="1"/>
      <p:bldP spid="126" grpId="3" animBg="1"/>
      <p:bldP spid="127" grpId="0" animBg="1"/>
      <p:bldP spid="127" grpId="1" animBg="1"/>
      <p:bldP spid="127" grpId="2" animBg="1"/>
      <p:bldP spid="127" grpId="3" animBg="1"/>
      <p:bldP spid="163" grpId="0" animBg="1"/>
      <p:bldP spid="78" grpId="0" animBg="1"/>
      <p:bldP spid="44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33818" y="987136"/>
            <a:ext cx="8491082" cy="522813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541" y="1279962"/>
            <a:ext cx="6315674" cy="416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313392" y="336452"/>
            <a:ext cx="8180309" cy="4172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71BB7A"/>
                </a:solidFill>
              </a:rPr>
              <a:t>Результаты ИКГ мониторинга после обнаружения нарушений</a:t>
            </a:r>
            <a:endParaRPr lang="en-US" sz="2400" b="1" dirty="0">
              <a:solidFill>
                <a:srgbClr val="71BB7A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3657601" y="3268980"/>
            <a:ext cx="868679" cy="44196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853940" y="3276600"/>
            <a:ext cx="922020" cy="46482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 flipV="1">
            <a:off x="3916682" y="2186940"/>
            <a:ext cx="632458" cy="78486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60"/>
          <p:cNvSpPr txBox="1">
            <a:spLocks noChangeArrowheads="1"/>
          </p:cNvSpPr>
          <p:nvPr/>
        </p:nvSpPr>
        <p:spPr bwMode="auto">
          <a:xfrm>
            <a:off x="3925155" y="1752399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GP-2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8" name="TextBox 60"/>
          <p:cNvSpPr txBox="1">
            <a:spLocks noChangeArrowheads="1"/>
          </p:cNvSpPr>
          <p:nvPr/>
        </p:nvSpPr>
        <p:spPr bwMode="auto">
          <a:xfrm>
            <a:off x="2809530" y="3776518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GP-3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9" name="TextBox 60"/>
          <p:cNvSpPr txBox="1">
            <a:spLocks noChangeArrowheads="1"/>
          </p:cNvSpPr>
          <p:nvPr/>
        </p:nvSpPr>
        <p:spPr bwMode="auto">
          <a:xfrm>
            <a:off x="6087347" y="3739372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GP-4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0" name="Овал 120"/>
          <p:cNvSpPr/>
          <p:nvPr/>
        </p:nvSpPr>
        <p:spPr bwMode="auto">
          <a:xfrm>
            <a:off x="3740140" y="1964555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21" name="Овал 120"/>
          <p:cNvSpPr/>
          <p:nvPr/>
        </p:nvSpPr>
        <p:spPr bwMode="auto">
          <a:xfrm>
            <a:off x="5927509" y="3765403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22" name="Овал 120"/>
          <p:cNvSpPr/>
          <p:nvPr/>
        </p:nvSpPr>
        <p:spPr bwMode="auto">
          <a:xfrm>
            <a:off x="3380261" y="3767224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26" name="TextBox 60"/>
          <p:cNvSpPr txBox="1">
            <a:spLocks noChangeArrowheads="1"/>
          </p:cNvSpPr>
          <p:nvPr/>
        </p:nvSpPr>
        <p:spPr bwMode="auto">
          <a:xfrm>
            <a:off x="3913503" y="2893427"/>
            <a:ext cx="612568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70C0"/>
                </a:solidFill>
                <a:ea typeface="MS PGothic" pitchFamily="34" charset="-128"/>
                <a:cs typeface="Arial" pitchFamily="34" charset="0"/>
              </a:rPr>
              <a:t>GP-5</a:t>
            </a:r>
            <a:endParaRPr lang="ru-RU" altLang="ru-RU" sz="1400" dirty="0">
              <a:solidFill>
                <a:srgbClr val="0070C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>
          <a:xfrm>
            <a:off x="7002378" y="6292517"/>
            <a:ext cx="2054393" cy="465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74932" y="4355993"/>
            <a:ext cx="2818097" cy="348813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χ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–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Пьезопроводность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・10</a:t>
            </a:r>
            <a:r>
              <a:rPr lang="en-US" sz="1200" baseline="30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mD・psi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cP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                            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σ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– </a:t>
            </a:r>
            <a:r>
              <a:rPr lang="ru-RU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Гидропроводность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,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      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mD・ft</a:t>
            </a:r>
            <a:r>
              <a:rPr lang="en-US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cP</a:t>
            </a:r>
            <a:endParaRPr lang="en-US" sz="1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2265" y="5444190"/>
            <a:ext cx="2828789" cy="487722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765" y="4135311"/>
            <a:ext cx="995312" cy="20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Овал 31"/>
          <p:cNvSpPr/>
          <p:nvPr/>
        </p:nvSpPr>
        <p:spPr bwMode="auto">
          <a:xfrm>
            <a:off x="6095149" y="2370943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3" name="Овал 120"/>
          <p:cNvSpPr/>
          <p:nvPr/>
        </p:nvSpPr>
        <p:spPr bwMode="auto">
          <a:xfrm>
            <a:off x="4624060" y="3099935"/>
            <a:ext cx="149046" cy="147973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4853940" y="2552700"/>
            <a:ext cx="1112520" cy="55626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60"/>
          <p:cNvSpPr txBox="1">
            <a:spLocks noChangeArrowheads="1"/>
          </p:cNvSpPr>
          <p:nvPr/>
        </p:nvSpPr>
        <p:spPr bwMode="auto">
          <a:xfrm>
            <a:off x="6277847" y="2222992"/>
            <a:ext cx="689297" cy="316268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GP-1</a:t>
            </a:r>
            <a:endParaRPr lang="ru-RU" altLang="ru-RU" sz="1400" dirty="0">
              <a:solidFill>
                <a:srgbClr val="00B050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7585" y="1135641"/>
            <a:ext cx="2038350" cy="106267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5549" y="1203903"/>
            <a:ext cx="22865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 l="4878" r="7317" b="7895"/>
          <a:stretch>
            <a:fillRect/>
          </a:stretch>
        </p:blipFill>
        <p:spPr bwMode="auto">
          <a:xfrm>
            <a:off x="6880947" y="1635703"/>
            <a:ext cx="223838" cy="2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1056" y="971984"/>
            <a:ext cx="2146153" cy="108268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0931" y="1044576"/>
            <a:ext cx="22865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 cstate="print"/>
          <a:srcRect l="4878" r="7317" b="7895"/>
          <a:stretch>
            <a:fillRect/>
          </a:stretch>
        </p:blipFill>
        <p:spPr bwMode="auto">
          <a:xfrm>
            <a:off x="1775547" y="1465985"/>
            <a:ext cx="223838" cy="2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93311" y="4233863"/>
            <a:ext cx="2200708" cy="111707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1149" y="4262294"/>
            <a:ext cx="22865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 l="4878" r="7317" b="7895"/>
          <a:stretch>
            <a:fillRect/>
          </a:stretch>
        </p:blipFill>
        <p:spPr bwMode="auto">
          <a:xfrm>
            <a:off x="2166938" y="4735658"/>
            <a:ext cx="223838" cy="2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35376" y="4211350"/>
            <a:ext cx="2553997" cy="126535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85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617" y="2650186"/>
            <a:ext cx="8229600" cy="698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>
                <a:solidFill>
                  <a:srgbClr val="71BB7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11765" y="6324418"/>
            <a:ext cx="114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sofoil</a:t>
            </a:r>
            <a:r>
              <a:rPr lang="ru-RU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endParaRPr lang="ru-RU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3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85394" y="676275"/>
            <a:ext cx="8980487" cy="6156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sz="1800" b="0" dirty="0">
              <a:solidFill>
                <a:prstClr val="white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lum bright="20000" contrast="-20000"/>
          </a:blip>
          <a:stretch>
            <a:fillRect/>
          </a:stretch>
        </p:blipFill>
        <p:spPr>
          <a:xfrm>
            <a:off x="921331" y="759915"/>
            <a:ext cx="7339129" cy="539037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153" name="Straight Arrow Connector 18"/>
          <p:cNvCxnSpPr>
            <a:stCxn id="134" idx="3"/>
          </p:cNvCxnSpPr>
          <p:nvPr/>
        </p:nvCxnSpPr>
        <p:spPr>
          <a:xfrm flipH="1">
            <a:off x="3121463" y="3435107"/>
            <a:ext cx="982654" cy="112709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round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4590896" y="2622667"/>
            <a:ext cx="458036" cy="37147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114300">
              <a:schemeClr val="accent6">
                <a:lumMod val="75000"/>
                <a:alpha val="40000"/>
              </a:schemeClr>
            </a:glow>
          </a:effectLst>
        </p:spPr>
      </p:cxnSp>
      <p:sp>
        <p:nvSpPr>
          <p:cNvPr id="63" name="Выгнутая вверх стрелка 62"/>
          <p:cNvSpPr/>
          <p:nvPr/>
        </p:nvSpPr>
        <p:spPr>
          <a:xfrm rot="14317004" flipV="1">
            <a:off x="4143244" y="3623207"/>
            <a:ext cx="1060937" cy="308132"/>
          </a:xfrm>
          <a:prstGeom prst="curvedDownArrow">
            <a:avLst>
              <a:gd name="adj1" fmla="val 33396"/>
              <a:gd name="adj2" fmla="val 69795"/>
              <a:gd name="adj3" fmla="val 24062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sz="1800" b="0">
              <a:solidFill>
                <a:prstClr val="black"/>
              </a:solidFill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4200514" y="2775390"/>
            <a:ext cx="611187" cy="611187"/>
          </a:xfrm>
          <a:prstGeom prst="plus">
            <a:avLst>
              <a:gd name="adj" fmla="val 42708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sz="1800" b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127" y="4604027"/>
            <a:ext cx="2694666" cy="16216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403" y="4074963"/>
            <a:ext cx="2706859" cy="16216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50" name="Straight Arrow Connector 18"/>
          <p:cNvCxnSpPr/>
          <p:nvPr/>
        </p:nvCxnSpPr>
        <p:spPr>
          <a:xfrm>
            <a:off x="4770120" y="4328160"/>
            <a:ext cx="1240847" cy="38487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 bwMode="auto">
          <a:xfrm>
            <a:off x="2483350" y="1924815"/>
            <a:ext cx="138112" cy="13652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b="0" kern="0">
              <a:solidFill>
                <a:prstClr val="white"/>
              </a:solidFill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4" name="Овал 133"/>
          <p:cNvSpPr/>
          <p:nvPr/>
        </p:nvSpPr>
        <p:spPr bwMode="auto">
          <a:xfrm>
            <a:off x="4083891" y="3318576"/>
            <a:ext cx="138113" cy="13652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b="0" kern="0">
              <a:solidFill>
                <a:prstClr val="white"/>
              </a:solidFill>
              <a:latin typeface="Calibri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38" name="Прямая со стрелкой 137"/>
          <p:cNvCxnSpPr/>
          <p:nvPr/>
        </p:nvCxnSpPr>
        <p:spPr bwMode="auto">
          <a:xfrm>
            <a:off x="2531425" y="3292133"/>
            <a:ext cx="1519876" cy="7035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76200">
              <a:srgbClr val="4472C4">
                <a:satMod val="175000"/>
                <a:alpha val="40000"/>
              </a:srgbClr>
            </a:glow>
          </a:effectLst>
        </p:spPr>
      </p:cxnSp>
      <p:sp>
        <p:nvSpPr>
          <p:cNvPr id="142" name="TextBox 141"/>
          <p:cNvSpPr txBox="1"/>
          <p:nvPr/>
        </p:nvSpPr>
        <p:spPr bwMode="auto">
          <a:xfrm>
            <a:off x="4755556" y="4480696"/>
            <a:ext cx="38985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u="sng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itchFamily="34" charset="-128"/>
                <a:cs typeface="Arial" pitchFamily="34" charset="0"/>
              </a:rPr>
              <a:t>G2</a:t>
            </a:r>
            <a:endParaRPr kumimoji="0" lang="ru-RU" sz="1400" u="sng" dirty="0">
              <a:solidFill>
                <a:prstClr val="black"/>
              </a:solidFill>
              <a:effectLst>
                <a:glow rad="63500">
                  <a:prstClr val="white">
                    <a:alpha val="60000"/>
                  </a:prstClr>
                </a:glow>
              </a:effectLst>
              <a:latin typeface="Calibri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88476" name="Группа 143"/>
          <p:cNvGrpSpPr>
            <a:grpSpLocks/>
          </p:cNvGrpSpPr>
          <p:nvPr/>
        </p:nvGrpSpPr>
        <p:grpSpPr bwMode="auto">
          <a:xfrm>
            <a:off x="4673069" y="4320831"/>
            <a:ext cx="276295" cy="273270"/>
            <a:chOff x="5868980" y="8875392"/>
            <a:chExt cx="565282" cy="507410"/>
          </a:xfrm>
        </p:grpSpPr>
        <p:sp>
          <p:nvSpPr>
            <p:cNvPr id="148" name="Выноска с четырьмя стрелками 147"/>
            <p:cNvSpPr/>
            <p:nvPr/>
          </p:nvSpPr>
          <p:spPr>
            <a:xfrm>
              <a:off x="5870604" y="8876231"/>
              <a:ext cx="565139" cy="507002"/>
            </a:xfrm>
            <a:prstGeom prst="quadArrowCallout">
              <a:avLst>
                <a:gd name="adj1" fmla="val 10158"/>
                <a:gd name="adj2" fmla="val 13197"/>
                <a:gd name="adj3" fmla="val 18515"/>
                <a:gd name="adj4" fmla="val 18853"/>
              </a:avLst>
            </a:prstGeom>
            <a:solidFill>
              <a:srgbClr val="0070C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7997" tIns="63998" rIns="127997" bIns="6399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400" b="0" kern="0">
                <a:solidFill>
                  <a:prstClr val="white"/>
                </a:solidFill>
                <a:latin typeface="Calibri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49" name="Oval 41"/>
            <p:cNvSpPr/>
            <p:nvPr/>
          </p:nvSpPr>
          <p:spPr bwMode="auto">
            <a:xfrm>
              <a:off x="6055735" y="9038353"/>
              <a:ext cx="201371" cy="17981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7997" tIns="63998" rIns="127997" bIns="6399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400" kern="0">
                <a:solidFill>
                  <a:srgbClr val="000000"/>
                </a:solidFill>
                <a:latin typeface="Calibri"/>
                <a:ea typeface="MS PGothic" pitchFamily="34" charset="-128"/>
                <a:cs typeface="Arial" pitchFamily="34" charset="0"/>
              </a:endParaRPr>
            </a:p>
          </p:txBody>
        </p:sp>
      </p:grpSp>
      <p:cxnSp>
        <p:nvCxnSpPr>
          <p:cNvPr id="145" name="Прямая со стрелкой 144"/>
          <p:cNvCxnSpPr>
            <a:stCxn id="149" idx="1"/>
            <a:endCxn id="134" idx="5"/>
          </p:cNvCxnSpPr>
          <p:nvPr/>
        </p:nvCxnSpPr>
        <p:spPr bwMode="auto">
          <a:xfrm flipH="1" flipV="1">
            <a:off x="4201778" y="3435107"/>
            <a:ext cx="576986" cy="98767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76200">
              <a:srgbClr val="4472C4">
                <a:satMod val="175000"/>
                <a:alpha val="40000"/>
              </a:srgbClr>
            </a:glow>
          </a:effectLst>
        </p:spPr>
      </p:cxnSp>
      <p:sp>
        <p:nvSpPr>
          <p:cNvPr id="146" name="TextBox 145"/>
          <p:cNvSpPr txBox="1"/>
          <p:nvPr/>
        </p:nvSpPr>
        <p:spPr bwMode="auto">
          <a:xfrm>
            <a:off x="2314110" y="3301212"/>
            <a:ext cx="403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u="sng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itchFamily="34" charset="-128"/>
                <a:cs typeface="Arial" pitchFamily="34" charset="0"/>
              </a:rPr>
              <a:t>G1</a:t>
            </a:r>
            <a:endParaRPr kumimoji="0" lang="ru-RU" sz="1400" u="sng" dirty="0">
              <a:solidFill>
                <a:prstClr val="black"/>
              </a:solidFill>
              <a:effectLst>
                <a:glow rad="63500">
                  <a:prstClr val="white">
                    <a:alpha val="60000"/>
                  </a:prstClr>
                </a:glow>
              </a:effectLst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 bwMode="auto">
          <a:xfrm>
            <a:off x="3607350" y="3339431"/>
            <a:ext cx="4171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400" u="sng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itchFamily="34" charset="-128"/>
                <a:cs typeface="Arial" pitchFamily="34" charset="0"/>
              </a:rPr>
              <a:t>R2 </a:t>
            </a:r>
            <a:endParaRPr kumimoji="0" lang="ru-RU" sz="1400" u="sng" dirty="0">
              <a:solidFill>
                <a:prstClr val="black"/>
              </a:solidFill>
              <a:effectLst>
                <a:glow rad="63500">
                  <a:prstClr val="white">
                    <a:alpha val="60000"/>
                  </a:prstClr>
                </a:glow>
              </a:effectLst>
              <a:latin typeface="Calibri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88462" name="Группа 128"/>
          <p:cNvGrpSpPr>
            <a:grpSpLocks/>
          </p:cNvGrpSpPr>
          <p:nvPr/>
        </p:nvGrpSpPr>
        <p:grpSpPr bwMode="auto">
          <a:xfrm>
            <a:off x="2212024" y="3160635"/>
            <a:ext cx="276295" cy="273270"/>
            <a:chOff x="6168578" y="8473919"/>
            <a:chExt cx="565282" cy="507410"/>
          </a:xfrm>
        </p:grpSpPr>
        <p:sp>
          <p:nvSpPr>
            <p:cNvPr id="130" name="Выноска с четырьмя стрелками 129"/>
            <p:cNvSpPr/>
            <p:nvPr/>
          </p:nvSpPr>
          <p:spPr>
            <a:xfrm>
              <a:off x="6170182" y="8475330"/>
              <a:ext cx="565139" cy="507002"/>
            </a:xfrm>
            <a:prstGeom prst="quadArrowCallout">
              <a:avLst>
                <a:gd name="adj1" fmla="val 10158"/>
                <a:gd name="adj2" fmla="val 13197"/>
                <a:gd name="adj3" fmla="val 18515"/>
                <a:gd name="adj4" fmla="val 18853"/>
              </a:avLst>
            </a:prstGeom>
            <a:solidFill>
              <a:srgbClr val="0070C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7997" tIns="63998" rIns="127997" bIns="6399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400" b="0" kern="0">
                <a:solidFill>
                  <a:prstClr val="white"/>
                </a:solidFill>
                <a:latin typeface="Calibri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31" name="Oval 41"/>
            <p:cNvSpPr/>
            <p:nvPr/>
          </p:nvSpPr>
          <p:spPr bwMode="auto">
            <a:xfrm>
              <a:off x="6361809" y="8634505"/>
              <a:ext cx="198124" cy="17981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7997" tIns="63998" rIns="127997" bIns="6399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400" kern="0">
                <a:solidFill>
                  <a:srgbClr val="000000"/>
                </a:solidFill>
                <a:latin typeface="Calibri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 bwMode="auto">
          <a:xfrm>
            <a:off x="2354056" y="1622171"/>
            <a:ext cx="37702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400" u="sng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itchFamily="34" charset="-128"/>
                <a:cs typeface="Arial" pitchFamily="34" charset="0"/>
              </a:rPr>
              <a:t>R</a:t>
            </a:r>
            <a:r>
              <a:rPr kumimoji="0" lang="ru-RU" sz="1400" u="sng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74" name="Овал 73"/>
          <p:cNvSpPr/>
          <p:nvPr/>
        </p:nvSpPr>
        <p:spPr bwMode="auto">
          <a:xfrm>
            <a:off x="6167822" y="3533306"/>
            <a:ext cx="138113" cy="13652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b="0" kern="0">
              <a:solidFill>
                <a:prstClr val="white"/>
              </a:solidFill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 bwMode="auto">
          <a:xfrm>
            <a:off x="6210214" y="3228766"/>
            <a:ext cx="37702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400" u="sng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itchFamily="34" charset="-128"/>
                <a:cs typeface="Arial" pitchFamily="34" charset="0"/>
              </a:rPr>
              <a:t>R3</a:t>
            </a:r>
            <a:endParaRPr kumimoji="0" lang="ru-RU" sz="1400" u="sng" dirty="0">
              <a:solidFill>
                <a:prstClr val="black"/>
              </a:solidFill>
              <a:effectLst>
                <a:glow rad="63500">
                  <a:prstClr val="white">
                    <a:alpha val="60000"/>
                  </a:prstClr>
                </a:glow>
              </a:effectLst>
              <a:latin typeface="Calibri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201" y="966211"/>
            <a:ext cx="2731245" cy="16216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11" y="966847"/>
            <a:ext cx="2729140" cy="16225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5938" y="967542"/>
            <a:ext cx="2757898" cy="163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6" name="Овал 45"/>
          <p:cNvSpPr/>
          <p:nvPr/>
        </p:nvSpPr>
        <p:spPr>
          <a:xfrm>
            <a:off x="7240508" y="4369106"/>
            <a:ext cx="752475" cy="47625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sz="1800" b="0">
              <a:solidFill>
                <a:prstClr val="white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769985" y="4838738"/>
            <a:ext cx="752475" cy="47625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sz="1800" b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41234" y="5780306"/>
            <a:ext cx="227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S PGothic" pitchFamily="34" charset="-128"/>
                <a:cs typeface="Arial" pitchFamily="34" charset="0"/>
              </a:rPr>
              <a:t>Ортогональные коды</a:t>
            </a:r>
          </a:p>
        </p:txBody>
      </p:sp>
      <p:cxnSp>
        <p:nvCxnSpPr>
          <p:cNvPr id="151" name="Straight Arrow Connector 18"/>
          <p:cNvCxnSpPr>
            <a:stCxn id="131" idx="7"/>
          </p:cNvCxnSpPr>
          <p:nvPr/>
        </p:nvCxnSpPr>
        <p:spPr>
          <a:xfrm flipV="1">
            <a:off x="2389126" y="2468380"/>
            <a:ext cx="1880785" cy="79292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179512" y="123825"/>
            <a:ext cx="757781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514350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71BB7A"/>
                </a:solidFill>
                <a:latin typeface="Calibri"/>
                <a:ea typeface="Segoe UI" panose="020B0502040204020203" pitchFamily="34" charset="0"/>
                <a:cs typeface="Segoe UI" panose="020B0502040204020203" pitchFamily="34" charset="0"/>
              </a:rPr>
              <a:t>Инновационность метода ИКГ</a:t>
            </a:r>
          </a:p>
        </p:txBody>
      </p:sp>
      <p:sp>
        <p:nvSpPr>
          <p:cNvPr id="8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5176" y="64674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4</a:t>
            </a:r>
          </a:p>
        </p:txBody>
      </p:sp>
      <p:sp>
        <p:nvSpPr>
          <p:cNvPr id="5" name="Стрелка вправо 4"/>
          <p:cNvSpPr/>
          <p:nvPr/>
        </p:nvSpPr>
        <p:spPr>
          <a:xfrm rot="1286838">
            <a:off x="3468017" y="5727003"/>
            <a:ext cx="631641" cy="144000"/>
          </a:xfrm>
          <a:prstGeom prst="rightArrow">
            <a:avLst>
              <a:gd name="adj1" fmla="val 50000"/>
              <a:gd name="adj2" fmla="val 123204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8323852">
            <a:off x="6182815" y="5597611"/>
            <a:ext cx="631641" cy="144000"/>
          </a:xfrm>
          <a:prstGeom prst="rightArrow">
            <a:avLst>
              <a:gd name="adj1" fmla="val 50000"/>
              <a:gd name="adj2" fmla="val 123204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верх стрелка 5"/>
          <p:cNvSpPr/>
          <p:nvPr/>
        </p:nvSpPr>
        <p:spPr>
          <a:xfrm rot="161915">
            <a:off x="2486114" y="3014358"/>
            <a:ext cx="1474314" cy="271753"/>
          </a:xfrm>
          <a:prstGeom prst="curvedDownArrow">
            <a:avLst>
              <a:gd name="adj1" fmla="val 33396"/>
              <a:gd name="adj2" fmla="val 69795"/>
              <a:gd name="adj3" fmla="val 24062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ru-RU" sz="1800" b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841060"/>
            <a:ext cx="8814349" cy="599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129773" y="1085116"/>
            <a:ext cx="7001796" cy="957387"/>
            <a:chOff x="179512" y="767408"/>
            <a:chExt cx="2501622" cy="1404250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179512" y="767408"/>
              <a:ext cx="2501622" cy="1404250"/>
            </a:xfrm>
            <a:prstGeom prst="roundRect">
              <a:avLst>
                <a:gd name="adj" fmla="val 4099"/>
              </a:avLst>
            </a:prstGeom>
            <a:gradFill>
              <a:gsLst>
                <a:gs pos="0">
                  <a:srgbClr val="92D050"/>
                </a:gs>
                <a:gs pos="100000">
                  <a:srgbClr val="71BB7A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242416" y="821912"/>
              <a:ext cx="2368469" cy="1283409"/>
            </a:xfrm>
            <a:prstGeom prst="roundRect">
              <a:avLst>
                <a:gd name="adj" fmla="val 45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0" dirty="0">
                <a:solidFill>
                  <a:prstClr val="black"/>
                </a:solidFill>
              </a:endParaRPr>
            </a:p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ПРОВЕДЕНИЕ ИССЛЕДОВАНИЯ </a:t>
              </a:r>
            </a:p>
            <a:p>
              <a:pPr algn="ctr"/>
              <a:r>
                <a:rPr lang="ru-RU" sz="2400" dirty="0">
                  <a:solidFill>
                    <a:srgbClr val="1DA033"/>
                  </a:solidFill>
                </a:rPr>
                <a:t>БЕЗ ОСТАНОВКИ </a:t>
              </a:r>
              <a:r>
                <a:rPr lang="ru-RU" sz="2400" dirty="0">
                  <a:solidFill>
                    <a:prstClr val="black"/>
                  </a:solidFill>
                </a:rPr>
                <a:t>СКВАЖИН</a:t>
              </a:r>
            </a:p>
            <a:p>
              <a:pPr algn="ctr"/>
              <a:endParaRPr lang="ru-RU" sz="2400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74121" y="2601779"/>
            <a:ext cx="7001796" cy="1015295"/>
            <a:chOff x="179512" y="2248551"/>
            <a:chExt cx="2501622" cy="1404250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179512" y="2248551"/>
              <a:ext cx="2501622" cy="1404250"/>
            </a:xfrm>
            <a:prstGeom prst="roundRect">
              <a:avLst>
                <a:gd name="adj" fmla="val 4099"/>
              </a:avLst>
            </a:prstGeom>
            <a:gradFill>
              <a:gsLst>
                <a:gs pos="0">
                  <a:srgbClr val="92D050"/>
                </a:gs>
                <a:gs pos="100000">
                  <a:srgbClr val="71BB7A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242416" y="2315666"/>
              <a:ext cx="2368469" cy="1284969"/>
            </a:xfrm>
            <a:prstGeom prst="roundRect">
              <a:avLst>
                <a:gd name="adj" fmla="val 45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ПРОВЕДЕНИЕ ИССЛЕДОВАНИЯ</a:t>
              </a:r>
            </a:p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 </a:t>
              </a:r>
              <a:r>
                <a:rPr lang="ru-RU" sz="2400" dirty="0">
                  <a:solidFill>
                    <a:srgbClr val="1DA033"/>
                  </a:solidFill>
                </a:rPr>
                <a:t>ДЛЯ ЛЮБЫХ ТИПОВ </a:t>
              </a:r>
              <a:r>
                <a:rPr lang="ru-RU" sz="2400" dirty="0">
                  <a:solidFill>
                    <a:prstClr val="black"/>
                  </a:solidFill>
                </a:rPr>
                <a:t>СКВАЖИН И ПЛАСТА</a:t>
              </a:r>
            </a:p>
            <a:p>
              <a:pPr algn="ctr"/>
              <a:endParaRPr lang="ru-RU" sz="24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922534" y="5603009"/>
            <a:ext cx="6999539" cy="881060"/>
            <a:chOff x="179512" y="3726427"/>
            <a:chExt cx="2501622" cy="1404250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179512" y="3726427"/>
              <a:ext cx="2501622" cy="1404250"/>
            </a:xfrm>
            <a:prstGeom prst="roundRect">
              <a:avLst>
                <a:gd name="adj" fmla="val 4099"/>
              </a:avLst>
            </a:prstGeom>
            <a:gradFill>
              <a:gsLst>
                <a:gs pos="0">
                  <a:srgbClr val="92D050"/>
                </a:gs>
                <a:gs pos="100000">
                  <a:srgbClr val="71BB7A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242416" y="3786484"/>
              <a:ext cx="2368469" cy="1283409"/>
            </a:xfrm>
            <a:prstGeom prst="roundRect">
              <a:avLst>
                <a:gd name="adj" fmla="val 45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«РАСШИФРОВКА» КОДОВ </a:t>
              </a:r>
            </a:p>
            <a:p>
              <a:pPr algn="ctr"/>
              <a:r>
                <a:rPr lang="ru-RU" sz="2400" dirty="0">
                  <a:solidFill>
                    <a:srgbClr val="1DA033"/>
                  </a:solidFill>
                </a:rPr>
                <a:t>ПРОИЗВОЛЬНОЙ</a:t>
              </a:r>
              <a:r>
                <a:rPr lang="ru-RU" sz="2400" dirty="0">
                  <a:solidFill>
                    <a:prstClr val="black"/>
                  </a:solidFill>
                </a:rPr>
                <a:t> ФОРМЫ</a:t>
              </a:r>
            </a:p>
            <a:p>
              <a:pPr algn="ctr"/>
              <a:endParaRPr lang="ru-RU" sz="24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50" name="Группа 3"/>
          <p:cNvGrpSpPr/>
          <p:nvPr/>
        </p:nvGrpSpPr>
        <p:grpSpPr>
          <a:xfrm>
            <a:off x="1375826" y="4152043"/>
            <a:ext cx="7001796" cy="1015295"/>
            <a:chOff x="179512" y="2248551"/>
            <a:chExt cx="2501622" cy="1404250"/>
          </a:xfrm>
        </p:grpSpPr>
        <p:sp>
          <p:nvSpPr>
            <p:cNvPr id="51" name="Скругленный прямоугольник 83"/>
            <p:cNvSpPr/>
            <p:nvPr/>
          </p:nvSpPr>
          <p:spPr>
            <a:xfrm>
              <a:off x="179512" y="2248551"/>
              <a:ext cx="2501622" cy="1404250"/>
            </a:xfrm>
            <a:prstGeom prst="roundRect">
              <a:avLst>
                <a:gd name="adj" fmla="val 4099"/>
              </a:avLst>
            </a:prstGeom>
            <a:gradFill>
              <a:gsLst>
                <a:gs pos="0">
                  <a:srgbClr val="92D050"/>
                </a:gs>
                <a:gs pos="100000">
                  <a:srgbClr val="71BB7A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Скругленный прямоугольник 84"/>
            <p:cNvSpPr/>
            <p:nvPr/>
          </p:nvSpPr>
          <p:spPr>
            <a:xfrm>
              <a:off x="242416" y="2315666"/>
              <a:ext cx="2368469" cy="1284969"/>
            </a:xfrm>
            <a:prstGeom prst="roundRect">
              <a:avLst>
                <a:gd name="adj" fmla="val 45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ИССЛЕДОВАНИЕ </a:t>
              </a:r>
              <a:r>
                <a:rPr lang="ru-RU" sz="2400" dirty="0">
                  <a:solidFill>
                    <a:srgbClr val="1DA033"/>
                  </a:solidFill>
                </a:rPr>
                <a:t>ЕДИНОВРЕМЕННО</a:t>
              </a:r>
              <a:r>
                <a:rPr lang="ru-RU" sz="2400" dirty="0">
                  <a:solidFill>
                    <a:prstClr val="black"/>
                  </a:solidFill>
                </a:rPr>
                <a:t> </a:t>
              </a:r>
            </a:p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НЕСКОЛЬКО СКВАЖИН / ИНТЕРВАЛОВ</a:t>
              </a:r>
            </a:p>
            <a:p>
              <a:pPr algn="ctr"/>
              <a:endParaRPr lang="ru-RU" sz="24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6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28368 0.04722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1757 0.2196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" grpId="0" animBg="1"/>
      <p:bldP spid="7" grpId="1" animBg="1"/>
      <p:bldP spid="46" grpId="0" animBg="1"/>
      <p:bldP spid="46" grpId="1" animBg="1"/>
      <p:bldP spid="2" grpId="0" animBg="1"/>
      <p:bldP spid="2" grpId="1" animBg="1"/>
      <p:bldP spid="24" grpId="0"/>
      <p:bldP spid="24" grpId="1"/>
      <p:bldP spid="24" grpId="2"/>
      <p:bldP spid="5" grpId="0" animBg="1"/>
      <p:bldP spid="5" grpId="1" animBg="1"/>
      <p:bldP spid="57" grpId="0" animBg="1"/>
      <p:bldP spid="57" grpId="1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3"/>
          <p:cNvSpPr/>
          <p:nvPr/>
        </p:nvSpPr>
        <p:spPr>
          <a:xfrm>
            <a:off x="72454" y="1027137"/>
            <a:ext cx="9036050" cy="5808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prstClr val="black"/>
                </a:solidFill>
              </a:rPr>
              <a:t>D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62" y="2907735"/>
            <a:ext cx="5659848" cy="2653660"/>
          </a:xfrm>
          <a:prstGeom prst="rect">
            <a:avLst/>
          </a:prstGeom>
        </p:spPr>
      </p:pic>
      <p:sp>
        <p:nvSpPr>
          <p:cNvPr id="78" name="Полилиния 17"/>
          <p:cNvSpPr/>
          <p:nvPr/>
        </p:nvSpPr>
        <p:spPr>
          <a:xfrm>
            <a:off x="4961954" y="3740175"/>
            <a:ext cx="554038" cy="930275"/>
          </a:xfrm>
          <a:custGeom>
            <a:avLst/>
            <a:gdLst>
              <a:gd name="connsiteX0" fmla="*/ 438150 w 461979"/>
              <a:gd name="connsiteY0" fmla="*/ 0 h 1733550"/>
              <a:gd name="connsiteX1" fmla="*/ 438150 w 461979"/>
              <a:gd name="connsiteY1" fmla="*/ 647700 h 1733550"/>
              <a:gd name="connsiteX2" fmla="*/ 190500 w 461979"/>
              <a:gd name="connsiteY2" fmla="*/ 990600 h 1733550"/>
              <a:gd name="connsiteX3" fmla="*/ 0 w 461979"/>
              <a:gd name="connsiteY3" fmla="*/ 1733550 h 1733550"/>
              <a:gd name="connsiteX0" fmla="*/ 438150 w 475230"/>
              <a:gd name="connsiteY0" fmla="*/ 0 h 1733550"/>
              <a:gd name="connsiteX1" fmla="*/ 457200 w 475230"/>
              <a:gd name="connsiteY1" fmla="*/ 571500 h 1733550"/>
              <a:gd name="connsiteX2" fmla="*/ 190500 w 475230"/>
              <a:gd name="connsiteY2" fmla="*/ 990600 h 1733550"/>
              <a:gd name="connsiteX3" fmla="*/ 0 w 475230"/>
              <a:gd name="connsiteY3" fmla="*/ 1733550 h 1733550"/>
              <a:gd name="connsiteX0" fmla="*/ 438150 w 479457"/>
              <a:gd name="connsiteY0" fmla="*/ 0 h 1733550"/>
              <a:gd name="connsiteX1" fmla="*/ 457200 w 479457"/>
              <a:gd name="connsiteY1" fmla="*/ 571500 h 1733550"/>
              <a:gd name="connsiteX2" fmla="*/ 133350 w 479457"/>
              <a:gd name="connsiteY2" fmla="*/ 1143000 h 1733550"/>
              <a:gd name="connsiteX3" fmla="*/ 0 w 479457"/>
              <a:gd name="connsiteY3" fmla="*/ 1733550 h 1733550"/>
              <a:gd name="connsiteX0" fmla="*/ 438150 w 479457"/>
              <a:gd name="connsiteY0" fmla="*/ 0 h 1733550"/>
              <a:gd name="connsiteX1" fmla="*/ 457200 w 479457"/>
              <a:gd name="connsiteY1" fmla="*/ 571500 h 1733550"/>
              <a:gd name="connsiteX2" fmla="*/ 133350 w 479457"/>
              <a:gd name="connsiteY2" fmla="*/ 1143000 h 1733550"/>
              <a:gd name="connsiteX3" fmla="*/ 0 w 479457"/>
              <a:gd name="connsiteY3" fmla="*/ 1733550 h 1733550"/>
              <a:gd name="connsiteX0" fmla="*/ 438150 w 479457"/>
              <a:gd name="connsiteY0" fmla="*/ 0 h 1733550"/>
              <a:gd name="connsiteX1" fmla="*/ 457200 w 479457"/>
              <a:gd name="connsiteY1" fmla="*/ 571500 h 1733550"/>
              <a:gd name="connsiteX2" fmla="*/ 133350 w 479457"/>
              <a:gd name="connsiteY2" fmla="*/ 1143000 h 1733550"/>
              <a:gd name="connsiteX3" fmla="*/ 0 w 479457"/>
              <a:gd name="connsiteY3" fmla="*/ 1733550 h 1733550"/>
              <a:gd name="connsiteX0" fmla="*/ 438150 w 479457"/>
              <a:gd name="connsiteY0" fmla="*/ 0 h 1733550"/>
              <a:gd name="connsiteX1" fmla="*/ 457200 w 479457"/>
              <a:gd name="connsiteY1" fmla="*/ 571500 h 1733550"/>
              <a:gd name="connsiteX2" fmla="*/ 133350 w 479457"/>
              <a:gd name="connsiteY2" fmla="*/ 1143000 h 1733550"/>
              <a:gd name="connsiteX3" fmla="*/ 0 w 479457"/>
              <a:gd name="connsiteY3" fmla="*/ 1733550 h 1733550"/>
              <a:gd name="connsiteX0" fmla="*/ 438150 w 479457"/>
              <a:gd name="connsiteY0" fmla="*/ 0 h 1733550"/>
              <a:gd name="connsiteX1" fmla="*/ 457200 w 479457"/>
              <a:gd name="connsiteY1" fmla="*/ 571500 h 1733550"/>
              <a:gd name="connsiteX2" fmla="*/ 133350 w 479457"/>
              <a:gd name="connsiteY2" fmla="*/ 1143000 h 1733550"/>
              <a:gd name="connsiteX3" fmla="*/ 0 w 479457"/>
              <a:gd name="connsiteY3" fmla="*/ 1733550 h 1733550"/>
              <a:gd name="connsiteX0" fmla="*/ 438150 w 479457"/>
              <a:gd name="connsiteY0" fmla="*/ 0 h 1733550"/>
              <a:gd name="connsiteX1" fmla="*/ 457200 w 479457"/>
              <a:gd name="connsiteY1" fmla="*/ 571500 h 1733550"/>
              <a:gd name="connsiteX2" fmla="*/ 133350 w 479457"/>
              <a:gd name="connsiteY2" fmla="*/ 1143000 h 1733550"/>
              <a:gd name="connsiteX3" fmla="*/ 0 w 479457"/>
              <a:gd name="connsiteY3" fmla="*/ 1733550 h 1733550"/>
              <a:gd name="connsiteX0" fmla="*/ 438150 w 479457"/>
              <a:gd name="connsiteY0" fmla="*/ 0 h 1733550"/>
              <a:gd name="connsiteX1" fmla="*/ 457200 w 479457"/>
              <a:gd name="connsiteY1" fmla="*/ 571500 h 1733550"/>
              <a:gd name="connsiteX2" fmla="*/ 133350 w 479457"/>
              <a:gd name="connsiteY2" fmla="*/ 1143000 h 1733550"/>
              <a:gd name="connsiteX3" fmla="*/ 0 w 479457"/>
              <a:gd name="connsiteY3" fmla="*/ 1733550 h 1733550"/>
              <a:gd name="connsiteX0" fmla="*/ 469681 w 490264"/>
              <a:gd name="connsiteY0" fmla="*/ 0 h 1623191"/>
              <a:gd name="connsiteX1" fmla="*/ 457200 w 490264"/>
              <a:gd name="connsiteY1" fmla="*/ 461141 h 1623191"/>
              <a:gd name="connsiteX2" fmla="*/ 133350 w 490264"/>
              <a:gd name="connsiteY2" fmla="*/ 1032641 h 1623191"/>
              <a:gd name="connsiteX3" fmla="*/ 0 w 490264"/>
              <a:gd name="connsiteY3" fmla="*/ 1623191 h 1623191"/>
              <a:gd name="connsiteX0" fmla="*/ 422384 w 442967"/>
              <a:gd name="connsiteY0" fmla="*/ 0 h 1655928"/>
              <a:gd name="connsiteX1" fmla="*/ 409903 w 442967"/>
              <a:gd name="connsiteY1" fmla="*/ 461141 h 1655928"/>
              <a:gd name="connsiteX2" fmla="*/ 86053 w 442967"/>
              <a:gd name="connsiteY2" fmla="*/ 1032641 h 1655928"/>
              <a:gd name="connsiteX3" fmla="*/ 0 w 442967"/>
              <a:gd name="connsiteY3" fmla="*/ 1655928 h 1655928"/>
              <a:gd name="connsiteX0" fmla="*/ 422384 w 442967"/>
              <a:gd name="connsiteY0" fmla="*/ 0 h 1655928"/>
              <a:gd name="connsiteX1" fmla="*/ 409903 w 442967"/>
              <a:gd name="connsiteY1" fmla="*/ 461141 h 1655928"/>
              <a:gd name="connsiteX2" fmla="*/ 86053 w 442967"/>
              <a:gd name="connsiteY2" fmla="*/ 1032641 h 1655928"/>
              <a:gd name="connsiteX3" fmla="*/ 0 w 442967"/>
              <a:gd name="connsiteY3" fmla="*/ 1655928 h 1655928"/>
              <a:gd name="connsiteX0" fmla="*/ 422384 w 442967"/>
              <a:gd name="connsiteY0" fmla="*/ 0 h 1655928"/>
              <a:gd name="connsiteX1" fmla="*/ 409903 w 442967"/>
              <a:gd name="connsiteY1" fmla="*/ 461141 h 1655928"/>
              <a:gd name="connsiteX2" fmla="*/ 86053 w 442967"/>
              <a:gd name="connsiteY2" fmla="*/ 1032641 h 1655928"/>
              <a:gd name="connsiteX3" fmla="*/ 0 w 442967"/>
              <a:gd name="connsiteY3" fmla="*/ 1655928 h 1655928"/>
              <a:gd name="connsiteX0" fmla="*/ 422384 w 431581"/>
              <a:gd name="connsiteY0" fmla="*/ 0 h 1655928"/>
              <a:gd name="connsiteX1" fmla="*/ 378372 w 431581"/>
              <a:gd name="connsiteY1" fmla="*/ 510247 h 1655928"/>
              <a:gd name="connsiteX2" fmla="*/ 86053 w 431581"/>
              <a:gd name="connsiteY2" fmla="*/ 1032641 h 1655928"/>
              <a:gd name="connsiteX3" fmla="*/ 0 w 431581"/>
              <a:gd name="connsiteY3" fmla="*/ 1655928 h 1655928"/>
              <a:gd name="connsiteX0" fmla="*/ 422384 w 427482"/>
              <a:gd name="connsiteY0" fmla="*/ 0 h 1655928"/>
              <a:gd name="connsiteX1" fmla="*/ 346841 w 427482"/>
              <a:gd name="connsiteY1" fmla="*/ 592090 h 1655928"/>
              <a:gd name="connsiteX2" fmla="*/ 86053 w 427482"/>
              <a:gd name="connsiteY2" fmla="*/ 1032641 h 1655928"/>
              <a:gd name="connsiteX3" fmla="*/ 0 w 427482"/>
              <a:gd name="connsiteY3" fmla="*/ 1655928 h 1655928"/>
              <a:gd name="connsiteX0" fmla="*/ 422384 w 427482"/>
              <a:gd name="connsiteY0" fmla="*/ 0 h 1616370"/>
              <a:gd name="connsiteX1" fmla="*/ 346841 w 427482"/>
              <a:gd name="connsiteY1" fmla="*/ 552532 h 1616370"/>
              <a:gd name="connsiteX2" fmla="*/ 86053 w 427482"/>
              <a:gd name="connsiteY2" fmla="*/ 993083 h 1616370"/>
              <a:gd name="connsiteX3" fmla="*/ 0 w 427482"/>
              <a:gd name="connsiteY3" fmla="*/ 1616370 h 1616370"/>
              <a:gd name="connsiteX0" fmla="*/ 422384 w 422383"/>
              <a:gd name="connsiteY0" fmla="*/ 0 h 1616370"/>
              <a:gd name="connsiteX1" fmla="*/ 346841 w 422383"/>
              <a:gd name="connsiteY1" fmla="*/ 552532 h 1616370"/>
              <a:gd name="connsiteX2" fmla="*/ 86053 w 422383"/>
              <a:gd name="connsiteY2" fmla="*/ 993083 h 1616370"/>
              <a:gd name="connsiteX3" fmla="*/ 0 w 422383"/>
              <a:gd name="connsiteY3" fmla="*/ 1616370 h 1616370"/>
              <a:gd name="connsiteX0" fmla="*/ 422384 w 422384"/>
              <a:gd name="connsiteY0" fmla="*/ 0 h 1616370"/>
              <a:gd name="connsiteX1" fmla="*/ 397471 w 422384"/>
              <a:gd name="connsiteY1" fmla="*/ 597722 h 1616370"/>
              <a:gd name="connsiteX2" fmla="*/ 86053 w 422384"/>
              <a:gd name="connsiteY2" fmla="*/ 993083 h 1616370"/>
              <a:gd name="connsiteX3" fmla="*/ 0 w 422384"/>
              <a:gd name="connsiteY3" fmla="*/ 1616370 h 1616370"/>
              <a:gd name="connsiteX0" fmla="*/ 460358 w 460358"/>
              <a:gd name="connsiteY0" fmla="*/ 0 h 1593776"/>
              <a:gd name="connsiteX1" fmla="*/ 397471 w 460358"/>
              <a:gd name="connsiteY1" fmla="*/ 575128 h 1593776"/>
              <a:gd name="connsiteX2" fmla="*/ 86053 w 460358"/>
              <a:gd name="connsiteY2" fmla="*/ 970489 h 1593776"/>
              <a:gd name="connsiteX3" fmla="*/ 0 w 460358"/>
              <a:gd name="connsiteY3" fmla="*/ 1593776 h 1593776"/>
              <a:gd name="connsiteX0" fmla="*/ 460358 w 460358"/>
              <a:gd name="connsiteY0" fmla="*/ 0 h 1593776"/>
              <a:gd name="connsiteX1" fmla="*/ 397471 w 460358"/>
              <a:gd name="connsiteY1" fmla="*/ 575128 h 1593776"/>
              <a:gd name="connsiteX2" fmla="*/ 149344 w 460358"/>
              <a:gd name="connsiteY2" fmla="*/ 981785 h 1593776"/>
              <a:gd name="connsiteX3" fmla="*/ 0 w 460358"/>
              <a:gd name="connsiteY3" fmla="*/ 1593776 h 1593776"/>
              <a:gd name="connsiteX0" fmla="*/ 461377 w 461377"/>
              <a:gd name="connsiteY0" fmla="*/ 0 h 1606346"/>
              <a:gd name="connsiteX1" fmla="*/ 398490 w 461377"/>
              <a:gd name="connsiteY1" fmla="*/ 575128 h 1606346"/>
              <a:gd name="connsiteX2" fmla="*/ 150363 w 461377"/>
              <a:gd name="connsiteY2" fmla="*/ 981785 h 1606346"/>
              <a:gd name="connsiteX3" fmla="*/ 23784 w 461377"/>
              <a:gd name="connsiteY3" fmla="*/ 1547628 h 1606346"/>
              <a:gd name="connsiteX4" fmla="*/ 1019 w 461377"/>
              <a:gd name="connsiteY4" fmla="*/ 1593776 h 1606346"/>
              <a:gd name="connsiteX0" fmla="*/ 437593 w 437593"/>
              <a:gd name="connsiteY0" fmla="*/ 0 h 1547628"/>
              <a:gd name="connsiteX1" fmla="*/ 374706 w 437593"/>
              <a:gd name="connsiteY1" fmla="*/ 575128 h 1547628"/>
              <a:gd name="connsiteX2" fmla="*/ 126579 w 437593"/>
              <a:gd name="connsiteY2" fmla="*/ 981785 h 1547628"/>
              <a:gd name="connsiteX3" fmla="*/ 0 w 437593"/>
              <a:gd name="connsiteY3" fmla="*/ 1547628 h 1547628"/>
              <a:gd name="connsiteX0" fmla="*/ 386962 w 386962"/>
              <a:gd name="connsiteY0" fmla="*/ 0 h 1570224"/>
              <a:gd name="connsiteX1" fmla="*/ 324075 w 386962"/>
              <a:gd name="connsiteY1" fmla="*/ 575128 h 1570224"/>
              <a:gd name="connsiteX2" fmla="*/ 75948 w 386962"/>
              <a:gd name="connsiteY2" fmla="*/ 981785 h 1570224"/>
              <a:gd name="connsiteX3" fmla="*/ 0 w 386962"/>
              <a:gd name="connsiteY3" fmla="*/ 1570224 h 1570224"/>
              <a:gd name="connsiteX0" fmla="*/ 386962 w 386962"/>
              <a:gd name="connsiteY0" fmla="*/ 0 h 1570224"/>
              <a:gd name="connsiteX1" fmla="*/ 324075 w 386962"/>
              <a:gd name="connsiteY1" fmla="*/ 575128 h 1570224"/>
              <a:gd name="connsiteX2" fmla="*/ 126581 w 386962"/>
              <a:gd name="connsiteY2" fmla="*/ 970487 h 1570224"/>
              <a:gd name="connsiteX3" fmla="*/ 0 w 386962"/>
              <a:gd name="connsiteY3" fmla="*/ 1570224 h 1570224"/>
              <a:gd name="connsiteX0" fmla="*/ 386962 w 386962"/>
              <a:gd name="connsiteY0" fmla="*/ 0 h 1570224"/>
              <a:gd name="connsiteX1" fmla="*/ 362049 w 386962"/>
              <a:gd name="connsiteY1" fmla="*/ 575128 h 1570224"/>
              <a:gd name="connsiteX2" fmla="*/ 126581 w 386962"/>
              <a:gd name="connsiteY2" fmla="*/ 970487 h 1570224"/>
              <a:gd name="connsiteX3" fmla="*/ 0 w 386962"/>
              <a:gd name="connsiteY3" fmla="*/ 1570224 h 1570224"/>
              <a:gd name="connsiteX0" fmla="*/ 437594 w 437594"/>
              <a:gd name="connsiteY0" fmla="*/ 0 h 1558927"/>
              <a:gd name="connsiteX1" fmla="*/ 412681 w 437594"/>
              <a:gd name="connsiteY1" fmla="*/ 575128 h 1558927"/>
              <a:gd name="connsiteX2" fmla="*/ 177213 w 437594"/>
              <a:gd name="connsiteY2" fmla="*/ 970487 h 1558927"/>
              <a:gd name="connsiteX3" fmla="*/ 0 w 437594"/>
              <a:gd name="connsiteY3" fmla="*/ 1558927 h 1558927"/>
              <a:gd name="connsiteX0" fmla="*/ 437594 w 437594"/>
              <a:gd name="connsiteY0" fmla="*/ 0 h 1558927"/>
              <a:gd name="connsiteX1" fmla="*/ 412681 w 437594"/>
              <a:gd name="connsiteY1" fmla="*/ 575128 h 1558927"/>
              <a:gd name="connsiteX2" fmla="*/ 189871 w 437594"/>
              <a:gd name="connsiteY2" fmla="*/ 936595 h 1558927"/>
              <a:gd name="connsiteX3" fmla="*/ 0 w 437594"/>
              <a:gd name="connsiteY3" fmla="*/ 1558927 h 1558927"/>
              <a:gd name="connsiteX0" fmla="*/ 437594 w 437594"/>
              <a:gd name="connsiteY0" fmla="*/ 0 h 1558927"/>
              <a:gd name="connsiteX1" fmla="*/ 412681 w 437594"/>
              <a:gd name="connsiteY1" fmla="*/ 575128 h 1558927"/>
              <a:gd name="connsiteX2" fmla="*/ 139240 w 437594"/>
              <a:gd name="connsiteY2" fmla="*/ 936595 h 1558927"/>
              <a:gd name="connsiteX3" fmla="*/ 0 w 437594"/>
              <a:gd name="connsiteY3" fmla="*/ 1558927 h 1558927"/>
              <a:gd name="connsiteX0" fmla="*/ 437594 w 437594"/>
              <a:gd name="connsiteY0" fmla="*/ 0 h 1558927"/>
              <a:gd name="connsiteX1" fmla="*/ 412681 w 437594"/>
              <a:gd name="connsiteY1" fmla="*/ 575128 h 1558927"/>
              <a:gd name="connsiteX2" fmla="*/ 164556 w 437594"/>
              <a:gd name="connsiteY2" fmla="*/ 970487 h 1558927"/>
              <a:gd name="connsiteX3" fmla="*/ 0 w 437594"/>
              <a:gd name="connsiteY3" fmla="*/ 1558927 h 1558927"/>
              <a:gd name="connsiteX0" fmla="*/ 437594 w 437594"/>
              <a:gd name="connsiteY0" fmla="*/ 0 h 1558927"/>
              <a:gd name="connsiteX1" fmla="*/ 387366 w 437594"/>
              <a:gd name="connsiteY1" fmla="*/ 563830 h 1558927"/>
              <a:gd name="connsiteX2" fmla="*/ 164556 w 437594"/>
              <a:gd name="connsiteY2" fmla="*/ 970487 h 1558927"/>
              <a:gd name="connsiteX3" fmla="*/ 0 w 437594"/>
              <a:gd name="connsiteY3" fmla="*/ 1558927 h 1558927"/>
              <a:gd name="connsiteX0" fmla="*/ 437594 w 437594"/>
              <a:gd name="connsiteY0" fmla="*/ 0 h 1558927"/>
              <a:gd name="connsiteX1" fmla="*/ 387366 w 437594"/>
              <a:gd name="connsiteY1" fmla="*/ 563830 h 1558927"/>
              <a:gd name="connsiteX2" fmla="*/ 151899 w 437594"/>
              <a:gd name="connsiteY2" fmla="*/ 1004379 h 1558927"/>
              <a:gd name="connsiteX3" fmla="*/ 0 w 437594"/>
              <a:gd name="connsiteY3" fmla="*/ 1558927 h 1558927"/>
              <a:gd name="connsiteX0" fmla="*/ 313219 w 397968"/>
              <a:gd name="connsiteY0" fmla="*/ 0 h 1360965"/>
              <a:gd name="connsiteX1" fmla="*/ 387366 w 397968"/>
              <a:gd name="connsiteY1" fmla="*/ 365868 h 1360965"/>
              <a:gd name="connsiteX2" fmla="*/ 151899 w 397968"/>
              <a:gd name="connsiteY2" fmla="*/ 806417 h 1360965"/>
              <a:gd name="connsiteX3" fmla="*/ 0 w 397968"/>
              <a:gd name="connsiteY3" fmla="*/ 1360965 h 1360965"/>
              <a:gd name="connsiteX0" fmla="*/ 313219 w 313219"/>
              <a:gd name="connsiteY0" fmla="*/ 0 h 1360965"/>
              <a:gd name="connsiteX1" fmla="*/ 254107 w 313219"/>
              <a:gd name="connsiteY1" fmla="*/ 594285 h 1360965"/>
              <a:gd name="connsiteX2" fmla="*/ 151899 w 313219"/>
              <a:gd name="connsiteY2" fmla="*/ 806417 h 1360965"/>
              <a:gd name="connsiteX3" fmla="*/ 0 w 313219"/>
              <a:gd name="connsiteY3" fmla="*/ 1360965 h 1360965"/>
              <a:gd name="connsiteX0" fmla="*/ 338249 w 338249"/>
              <a:gd name="connsiteY0" fmla="*/ 0 h 1360965"/>
              <a:gd name="connsiteX1" fmla="*/ 279137 w 338249"/>
              <a:gd name="connsiteY1" fmla="*/ 594285 h 1360965"/>
              <a:gd name="connsiteX2" fmla="*/ 25902 w 338249"/>
              <a:gd name="connsiteY2" fmla="*/ 882556 h 1360965"/>
              <a:gd name="connsiteX3" fmla="*/ 25030 w 338249"/>
              <a:gd name="connsiteY3" fmla="*/ 1360965 h 1360965"/>
              <a:gd name="connsiteX0" fmla="*/ 473129 w 473129"/>
              <a:gd name="connsiteY0" fmla="*/ 0 h 1391421"/>
              <a:gd name="connsiteX1" fmla="*/ 414017 w 473129"/>
              <a:gd name="connsiteY1" fmla="*/ 594285 h 1391421"/>
              <a:gd name="connsiteX2" fmla="*/ 160782 w 473129"/>
              <a:gd name="connsiteY2" fmla="*/ 882556 h 1391421"/>
              <a:gd name="connsiteX3" fmla="*/ 0 w 473129"/>
              <a:gd name="connsiteY3" fmla="*/ 1391421 h 1391421"/>
              <a:gd name="connsiteX0" fmla="*/ 473129 w 473129"/>
              <a:gd name="connsiteY0" fmla="*/ 0 h 1391421"/>
              <a:gd name="connsiteX1" fmla="*/ 414017 w 473129"/>
              <a:gd name="connsiteY1" fmla="*/ 594285 h 1391421"/>
              <a:gd name="connsiteX2" fmla="*/ 134130 w 473129"/>
              <a:gd name="connsiteY2" fmla="*/ 928240 h 1391421"/>
              <a:gd name="connsiteX3" fmla="*/ 0 w 473129"/>
              <a:gd name="connsiteY3" fmla="*/ 1391421 h 1391421"/>
              <a:gd name="connsiteX0" fmla="*/ 473129 w 473129"/>
              <a:gd name="connsiteY0" fmla="*/ 0 h 1391421"/>
              <a:gd name="connsiteX1" fmla="*/ 414017 w 473129"/>
              <a:gd name="connsiteY1" fmla="*/ 594285 h 1391421"/>
              <a:gd name="connsiteX2" fmla="*/ 134130 w 473129"/>
              <a:gd name="connsiteY2" fmla="*/ 928240 h 1391421"/>
              <a:gd name="connsiteX3" fmla="*/ 0 w 473129"/>
              <a:gd name="connsiteY3" fmla="*/ 1391421 h 1391421"/>
              <a:gd name="connsiteX0" fmla="*/ 528654 w 528654"/>
              <a:gd name="connsiteY0" fmla="*/ 0 h 1645218"/>
              <a:gd name="connsiteX1" fmla="*/ 469542 w 528654"/>
              <a:gd name="connsiteY1" fmla="*/ 594285 h 1645218"/>
              <a:gd name="connsiteX2" fmla="*/ 189655 w 528654"/>
              <a:gd name="connsiteY2" fmla="*/ 928240 h 1645218"/>
              <a:gd name="connsiteX3" fmla="*/ 0 w 528654"/>
              <a:gd name="connsiteY3" fmla="*/ 1645218 h 1645218"/>
              <a:gd name="connsiteX0" fmla="*/ 528654 w 528654"/>
              <a:gd name="connsiteY0" fmla="*/ 0 h 1645218"/>
              <a:gd name="connsiteX1" fmla="*/ 469542 w 528654"/>
              <a:gd name="connsiteY1" fmla="*/ 594285 h 1645218"/>
              <a:gd name="connsiteX2" fmla="*/ 180401 w 528654"/>
              <a:gd name="connsiteY2" fmla="*/ 1055138 h 1645218"/>
              <a:gd name="connsiteX3" fmla="*/ 0 w 528654"/>
              <a:gd name="connsiteY3" fmla="*/ 1645218 h 1645218"/>
              <a:gd name="connsiteX0" fmla="*/ 528654 w 528654"/>
              <a:gd name="connsiteY0" fmla="*/ 0 h 1645218"/>
              <a:gd name="connsiteX1" fmla="*/ 478796 w 528654"/>
              <a:gd name="connsiteY1" fmla="*/ 657734 h 1645218"/>
              <a:gd name="connsiteX2" fmla="*/ 180401 w 528654"/>
              <a:gd name="connsiteY2" fmla="*/ 1055138 h 1645218"/>
              <a:gd name="connsiteX3" fmla="*/ 0 w 528654"/>
              <a:gd name="connsiteY3" fmla="*/ 1645218 h 1645218"/>
              <a:gd name="connsiteX0" fmla="*/ 537908 w 537908"/>
              <a:gd name="connsiteY0" fmla="*/ 0 h 1550044"/>
              <a:gd name="connsiteX1" fmla="*/ 478796 w 537908"/>
              <a:gd name="connsiteY1" fmla="*/ 562560 h 1550044"/>
              <a:gd name="connsiteX2" fmla="*/ 180401 w 537908"/>
              <a:gd name="connsiteY2" fmla="*/ 959964 h 1550044"/>
              <a:gd name="connsiteX3" fmla="*/ 0 w 537908"/>
              <a:gd name="connsiteY3" fmla="*/ 1550044 h 15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908" h="1550044">
                <a:moveTo>
                  <a:pt x="537908" y="0"/>
                </a:moveTo>
                <a:cubicBezTo>
                  <a:pt x="513275" y="402916"/>
                  <a:pt x="529596" y="372060"/>
                  <a:pt x="478796" y="562560"/>
                </a:cubicBezTo>
                <a:cubicBezTo>
                  <a:pt x="409353" y="646465"/>
                  <a:pt x="238208" y="782658"/>
                  <a:pt x="180401" y="959964"/>
                </a:cubicBezTo>
                <a:cubicBezTo>
                  <a:pt x="111621" y="1122047"/>
                  <a:pt x="24891" y="1448046"/>
                  <a:pt x="0" y="1550044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2650" name="TextBox 79"/>
          <p:cNvSpPr txBox="1">
            <a:spLocks noChangeArrowheads="1"/>
          </p:cNvSpPr>
          <p:nvPr/>
        </p:nvSpPr>
        <p:spPr bwMode="auto">
          <a:xfrm>
            <a:off x="7963917" y="1376387"/>
            <a:ext cx="723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800">
                <a:solidFill>
                  <a:srgbClr val="000000"/>
                </a:solidFill>
                <a:ea typeface="MS PGothic" panose="020B0600070205080204" pitchFamily="34" charset="-128"/>
              </a:rPr>
              <a:t>175</a:t>
            </a:r>
          </a:p>
        </p:txBody>
      </p:sp>
      <p:sp>
        <p:nvSpPr>
          <p:cNvPr id="112651" name="TextBox 81"/>
          <p:cNvSpPr txBox="1">
            <a:spLocks noChangeArrowheads="1"/>
          </p:cNvSpPr>
          <p:nvPr/>
        </p:nvSpPr>
        <p:spPr bwMode="auto">
          <a:xfrm>
            <a:off x="2404492" y="1749450"/>
            <a:ext cx="601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800">
                <a:solidFill>
                  <a:srgbClr val="000000"/>
                </a:solidFill>
                <a:ea typeface="MS PGothic" panose="020B0600070205080204" pitchFamily="34" charset="-128"/>
              </a:rPr>
              <a:t>105</a:t>
            </a:r>
          </a:p>
        </p:txBody>
      </p:sp>
      <p:grpSp>
        <p:nvGrpSpPr>
          <p:cNvPr id="112652" name="Группа 15"/>
          <p:cNvGrpSpPr>
            <a:grpSpLocks/>
          </p:cNvGrpSpPr>
          <p:nvPr/>
        </p:nvGrpSpPr>
        <p:grpSpPr bwMode="auto">
          <a:xfrm>
            <a:off x="5874767" y="847039"/>
            <a:ext cx="3097212" cy="2463862"/>
            <a:chOff x="6519914" y="2173208"/>
            <a:chExt cx="2566986" cy="2016036"/>
          </a:xfrm>
        </p:grpSpPr>
        <p:grpSp>
          <p:nvGrpSpPr>
            <p:cNvPr id="112730" name="Группа 30"/>
            <p:cNvGrpSpPr>
              <a:grpSpLocks/>
            </p:cNvGrpSpPr>
            <p:nvPr/>
          </p:nvGrpSpPr>
          <p:grpSpPr bwMode="auto">
            <a:xfrm>
              <a:off x="6519914" y="2173208"/>
              <a:ext cx="2566986" cy="2016036"/>
              <a:chOff x="6497548" y="929009"/>
              <a:chExt cx="2567245" cy="2015824"/>
            </a:xfrm>
          </p:grpSpPr>
          <p:sp>
            <p:nvSpPr>
              <p:cNvPr id="91" name="Прямоугольник 31"/>
              <p:cNvSpPr/>
              <p:nvPr/>
            </p:nvSpPr>
            <p:spPr>
              <a:xfrm>
                <a:off x="6497548" y="1389374"/>
                <a:ext cx="2567245" cy="150533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0" hangingPunct="0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2733" name="Группа 3"/>
              <p:cNvGrpSpPr>
                <a:grpSpLocks/>
              </p:cNvGrpSpPr>
              <p:nvPr/>
            </p:nvGrpSpPr>
            <p:grpSpPr bwMode="auto">
              <a:xfrm>
                <a:off x="6516003" y="929009"/>
                <a:ext cx="2500104" cy="2015824"/>
                <a:chOff x="6516003" y="929009"/>
                <a:chExt cx="2500104" cy="2015824"/>
              </a:xfrm>
            </p:grpSpPr>
            <p:pic>
              <p:nvPicPr>
                <p:cNvPr id="93" name="Picture 18"/>
                <p:cNvPicPr>
                  <a:picLocks noChangeAspect="1" noChangeArrowheads="1"/>
                </p:cNvPicPr>
                <p:nvPr/>
              </p:nvPicPr>
              <p:blipFill rotWithShape="1">
                <a:blip r:embed="rId4"/>
                <a:srcRect l="4854" t="54" r="4205" b="1641"/>
                <a:stretch/>
              </p:blipFill>
              <p:spPr bwMode="auto">
                <a:xfrm>
                  <a:off x="6665979" y="1516659"/>
                  <a:ext cx="2350128" cy="1206606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2735" name="TextBox 3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943412" y="1501600"/>
                  <a:ext cx="1259965" cy="114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6000" tIns="0" rIns="36000" bIns="0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Давление, </a:t>
                  </a:r>
                  <a:r>
                    <a:rPr lang="ru-RU" altLang="ru-RU" sz="900" dirty="0" err="1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атм</a:t>
                  </a:r>
                  <a:endParaRPr lang="ru-RU" altLang="ru-RU" sz="900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73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7747916" y="2749163"/>
                  <a:ext cx="411043" cy="113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0" rIns="36000" bIns="0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Время</a:t>
                  </a:r>
                  <a:r>
                    <a:rPr lang="en-US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, </a:t>
                  </a:r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ч</a:t>
                  </a:r>
                </a:p>
              </p:txBody>
            </p:sp>
            <p:sp>
              <p:nvSpPr>
                <p:cNvPr id="112737" name="TextBox 36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6163504" y="2477534"/>
                  <a:ext cx="819798" cy="11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6000" tIns="0" rIns="36000" bIns="0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Дебит</a:t>
                  </a:r>
                  <a:r>
                    <a:rPr lang="en-US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, </a:t>
                  </a:r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м</a:t>
                  </a:r>
                  <a:r>
                    <a:rPr lang="ru-RU" sz="900" baseline="300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3</a:t>
                  </a:r>
                  <a:r>
                    <a:rPr 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/</a:t>
                  </a:r>
                  <a:r>
                    <a:rPr lang="ru-RU" sz="900" dirty="0" err="1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сут</a:t>
                  </a:r>
                  <a:endParaRPr lang="ru-RU" altLang="ru-RU" sz="1000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12731" name="TextBox 89"/>
            <p:cNvSpPr txBox="1">
              <a:spLocks noChangeArrowheads="1"/>
            </p:cNvSpPr>
            <p:nvPr/>
          </p:nvSpPr>
          <p:spPr bwMode="auto">
            <a:xfrm>
              <a:off x="7839113" y="3795087"/>
              <a:ext cx="601499" cy="20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000000"/>
                  </a:solidFill>
                  <a:ea typeface="MS PGothic" panose="020B0600070205080204" pitchFamily="34" charset="-128"/>
                </a:rPr>
                <a:t>0</a:t>
              </a:r>
              <a:endParaRPr lang="ru-RU" sz="100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12653" name="Группа 12"/>
          <p:cNvGrpSpPr>
            <a:grpSpLocks/>
          </p:cNvGrpSpPr>
          <p:nvPr/>
        </p:nvGrpSpPr>
        <p:grpSpPr bwMode="auto">
          <a:xfrm>
            <a:off x="102617" y="1473226"/>
            <a:ext cx="3192462" cy="1849437"/>
            <a:chOff x="555024" y="2847165"/>
            <a:chExt cx="2547938" cy="1524994"/>
          </a:xfrm>
        </p:grpSpPr>
        <p:grpSp>
          <p:nvGrpSpPr>
            <p:cNvPr id="112722" name="Группа 51"/>
            <p:cNvGrpSpPr>
              <a:grpSpLocks/>
            </p:cNvGrpSpPr>
            <p:nvPr/>
          </p:nvGrpSpPr>
          <p:grpSpPr bwMode="auto">
            <a:xfrm>
              <a:off x="555024" y="2847165"/>
              <a:ext cx="2547938" cy="1524994"/>
              <a:chOff x="154662" y="3241606"/>
              <a:chExt cx="2548343" cy="1525289"/>
            </a:xfrm>
          </p:grpSpPr>
          <p:sp>
            <p:nvSpPr>
              <p:cNvPr id="102" name="Прямоугольник 52"/>
              <p:cNvSpPr/>
              <p:nvPr/>
            </p:nvSpPr>
            <p:spPr>
              <a:xfrm>
                <a:off x="154662" y="3241606"/>
                <a:ext cx="2548343" cy="152528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0" hangingPunct="0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2725" name="Группа 2"/>
              <p:cNvGrpSpPr>
                <a:grpSpLocks/>
              </p:cNvGrpSpPr>
              <p:nvPr/>
            </p:nvGrpSpPr>
            <p:grpSpPr bwMode="auto">
              <a:xfrm>
                <a:off x="195328" y="3272026"/>
                <a:ext cx="2433790" cy="1466746"/>
                <a:chOff x="195328" y="3272026"/>
                <a:chExt cx="2433790" cy="1466746"/>
              </a:xfrm>
            </p:grpSpPr>
            <p:pic>
              <p:nvPicPr>
                <p:cNvPr id="112726" name="Picture 1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38" t="-2197" r="4243" b="1993"/>
                <a:stretch>
                  <a:fillRect/>
                </a:stretch>
              </p:blipFill>
              <p:spPr bwMode="auto">
                <a:xfrm>
                  <a:off x="374135" y="3360216"/>
                  <a:ext cx="2254983" cy="12738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2727" name="TextBox 5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117114" y="3584468"/>
                  <a:ext cx="739092" cy="114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Давление, </a:t>
                  </a:r>
                  <a:r>
                    <a:rPr lang="ru-RU" altLang="ru-RU" sz="900" dirty="0" err="1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атм</a:t>
                  </a:r>
                  <a:endParaRPr lang="ru-RU" altLang="ru-RU" sz="900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728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1251548" y="4624548"/>
                  <a:ext cx="337808" cy="1142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Время</a:t>
                  </a:r>
                  <a:r>
                    <a:rPr lang="en-US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, </a:t>
                  </a:r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ч</a:t>
                  </a:r>
                </a:p>
              </p:txBody>
            </p:sp>
            <p:sp>
              <p:nvSpPr>
                <p:cNvPr id="112729" name="TextBox 57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8080" y="4360457"/>
                  <a:ext cx="560632" cy="11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Дебит</a:t>
                  </a:r>
                  <a:r>
                    <a:rPr lang="en-US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, </a:t>
                  </a:r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м</a:t>
                  </a:r>
                  <a:r>
                    <a:rPr lang="ru-RU" sz="900" baseline="300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3</a:t>
                  </a:r>
                  <a:r>
                    <a:rPr 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/</a:t>
                  </a:r>
                  <a:r>
                    <a:rPr lang="ru-RU" sz="900" dirty="0" err="1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сут</a:t>
                  </a:r>
                  <a:endParaRPr lang="ru-RU" sz="900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12723" name="TextBox 100"/>
            <p:cNvSpPr txBox="1">
              <a:spLocks noChangeArrowheads="1"/>
            </p:cNvSpPr>
            <p:nvPr/>
          </p:nvSpPr>
          <p:spPr bwMode="auto">
            <a:xfrm>
              <a:off x="1684173" y="3820811"/>
              <a:ext cx="600686" cy="20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000">
                  <a:solidFill>
                    <a:srgbClr val="000000"/>
                  </a:solidFill>
                  <a:ea typeface="MS PGothic" panose="020B0600070205080204" pitchFamily="34" charset="-128"/>
                </a:rPr>
                <a:t>50</a:t>
              </a:r>
            </a:p>
          </p:txBody>
        </p:sp>
      </p:grpSp>
      <p:grpSp>
        <p:nvGrpSpPr>
          <p:cNvPr id="112654" name="Группа 14"/>
          <p:cNvGrpSpPr>
            <a:grpSpLocks/>
          </p:cNvGrpSpPr>
          <p:nvPr/>
        </p:nvGrpSpPr>
        <p:grpSpPr bwMode="auto">
          <a:xfrm>
            <a:off x="238760" y="5037162"/>
            <a:ext cx="3243644" cy="1778000"/>
            <a:chOff x="1108229" y="4451349"/>
            <a:chExt cx="2755027" cy="1574879"/>
          </a:xfrm>
        </p:grpSpPr>
        <p:grpSp>
          <p:nvGrpSpPr>
            <p:cNvPr id="112712" name="Группа 44"/>
            <p:cNvGrpSpPr>
              <a:grpSpLocks/>
            </p:cNvGrpSpPr>
            <p:nvPr/>
          </p:nvGrpSpPr>
          <p:grpSpPr bwMode="auto">
            <a:xfrm>
              <a:off x="1108229" y="4451349"/>
              <a:ext cx="2620191" cy="1574879"/>
              <a:chOff x="1108204" y="4835587"/>
              <a:chExt cx="2620569" cy="1574820"/>
            </a:xfrm>
          </p:grpSpPr>
          <p:sp>
            <p:nvSpPr>
              <p:cNvPr id="114" name="Прямоугольник 45"/>
              <p:cNvSpPr/>
              <p:nvPr/>
            </p:nvSpPr>
            <p:spPr>
              <a:xfrm>
                <a:off x="1111226" y="4835587"/>
                <a:ext cx="2617547" cy="157482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0" hangingPunct="0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2717" name="Группа 1"/>
              <p:cNvGrpSpPr>
                <a:grpSpLocks/>
              </p:cNvGrpSpPr>
              <p:nvPr/>
            </p:nvGrpSpPr>
            <p:grpSpPr bwMode="auto">
              <a:xfrm>
                <a:off x="1108204" y="4914408"/>
                <a:ext cx="2569793" cy="1469663"/>
                <a:chOff x="1108204" y="4914408"/>
                <a:chExt cx="2569793" cy="1469663"/>
              </a:xfrm>
            </p:grpSpPr>
            <p:pic>
              <p:nvPicPr>
                <p:cNvPr id="112718" name="Picture 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61" t="-496" r="4556" b="-731"/>
                <a:stretch>
                  <a:fillRect/>
                </a:stretch>
              </p:blipFill>
              <p:spPr bwMode="auto">
                <a:xfrm>
                  <a:off x="1285693" y="4941640"/>
                  <a:ext cx="2392304" cy="1292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2719" name="TextBox 48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812734" y="5209878"/>
                  <a:ext cx="708589" cy="1176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Давление, </a:t>
                  </a:r>
                  <a:r>
                    <a:rPr lang="ru-RU" altLang="ru-RU" sz="900" dirty="0" err="1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атм</a:t>
                  </a:r>
                  <a:endParaRPr lang="ru-RU" altLang="ru-RU" sz="900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720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2258339" y="6233047"/>
                  <a:ext cx="359496" cy="1226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Время</a:t>
                  </a:r>
                  <a:r>
                    <a:rPr lang="en-US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, </a:t>
                  </a:r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ч</a:t>
                  </a:r>
                </a:p>
              </p:txBody>
            </p:sp>
            <p:sp>
              <p:nvSpPr>
                <p:cNvPr id="112721" name="TextBox 50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879112" y="5973381"/>
                  <a:ext cx="668866" cy="152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lnSpc>
                      <a:spcPts val="700"/>
                    </a:lnSpc>
                  </a:pPr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Приемистость</a:t>
                  </a:r>
                  <a:r>
                    <a:rPr lang="en-US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, </a:t>
                  </a:r>
                  <a:r>
                    <a:rPr lang="ru-RU" alt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м</a:t>
                  </a:r>
                  <a:r>
                    <a:rPr lang="ru-RU" sz="900" baseline="300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3</a:t>
                  </a:r>
                  <a:r>
                    <a:rPr lang="ru-RU" sz="900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/</a:t>
                  </a:r>
                  <a:r>
                    <a:rPr lang="ru-RU" sz="900" dirty="0" err="1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сут</a:t>
                  </a:r>
                  <a:endParaRPr lang="ru-RU" sz="900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12713" name="TextBox 110"/>
            <p:cNvSpPr txBox="1">
              <a:spLocks noChangeArrowheads="1"/>
            </p:cNvSpPr>
            <p:nvPr/>
          </p:nvSpPr>
          <p:spPr bwMode="auto">
            <a:xfrm>
              <a:off x="1858587" y="5467632"/>
              <a:ext cx="600686" cy="218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000">
                  <a:solidFill>
                    <a:srgbClr val="000000"/>
                  </a:solidFill>
                  <a:ea typeface="MS PGothic" panose="020B0600070205080204" pitchFamily="34" charset="-128"/>
                </a:rPr>
                <a:t>240</a:t>
              </a:r>
              <a:r>
                <a:rPr lang="en-US" sz="1000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endParaRPr lang="ru-RU" sz="100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2714" name="TextBox 111"/>
            <p:cNvSpPr txBox="1">
              <a:spLocks noChangeArrowheads="1"/>
            </p:cNvSpPr>
            <p:nvPr/>
          </p:nvSpPr>
          <p:spPr bwMode="auto">
            <a:xfrm>
              <a:off x="2469565" y="5533471"/>
              <a:ext cx="600686" cy="218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000">
                  <a:solidFill>
                    <a:srgbClr val="000000"/>
                  </a:solidFill>
                  <a:ea typeface="MS PGothic" panose="020B0600070205080204" pitchFamily="34" charset="-128"/>
                </a:rPr>
                <a:t>320</a:t>
              </a:r>
            </a:p>
          </p:txBody>
        </p:sp>
        <p:sp>
          <p:nvSpPr>
            <p:cNvPr id="112715" name="TextBox 112"/>
            <p:cNvSpPr txBox="1">
              <a:spLocks noChangeArrowheads="1"/>
            </p:cNvSpPr>
            <p:nvPr/>
          </p:nvSpPr>
          <p:spPr bwMode="auto">
            <a:xfrm>
              <a:off x="3262570" y="5619853"/>
              <a:ext cx="600686" cy="218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000">
                  <a:solidFill>
                    <a:srgbClr val="000000"/>
                  </a:solidFill>
                  <a:ea typeface="MS PGothic" panose="020B0600070205080204" pitchFamily="34" charset="-128"/>
                </a:rPr>
                <a:t>400</a:t>
              </a:r>
              <a:r>
                <a:rPr lang="en-US" sz="800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endParaRPr lang="ru-RU" sz="80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24" name="ПРЯМАЯ1"/>
          <p:cNvGrpSpPr>
            <a:grpSpLocks/>
          </p:cNvGrpSpPr>
          <p:nvPr/>
        </p:nvGrpSpPr>
        <p:grpSpPr bwMode="auto">
          <a:xfrm>
            <a:off x="435992" y="5261000"/>
            <a:ext cx="2817812" cy="611187"/>
            <a:chOff x="559293" y="1589103"/>
            <a:chExt cx="7963270" cy="1809207"/>
          </a:xfrm>
        </p:grpSpPr>
        <p:sp>
          <p:nvSpPr>
            <p:cNvPr id="125" name="Полилиния 80"/>
            <p:cNvSpPr/>
            <p:nvPr/>
          </p:nvSpPr>
          <p:spPr>
            <a:xfrm>
              <a:off x="559293" y="2749814"/>
              <a:ext cx="1659950" cy="18797"/>
            </a:xfrm>
            <a:custGeom>
              <a:avLst/>
              <a:gdLst>
                <a:gd name="connsiteX0" fmla="*/ 0 w 1660200"/>
                <a:gd name="connsiteY0" fmla="*/ 0 h 18011"/>
                <a:gd name="connsiteX1" fmla="*/ 1384917 w 1660200"/>
                <a:gd name="connsiteY1" fmla="*/ 17755 h 18011"/>
                <a:gd name="connsiteX2" fmla="*/ 1660124 w 1660200"/>
                <a:gd name="connsiteY2" fmla="*/ 8877 h 1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0200" h="18011">
                  <a:moveTo>
                    <a:pt x="0" y="0"/>
                  </a:moveTo>
                  <a:lnTo>
                    <a:pt x="1384917" y="17755"/>
                  </a:lnTo>
                  <a:cubicBezTo>
                    <a:pt x="1661604" y="19234"/>
                    <a:pt x="1660864" y="14055"/>
                    <a:pt x="1660124" y="8877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prstClr val="white"/>
                </a:solidFill>
              </a:endParaRPr>
            </a:p>
          </p:txBody>
        </p:sp>
        <p:sp>
          <p:nvSpPr>
            <p:cNvPr id="126" name="Полилиния 81"/>
            <p:cNvSpPr/>
            <p:nvPr/>
          </p:nvSpPr>
          <p:spPr>
            <a:xfrm>
              <a:off x="2219243" y="2336281"/>
              <a:ext cx="1525359" cy="422932"/>
            </a:xfrm>
            <a:custGeom>
              <a:avLst/>
              <a:gdLst>
                <a:gd name="connsiteX0" fmla="*/ 1972 w 1528932"/>
                <a:gd name="connsiteY0" fmla="*/ 426128 h 426128"/>
                <a:gd name="connsiteX1" fmla="*/ 1972 w 1528932"/>
                <a:gd name="connsiteY1" fmla="*/ 346229 h 426128"/>
                <a:gd name="connsiteX2" fmla="*/ 1972 w 1528932"/>
                <a:gd name="connsiteY2" fmla="*/ 284086 h 426128"/>
                <a:gd name="connsiteX3" fmla="*/ 28605 w 1528932"/>
                <a:gd name="connsiteY3" fmla="*/ 195309 h 426128"/>
                <a:gd name="connsiteX4" fmla="*/ 46361 w 1528932"/>
                <a:gd name="connsiteY4" fmla="*/ 124288 h 426128"/>
                <a:gd name="connsiteX5" fmla="*/ 81872 w 1528932"/>
                <a:gd name="connsiteY5" fmla="*/ 88777 h 426128"/>
                <a:gd name="connsiteX6" fmla="*/ 161771 w 1528932"/>
                <a:gd name="connsiteY6" fmla="*/ 79899 h 426128"/>
                <a:gd name="connsiteX7" fmla="*/ 241670 w 1528932"/>
                <a:gd name="connsiteY7" fmla="*/ 62144 h 426128"/>
                <a:gd name="connsiteX8" fmla="*/ 845351 w 1528932"/>
                <a:gd name="connsiteY8" fmla="*/ 26633 h 426128"/>
                <a:gd name="connsiteX9" fmla="*/ 1528932 w 1528932"/>
                <a:gd name="connsiteY9" fmla="*/ 0 h 426128"/>
                <a:gd name="connsiteX0" fmla="*/ 1972 w 1528932"/>
                <a:gd name="connsiteY0" fmla="*/ 426128 h 426128"/>
                <a:gd name="connsiteX1" fmla="*/ 1972 w 1528932"/>
                <a:gd name="connsiteY1" fmla="*/ 346229 h 426128"/>
                <a:gd name="connsiteX2" fmla="*/ 1972 w 1528932"/>
                <a:gd name="connsiteY2" fmla="*/ 284086 h 426128"/>
                <a:gd name="connsiteX3" fmla="*/ 28605 w 1528932"/>
                <a:gd name="connsiteY3" fmla="*/ 195309 h 426128"/>
                <a:gd name="connsiteX4" fmla="*/ 46361 w 1528932"/>
                <a:gd name="connsiteY4" fmla="*/ 124288 h 426128"/>
                <a:gd name="connsiteX5" fmla="*/ 81872 w 1528932"/>
                <a:gd name="connsiteY5" fmla="*/ 88777 h 426128"/>
                <a:gd name="connsiteX6" fmla="*/ 241670 w 1528932"/>
                <a:gd name="connsiteY6" fmla="*/ 62144 h 426128"/>
                <a:gd name="connsiteX7" fmla="*/ 845351 w 1528932"/>
                <a:gd name="connsiteY7" fmla="*/ 26633 h 426128"/>
                <a:gd name="connsiteX8" fmla="*/ 1528932 w 1528932"/>
                <a:gd name="connsiteY8" fmla="*/ 0 h 426128"/>
                <a:gd name="connsiteX0" fmla="*/ 1972 w 1528932"/>
                <a:gd name="connsiteY0" fmla="*/ 426128 h 426128"/>
                <a:gd name="connsiteX1" fmla="*/ 1972 w 1528932"/>
                <a:gd name="connsiteY1" fmla="*/ 346229 h 426128"/>
                <a:gd name="connsiteX2" fmla="*/ 1972 w 1528932"/>
                <a:gd name="connsiteY2" fmla="*/ 284086 h 426128"/>
                <a:gd name="connsiteX3" fmla="*/ 28605 w 1528932"/>
                <a:gd name="connsiteY3" fmla="*/ 195309 h 426128"/>
                <a:gd name="connsiteX4" fmla="*/ 46361 w 1528932"/>
                <a:gd name="connsiteY4" fmla="*/ 124288 h 426128"/>
                <a:gd name="connsiteX5" fmla="*/ 241670 w 1528932"/>
                <a:gd name="connsiteY5" fmla="*/ 62144 h 426128"/>
                <a:gd name="connsiteX6" fmla="*/ 845351 w 1528932"/>
                <a:gd name="connsiteY6" fmla="*/ 26633 h 426128"/>
                <a:gd name="connsiteX7" fmla="*/ 1528932 w 1528932"/>
                <a:gd name="connsiteY7" fmla="*/ 0 h 426128"/>
                <a:gd name="connsiteX0" fmla="*/ 1972 w 1528932"/>
                <a:gd name="connsiteY0" fmla="*/ 426128 h 426128"/>
                <a:gd name="connsiteX1" fmla="*/ 1972 w 1528932"/>
                <a:gd name="connsiteY1" fmla="*/ 346229 h 426128"/>
                <a:gd name="connsiteX2" fmla="*/ 1972 w 1528932"/>
                <a:gd name="connsiteY2" fmla="*/ 284086 h 426128"/>
                <a:gd name="connsiteX3" fmla="*/ 28605 w 1528932"/>
                <a:gd name="connsiteY3" fmla="*/ 195309 h 426128"/>
                <a:gd name="connsiteX4" fmla="*/ 241670 w 1528932"/>
                <a:gd name="connsiteY4" fmla="*/ 62144 h 426128"/>
                <a:gd name="connsiteX5" fmla="*/ 845351 w 1528932"/>
                <a:gd name="connsiteY5" fmla="*/ 26633 h 426128"/>
                <a:gd name="connsiteX6" fmla="*/ 1528932 w 1528932"/>
                <a:gd name="connsiteY6" fmla="*/ 0 h 426128"/>
                <a:gd name="connsiteX0" fmla="*/ 17756 w 1544716"/>
                <a:gd name="connsiteY0" fmla="*/ 426128 h 426128"/>
                <a:gd name="connsiteX1" fmla="*/ 17756 w 1544716"/>
                <a:gd name="connsiteY1" fmla="*/ 346229 h 426128"/>
                <a:gd name="connsiteX2" fmla="*/ 17756 w 1544716"/>
                <a:gd name="connsiteY2" fmla="*/ 284086 h 426128"/>
                <a:gd name="connsiteX3" fmla="*/ 257454 w 1544716"/>
                <a:gd name="connsiteY3" fmla="*/ 62144 h 426128"/>
                <a:gd name="connsiteX4" fmla="*/ 861135 w 1544716"/>
                <a:gd name="connsiteY4" fmla="*/ 26633 h 426128"/>
                <a:gd name="connsiteX5" fmla="*/ 1544716 w 1544716"/>
                <a:gd name="connsiteY5" fmla="*/ 0 h 426128"/>
                <a:gd name="connsiteX0" fmla="*/ -1 w 1526959"/>
                <a:gd name="connsiteY0" fmla="*/ 426128 h 426128"/>
                <a:gd name="connsiteX1" fmla="*/ -1 w 1526959"/>
                <a:gd name="connsiteY1" fmla="*/ 346229 h 426128"/>
                <a:gd name="connsiteX2" fmla="*/ 239697 w 1526959"/>
                <a:gd name="connsiteY2" fmla="*/ 62144 h 426128"/>
                <a:gd name="connsiteX3" fmla="*/ 843378 w 1526959"/>
                <a:gd name="connsiteY3" fmla="*/ 26633 h 426128"/>
                <a:gd name="connsiteX4" fmla="*/ 1526959 w 1526959"/>
                <a:gd name="connsiteY4" fmla="*/ 0 h 426128"/>
                <a:gd name="connsiteX0" fmla="*/ -1 w 1526959"/>
                <a:gd name="connsiteY0" fmla="*/ 426128 h 426128"/>
                <a:gd name="connsiteX1" fmla="*/ 47116 w 1526959"/>
                <a:gd name="connsiteY1" fmla="*/ 184290 h 426128"/>
                <a:gd name="connsiteX2" fmla="*/ 239697 w 1526959"/>
                <a:gd name="connsiteY2" fmla="*/ 62144 h 426128"/>
                <a:gd name="connsiteX3" fmla="*/ 843378 w 1526959"/>
                <a:gd name="connsiteY3" fmla="*/ 26633 h 426128"/>
                <a:gd name="connsiteX4" fmla="*/ 1526959 w 1526959"/>
                <a:gd name="connsiteY4" fmla="*/ 0 h 426128"/>
                <a:gd name="connsiteX0" fmla="*/ -1 w 1526959"/>
                <a:gd name="connsiteY0" fmla="*/ 426128 h 426128"/>
                <a:gd name="connsiteX1" fmla="*/ 47116 w 1526959"/>
                <a:gd name="connsiteY1" fmla="*/ 184290 h 426128"/>
                <a:gd name="connsiteX2" fmla="*/ 239697 w 1526959"/>
                <a:gd name="connsiteY2" fmla="*/ 62144 h 426128"/>
                <a:gd name="connsiteX3" fmla="*/ 843378 w 1526959"/>
                <a:gd name="connsiteY3" fmla="*/ 26633 h 426128"/>
                <a:gd name="connsiteX4" fmla="*/ 1526959 w 1526959"/>
                <a:gd name="connsiteY4" fmla="*/ 0 h 4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959" h="426128">
                  <a:moveTo>
                    <a:pt x="-1" y="426128"/>
                  </a:moveTo>
                  <a:cubicBezTo>
                    <a:pt x="15705" y="345515"/>
                    <a:pt x="7166" y="244954"/>
                    <a:pt x="47116" y="184290"/>
                  </a:cubicBezTo>
                  <a:cubicBezTo>
                    <a:pt x="87066" y="123626"/>
                    <a:pt x="106987" y="88420"/>
                    <a:pt x="239697" y="62144"/>
                  </a:cubicBezTo>
                  <a:cubicBezTo>
                    <a:pt x="372407" y="35868"/>
                    <a:pt x="843378" y="26633"/>
                    <a:pt x="843378" y="26633"/>
                  </a:cubicBezTo>
                  <a:lnTo>
                    <a:pt x="15269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prstClr val="white"/>
                </a:solidFill>
              </a:endParaRPr>
            </a:p>
          </p:txBody>
        </p:sp>
        <p:sp>
          <p:nvSpPr>
            <p:cNvPr id="127" name="Полилиния 82"/>
            <p:cNvSpPr/>
            <p:nvPr/>
          </p:nvSpPr>
          <p:spPr>
            <a:xfrm>
              <a:off x="4233612" y="1927448"/>
              <a:ext cx="1422174" cy="1437968"/>
            </a:xfrm>
            <a:custGeom>
              <a:avLst/>
              <a:gdLst>
                <a:gd name="connsiteX0" fmla="*/ 9042 w 1420592"/>
                <a:gd name="connsiteY0" fmla="*/ 1438183 h 1438183"/>
                <a:gd name="connsiteX1" fmla="*/ 9042 w 1420592"/>
                <a:gd name="connsiteY1" fmla="*/ 1029810 h 1438183"/>
                <a:gd name="connsiteX2" fmla="*/ 165 w 1420592"/>
                <a:gd name="connsiteY2" fmla="*/ 497150 h 1438183"/>
                <a:gd name="connsiteX3" fmla="*/ 17920 w 1420592"/>
                <a:gd name="connsiteY3" fmla="*/ 337352 h 1438183"/>
                <a:gd name="connsiteX4" fmla="*/ 71186 w 1420592"/>
                <a:gd name="connsiteY4" fmla="*/ 230820 h 1438183"/>
                <a:gd name="connsiteX5" fmla="*/ 177718 w 1420592"/>
                <a:gd name="connsiteY5" fmla="*/ 159798 h 1438183"/>
                <a:gd name="connsiteX6" fmla="*/ 603846 w 1420592"/>
                <a:gd name="connsiteY6" fmla="*/ 62144 h 1438183"/>
                <a:gd name="connsiteX7" fmla="*/ 1420592 w 1420592"/>
                <a:gd name="connsiteY7" fmla="*/ 0 h 1438183"/>
                <a:gd name="connsiteX0" fmla="*/ 9042 w 1420592"/>
                <a:gd name="connsiteY0" fmla="*/ 1438183 h 1438183"/>
                <a:gd name="connsiteX1" fmla="*/ 9042 w 1420592"/>
                <a:gd name="connsiteY1" fmla="*/ 1029810 h 1438183"/>
                <a:gd name="connsiteX2" fmla="*/ 165 w 1420592"/>
                <a:gd name="connsiteY2" fmla="*/ 497150 h 1438183"/>
                <a:gd name="connsiteX3" fmla="*/ 17920 w 1420592"/>
                <a:gd name="connsiteY3" fmla="*/ 337352 h 1438183"/>
                <a:gd name="connsiteX4" fmla="*/ 71186 w 1420592"/>
                <a:gd name="connsiteY4" fmla="*/ 230820 h 1438183"/>
                <a:gd name="connsiteX5" fmla="*/ 177718 w 1420592"/>
                <a:gd name="connsiteY5" fmla="*/ 159798 h 1438183"/>
                <a:gd name="connsiteX6" fmla="*/ 603846 w 1420592"/>
                <a:gd name="connsiteY6" fmla="*/ 62144 h 1438183"/>
                <a:gd name="connsiteX7" fmla="*/ 1420592 w 1420592"/>
                <a:gd name="connsiteY7" fmla="*/ 0 h 1438183"/>
                <a:gd name="connsiteX0" fmla="*/ 9042 w 1420592"/>
                <a:gd name="connsiteY0" fmla="*/ 1438183 h 1438183"/>
                <a:gd name="connsiteX1" fmla="*/ 9042 w 1420592"/>
                <a:gd name="connsiteY1" fmla="*/ 1029810 h 1438183"/>
                <a:gd name="connsiteX2" fmla="*/ 165 w 1420592"/>
                <a:gd name="connsiteY2" fmla="*/ 497150 h 1438183"/>
                <a:gd name="connsiteX3" fmla="*/ 17920 w 1420592"/>
                <a:gd name="connsiteY3" fmla="*/ 337352 h 1438183"/>
                <a:gd name="connsiteX4" fmla="*/ 71186 w 1420592"/>
                <a:gd name="connsiteY4" fmla="*/ 230820 h 1438183"/>
                <a:gd name="connsiteX5" fmla="*/ 603846 w 1420592"/>
                <a:gd name="connsiteY5" fmla="*/ 62144 h 1438183"/>
                <a:gd name="connsiteX6" fmla="*/ 1420592 w 1420592"/>
                <a:gd name="connsiteY6" fmla="*/ 0 h 1438183"/>
                <a:gd name="connsiteX0" fmla="*/ 13590 w 1425140"/>
                <a:gd name="connsiteY0" fmla="*/ 1438183 h 1438183"/>
                <a:gd name="connsiteX1" fmla="*/ 13590 w 1425140"/>
                <a:gd name="connsiteY1" fmla="*/ 1029810 h 1438183"/>
                <a:gd name="connsiteX2" fmla="*/ 4713 w 1425140"/>
                <a:gd name="connsiteY2" fmla="*/ 497150 h 1438183"/>
                <a:gd name="connsiteX3" fmla="*/ 22468 w 1425140"/>
                <a:gd name="connsiteY3" fmla="*/ 337352 h 1438183"/>
                <a:gd name="connsiteX4" fmla="*/ 230544 w 1425140"/>
                <a:gd name="connsiteY4" fmla="*/ 139284 h 1438183"/>
                <a:gd name="connsiteX5" fmla="*/ 608394 w 1425140"/>
                <a:gd name="connsiteY5" fmla="*/ 62144 h 1438183"/>
                <a:gd name="connsiteX6" fmla="*/ 1425140 w 1425140"/>
                <a:gd name="connsiteY6" fmla="*/ 0 h 1438183"/>
                <a:gd name="connsiteX0" fmla="*/ 10402 w 1421952"/>
                <a:gd name="connsiteY0" fmla="*/ 1438183 h 1438183"/>
                <a:gd name="connsiteX1" fmla="*/ 10402 w 1421952"/>
                <a:gd name="connsiteY1" fmla="*/ 1029810 h 1438183"/>
                <a:gd name="connsiteX2" fmla="*/ 1525 w 1421952"/>
                <a:gd name="connsiteY2" fmla="*/ 497150 h 1438183"/>
                <a:gd name="connsiteX3" fmla="*/ 46204 w 1421952"/>
                <a:gd name="connsiteY3" fmla="*/ 288066 h 1438183"/>
                <a:gd name="connsiteX4" fmla="*/ 227356 w 1421952"/>
                <a:gd name="connsiteY4" fmla="*/ 139284 h 1438183"/>
                <a:gd name="connsiteX5" fmla="*/ 605206 w 1421952"/>
                <a:gd name="connsiteY5" fmla="*/ 62144 h 1438183"/>
                <a:gd name="connsiteX6" fmla="*/ 1421952 w 1421952"/>
                <a:gd name="connsiteY6" fmla="*/ 0 h 143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1952" h="1438183">
                  <a:moveTo>
                    <a:pt x="10402" y="1438183"/>
                  </a:moveTo>
                  <a:cubicBezTo>
                    <a:pt x="11142" y="1312416"/>
                    <a:pt x="11882" y="1186649"/>
                    <a:pt x="10402" y="1029810"/>
                  </a:cubicBezTo>
                  <a:cubicBezTo>
                    <a:pt x="8922" y="872971"/>
                    <a:pt x="-4442" y="620774"/>
                    <a:pt x="1525" y="497150"/>
                  </a:cubicBezTo>
                  <a:cubicBezTo>
                    <a:pt x="7492" y="373526"/>
                    <a:pt x="8566" y="347710"/>
                    <a:pt x="46204" y="288066"/>
                  </a:cubicBezTo>
                  <a:cubicBezTo>
                    <a:pt x="83842" y="228422"/>
                    <a:pt x="134189" y="176938"/>
                    <a:pt x="227356" y="139284"/>
                  </a:cubicBezTo>
                  <a:cubicBezTo>
                    <a:pt x="320523" y="101630"/>
                    <a:pt x="380305" y="100614"/>
                    <a:pt x="605206" y="62144"/>
                  </a:cubicBezTo>
                  <a:cubicBezTo>
                    <a:pt x="812352" y="35511"/>
                    <a:pt x="1117152" y="17755"/>
                    <a:pt x="1421952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prstClr val="white"/>
                </a:solidFill>
              </a:endParaRPr>
            </a:p>
          </p:txBody>
        </p:sp>
        <p:sp>
          <p:nvSpPr>
            <p:cNvPr id="128" name="Полилиния 83"/>
            <p:cNvSpPr/>
            <p:nvPr/>
          </p:nvSpPr>
          <p:spPr>
            <a:xfrm>
              <a:off x="5619896" y="1927448"/>
              <a:ext cx="1525359" cy="1466164"/>
            </a:xfrm>
            <a:custGeom>
              <a:avLst/>
              <a:gdLst>
                <a:gd name="connsiteX0" fmla="*/ 9647 w 1527728"/>
                <a:gd name="connsiteY0" fmla="*/ 0 h 1464816"/>
                <a:gd name="connsiteX1" fmla="*/ 9647 w 1527728"/>
                <a:gd name="connsiteY1" fmla="*/ 674703 h 1464816"/>
                <a:gd name="connsiteX2" fmla="*/ 45157 w 1527728"/>
                <a:gd name="connsiteY2" fmla="*/ 1198486 h 1464816"/>
                <a:gd name="connsiteX3" fmla="*/ 480163 w 1527728"/>
                <a:gd name="connsiteY3" fmla="*/ 1367162 h 1464816"/>
                <a:gd name="connsiteX4" fmla="*/ 1527728 w 1527728"/>
                <a:gd name="connsiteY4" fmla="*/ 1464816 h 1464816"/>
                <a:gd name="connsiteX0" fmla="*/ 6340 w 1524421"/>
                <a:gd name="connsiteY0" fmla="*/ 0 h 1464816"/>
                <a:gd name="connsiteX1" fmla="*/ 6340 w 1524421"/>
                <a:gd name="connsiteY1" fmla="*/ 674703 h 1464816"/>
                <a:gd name="connsiteX2" fmla="*/ 82234 w 1524421"/>
                <a:gd name="connsiteY2" fmla="*/ 1205529 h 1464816"/>
                <a:gd name="connsiteX3" fmla="*/ 476856 w 1524421"/>
                <a:gd name="connsiteY3" fmla="*/ 1367162 h 1464816"/>
                <a:gd name="connsiteX4" fmla="*/ 1524421 w 1524421"/>
                <a:gd name="connsiteY4" fmla="*/ 1464816 h 146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421" h="1464816">
                  <a:moveTo>
                    <a:pt x="6340" y="0"/>
                  </a:moveTo>
                  <a:cubicBezTo>
                    <a:pt x="3381" y="237477"/>
                    <a:pt x="-6309" y="473782"/>
                    <a:pt x="6340" y="674703"/>
                  </a:cubicBezTo>
                  <a:cubicBezTo>
                    <a:pt x="18989" y="875625"/>
                    <a:pt x="3815" y="1090119"/>
                    <a:pt x="82234" y="1205529"/>
                  </a:cubicBezTo>
                  <a:cubicBezTo>
                    <a:pt x="160653" y="1320939"/>
                    <a:pt x="229761" y="1322774"/>
                    <a:pt x="476856" y="1367162"/>
                  </a:cubicBezTo>
                  <a:cubicBezTo>
                    <a:pt x="723951" y="1411550"/>
                    <a:pt x="1124186" y="1438183"/>
                    <a:pt x="1524421" y="1464816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prstClr val="white"/>
                </a:solidFill>
              </a:endParaRPr>
            </a:p>
          </p:txBody>
        </p:sp>
        <p:sp>
          <p:nvSpPr>
            <p:cNvPr id="129" name="Полилиния 84"/>
            <p:cNvSpPr/>
            <p:nvPr/>
          </p:nvSpPr>
          <p:spPr>
            <a:xfrm>
              <a:off x="8132252" y="1589103"/>
              <a:ext cx="390311" cy="1687027"/>
            </a:xfrm>
            <a:custGeom>
              <a:avLst/>
              <a:gdLst>
                <a:gd name="connsiteX0" fmla="*/ 657 w 391274"/>
                <a:gd name="connsiteY0" fmla="*/ 0 h 1686757"/>
                <a:gd name="connsiteX1" fmla="*/ 657 w 391274"/>
                <a:gd name="connsiteY1" fmla="*/ 514905 h 1686757"/>
                <a:gd name="connsiteX2" fmla="*/ 9534 w 391274"/>
                <a:gd name="connsiteY2" fmla="*/ 976544 h 1686757"/>
                <a:gd name="connsiteX3" fmla="*/ 27290 w 391274"/>
                <a:gd name="connsiteY3" fmla="*/ 1376039 h 1686757"/>
                <a:gd name="connsiteX4" fmla="*/ 71678 w 391274"/>
                <a:gd name="connsiteY4" fmla="*/ 1544714 h 1686757"/>
                <a:gd name="connsiteX5" fmla="*/ 142699 w 391274"/>
                <a:gd name="connsiteY5" fmla="*/ 1606858 h 1686757"/>
                <a:gd name="connsiteX6" fmla="*/ 391274 w 391274"/>
                <a:gd name="connsiteY6" fmla="*/ 1686757 h 1686757"/>
                <a:gd name="connsiteX0" fmla="*/ 657 w 391274"/>
                <a:gd name="connsiteY0" fmla="*/ 0 h 1686757"/>
                <a:gd name="connsiteX1" fmla="*/ 657 w 391274"/>
                <a:gd name="connsiteY1" fmla="*/ 514905 h 1686757"/>
                <a:gd name="connsiteX2" fmla="*/ 9534 w 391274"/>
                <a:gd name="connsiteY2" fmla="*/ 976544 h 1686757"/>
                <a:gd name="connsiteX3" fmla="*/ 27290 w 391274"/>
                <a:gd name="connsiteY3" fmla="*/ 1376039 h 1686757"/>
                <a:gd name="connsiteX4" fmla="*/ 142699 w 391274"/>
                <a:gd name="connsiteY4" fmla="*/ 1606858 h 1686757"/>
                <a:gd name="connsiteX5" fmla="*/ 391274 w 391274"/>
                <a:gd name="connsiteY5" fmla="*/ 1686757 h 168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274" h="1686757">
                  <a:moveTo>
                    <a:pt x="657" y="0"/>
                  </a:moveTo>
                  <a:cubicBezTo>
                    <a:pt x="657" y="176813"/>
                    <a:pt x="-823" y="352148"/>
                    <a:pt x="657" y="514905"/>
                  </a:cubicBezTo>
                  <a:cubicBezTo>
                    <a:pt x="2137" y="677662"/>
                    <a:pt x="5095" y="833022"/>
                    <a:pt x="9534" y="976544"/>
                  </a:cubicBezTo>
                  <a:cubicBezTo>
                    <a:pt x="13973" y="1120066"/>
                    <a:pt x="5096" y="1270987"/>
                    <a:pt x="27290" y="1376039"/>
                  </a:cubicBezTo>
                  <a:cubicBezTo>
                    <a:pt x="49484" y="1481091"/>
                    <a:pt x="82035" y="1555072"/>
                    <a:pt x="142699" y="1606858"/>
                  </a:cubicBezTo>
                  <a:cubicBezTo>
                    <a:pt x="195965" y="1630532"/>
                    <a:pt x="293619" y="1658644"/>
                    <a:pt x="391274" y="1686757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prstClr val="white"/>
                </a:solidFill>
              </a:endParaRPr>
            </a:p>
          </p:txBody>
        </p:sp>
        <p:sp>
          <p:nvSpPr>
            <p:cNvPr id="130" name="Полилиния 85"/>
            <p:cNvSpPr/>
            <p:nvPr/>
          </p:nvSpPr>
          <p:spPr>
            <a:xfrm>
              <a:off x="3726656" y="2326883"/>
              <a:ext cx="524902" cy="1029136"/>
            </a:xfrm>
            <a:custGeom>
              <a:avLst/>
              <a:gdLst>
                <a:gd name="connsiteX0" fmla="*/ 1972 w 525755"/>
                <a:gd name="connsiteY0" fmla="*/ 0 h 1030795"/>
                <a:gd name="connsiteX1" fmla="*/ 1972 w 525755"/>
                <a:gd name="connsiteY1" fmla="*/ 301840 h 1030795"/>
                <a:gd name="connsiteX2" fmla="*/ 1972 w 525755"/>
                <a:gd name="connsiteY2" fmla="*/ 541537 h 1030795"/>
                <a:gd name="connsiteX3" fmla="*/ 1972 w 525755"/>
                <a:gd name="connsiteY3" fmla="*/ 719091 h 1030795"/>
                <a:gd name="connsiteX4" fmla="*/ 28605 w 525755"/>
                <a:gd name="connsiteY4" fmla="*/ 843378 h 1030795"/>
                <a:gd name="connsiteX5" fmla="*/ 108504 w 525755"/>
                <a:gd name="connsiteY5" fmla="*/ 958788 h 1030795"/>
                <a:gd name="connsiteX6" fmla="*/ 303813 w 525755"/>
                <a:gd name="connsiteY6" fmla="*/ 1020932 h 1030795"/>
                <a:gd name="connsiteX7" fmla="*/ 525755 w 525755"/>
                <a:gd name="connsiteY7" fmla="*/ 1029809 h 1030795"/>
                <a:gd name="connsiteX0" fmla="*/ 7891 w 531674"/>
                <a:gd name="connsiteY0" fmla="*/ 0 h 1030795"/>
                <a:gd name="connsiteX1" fmla="*/ 7891 w 531674"/>
                <a:gd name="connsiteY1" fmla="*/ 301840 h 1030795"/>
                <a:gd name="connsiteX2" fmla="*/ 7891 w 531674"/>
                <a:gd name="connsiteY2" fmla="*/ 541537 h 1030795"/>
                <a:gd name="connsiteX3" fmla="*/ 7891 w 531674"/>
                <a:gd name="connsiteY3" fmla="*/ 719091 h 1030795"/>
                <a:gd name="connsiteX4" fmla="*/ 114423 w 531674"/>
                <a:gd name="connsiteY4" fmla="*/ 958788 h 1030795"/>
                <a:gd name="connsiteX5" fmla="*/ 309732 w 531674"/>
                <a:gd name="connsiteY5" fmla="*/ 1020932 h 1030795"/>
                <a:gd name="connsiteX6" fmla="*/ 531674 w 531674"/>
                <a:gd name="connsiteY6" fmla="*/ 1029809 h 1030795"/>
                <a:gd name="connsiteX0" fmla="*/ -1 w 523782"/>
                <a:gd name="connsiteY0" fmla="*/ 0 h 1030795"/>
                <a:gd name="connsiteX1" fmla="*/ -1 w 523782"/>
                <a:gd name="connsiteY1" fmla="*/ 301840 h 1030795"/>
                <a:gd name="connsiteX2" fmla="*/ -1 w 523782"/>
                <a:gd name="connsiteY2" fmla="*/ 541537 h 1030795"/>
                <a:gd name="connsiteX3" fmla="*/ 106531 w 523782"/>
                <a:gd name="connsiteY3" fmla="*/ 958788 h 1030795"/>
                <a:gd name="connsiteX4" fmla="*/ 301840 w 523782"/>
                <a:gd name="connsiteY4" fmla="*/ 1020932 h 1030795"/>
                <a:gd name="connsiteX5" fmla="*/ 523782 w 523782"/>
                <a:gd name="connsiteY5" fmla="*/ 1029809 h 1030795"/>
                <a:gd name="connsiteX0" fmla="*/ -1 w 523782"/>
                <a:gd name="connsiteY0" fmla="*/ 0 h 1030795"/>
                <a:gd name="connsiteX1" fmla="*/ -1 w 523782"/>
                <a:gd name="connsiteY1" fmla="*/ 301840 h 1030795"/>
                <a:gd name="connsiteX2" fmla="*/ -1 w 523782"/>
                <a:gd name="connsiteY2" fmla="*/ 541537 h 1030795"/>
                <a:gd name="connsiteX3" fmla="*/ 301840 w 523782"/>
                <a:gd name="connsiteY3" fmla="*/ 1020932 h 1030795"/>
                <a:gd name="connsiteX4" fmla="*/ 523782 w 523782"/>
                <a:gd name="connsiteY4" fmla="*/ 1029809 h 1030795"/>
                <a:gd name="connsiteX0" fmla="*/ -1 w 523782"/>
                <a:gd name="connsiteY0" fmla="*/ 0 h 1029849"/>
                <a:gd name="connsiteX1" fmla="*/ -1 w 523782"/>
                <a:gd name="connsiteY1" fmla="*/ 301840 h 1029849"/>
                <a:gd name="connsiteX2" fmla="*/ -1 w 523782"/>
                <a:gd name="connsiteY2" fmla="*/ 541537 h 1029849"/>
                <a:gd name="connsiteX3" fmla="*/ 247993 w 523782"/>
                <a:gd name="connsiteY3" fmla="*/ 978684 h 1029849"/>
                <a:gd name="connsiteX4" fmla="*/ 523782 w 523782"/>
                <a:gd name="connsiteY4" fmla="*/ 1029809 h 1029849"/>
                <a:gd name="connsiteX0" fmla="*/ -1 w 523782"/>
                <a:gd name="connsiteY0" fmla="*/ 0 h 1029849"/>
                <a:gd name="connsiteX1" fmla="*/ -1 w 523782"/>
                <a:gd name="connsiteY1" fmla="*/ 301840 h 1029849"/>
                <a:gd name="connsiteX2" fmla="*/ -1 w 523782"/>
                <a:gd name="connsiteY2" fmla="*/ 541537 h 1029849"/>
                <a:gd name="connsiteX3" fmla="*/ 247993 w 523782"/>
                <a:gd name="connsiteY3" fmla="*/ 978684 h 1029849"/>
                <a:gd name="connsiteX4" fmla="*/ 523782 w 523782"/>
                <a:gd name="connsiteY4" fmla="*/ 1029809 h 1029849"/>
                <a:gd name="connsiteX0" fmla="*/ -1 w 523782"/>
                <a:gd name="connsiteY0" fmla="*/ 0 h 1029923"/>
                <a:gd name="connsiteX1" fmla="*/ -1 w 523782"/>
                <a:gd name="connsiteY1" fmla="*/ 301840 h 1029923"/>
                <a:gd name="connsiteX2" fmla="*/ -1 w 523782"/>
                <a:gd name="connsiteY2" fmla="*/ 541537 h 1029923"/>
                <a:gd name="connsiteX3" fmla="*/ 247993 w 523782"/>
                <a:gd name="connsiteY3" fmla="*/ 978684 h 1029923"/>
                <a:gd name="connsiteX4" fmla="*/ 523782 w 523782"/>
                <a:gd name="connsiteY4" fmla="*/ 1029809 h 1029923"/>
                <a:gd name="connsiteX0" fmla="*/ -1 w 523782"/>
                <a:gd name="connsiteY0" fmla="*/ 0 h 1031478"/>
                <a:gd name="connsiteX1" fmla="*/ -1 w 523782"/>
                <a:gd name="connsiteY1" fmla="*/ 301840 h 1031478"/>
                <a:gd name="connsiteX2" fmla="*/ 20190 w 523782"/>
                <a:gd name="connsiteY2" fmla="*/ 647152 h 1031478"/>
                <a:gd name="connsiteX3" fmla="*/ 247993 w 523782"/>
                <a:gd name="connsiteY3" fmla="*/ 978684 h 1031478"/>
                <a:gd name="connsiteX4" fmla="*/ 523782 w 523782"/>
                <a:gd name="connsiteY4" fmla="*/ 1029809 h 1031478"/>
                <a:gd name="connsiteX0" fmla="*/ 4185 w 527968"/>
                <a:gd name="connsiteY0" fmla="*/ 0 h 1031478"/>
                <a:gd name="connsiteX1" fmla="*/ 4185 w 527968"/>
                <a:gd name="connsiteY1" fmla="*/ 301840 h 1031478"/>
                <a:gd name="connsiteX2" fmla="*/ 24376 w 527968"/>
                <a:gd name="connsiteY2" fmla="*/ 647152 h 1031478"/>
                <a:gd name="connsiteX3" fmla="*/ 252179 w 527968"/>
                <a:gd name="connsiteY3" fmla="*/ 978684 h 1031478"/>
                <a:gd name="connsiteX4" fmla="*/ 527968 w 527968"/>
                <a:gd name="connsiteY4" fmla="*/ 1029809 h 1031478"/>
                <a:gd name="connsiteX0" fmla="*/ -1 w 523782"/>
                <a:gd name="connsiteY0" fmla="*/ 0 h 1031478"/>
                <a:gd name="connsiteX1" fmla="*/ 20190 w 523782"/>
                <a:gd name="connsiteY1" fmla="*/ 647152 h 1031478"/>
                <a:gd name="connsiteX2" fmla="*/ 247993 w 523782"/>
                <a:gd name="connsiteY2" fmla="*/ 978684 h 1031478"/>
                <a:gd name="connsiteX3" fmla="*/ 523782 w 523782"/>
                <a:gd name="connsiteY3" fmla="*/ 1029809 h 1031478"/>
                <a:gd name="connsiteX0" fmla="*/ -1 w 523782"/>
                <a:gd name="connsiteY0" fmla="*/ 0 h 1031478"/>
                <a:gd name="connsiteX1" fmla="*/ 20190 w 523782"/>
                <a:gd name="connsiteY1" fmla="*/ 647152 h 1031478"/>
                <a:gd name="connsiteX2" fmla="*/ 247993 w 523782"/>
                <a:gd name="connsiteY2" fmla="*/ 978684 h 1031478"/>
                <a:gd name="connsiteX3" fmla="*/ 523782 w 523782"/>
                <a:gd name="connsiteY3" fmla="*/ 1029809 h 1031478"/>
                <a:gd name="connsiteX0" fmla="*/ -1 w 523782"/>
                <a:gd name="connsiteY0" fmla="*/ 0 h 1031274"/>
                <a:gd name="connsiteX1" fmla="*/ 40383 w 523782"/>
                <a:gd name="connsiteY1" fmla="*/ 654193 h 1031274"/>
                <a:gd name="connsiteX2" fmla="*/ 247993 w 523782"/>
                <a:gd name="connsiteY2" fmla="*/ 978684 h 1031274"/>
                <a:gd name="connsiteX3" fmla="*/ 523782 w 523782"/>
                <a:gd name="connsiteY3" fmla="*/ 1029809 h 103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782" h="1031274">
                  <a:moveTo>
                    <a:pt x="-1" y="0"/>
                  </a:moveTo>
                  <a:cubicBezTo>
                    <a:pt x="6729" y="215717"/>
                    <a:pt x="6733" y="441010"/>
                    <a:pt x="40383" y="654193"/>
                  </a:cubicBezTo>
                  <a:cubicBezTo>
                    <a:pt x="61523" y="788123"/>
                    <a:pt x="167427" y="916081"/>
                    <a:pt x="247993" y="978684"/>
                  </a:cubicBezTo>
                  <a:cubicBezTo>
                    <a:pt x="328559" y="1041287"/>
                    <a:pt x="447582" y="1031289"/>
                    <a:pt x="523782" y="1029809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prstClr val="white"/>
                </a:solidFill>
              </a:endParaRPr>
            </a:p>
          </p:txBody>
        </p:sp>
        <p:sp>
          <p:nvSpPr>
            <p:cNvPr id="131" name="Полилиния 86"/>
            <p:cNvSpPr/>
            <p:nvPr/>
          </p:nvSpPr>
          <p:spPr>
            <a:xfrm>
              <a:off x="7131794" y="1598501"/>
              <a:ext cx="1000457" cy="1799809"/>
            </a:xfrm>
            <a:custGeom>
              <a:avLst/>
              <a:gdLst>
                <a:gd name="connsiteX0" fmla="*/ 657 w 1012712"/>
                <a:gd name="connsiteY0" fmla="*/ 1793289 h 1793289"/>
                <a:gd name="connsiteX1" fmla="*/ 657 w 1012712"/>
                <a:gd name="connsiteY1" fmla="*/ 1411549 h 1793289"/>
                <a:gd name="connsiteX2" fmla="*/ 657 w 1012712"/>
                <a:gd name="connsiteY2" fmla="*/ 816745 h 1793289"/>
                <a:gd name="connsiteX3" fmla="*/ 9535 w 1012712"/>
                <a:gd name="connsiteY3" fmla="*/ 506027 h 1793289"/>
                <a:gd name="connsiteX4" fmla="*/ 53923 w 1012712"/>
                <a:gd name="connsiteY4" fmla="*/ 319596 h 1793289"/>
                <a:gd name="connsiteX5" fmla="*/ 142700 w 1012712"/>
                <a:gd name="connsiteY5" fmla="*/ 213064 h 1793289"/>
                <a:gd name="connsiteX6" fmla="*/ 311376 w 1012712"/>
                <a:gd name="connsiteY6" fmla="*/ 115409 h 1793289"/>
                <a:gd name="connsiteX7" fmla="*/ 888424 w 1012712"/>
                <a:gd name="connsiteY7" fmla="*/ 26633 h 1793289"/>
                <a:gd name="connsiteX8" fmla="*/ 1012712 w 1012712"/>
                <a:gd name="connsiteY8" fmla="*/ 0 h 1793289"/>
                <a:gd name="connsiteX0" fmla="*/ 14119 w 1012712"/>
                <a:gd name="connsiteY0" fmla="*/ 1800329 h 1800329"/>
                <a:gd name="connsiteX1" fmla="*/ 657 w 1012712"/>
                <a:gd name="connsiteY1" fmla="*/ 1411549 h 1800329"/>
                <a:gd name="connsiteX2" fmla="*/ 657 w 1012712"/>
                <a:gd name="connsiteY2" fmla="*/ 816745 h 1800329"/>
                <a:gd name="connsiteX3" fmla="*/ 9535 w 1012712"/>
                <a:gd name="connsiteY3" fmla="*/ 506027 h 1800329"/>
                <a:gd name="connsiteX4" fmla="*/ 53923 w 1012712"/>
                <a:gd name="connsiteY4" fmla="*/ 319596 h 1800329"/>
                <a:gd name="connsiteX5" fmla="*/ 142700 w 1012712"/>
                <a:gd name="connsiteY5" fmla="*/ 213064 h 1800329"/>
                <a:gd name="connsiteX6" fmla="*/ 311376 w 1012712"/>
                <a:gd name="connsiteY6" fmla="*/ 115409 h 1800329"/>
                <a:gd name="connsiteX7" fmla="*/ 888424 w 1012712"/>
                <a:gd name="connsiteY7" fmla="*/ 26633 h 1800329"/>
                <a:gd name="connsiteX8" fmla="*/ 1012712 w 1012712"/>
                <a:gd name="connsiteY8" fmla="*/ 0 h 1800329"/>
                <a:gd name="connsiteX0" fmla="*/ 14125 w 1012718"/>
                <a:gd name="connsiteY0" fmla="*/ 1800329 h 1800329"/>
                <a:gd name="connsiteX1" fmla="*/ 20855 w 1012718"/>
                <a:gd name="connsiteY1" fmla="*/ 1404510 h 1800329"/>
                <a:gd name="connsiteX2" fmla="*/ 663 w 1012718"/>
                <a:gd name="connsiteY2" fmla="*/ 816745 h 1800329"/>
                <a:gd name="connsiteX3" fmla="*/ 9541 w 1012718"/>
                <a:gd name="connsiteY3" fmla="*/ 506027 h 1800329"/>
                <a:gd name="connsiteX4" fmla="*/ 53929 w 1012718"/>
                <a:gd name="connsiteY4" fmla="*/ 319596 h 1800329"/>
                <a:gd name="connsiteX5" fmla="*/ 142706 w 1012718"/>
                <a:gd name="connsiteY5" fmla="*/ 213064 h 1800329"/>
                <a:gd name="connsiteX6" fmla="*/ 311382 w 1012718"/>
                <a:gd name="connsiteY6" fmla="*/ 115409 h 1800329"/>
                <a:gd name="connsiteX7" fmla="*/ 888430 w 1012718"/>
                <a:gd name="connsiteY7" fmla="*/ 26633 h 1800329"/>
                <a:gd name="connsiteX8" fmla="*/ 1012718 w 1012718"/>
                <a:gd name="connsiteY8" fmla="*/ 0 h 1800329"/>
                <a:gd name="connsiteX0" fmla="*/ 5798 w 1004391"/>
                <a:gd name="connsiteY0" fmla="*/ 1800329 h 1800329"/>
                <a:gd name="connsiteX1" fmla="*/ 12528 w 1004391"/>
                <a:gd name="connsiteY1" fmla="*/ 1404510 h 1800329"/>
                <a:gd name="connsiteX2" fmla="*/ 12530 w 1004391"/>
                <a:gd name="connsiteY2" fmla="*/ 816745 h 1800329"/>
                <a:gd name="connsiteX3" fmla="*/ 1214 w 1004391"/>
                <a:gd name="connsiteY3" fmla="*/ 506027 h 1800329"/>
                <a:gd name="connsiteX4" fmla="*/ 45602 w 1004391"/>
                <a:gd name="connsiteY4" fmla="*/ 319596 h 1800329"/>
                <a:gd name="connsiteX5" fmla="*/ 134379 w 1004391"/>
                <a:gd name="connsiteY5" fmla="*/ 213064 h 1800329"/>
                <a:gd name="connsiteX6" fmla="*/ 303055 w 1004391"/>
                <a:gd name="connsiteY6" fmla="*/ 115409 h 1800329"/>
                <a:gd name="connsiteX7" fmla="*/ 880103 w 1004391"/>
                <a:gd name="connsiteY7" fmla="*/ 26633 h 1800329"/>
                <a:gd name="connsiteX8" fmla="*/ 1004391 w 1004391"/>
                <a:gd name="connsiteY8" fmla="*/ 0 h 1800329"/>
                <a:gd name="connsiteX0" fmla="*/ 1 w 998594"/>
                <a:gd name="connsiteY0" fmla="*/ 1800329 h 1800329"/>
                <a:gd name="connsiteX1" fmla="*/ 6731 w 998594"/>
                <a:gd name="connsiteY1" fmla="*/ 1404510 h 1800329"/>
                <a:gd name="connsiteX2" fmla="*/ 6733 w 998594"/>
                <a:gd name="connsiteY2" fmla="*/ 816745 h 1800329"/>
                <a:gd name="connsiteX3" fmla="*/ 39805 w 998594"/>
                <a:gd name="connsiteY3" fmla="*/ 319596 h 1800329"/>
                <a:gd name="connsiteX4" fmla="*/ 128582 w 998594"/>
                <a:gd name="connsiteY4" fmla="*/ 213064 h 1800329"/>
                <a:gd name="connsiteX5" fmla="*/ 297258 w 998594"/>
                <a:gd name="connsiteY5" fmla="*/ 115409 h 1800329"/>
                <a:gd name="connsiteX6" fmla="*/ 874306 w 998594"/>
                <a:gd name="connsiteY6" fmla="*/ 26633 h 1800329"/>
                <a:gd name="connsiteX7" fmla="*/ 998594 w 998594"/>
                <a:gd name="connsiteY7" fmla="*/ 0 h 1800329"/>
                <a:gd name="connsiteX0" fmla="*/ 1 w 998594"/>
                <a:gd name="connsiteY0" fmla="*/ 1800329 h 1800329"/>
                <a:gd name="connsiteX1" fmla="*/ 6731 w 998594"/>
                <a:gd name="connsiteY1" fmla="*/ 1404510 h 1800329"/>
                <a:gd name="connsiteX2" fmla="*/ 6733 w 998594"/>
                <a:gd name="connsiteY2" fmla="*/ 816745 h 1800329"/>
                <a:gd name="connsiteX3" fmla="*/ 39805 w 998594"/>
                <a:gd name="connsiteY3" fmla="*/ 319596 h 1800329"/>
                <a:gd name="connsiteX4" fmla="*/ 297258 w 998594"/>
                <a:gd name="connsiteY4" fmla="*/ 115409 h 1800329"/>
                <a:gd name="connsiteX5" fmla="*/ 874306 w 998594"/>
                <a:gd name="connsiteY5" fmla="*/ 26633 h 1800329"/>
                <a:gd name="connsiteX6" fmla="*/ 998594 w 998594"/>
                <a:gd name="connsiteY6" fmla="*/ 0 h 1800329"/>
                <a:gd name="connsiteX0" fmla="*/ 1 w 998594"/>
                <a:gd name="connsiteY0" fmla="*/ 1800329 h 1800329"/>
                <a:gd name="connsiteX1" fmla="*/ 6731 w 998594"/>
                <a:gd name="connsiteY1" fmla="*/ 1404510 h 1800329"/>
                <a:gd name="connsiteX2" fmla="*/ 6733 w 998594"/>
                <a:gd name="connsiteY2" fmla="*/ 816745 h 1800329"/>
                <a:gd name="connsiteX3" fmla="*/ 73457 w 998594"/>
                <a:gd name="connsiteY3" fmla="*/ 305512 h 1800329"/>
                <a:gd name="connsiteX4" fmla="*/ 297258 w 998594"/>
                <a:gd name="connsiteY4" fmla="*/ 115409 h 1800329"/>
                <a:gd name="connsiteX5" fmla="*/ 874306 w 998594"/>
                <a:gd name="connsiteY5" fmla="*/ 26633 h 1800329"/>
                <a:gd name="connsiteX6" fmla="*/ 998594 w 998594"/>
                <a:gd name="connsiteY6" fmla="*/ 0 h 18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8594" h="1800329">
                  <a:moveTo>
                    <a:pt x="1" y="1800329"/>
                  </a:moveTo>
                  <a:cubicBezTo>
                    <a:pt x="1" y="1673082"/>
                    <a:pt x="6731" y="1531757"/>
                    <a:pt x="6731" y="1404510"/>
                  </a:cubicBezTo>
                  <a:cubicBezTo>
                    <a:pt x="6731" y="1241753"/>
                    <a:pt x="-4388" y="999911"/>
                    <a:pt x="6733" y="816745"/>
                  </a:cubicBezTo>
                  <a:cubicBezTo>
                    <a:pt x="17854" y="633579"/>
                    <a:pt x="25036" y="422401"/>
                    <a:pt x="73457" y="305512"/>
                  </a:cubicBezTo>
                  <a:cubicBezTo>
                    <a:pt x="121878" y="188623"/>
                    <a:pt x="163783" y="161889"/>
                    <a:pt x="297258" y="115409"/>
                  </a:cubicBezTo>
                  <a:cubicBezTo>
                    <a:pt x="430733" y="68929"/>
                    <a:pt x="757417" y="45868"/>
                    <a:pt x="874306" y="26633"/>
                  </a:cubicBezTo>
                  <a:cubicBezTo>
                    <a:pt x="991195" y="7398"/>
                    <a:pt x="994894" y="3699"/>
                    <a:pt x="998594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prstClr val="white"/>
                </a:solidFill>
              </a:endParaRPr>
            </a:p>
          </p:txBody>
        </p:sp>
      </p:grpSp>
      <p:sp>
        <p:nvSpPr>
          <p:cNvPr id="132" name="ПРЯМАЯ 2"/>
          <p:cNvSpPr/>
          <p:nvPr/>
        </p:nvSpPr>
        <p:spPr>
          <a:xfrm>
            <a:off x="359792" y="2170137"/>
            <a:ext cx="2825750" cy="47625"/>
          </a:xfrm>
          <a:custGeom>
            <a:avLst/>
            <a:gdLst>
              <a:gd name="connsiteX0" fmla="*/ 0 w 8735627"/>
              <a:gd name="connsiteY0" fmla="*/ 0 h 1803530"/>
              <a:gd name="connsiteX1" fmla="*/ 1136342 w 8735627"/>
              <a:gd name="connsiteY1" fmla="*/ 621437 h 1803530"/>
              <a:gd name="connsiteX2" fmla="*/ 2352582 w 8735627"/>
              <a:gd name="connsiteY2" fmla="*/ 1251751 h 1803530"/>
              <a:gd name="connsiteX3" fmla="*/ 3213716 w 8735627"/>
              <a:gd name="connsiteY3" fmla="*/ 1624614 h 1803530"/>
              <a:gd name="connsiteX4" fmla="*/ 4074850 w 8735627"/>
              <a:gd name="connsiteY4" fmla="*/ 1793289 h 1803530"/>
              <a:gd name="connsiteX5" fmla="*/ 5255580 w 8735627"/>
              <a:gd name="connsiteY5" fmla="*/ 1757779 h 1803530"/>
              <a:gd name="connsiteX6" fmla="*/ 6045693 w 8735627"/>
              <a:gd name="connsiteY6" fmla="*/ 1535837 h 1803530"/>
              <a:gd name="connsiteX7" fmla="*/ 6942338 w 8735627"/>
              <a:gd name="connsiteY7" fmla="*/ 1074198 h 1803530"/>
              <a:gd name="connsiteX8" fmla="*/ 7315200 w 8735627"/>
              <a:gd name="connsiteY8" fmla="*/ 914400 h 1803530"/>
              <a:gd name="connsiteX9" fmla="*/ 7918881 w 8735627"/>
              <a:gd name="connsiteY9" fmla="*/ 710214 h 1803530"/>
              <a:gd name="connsiteX10" fmla="*/ 8513685 w 8735627"/>
              <a:gd name="connsiteY10" fmla="*/ 568171 h 1803530"/>
              <a:gd name="connsiteX11" fmla="*/ 8735627 w 8735627"/>
              <a:gd name="connsiteY11" fmla="*/ 479394 h 180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5627" h="1803530">
                <a:moveTo>
                  <a:pt x="0" y="0"/>
                </a:moveTo>
                <a:lnTo>
                  <a:pt x="1136342" y="621437"/>
                </a:lnTo>
                <a:cubicBezTo>
                  <a:pt x="1528439" y="830062"/>
                  <a:pt x="2006353" y="1084555"/>
                  <a:pt x="2352582" y="1251751"/>
                </a:cubicBezTo>
                <a:cubicBezTo>
                  <a:pt x="2698811" y="1418947"/>
                  <a:pt x="2926671" y="1534358"/>
                  <a:pt x="3213716" y="1624614"/>
                </a:cubicBezTo>
                <a:cubicBezTo>
                  <a:pt x="3500761" y="1714870"/>
                  <a:pt x="3734539" y="1771095"/>
                  <a:pt x="4074850" y="1793289"/>
                </a:cubicBezTo>
                <a:cubicBezTo>
                  <a:pt x="4415161" y="1815483"/>
                  <a:pt x="4927106" y="1800688"/>
                  <a:pt x="5255580" y="1757779"/>
                </a:cubicBezTo>
                <a:cubicBezTo>
                  <a:pt x="5584054" y="1714870"/>
                  <a:pt x="5764567" y="1649767"/>
                  <a:pt x="6045693" y="1535837"/>
                </a:cubicBezTo>
                <a:cubicBezTo>
                  <a:pt x="6326819" y="1421907"/>
                  <a:pt x="6730754" y="1177771"/>
                  <a:pt x="6942338" y="1074198"/>
                </a:cubicBezTo>
                <a:cubicBezTo>
                  <a:pt x="7153922" y="970625"/>
                  <a:pt x="7152443" y="975064"/>
                  <a:pt x="7315200" y="914400"/>
                </a:cubicBezTo>
                <a:cubicBezTo>
                  <a:pt x="7477957" y="853736"/>
                  <a:pt x="7719134" y="767919"/>
                  <a:pt x="7918881" y="710214"/>
                </a:cubicBezTo>
                <a:cubicBezTo>
                  <a:pt x="8118628" y="652509"/>
                  <a:pt x="8377561" y="606641"/>
                  <a:pt x="8513685" y="568171"/>
                </a:cubicBezTo>
                <a:cubicBezTo>
                  <a:pt x="8649809" y="529701"/>
                  <a:pt x="8692718" y="504547"/>
                  <a:pt x="8735627" y="479394"/>
                </a:cubicBezTo>
              </a:path>
            </a:pathLst>
          </a:cu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8" name="ПРЯМАЯ3"/>
          <p:cNvSpPr/>
          <p:nvPr/>
        </p:nvSpPr>
        <p:spPr>
          <a:xfrm>
            <a:off x="6087492" y="1681187"/>
            <a:ext cx="2825750" cy="569913"/>
          </a:xfrm>
          <a:custGeom>
            <a:avLst/>
            <a:gdLst>
              <a:gd name="connsiteX0" fmla="*/ 16395 w 7240155"/>
              <a:gd name="connsiteY0" fmla="*/ 1851660 h 1851660"/>
              <a:gd name="connsiteX1" fmla="*/ 8775 w 7240155"/>
              <a:gd name="connsiteY1" fmla="*/ 998220 h 1851660"/>
              <a:gd name="connsiteX2" fmla="*/ 123075 w 7240155"/>
              <a:gd name="connsiteY2" fmla="*/ 701040 h 1851660"/>
              <a:gd name="connsiteX3" fmla="*/ 595515 w 7240155"/>
              <a:gd name="connsiteY3" fmla="*/ 541020 h 1851660"/>
              <a:gd name="connsiteX4" fmla="*/ 1662315 w 7240155"/>
              <a:gd name="connsiteY4" fmla="*/ 381000 h 1851660"/>
              <a:gd name="connsiteX5" fmla="*/ 2035695 w 7240155"/>
              <a:gd name="connsiteY5" fmla="*/ 327660 h 1851660"/>
              <a:gd name="connsiteX6" fmla="*/ 2393835 w 7240155"/>
              <a:gd name="connsiteY6" fmla="*/ 335280 h 1851660"/>
              <a:gd name="connsiteX7" fmla="*/ 2820555 w 7240155"/>
              <a:gd name="connsiteY7" fmla="*/ 335280 h 1851660"/>
              <a:gd name="connsiteX8" fmla="*/ 4009275 w 7240155"/>
              <a:gd name="connsiteY8" fmla="*/ 144780 h 1851660"/>
              <a:gd name="connsiteX9" fmla="*/ 4778895 w 7240155"/>
              <a:gd name="connsiteY9" fmla="*/ 114300 h 1851660"/>
              <a:gd name="connsiteX10" fmla="*/ 5639955 w 7240155"/>
              <a:gd name="connsiteY10" fmla="*/ 175260 h 1851660"/>
              <a:gd name="connsiteX11" fmla="*/ 6028575 w 7240155"/>
              <a:gd name="connsiteY11" fmla="*/ 205740 h 1851660"/>
              <a:gd name="connsiteX12" fmla="*/ 6607695 w 7240155"/>
              <a:gd name="connsiteY12" fmla="*/ 114300 h 1851660"/>
              <a:gd name="connsiteX13" fmla="*/ 7049655 w 7240155"/>
              <a:gd name="connsiteY13" fmla="*/ 30480 h 1851660"/>
              <a:gd name="connsiteX14" fmla="*/ 7240155 w 7240155"/>
              <a:gd name="connsiteY14" fmla="*/ 0 h 1851660"/>
              <a:gd name="connsiteX0" fmla="*/ 74 w 9170198"/>
              <a:gd name="connsiteY0" fmla="*/ 1339304 h 1339304"/>
              <a:gd name="connsiteX1" fmla="*/ 1938818 w 9170198"/>
              <a:gd name="connsiteY1" fmla="*/ 998220 h 1339304"/>
              <a:gd name="connsiteX2" fmla="*/ 2053118 w 9170198"/>
              <a:gd name="connsiteY2" fmla="*/ 701040 h 1339304"/>
              <a:gd name="connsiteX3" fmla="*/ 2525558 w 9170198"/>
              <a:gd name="connsiteY3" fmla="*/ 541020 h 1339304"/>
              <a:gd name="connsiteX4" fmla="*/ 3592358 w 9170198"/>
              <a:gd name="connsiteY4" fmla="*/ 381000 h 1339304"/>
              <a:gd name="connsiteX5" fmla="*/ 3965738 w 9170198"/>
              <a:gd name="connsiteY5" fmla="*/ 327660 h 1339304"/>
              <a:gd name="connsiteX6" fmla="*/ 4323878 w 9170198"/>
              <a:gd name="connsiteY6" fmla="*/ 335280 h 1339304"/>
              <a:gd name="connsiteX7" fmla="*/ 4750598 w 9170198"/>
              <a:gd name="connsiteY7" fmla="*/ 335280 h 1339304"/>
              <a:gd name="connsiteX8" fmla="*/ 5939318 w 9170198"/>
              <a:gd name="connsiteY8" fmla="*/ 144780 h 1339304"/>
              <a:gd name="connsiteX9" fmla="*/ 6708938 w 9170198"/>
              <a:gd name="connsiteY9" fmla="*/ 114300 h 1339304"/>
              <a:gd name="connsiteX10" fmla="*/ 7569998 w 9170198"/>
              <a:gd name="connsiteY10" fmla="*/ 175260 h 1339304"/>
              <a:gd name="connsiteX11" fmla="*/ 7958618 w 9170198"/>
              <a:gd name="connsiteY11" fmla="*/ 205740 h 1339304"/>
              <a:gd name="connsiteX12" fmla="*/ 8537738 w 9170198"/>
              <a:gd name="connsiteY12" fmla="*/ 114300 h 1339304"/>
              <a:gd name="connsiteX13" fmla="*/ 8979698 w 9170198"/>
              <a:gd name="connsiteY13" fmla="*/ 30480 h 1339304"/>
              <a:gd name="connsiteX14" fmla="*/ 9170198 w 9170198"/>
              <a:gd name="connsiteY14" fmla="*/ 0 h 1339304"/>
              <a:gd name="connsiteX0" fmla="*/ 0 w 9170124"/>
              <a:gd name="connsiteY0" fmla="*/ 1339304 h 1360808"/>
              <a:gd name="connsiteX1" fmla="*/ 1938744 w 9170124"/>
              <a:gd name="connsiteY1" fmla="*/ 998220 h 1360808"/>
              <a:gd name="connsiteX2" fmla="*/ 2053044 w 9170124"/>
              <a:gd name="connsiteY2" fmla="*/ 701040 h 1360808"/>
              <a:gd name="connsiteX3" fmla="*/ 2525484 w 9170124"/>
              <a:gd name="connsiteY3" fmla="*/ 541020 h 1360808"/>
              <a:gd name="connsiteX4" fmla="*/ 3592284 w 9170124"/>
              <a:gd name="connsiteY4" fmla="*/ 381000 h 1360808"/>
              <a:gd name="connsiteX5" fmla="*/ 3965664 w 9170124"/>
              <a:gd name="connsiteY5" fmla="*/ 327660 h 1360808"/>
              <a:gd name="connsiteX6" fmla="*/ 4323804 w 9170124"/>
              <a:gd name="connsiteY6" fmla="*/ 335280 h 1360808"/>
              <a:gd name="connsiteX7" fmla="*/ 4750524 w 9170124"/>
              <a:gd name="connsiteY7" fmla="*/ 335280 h 1360808"/>
              <a:gd name="connsiteX8" fmla="*/ 5939244 w 9170124"/>
              <a:gd name="connsiteY8" fmla="*/ 144780 h 1360808"/>
              <a:gd name="connsiteX9" fmla="*/ 6708864 w 9170124"/>
              <a:gd name="connsiteY9" fmla="*/ 114300 h 1360808"/>
              <a:gd name="connsiteX10" fmla="*/ 7569924 w 9170124"/>
              <a:gd name="connsiteY10" fmla="*/ 175260 h 1360808"/>
              <a:gd name="connsiteX11" fmla="*/ 7958544 w 9170124"/>
              <a:gd name="connsiteY11" fmla="*/ 205740 h 1360808"/>
              <a:gd name="connsiteX12" fmla="*/ 8537664 w 9170124"/>
              <a:gd name="connsiteY12" fmla="*/ 114300 h 1360808"/>
              <a:gd name="connsiteX13" fmla="*/ 8979624 w 9170124"/>
              <a:gd name="connsiteY13" fmla="*/ 30480 h 1360808"/>
              <a:gd name="connsiteX14" fmla="*/ 9170124 w 9170124"/>
              <a:gd name="connsiteY14" fmla="*/ 0 h 1360808"/>
              <a:gd name="connsiteX0" fmla="*/ 0 w 9170124"/>
              <a:gd name="connsiteY0" fmla="*/ 1339304 h 1701802"/>
              <a:gd name="connsiteX1" fmla="*/ 1921964 w 9170124"/>
              <a:gd name="connsiteY1" fmla="*/ 1681361 h 1701802"/>
              <a:gd name="connsiteX2" fmla="*/ 2053044 w 9170124"/>
              <a:gd name="connsiteY2" fmla="*/ 701040 h 1701802"/>
              <a:gd name="connsiteX3" fmla="*/ 2525484 w 9170124"/>
              <a:gd name="connsiteY3" fmla="*/ 541020 h 1701802"/>
              <a:gd name="connsiteX4" fmla="*/ 3592284 w 9170124"/>
              <a:gd name="connsiteY4" fmla="*/ 381000 h 1701802"/>
              <a:gd name="connsiteX5" fmla="*/ 3965664 w 9170124"/>
              <a:gd name="connsiteY5" fmla="*/ 327660 h 1701802"/>
              <a:gd name="connsiteX6" fmla="*/ 4323804 w 9170124"/>
              <a:gd name="connsiteY6" fmla="*/ 335280 h 1701802"/>
              <a:gd name="connsiteX7" fmla="*/ 4750524 w 9170124"/>
              <a:gd name="connsiteY7" fmla="*/ 335280 h 1701802"/>
              <a:gd name="connsiteX8" fmla="*/ 5939244 w 9170124"/>
              <a:gd name="connsiteY8" fmla="*/ 144780 h 1701802"/>
              <a:gd name="connsiteX9" fmla="*/ 6708864 w 9170124"/>
              <a:gd name="connsiteY9" fmla="*/ 114300 h 1701802"/>
              <a:gd name="connsiteX10" fmla="*/ 7569924 w 9170124"/>
              <a:gd name="connsiteY10" fmla="*/ 175260 h 1701802"/>
              <a:gd name="connsiteX11" fmla="*/ 7958544 w 9170124"/>
              <a:gd name="connsiteY11" fmla="*/ 205740 h 1701802"/>
              <a:gd name="connsiteX12" fmla="*/ 8537664 w 9170124"/>
              <a:gd name="connsiteY12" fmla="*/ 114300 h 1701802"/>
              <a:gd name="connsiteX13" fmla="*/ 8979624 w 9170124"/>
              <a:gd name="connsiteY13" fmla="*/ 30480 h 1701802"/>
              <a:gd name="connsiteX14" fmla="*/ 9170124 w 9170124"/>
              <a:gd name="connsiteY14" fmla="*/ 0 h 1701802"/>
              <a:gd name="connsiteX0" fmla="*/ 0 w 9170124"/>
              <a:gd name="connsiteY0" fmla="*/ 1339304 h 1709742"/>
              <a:gd name="connsiteX1" fmla="*/ 1921964 w 9170124"/>
              <a:gd name="connsiteY1" fmla="*/ 1681361 h 1709742"/>
              <a:gd name="connsiteX2" fmla="*/ 2053044 w 9170124"/>
              <a:gd name="connsiteY2" fmla="*/ 701040 h 1709742"/>
              <a:gd name="connsiteX3" fmla="*/ 2525484 w 9170124"/>
              <a:gd name="connsiteY3" fmla="*/ 541020 h 1709742"/>
              <a:gd name="connsiteX4" fmla="*/ 3592284 w 9170124"/>
              <a:gd name="connsiteY4" fmla="*/ 381000 h 1709742"/>
              <a:gd name="connsiteX5" fmla="*/ 3965664 w 9170124"/>
              <a:gd name="connsiteY5" fmla="*/ 327660 h 1709742"/>
              <a:gd name="connsiteX6" fmla="*/ 4323804 w 9170124"/>
              <a:gd name="connsiteY6" fmla="*/ 335280 h 1709742"/>
              <a:gd name="connsiteX7" fmla="*/ 4750524 w 9170124"/>
              <a:gd name="connsiteY7" fmla="*/ 335280 h 1709742"/>
              <a:gd name="connsiteX8" fmla="*/ 5939244 w 9170124"/>
              <a:gd name="connsiteY8" fmla="*/ 144780 h 1709742"/>
              <a:gd name="connsiteX9" fmla="*/ 6708864 w 9170124"/>
              <a:gd name="connsiteY9" fmla="*/ 114300 h 1709742"/>
              <a:gd name="connsiteX10" fmla="*/ 7569924 w 9170124"/>
              <a:gd name="connsiteY10" fmla="*/ 175260 h 1709742"/>
              <a:gd name="connsiteX11" fmla="*/ 7958544 w 9170124"/>
              <a:gd name="connsiteY11" fmla="*/ 205740 h 1709742"/>
              <a:gd name="connsiteX12" fmla="*/ 8537664 w 9170124"/>
              <a:gd name="connsiteY12" fmla="*/ 114300 h 1709742"/>
              <a:gd name="connsiteX13" fmla="*/ 8979624 w 9170124"/>
              <a:gd name="connsiteY13" fmla="*/ 30480 h 1709742"/>
              <a:gd name="connsiteX14" fmla="*/ 9170124 w 9170124"/>
              <a:gd name="connsiteY14" fmla="*/ 0 h 1709742"/>
              <a:gd name="connsiteX0" fmla="*/ 0 w 9119785"/>
              <a:gd name="connsiteY0" fmla="*/ 1453161 h 1732672"/>
              <a:gd name="connsiteX1" fmla="*/ 1871625 w 9119785"/>
              <a:gd name="connsiteY1" fmla="*/ 1681361 h 1732672"/>
              <a:gd name="connsiteX2" fmla="*/ 2002705 w 9119785"/>
              <a:gd name="connsiteY2" fmla="*/ 701040 h 1732672"/>
              <a:gd name="connsiteX3" fmla="*/ 2475145 w 9119785"/>
              <a:gd name="connsiteY3" fmla="*/ 541020 h 1732672"/>
              <a:gd name="connsiteX4" fmla="*/ 3541945 w 9119785"/>
              <a:gd name="connsiteY4" fmla="*/ 381000 h 1732672"/>
              <a:gd name="connsiteX5" fmla="*/ 3915325 w 9119785"/>
              <a:gd name="connsiteY5" fmla="*/ 327660 h 1732672"/>
              <a:gd name="connsiteX6" fmla="*/ 4273465 w 9119785"/>
              <a:gd name="connsiteY6" fmla="*/ 335280 h 1732672"/>
              <a:gd name="connsiteX7" fmla="*/ 4700185 w 9119785"/>
              <a:gd name="connsiteY7" fmla="*/ 335280 h 1732672"/>
              <a:gd name="connsiteX8" fmla="*/ 5888905 w 9119785"/>
              <a:gd name="connsiteY8" fmla="*/ 144780 h 1732672"/>
              <a:gd name="connsiteX9" fmla="*/ 6658525 w 9119785"/>
              <a:gd name="connsiteY9" fmla="*/ 114300 h 1732672"/>
              <a:gd name="connsiteX10" fmla="*/ 7519585 w 9119785"/>
              <a:gd name="connsiteY10" fmla="*/ 175260 h 1732672"/>
              <a:gd name="connsiteX11" fmla="*/ 7908205 w 9119785"/>
              <a:gd name="connsiteY11" fmla="*/ 205740 h 1732672"/>
              <a:gd name="connsiteX12" fmla="*/ 8487325 w 9119785"/>
              <a:gd name="connsiteY12" fmla="*/ 114300 h 1732672"/>
              <a:gd name="connsiteX13" fmla="*/ 8929285 w 9119785"/>
              <a:gd name="connsiteY13" fmla="*/ 30480 h 1732672"/>
              <a:gd name="connsiteX14" fmla="*/ 9119785 w 9119785"/>
              <a:gd name="connsiteY14" fmla="*/ 0 h 1732672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921961 w 9119785"/>
              <a:gd name="connsiteY1" fmla="*/ 1681362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59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908205 w 9119785"/>
              <a:gd name="connsiteY9" fmla="*/ 205740 h 1702762"/>
              <a:gd name="connsiteX10" fmla="*/ 8487325 w 9119785"/>
              <a:gd name="connsiteY10" fmla="*/ 114300 h 1702762"/>
              <a:gd name="connsiteX11" fmla="*/ 8929285 w 9119785"/>
              <a:gd name="connsiteY11" fmla="*/ 30480 h 1702762"/>
              <a:gd name="connsiteX12" fmla="*/ 9119785 w 9119785"/>
              <a:gd name="connsiteY12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520171 w 9119785"/>
              <a:gd name="connsiteY8" fmla="*/ 270854 h 1702762"/>
              <a:gd name="connsiteX9" fmla="*/ 7908205 w 9119785"/>
              <a:gd name="connsiteY9" fmla="*/ 205740 h 1702762"/>
              <a:gd name="connsiteX10" fmla="*/ 8487325 w 9119785"/>
              <a:gd name="connsiteY10" fmla="*/ 114300 h 1702762"/>
              <a:gd name="connsiteX11" fmla="*/ 8929285 w 9119785"/>
              <a:gd name="connsiteY11" fmla="*/ 30480 h 1702762"/>
              <a:gd name="connsiteX12" fmla="*/ 9119785 w 9119785"/>
              <a:gd name="connsiteY12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765920 w 9119785"/>
              <a:gd name="connsiteY7" fmla="*/ 187475 h 1702762"/>
              <a:gd name="connsiteX8" fmla="*/ 6520171 w 9119785"/>
              <a:gd name="connsiteY8" fmla="*/ 270854 h 1702762"/>
              <a:gd name="connsiteX9" fmla="*/ 7908205 w 9119785"/>
              <a:gd name="connsiteY9" fmla="*/ 205740 h 1702762"/>
              <a:gd name="connsiteX10" fmla="*/ 8487325 w 9119785"/>
              <a:gd name="connsiteY10" fmla="*/ 114300 h 1702762"/>
              <a:gd name="connsiteX11" fmla="*/ 8929285 w 9119785"/>
              <a:gd name="connsiteY11" fmla="*/ 30480 h 1702762"/>
              <a:gd name="connsiteX12" fmla="*/ 9119785 w 9119785"/>
              <a:gd name="connsiteY12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765920 w 9119785"/>
              <a:gd name="connsiteY7" fmla="*/ 187475 h 1702762"/>
              <a:gd name="connsiteX8" fmla="*/ 6673901 w 9119785"/>
              <a:gd name="connsiteY8" fmla="*/ 327782 h 1702762"/>
              <a:gd name="connsiteX9" fmla="*/ 7908205 w 9119785"/>
              <a:gd name="connsiteY9" fmla="*/ 205740 h 1702762"/>
              <a:gd name="connsiteX10" fmla="*/ 8487325 w 9119785"/>
              <a:gd name="connsiteY10" fmla="*/ 114300 h 1702762"/>
              <a:gd name="connsiteX11" fmla="*/ 8929285 w 9119785"/>
              <a:gd name="connsiteY11" fmla="*/ 30480 h 1702762"/>
              <a:gd name="connsiteX12" fmla="*/ 9119785 w 9119785"/>
              <a:gd name="connsiteY12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765920 w 9119785"/>
              <a:gd name="connsiteY7" fmla="*/ 187475 h 1702762"/>
              <a:gd name="connsiteX8" fmla="*/ 6673901 w 9119785"/>
              <a:gd name="connsiteY8" fmla="*/ 327782 h 1702762"/>
              <a:gd name="connsiteX9" fmla="*/ 7908207 w 9119785"/>
              <a:gd name="connsiteY9" fmla="*/ 163043 h 1702762"/>
              <a:gd name="connsiteX10" fmla="*/ 8487325 w 9119785"/>
              <a:gd name="connsiteY10" fmla="*/ 114300 h 1702762"/>
              <a:gd name="connsiteX11" fmla="*/ 8929285 w 9119785"/>
              <a:gd name="connsiteY11" fmla="*/ 30480 h 1702762"/>
              <a:gd name="connsiteX12" fmla="*/ 9119785 w 9119785"/>
              <a:gd name="connsiteY12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765920 w 9119785"/>
              <a:gd name="connsiteY7" fmla="*/ 187475 h 1702762"/>
              <a:gd name="connsiteX8" fmla="*/ 6673901 w 9119785"/>
              <a:gd name="connsiteY8" fmla="*/ 327782 h 1702762"/>
              <a:gd name="connsiteX9" fmla="*/ 7908207 w 9119785"/>
              <a:gd name="connsiteY9" fmla="*/ 276899 h 1702762"/>
              <a:gd name="connsiteX10" fmla="*/ 8487325 w 9119785"/>
              <a:gd name="connsiteY10" fmla="*/ 114300 h 1702762"/>
              <a:gd name="connsiteX11" fmla="*/ 8929285 w 9119785"/>
              <a:gd name="connsiteY11" fmla="*/ 30480 h 1702762"/>
              <a:gd name="connsiteX12" fmla="*/ 9119785 w 9119785"/>
              <a:gd name="connsiteY12" fmla="*/ 0 h 170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19785" h="1702762">
                <a:moveTo>
                  <a:pt x="0" y="1453161"/>
                </a:moveTo>
                <a:cubicBezTo>
                  <a:pt x="792692" y="1648914"/>
                  <a:pt x="1504284" y="1749787"/>
                  <a:pt x="1921961" y="1681362"/>
                </a:cubicBezTo>
                <a:cubicBezTo>
                  <a:pt x="1965348" y="1202001"/>
                  <a:pt x="1985164" y="668428"/>
                  <a:pt x="2324135" y="597949"/>
                </a:cubicBezTo>
                <a:cubicBezTo>
                  <a:pt x="2580675" y="544609"/>
                  <a:pt x="3276747" y="426048"/>
                  <a:pt x="3541945" y="381000"/>
                </a:cubicBezTo>
                <a:cubicBezTo>
                  <a:pt x="3807143" y="335952"/>
                  <a:pt x="3793405" y="335280"/>
                  <a:pt x="3915325" y="327660"/>
                </a:cubicBezTo>
                <a:cubicBezTo>
                  <a:pt x="4037245" y="320040"/>
                  <a:pt x="4273465" y="335280"/>
                  <a:pt x="4273465" y="335280"/>
                </a:cubicBezTo>
                <a:cubicBezTo>
                  <a:pt x="4404275" y="336550"/>
                  <a:pt x="4451443" y="359914"/>
                  <a:pt x="4700185" y="335280"/>
                </a:cubicBezTo>
                <a:cubicBezTo>
                  <a:pt x="4948927" y="310646"/>
                  <a:pt x="5436967" y="188725"/>
                  <a:pt x="5765920" y="187475"/>
                </a:cubicBezTo>
                <a:cubicBezTo>
                  <a:pt x="6094873" y="186225"/>
                  <a:pt x="6316853" y="312878"/>
                  <a:pt x="6673901" y="327782"/>
                </a:cubicBezTo>
                <a:cubicBezTo>
                  <a:pt x="7030949" y="342686"/>
                  <a:pt x="7605970" y="312479"/>
                  <a:pt x="7908207" y="276899"/>
                </a:cubicBezTo>
                <a:cubicBezTo>
                  <a:pt x="8210444" y="241319"/>
                  <a:pt x="8317145" y="155370"/>
                  <a:pt x="8487325" y="114300"/>
                </a:cubicBezTo>
                <a:cubicBezTo>
                  <a:pt x="8657505" y="73230"/>
                  <a:pt x="8823875" y="49530"/>
                  <a:pt x="8929285" y="30480"/>
                </a:cubicBezTo>
                <a:cubicBezTo>
                  <a:pt x="9034695" y="11430"/>
                  <a:pt x="9077240" y="5715"/>
                  <a:pt x="9119785" y="0"/>
                </a:cubicBezTo>
              </a:path>
            </a:pathLst>
          </a:cu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Цилиндр 72"/>
          <p:cNvSpPr/>
          <p:nvPr/>
        </p:nvSpPr>
        <p:spPr>
          <a:xfrm>
            <a:off x="4336479" y="3808996"/>
            <a:ext cx="107950" cy="179387"/>
          </a:xfrm>
          <a:prstGeom prst="can">
            <a:avLst/>
          </a:prstGeom>
          <a:solidFill>
            <a:srgbClr val="6CDE6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Цилиндр 73"/>
          <p:cNvSpPr/>
          <p:nvPr/>
        </p:nvSpPr>
        <p:spPr>
          <a:xfrm>
            <a:off x="6800943" y="3848478"/>
            <a:ext cx="107950" cy="179387"/>
          </a:xfrm>
          <a:prstGeom prst="can">
            <a:avLst/>
          </a:prstGeom>
          <a:solidFill>
            <a:srgbClr val="6CDE6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Цилиндр 74"/>
          <p:cNvSpPr/>
          <p:nvPr/>
        </p:nvSpPr>
        <p:spPr>
          <a:xfrm>
            <a:off x="5897129" y="4394916"/>
            <a:ext cx="107950" cy="179387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8" name="Straight Arrow Connector 18"/>
          <p:cNvCxnSpPr/>
          <p:nvPr/>
        </p:nvCxnSpPr>
        <p:spPr>
          <a:xfrm flipH="1" flipV="1">
            <a:off x="3276366" y="3350341"/>
            <a:ext cx="1073150" cy="612775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21"/>
          <p:cNvCxnSpPr/>
          <p:nvPr/>
        </p:nvCxnSpPr>
        <p:spPr>
          <a:xfrm flipV="1">
            <a:off x="6970001" y="3282974"/>
            <a:ext cx="1985679" cy="725215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6"/>
          <p:cNvCxnSpPr>
            <a:stCxn id="147" idx="3"/>
          </p:cNvCxnSpPr>
          <p:nvPr/>
        </p:nvCxnSpPr>
        <p:spPr>
          <a:xfrm flipH="1">
            <a:off x="3320412" y="4574303"/>
            <a:ext cx="2630692" cy="462859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УНКТИРНАЯ 2"/>
          <p:cNvSpPr/>
          <p:nvPr/>
        </p:nvSpPr>
        <p:spPr>
          <a:xfrm>
            <a:off x="374079" y="1989162"/>
            <a:ext cx="2819400" cy="309563"/>
          </a:xfrm>
          <a:custGeom>
            <a:avLst/>
            <a:gdLst>
              <a:gd name="connsiteX0" fmla="*/ 0 w 8735627"/>
              <a:gd name="connsiteY0" fmla="*/ 0 h 1803530"/>
              <a:gd name="connsiteX1" fmla="*/ 1136342 w 8735627"/>
              <a:gd name="connsiteY1" fmla="*/ 621437 h 1803530"/>
              <a:gd name="connsiteX2" fmla="*/ 2352582 w 8735627"/>
              <a:gd name="connsiteY2" fmla="*/ 1251751 h 1803530"/>
              <a:gd name="connsiteX3" fmla="*/ 3213716 w 8735627"/>
              <a:gd name="connsiteY3" fmla="*/ 1624614 h 1803530"/>
              <a:gd name="connsiteX4" fmla="*/ 4074850 w 8735627"/>
              <a:gd name="connsiteY4" fmla="*/ 1793289 h 1803530"/>
              <a:gd name="connsiteX5" fmla="*/ 5255580 w 8735627"/>
              <a:gd name="connsiteY5" fmla="*/ 1757779 h 1803530"/>
              <a:gd name="connsiteX6" fmla="*/ 6045693 w 8735627"/>
              <a:gd name="connsiteY6" fmla="*/ 1535837 h 1803530"/>
              <a:gd name="connsiteX7" fmla="*/ 6942338 w 8735627"/>
              <a:gd name="connsiteY7" fmla="*/ 1074198 h 1803530"/>
              <a:gd name="connsiteX8" fmla="*/ 7315200 w 8735627"/>
              <a:gd name="connsiteY8" fmla="*/ 914400 h 1803530"/>
              <a:gd name="connsiteX9" fmla="*/ 7918881 w 8735627"/>
              <a:gd name="connsiteY9" fmla="*/ 710214 h 1803530"/>
              <a:gd name="connsiteX10" fmla="*/ 8513685 w 8735627"/>
              <a:gd name="connsiteY10" fmla="*/ 568171 h 1803530"/>
              <a:gd name="connsiteX11" fmla="*/ 8735627 w 8735627"/>
              <a:gd name="connsiteY11" fmla="*/ 479394 h 1803530"/>
              <a:gd name="connsiteX0" fmla="*/ 0 w 8735627"/>
              <a:gd name="connsiteY0" fmla="*/ 6458980 h 8778681"/>
              <a:gd name="connsiteX1" fmla="*/ 1136342 w 8735627"/>
              <a:gd name="connsiteY1" fmla="*/ 7080417 h 8778681"/>
              <a:gd name="connsiteX2" fmla="*/ 2352582 w 8735627"/>
              <a:gd name="connsiteY2" fmla="*/ 7710731 h 8778681"/>
              <a:gd name="connsiteX3" fmla="*/ 3213716 w 8735627"/>
              <a:gd name="connsiteY3" fmla="*/ 8083594 h 8778681"/>
              <a:gd name="connsiteX4" fmla="*/ 3603707 w 8735627"/>
              <a:gd name="connsiteY4" fmla="*/ 38 h 8778681"/>
              <a:gd name="connsiteX5" fmla="*/ 5255580 w 8735627"/>
              <a:gd name="connsiteY5" fmla="*/ 8216759 h 8778681"/>
              <a:gd name="connsiteX6" fmla="*/ 6045693 w 8735627"/>
              <a:gd name="connsiteY6" fmla="*/ 7994817 h 8778681"/>
              <a:gd name="connsiteX7" fmla="*/ 6942338 w 8735627"/>
              <a:gd name="connsiteY7" fmla="*/ 7533178 h 8778681"/>
              <a:gd name="connsiteX8" fmla="*/ 7315200 w 8735627"/>
              <a:gd name="connsiteY8" fmla="*/ 7373380 h 8778681"/>
              <a:gd name="connsiteX9" fmla="*/ 7918881 w 8735627"/>
              <a:gd name="connsiteY9" fmla="*/ 7169194 h 8778681"/>
              <a:gd name="connsiteX10" fmla="*/ 8513685 w 8735627"/>
              <a:gd name="connsiteY10" fmla="*/ 7027151 h 8778681"/>
              <a:gd name="connsiteX11" fmla="*/ 8735627 w 8735627"/>
              <a:gd name="connsiteY11" fmla="*/ 6938374 h 8778681"/>
              <a:gd name="connsiteX0" fmla="*/ 0 w 8735627"/>
              <a:gd name="connsiteY0" fmla="*/ 6594888 h 8914589"/>
              <a:gd name="connsiteX1" fmla="*/ 1136342 w 8735627"/>
              <a:gd name="connsiteY1" fmla="*/ 7216325 h 8914589"/>
              <a:gd name="connsiteX2" fmla="*/ 2352582 w 8735627"/>
              <a:gd name="connsiteY2" fmla="*/ 7846639 h 8914589"/>
              <a:gd name="connsiteX3" fmla="*/ 2948698 w 8735627"/>
              <a:gd name="connsiteY3" fmla="*/ 3555191 h 8914589"/>
              <a:gd name="connsiteX4" fmla="*/ 3603707 w 8735627"/>
              <a:gd name="connsiteY4" fmla="*/ 135946 h 8914589"/>
              <a:gd name="connsiteX5" fmla="*/ 5255580 w 8735627"/>
              <a:gd name="connsiteY5" fmla="*/ 8352667 h 8914589"/>
              <a:gd name="connsiteX6" fmla="*/ 6045693 w 8735627"/>
              <a:gd name="connsiteY6" fmla="*/ 8130725 h 8914589"/>
              <a:gd name="connsiteX7" fmla="*/ 6942338 w 8735627"/>
              <a:gd name="connsiteY7" fmla="*/ 7669086 h 8914589"/>
              <a:gd name="connsiteX8" fmla="*/ 7315200 w 8735627"/>
              <a:gd name="connsiteY8" fmla="*/ 7509288 h 8914589"/>
              <a:gd name="connsiteX9" fmla="*/ 7918881 w 8735627"/>
              <a:gd name="connsiteY9" fmla="*/ 7305102 h 8914589"/>
              <a:gd name="connsiteX10" fmla="*/ 8513685 w 8735627"/>
              <a:gd name="connsiteY10" fmla="*/ 7163059 h 8914589"/>
              <a:gd name="connsiteX11" fmla="*/ 8735627 w 8735627"/>
              <a:gd name="connsiteY11" fmla="*/ 7074282 h 8914589"/>
              <a:gd name="connsiteX0" fmla="*/ 0 w 8735627"/>
              <a:gd name="connsiteY0" fmla="*/ 6594888 h 8914589"/>
              <a:gd name="connsiteX1" fmla="*/ 1136342 w 8735627"/>
              <a:gd name="connsiteY1" fmla="*/ 7216325 h 8914589"/>
              <a:gd name="connsiteX2" fmla="*/ 2131733 w 8735627"/>
              <a:gd name="connsiteY2" fmla="*/ 7846649 h 8914589"/>
              <a:gd name="connsiteX3" fmla="*/ 2948698 w 8735627"/>
              <a:gd name="connsiteY3" fmla="*/ 3555191 h 8914589"/>
              <a:gd name="connsiteX4" fmla="*/ 3603707 w 8735627"/>
              <a:gd name="connsiteY4" fmla="*/ 135946 h 8914589"/>
              <a:gd name="connsiteX5" fmla="*/ 5255580 w 8735627"/>
              <a:gd name="connsiteY5" fmla="*/ 8352667 h 8914589"/>
              <a:gd name="connsiteX6" fmla="*/ 6045693 w 8735627"/>
              <a:gd name="connsiteY6" fmla="*/ 8130725 h 8914589"/>
              <a:gd name="connsiteX7" fmla="*/ 6942338 w 8735627"/>
              <a:gd name="connsiteY7" fmla="*/ 7669086 h 8914589"/>
              <a:gd name="connsiteX8" fmla="*/ 7315200 w 8735627"/>
              <a:gd name="connsiteY8" fmla="*/ 7509288 h 8914589"/>
              <a:gd name="connsiteX9" fmla="*/ 7918881 w 8735627"/>
              <a:gd name="connsiteY9" fmla="*/ 7305102 h 8914589"/>
              <a:gd name="connsiteX10" fmla="*/ 8513685 w 8735627"/>
              <a:gd name="connsiteY10" fmla="*/ 7163059 h 8914589"/>
              <a:gd name="connsiteX11" fmla="*/ 8735627 w 8735627"/>
              <a:gd name="connsiteY11" fmla="*/ 7074282 h 8914589"/>
              <a:gd name="connsiteX0" fmla="*/ 0 w 8706180"/>
              <a:gd name="connsiteY0" fmla="*/ 9644604 h 9644604"/>
              <a:gd name="connsiteX1" fmla="*/ 1106895 w 8706180"/>
              <a:gd name="connsiteY1" fmla="*/ 7216325 h 9644604"/>
              <a:gd name="connsiteX2" fmla="*/ 2102286 w 8706180"/>
              <a:gd name="connsiteY2" fmla="*/ 7846649 h 9644604"/>
              <a:gd name="connsiteX3" fmla="*/ 2919251 w 8706180"/>
              <a:gd name="connsiteY3" fmla="*/ 3555191 h 9644604"/>
              <a:gd name="connsiteX4" fmla="*/ 3574260 w 8706180"/>
              <a:gd name="connsiteY4" fmla="*/ 135946 h 9644604"/>
              <a:gd name="connsiteX5" fmla="*/ 5226133 w 8706180"/>
              <a:gd name="connsiteY5" fmla="*/ 8352667 h 9644604"/>
              <a:gd name="connsiteX6" fmla="*/ 6016246 w 8706180"/>
              <a:gd name="connsiteY6" fmla="*/ 8130725 h 9644604"/>
              <a:gd name="connsiteX7" fmla="*/ 6912891 w 8706180"/>
              <a:gd name="connsiteY7" fmla="*/ 7669086 h 9644604"/>
              <a:gd name="connsiteX8" fmla="*/ 7285753 w 8706180"/>
              <a:gd name="connsiteY8" fmla="*/ 7509288 h 9644604"/>
              <a:gd name="connsiteX9" fmla="*/ 7889434 w 8706180"/>
              <a:gd name="connsiteY9" fmla="*/ 7305102 h 9644604"/>
              <a:gd name="connsiteX10" fmla="*/ 8484238 w 8706180"/>
              <a:gd name="connsiteY10" fmla="*/ 7163059 h 9644604"/>
              <a:gd name="connsiteX11" fmla="*/ 8706180 w 8706180"/>
              <a:gd name="connsiteY11" fmla="*/ 7074282 h 9644604"/>
              <a:gd name="connsiteX0" fmla="*/ 0 w 8706180"/>
              <a:gd name="connsiteY0" fmla="*/ 9644604 h 9644604"/>
              <a:gd name="connsiteX1" fmla="*/ 1165788 w 8706180"/>
              <a:gd name="connsiteY1" fmla="*/ 8472097 h 9644604"/>
              <a:gd name="connsiteX2" fmla="*/ 2102286 w 8706180"/>
              <a:gd name="connsiteY2" fmla="*/ 7846649 h 9644604"/>
              <a:gd name="connsiteX3" fmla="*/ 2919251 w 8706180"/>
              <a:gd name="connsiteY3" fmla="*/ 3555191 h 9644604"/>
              <a:gd name="connsiteX4" fmla="*/ 3574260 w 8706180"/>
              <a:gd name="connsiteY4" fmla="*/ 135946 h 9644604"/>
              <a:gd name="connsiteX5" fmla="*/ 5226133 w 8706180"/>
              <a:gd name="connsiteY5" fmla="*/ 8352667 h 9644604"/>
              <a:gd name="connsiteX6" fmla="*/ 6016246 w 8706180"/>
              <a:gd name="connsiteY6" fmla="*/ 8130725 h 9644604"/>
              <a:gd name="connsiteX7" fmla="*/ 6912891 w 8706180"/>
              <a:gd name="connsiteY7" fmla="*/ 7669086 h 9644604"/>
              <a:gd name="connsiteX8" fmla="*/ 7285753 w 8706180"/>
              <a:gd name="connsiteY8" fmla="*/ 7509288 h 9644604"/>
              <a:gd name="connsiteX9" fmla="*/ 7889434 w 8706180"/>
              <a:gd name="connsiteY9" fmla="*/ 7305102 h 9644604"/>
              <a:gd name="connsiteX10" fmla="*/ 8484238 w 8706180"/>
              <a:gd name="connsiteY10" fmla="*/ 7163059 h 9644604"/>
              <a:gd name="connsiteX11" fmla="*/ 8706180 w 8706180"/>
              <a:gd name="connsiteY11" fmla="*/ 7074282 h 9644604"/>
              <a:gd name="connsiteX0" fmla="*/ 0 w 8706180"/>
              <a:gd name="connsiteY0" fmla="*/ 9643549 h 9643549"/>
              <a:gd name="connsiteX1" fmla="*/ 1165788 w 8706180"/>
              <a:gd name="connsiteY1" fmla="*/ 8471042 h 9643549"/>
              <a:gd name="connsiteX2" fmla="*/ 2058118 w 8706180"/>
              <a:gd name="connsiteY2" fmla="*/ 7666179 h 9643549"/>
              <a:gd name="connsiteX3" fmla="*/ 2919251 w 8706180"/>
              <a:gd name="connsiteY3" fmla="*/ 3554136 h 9643549"/>
              <a:gd name="connsiteX4" fmla="*/ 3574260 w 8706180"/>
              <a:gd name="connsiteY4" fmla="*/ 134891 h 9643549"/>
              <a:gd name="connsiteX5" fmla="*/ 5226133 w 8706180"/>
              <a:gd name="connsiteY5" fmla="*/ 8351612 h 9643549"/>
              <a:gd name="connsiteX6" fmla="*/ 6016246 w 8706180"/>
              <a:gd name="connsiteY6" fmla="*/ 8129670 h 9643549"/>
              <a:gd name="connsiteX7" fmla="*/ 6912891 w 8706180"/>
              <a:gd name="connsiteY7" fmla="*/ 7668031 h 9643549"/>
              <a:gd name="connsiteX8" fmla="*/ 7285753 w 8706180"/>
              <a:gd name="connsiteY8" fmla="*/ 7508233 h 9643549"/>
              <a:gd name="connsiteX9" fmla="*/ 7889434 w 8706180"/>
              <a:gd name="connsiteY9" fmla="*/ 7304047 h 9643549"/>
              <a:gd name="connsiteX10" fmla="*/ 8484238 w 8706180"/>
              <a:gd name="connsiteY10" fmla="*/ 7162004 h 9643549"/>
              <a:gd name="connsiteX11" fmla="*/ 8706180 w 8706180"/>
              <a:gd name="connsiteY11" fmla="*/ 7073227 h 9643549"/>
              <a:gd name="connsiteX0" fmla="*/ 0 w 8706180"/>
              <a:gd name="connsiteY0" fmla="*/ 9856753 h 9856753"/>
              <a:gd name="connsiteX1" fmla="*/ 1165788 w 8706180"/>
              <a:gd name="connsiteY1" fmla="*/ 8684246 h 9856753"/>
              <a:gd name="connsiteX2" fmla="*/ 2058118 w 8706180"/>
              <a:gd name="connsiteY2" fmla="*/ 7879383 h 9856753"/>
              <a:gd name="connsiteX3" fmla="*/ 2919252 w 8706180"/>
              <a:gd name="connsiteY3" fmla="*/ 2152792 h 9856753"/>
              <a:gd name="connsiteX4" fmla="*/ 3574260 w 8706180"/>
              <a:gd name="connsiteY4" fmla="*/ 348095 h 9856753"/>
              <a:gd name="connsiteX5" fmla="*/ 5226133 w 8706180"/>
              <a:gd name="connsiteY5" fmla="*/ 8564816 h 9856753"/>
              <a:gd name="connsiteX6" fmla="*/ 6016246 w 8706180"/>
              <a:gd name="connsiteY6" fmla="*/ 8342874 h 9856753"/>
              <a:gd name="connsiteX7" fmla="*/ 6912891 w 8706180"/>
              <a:gd name="connsiteY7" fmla="*/ 7881235 h 9856753"/>
              <a:gd name="connsiteX8" fmla="*/ 7285753 w 8706180"/>
              <a:gd name="connsiteY8" fmla="*/ 7721437 h 9856753"/>
              <a:gd name="connsiteX9" fmla="*/ 7889434 w 8706180"/>
              <a:gd name="connsiteY9" fmla="*/ 7517251 h 9856753"/>
              <a:gd name="connsiteX10" fmla="*/ 8484238 w 8706180"/>
              <a:gd name="connsiteY10" fmla="*/ 7375208 h 9856753"/>
              <a:gd name="connsiteX11" fmla="*/ 8706180 w 8706180"/>
              <a:gd name="connsiteY11" fmla="*/ 7286431 h 9856753"/>
              <a:gd name="connsiteX0" fmla="*/ 0 w 8706180"/>
              <a:gd name="connsiteY0" fmla="*/ 9856753 h 9856753"/>
              <a:gd name="connsiteX1" fmla="*/ 1165788 w 8706180"/>
              <a:gd name="connsiteY1" fmla="*/ 8684246 h 9856753"/>
              <a:gd name="connsiteX2" fmla="*/ 2058118 w 8706180"/>
              <a:gd name="connsiteY2" fmla="*/ 7879383 h 9856753"/>
              <a:gd name="connsiteX3" fmla="*/ 2919252 w 8706180"/>
              <a:gd name="connsiteY3" fmla="*/ 2152792 h 9856753"/>
              <a:gd name="connsiteX4" fmla="*/ 3574260 w 8706180"/>
              <a:gd name="connsiteY4" fmla="*/ 348095 h 9856753"/>
              <a:gd name="connsiteX5" fmla="*/ 5226133 w 8706180"/>
              <a:gd name="connsiteY5" fmla="*/ 8564816 h 9856753"/>
              <a:gd name="connsiteX6" fmla="*/ 6016246 w 8706180"/>
              <a:gd name="connsiteY6" fmla="*/ 8342874 h 9856753"/>
              <a:gd name="connsiteX7" fmla="*/ 6912891 w 8706180"/>
              <a:gd name="connsiteY7" fmla="*/ 7881235 h 9856753"/>
              <a:gd name="connsiteX8" fmla="*/ 7285753 w 8706180"/>
              <a:gd name="connsiteY8" fmla="*/ 7721437 h 9856753"/>
              <a:gd name="connsiteX9" fmla="*/ 7889434 w 8706180"/>
              <a:gd name="connsiteY9" fmla="*/ 7517251 h 9856753"/>
              <a:gd name="connsiteX10" fmla="*/ 8484238 w 8706180"/>
              <a:gd name="connsiteY10" fmla="*/ 7375208 h 9856753"/>
              <a:gd name="connsiteX11" fmla="*/ 8706180 w 8706180"/>
              <a:gd name="connsiteY11" fmla="*/ 7286431 h 9856753"/>
              <a:gd name="connsiteX0" fmla="*/ 0 w 8706180"/>
              <a:gd name="connsiteY0" fmla="*/ 9510203 h 9510203"/>
              <a:gd name="connsiteX1" fmla="*/ 1165788 w 8706180"/>
              <a:gd name="connsiteY1" fmla="*/ 8337696 h 9510203"/>
              <a:gd name="connsiteX2" fmla="*/ 2058118 w 8706180"/>
              <a:gd name="connsiteY2" fmla="*/ 7532833 h 9510203"/>
              <a:gd name="connsiteX3" fmla="*/ 3574260 w 8706180"/>
              <a:gd name="connsiteY3" fmla="*/ 1545 h 9510203"/>
              <a:gd name="connsiteX4" fmla="*/ 5226133 w 8706180"/>
              <a:gd name="connsiteY4" fmla="*/ 8218266 h 9510203"/>
              <a:gd name="connsiteX5" fmla="*/ 6016246 w 8706180"/>
              <a:gd name="connsiteY5" fmla="*/ 7996324 h 9510203"/>
              <a:gd name="connsiteX6" fmla="*/ 6912891 w 8706180"/>
              <a:gd name="connsiteY6" fmla="*/ 7534685 h 9510203"/>
              <a:gd name="connsiteX7" fmla="*/ 7285753 w 8706180"/>
              <a:gd name="connsiteY7" fmla="*/ 7374887 h 9510203"/>
              <a:gd name="connsiteX8" fmla="*/ 7889434 w 8706180"/>
              <a:gd name="connsiteY8" fmla="*/ 7170701 h 9510203"/>
              <a:gd name="connsiteX9" fmla="*/ 8484238 w 8706180"/>
              <a:gd name="connsiteY9" fmla="*/ 7028658 h 9510203"/>
              <a:gd name="connsiteX10" fmla="*/ 8706180 w 8706180"/>
              <a:gd name="connsiteY10" fmla="*/ 6939881 h 9510203"/>
              <a:gd name="connsiteX0" fmla="*/ 0 w 8706180"/>
              <a:gd name="connsiteY0" fmla="*/ 9510203 h 9510203"/>
              <a:gd name="connsiteX1" fmla="*/ 1165788 w 8706180"/>
              <a:gd name="connsiteY1" fmla="*/ 8337696 h 9510203"/>
              <a:gd name="connsiteX2" fmla="*/ 2058118 w 8706180"/>
              <a:gd name="connsiteY2" fmla="*/ 7532833 h 9510203"/>
              <a:gd name="connsiteX3" fmla="*/ 3500642 w 8706180"/>
              <a:gd name="connsiteY3" fmla="*/ 1544 h 9510203"/>
              <a:gd name="connsiteX4" fmla="*/ 5226133 w 8706180"/>
              <a:gd name="connsiteY4" fmla="*/ 8218266 h 9510203"/>
              <a:gd name="connsiteX5" fmla="*/ 6016246 w 8706180"/>
              <a:gd name="connsiteY5" fmla="*/ 7996324 h 9510203"/>
              <a:gd name="connsiteX6" fmla="*/ 6912891 w 8706180"/>
              <a:gd name="connsiteY6" fmla="*/ 7534685 h 9510203"/>
              <a:gd name="connsiteX7" fmla="*/ 7285753 w 8706180"/>
              <a:gd name="connsiteY7" fmla="*/ 7374887 h 9510203"/>
              <a:gd name="connsiteX8" fmla="*/ 7889434 w 8706180"/>
              <a:gd name="connsiteY8" fmla="*/ 7170701 h 9510203"/>
              <a:gd name="connsiteX9" fmla="*/ 8484238 w 8706180"/>
              <a:gd name="connsiteY9" fmla="*/ 7028658 h 9510203"/>
              <a:gd name="connsiteX10" fmla="*/ 8706180 w 8706180"/>
              <a:gd name="connsiteY10" fmla="*/ 6939881 h 9510203"/>
              <a:gd name="connsiteX0" fmla="*/ 0 w 8706180"/>
              <a:gd name="connsiteY0" fmla="*/ 9511107 h 9511107"/>
              <a:gd name="connsiteX1" fmla="*/ 1165788 w 8706180"/>
              <a:gd name="connsiteY1" fmla="*/ 8338600 h 9511107"/>
              <a:gd name="connsiteX2" fmla="*/ 2058118 w 8706180"/>
              <a:gd name="connsiteY2" fmla="*/ 7533737 h 9511107"/>
              <a:gd name="connsiteX3" fmla="*/ 3500642 w 8706180"/>
              <a:gd name="connsiteY3" fmla="*/ 2448 h 9511107"/>
              <a:gd name="connsiteX4" fmla="*/ 4239674 w 8706180"/>
              <a:gd name="connsiteY4" fmla="*/ 8398568 h 9511107"/>
              <a:gd name="connsiteX5" fmla="*/ 6016246 w 8706180"/>
              <a:gd name="connsiteY5" fmla="*/ 7997228 h 9511107"/>
              <a:gd name="connsiteX6" fmla="*/ 6912891 w 8706180"/>
              <a:gd name="connsiteY6" fmla="*/ 7535589 h 9511107"/>
              <a:gd name="connsiteX7" fmla="*/ 7285753 w 8706180"/>
              <a:gd name="connsiteY7" fmla="*/ 7375791 h 9511107"/>
              <a:gd name="connsiteX8" fmla="*/ 7889434 w 8706180"/>
              <a:gd name="connsiteY8" fmla="*/ 7171605 h 9511107"/>
              <a:gd name="connsiteX9" fmla="*/ 8484238 w 8706180"/>
              <a:gd name="connsiteY9" fmla="*/ 7029562 h 9511107"/>
              <a:gd name="connsiteX10" fmla="*/ 8706180 w 8706180"/>
              <a:gd name="connsiteY10" fmla="*/ 6940785 h 9511107"/>
              <a:gd name="connsiteX0" fmla="*/ 0 w 8706180"/>
              <a:gd name="connsiteY0" fmla="*/ 9513480 h 9513480"/>
              <a:gd name="connsiteX1" fmla="*/ 1165788 w 8706180"/>
              <a:gd name="connsiteY1" fmla="*/ 8340973 h 9513480"/>
              <a:gd name="connsiteX2" fmla="*/ 2058118 w 8706180"/>
              <a:gd name="connsiteY2" fmla="*/ 7536110 h 9513480"/>
              <a:gd name="connsiteX3" fmla="*/ 3500642 w 8706180"/>
              <a:gd name="connsiteY3" fmla="*/ 4821 h 9513480"/>
              <a:gd name="connsiteX4" fmla="*/ 4386906 w 8706180"/>
              <a:gd name="connsiteY4" fmla="*/ 8759733 h 9513480"/>
              <a:gd name="connsiteX5" fmla="*/ 6016246 w 8706180"/>
              <a:gd name="connsiteY5" fmla="*/ 7999601 h 9513480"/>
              <a:gd name="connsiteX6" fmla="*/ 6912891 w 8706180"/>
              <a:gd name="connsiteY6" fmla="*/ 7537962 h 9513480"/>
              <a:gd name="connsiteX7" fmla="*/ 7285753 w 8706180"/>
              <a:gd name="connsiteY7" fmla="*/ 7378164 h 9513480"/>
              <a:gd name="connsiteX8" fmla="*/ 7889434 w 8706180"/>
              <a:gd name="connsiteY8" fmla="*/ 7173978 h 9513480"/>
              <a:gd name="connsiteX9" fmla="*/ 8484238 w 8706180"/>
              <a:gd name="connsiteY9" fmla="*/ 7031935 h 9513480"/>
              <a:gd name="connsiteX10" fmla="*/ 8706180 w 8706180"/>
              <a:gd name="connsiteY10" fmla="*/ 6943158 h 9513480"/>
              <a:gd name="connsiteX0" fmla="*/ 0 w 8706180"/>
              <a:gd name="connsiteY0" fmla="*/ 9770643 h 9770643"/>
              <a:gd name="connsiteX1" fmla="*/ 1165788 w 8706180"/>
              <a:gd name="connsiteY1" fmla="*/ 8598136 h 9770643"/>
              <a:gd name="connsiteX2" fmla="*/ 2058118 w 8706180"/>
              <a:gd name="connsiteY2" fmla="*/ 7793273 h 9770643"/>
              <a:gd name="connsiteX3" fmla="*/ 3500642 w 8706180"/>
              <a:gd name="connsiteY3" fmla="*/ 261984 h 9770643"/>
              <a:gd name="connsiteX4" fmla="*/ 4386906 w 8706180"/>
              <a:gd name="connsiteY4" fmla="*/ 9016896 h 9770643"/>
              <a:gd name="connsiteX5" fmla="*/ 5942628 w 8706180"/>
              <a:gd name="connsiteY5" fmla="*/ 4520 h 9770643"/>
              <a:gd name="connsiteX6" fmla="*/ 6912891 w 8706180"/>
              <a:gd name="connsiteY6" fmla="*/ 7795125 h 9770643"/>
              <a:gd name="connsiteX7" fmla="*/ 7285753 w 8706180"/>
              <a:gd name="connsiteY7" fmla="*/ 7635327 h 9770643"/>
              <a:gd name="connsiteX8" fmla="*/ 7889434 w 8706180"/>
              <a:gd name="connsiteY8" fmla="*/ 7431141 h 9770643"/>
              <a:gd name="connsiteX9" fmla="*/ 8484238 w 8706180"/>
              <a:gd name="connsiteY9" fmla="*/ 7289098 h 9770643"/>
              <a:gd name="connsiteX10" fmla="*/ 8706180 w 8706180"/>
              <a:gd name="connsiteY10" fmla="*/ 7200321 h 9770643"/>
              <a:gd name="connsiteX0" fmla="*/ 0 w 8706180"/>
              <a:gd name="connsiteY0" fmla="*/ 9770643 h 9770643"/>
              <a:gd name="connsiteX1" fmla="*/ 1165788 w 8706180"/>
              <a:gd name="connsiteY1" fmla="*/ 8598136 h 9770643"/>
              <a:gd name="connsiteX2" fmla="*/ 2058118 w 8706180"/>
              <a:gd name="connsiteY2" fmla="*/ 7793273 h 9770643"/>
              <a:gd name="connsiteX3" fmla="*/ 3500642 w 8706180"/>
              <a:gd name="connsiteY3" fmla="*/ 261984 h 9770643"/>
              <a:gd name="connsiteX4" fmla="*/ 4386906 w 8706180"/>
              <a:gd name="connsiteY4" fmla="*/ 9016896 h 9770643"/>
              <a:gd name="connsiteX5" fmla="*/ 5942628 w 8706180"/>
              <a:gd name="connsiteY5" fmla="*/ 4520 h 9770643"/>
              <a:gd name="connsiteX6" fmla="*/ 6912891 w 8706180"/>
              <a:gd name="connsiteY6" fmla="*/ 7795125 h 9770643"/>
              <a:gd name="connsiteX7" fmla="*/ 7889434 w 8706180"/>
              <a:gd name="connsiteY7" fmla="*/ 7431141 h 9770643"/>
              <a:gd name="connsiteX8" fmla="*/ 8484238 w 8706180"/>
              <a:gd name="connsiteY8" fmla="*/ 7289098 h 9770643"/>
              <a:gd name="connsiteX9" fmla="*/ 8706180 w 8706180"/>
              <a:gd name="connsiteY9" fmla="*/ 7200321 h 9770643"/>
              <a:gd name="connsiteX0" fmla="*/ 0 w 8706180"/>
              <a:gd name="connsiteY0" fmla="*/ 9769362 h 9769362"/>
              <a:gd name="connsiteX1" fmla="*/ 1165788 w 8706180"/>
              <a:gd name="connsiteY1" fmla="*/ 8596855 h 9769362"/>
              <a:gd name="connsiteX2" fmla="*/ 2058118 w 8706180"/>
              <a:gd name="connsiteY2" fmla="*/ 7791992 h 9769362"/>
              <a:gd name="connsiteX3" fmla="*/ 3500642 w 8706180"/>
              <a:gd name="connsiteY3" fmla="*/ 260703 h 9769362"/>
              <a:gd name="connsiteX4" fmla="*/ 4386906 w 8706180"/>
              <a:gd name="connsiteY4" fmla="*/ 9015615 h 9769362"/>
              <a:gd name="connsiteX5" fmla="*/ 5942628 w 8706180"/>
              <a:gd name="connsiteY5" fmla="*/ 3239 h 9769362"/>
              <a:gd name="connsiteX6" fmla="*/ 7236804 w 8706180"/>
              <a:gd name="connsiteY6" fmla="*/ 7973215 h 9769362"/>
              <a:gd name="connsiteX7" fmla="*/ 7889434 w 8706180"/>
              <a:gd name="connsiteY7" fmla="*/ 7429860 h 9769362"/>
              <a:gd name="connsiteX8" fmla="*/ 8484238 w 8706180"/>
              <a:gd name="connsiteY8" fmla="*/ 7287817 h 9769362"/>
              <a:gd name="connsiteX9" fmla="*/ 8706180 w 8706180"/>
              <a:gd name="connsiteY9" fmla="*/ 7199040 h 9769362"/>
              <a:gd name="connsiteX0" fmla="*/ 0 w 8706180"/>
              <a:gd name="connsiteY0" fmla="*/ 10772248 h 10772248"/>
              <a:gd name="connsiteX1" fmla="*/ 1165788 w 8706180"/>
              <a:gd name="connsiteY1" fmla="*/ 9599741 h 10772248"/>
              <a:gd name="connsiteX2" fmla="*/ 2058118 w 8706180"/>
              <a:gd name="connsiteY2" fmla="*/ 8794878 h 10772248"/>
              <a:gd name="connsiteX3" fmla="*/ 3500642 w 8706180"/>
              <a:gd name="connsiteY3" fmla="*/ 1263589 h 10772248"/>
              <a:gd name="connsiteX4" fmla="*/ 4386906 w 8706180"/>
              <a:gd name="connsiteY4" fmla="*/ 10018501 h 10772248"/>
              <a:gd name="connsiteX5" fmla="*/ 5942628 w 8706180"/>
              <a:gd name="connsiteY5" fmla="*/ 1006125 h 10772248"/>
              <a:gd name="connsiteX6" fmla="*/ 7236804 w 8706180"/>
              <a:gd name="connsiteY6" fmla="*/ 8976101 h 10772248"/>
              <a:gd name="connsiteX7" fmla="*/ 8375300 w 8706180"/>
              <a:gd name="connsiteY7" fmla="*/ 1130 h 10772248"/>
              <a:gd name="connsiteX8" fmla="*/ 8484238 w 8706180"/>
              <a:gd name="connsiteY8" fmla="*/ 8290703 h 10772248"/>
              <a:gd name="connsiteX9" fmla="*/ 8706180 w 8706180"/>
              <a:gd name="connsiteY9" fmla="*/ 8201926 h 10772248"/>
              <a:gd name="connsiteX0" fmla="*/ 0 w 8706180"/>
              <a:gd name="connsiteY0" fmla="*/ 10772964 h 10772964"/>
              <a:gd name="connsiteX1" fmla="*/ 1165788 w 8706180"/>
              <a:gd name="connsiteY1" fmla="*/ 9600457 h 10772964"/>
              <a:gd name="connsiteX2" fmla="*/ 2058118 w 8706180"/>
              <a:gd name="connsiteY2" fmla="*/ 8795594 h 10772964"/>
              <a:gd name="connsiteX3" fmla="*/ 3500642 w 8706180"/>
              <a:gd name="connsiteY3" fmla="*/ 1264305 h 10772964"/>
              <a:gd name="connsiteX4" fmla="*/ 4386906 w 8706180"/>
              <a:gd name="connsiteY4" fmla="*/ 10019217 h 10772964"/>
              <a:gd name="connsiteX5" fmla="*/ 5942628 w 8706180"/>
              <a:gd name="connsiteY5" fmla="*/ 1006841 h 10772964"/>
              <a:gd name="connsiteX6" fmla="*/ 7236804 w 8706180"/>
              <a:gd name="connsiteY6" fmla="*/ 8976817 h 10772964"/>
              <a:gd name="connsiteX7" fmla="*/ 8375300 w 8706180"/>
              <a:gd name="connsiteY7" fmla="*/ 1846 h 10772964"/>
              <a:gd name="connsiteX8" fmla="*/ 8706180 w 8706180"/>
              <a:gd name="connsiteY8" fmla="*/ 8202642 h 10772964"/>
              <a:gd name="connsiteX0" fmla="*/ 0 w 8706180"/>
              <a:gd name="connsiteY0" fmla="*/ 10866081 h 10866081"/>
              <a:gd name="connsiteX1" fmla="*/ 1165788 w 8706180"/>
              <a:gd name="connsiteY1" fmla="*/ 9693574 h 10866081"/>
              <a:gd name="connsiteX2" fmla="*/ 2058118 w 8706180"/>
              <a:gd name="connsiteY2" fmla="*/ 8888711 h 10866081"/>
              <a:gd name="connsiteX3" fmla="*/ 3500642 w 8706180"/>
              <a:gd name="connsiteY3" fmla="*/ 1357422 h 10866081"/>
              <a:gd name="connsiteX4" fmla="*/ 4386906 w 8706180"/>
              <a:gd name="connsiteY4" fmla="*/ 10112334 h 10866081"/>
              <a:gd name="connsiteX5" fmla="*/ 5942628 w 8706180"/>
              <a:gd name="connsiteY5" fmla="*/ 1099958 h 10866081"/>
              <a:gd name="connsiteX6" fmla="*/ 7236804 w 8706180"/>
              <a:gd name="connsiteY6" fmla="*/ 9069934 h 10866081"/>
              <a:gd name="connsiteX7" fmla="*/ 8375300 w 8706180"/>
              <a:gd name="connsiteY7" fmla="*/ 94963 h 10866081"/>
              <a:gd name="connsiteX8" fmla="*/ 8706180 w 8706180"/>
              <a:gd name="connsiteY8" fmla="*/ 4707847 h 10866081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500642 w 8706180"/>
              <a:gd name="connsiteY3" fmla="*/ 2061220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662012"/>
              <a:gd name="connsiteY0" fmla="*/ 11800410 h 11800410"/>
              <a:gd name="connsiteX1" fmla="*/ 1165788 w 8662012"/>
              <a:gd name="connsiteY1" fmla="*/ 10627903 h 11800410"/>
              <a:gd name="connsiteX2" fmla="*/ 2058118 w 8662012"/>
              <a:gd name="connsiteY2" fmla="*/ 9823040 h 11800410"/>
              <a:gd name="connsiteX3" fmla="*/ 3382856 w 8662012"/>
              <a:gd name="connsiteY3" fmla="*/ 2471129 h 11800410"/>
              <a:gd name="connsiteX4" fmla="*/ 4386906 w 8662012"/>
              <a:gd name="connsiteY4" fmla="*/ 11046663 h 11800410"/>
              <a:gd name="connsiteX5" fmla="*/ 5942628 w 8662012"/>
              <a:gd name="connsiteY5" fmla="*/ 2034287 h 11800410"/>
              <a:gd name="connsiteX6" fmla="*/ 7236804 w 8662012"/>
              <a:gd name="connsiteY6" fmla="*/ 10004263 h 11800410"/>
              <a:gd name="connsiteX7" fmla="*/ 8316407 w 8662012"/>
              <a:gd name="connsiteY7" fmla="*/ 311706 h 11800410"/>
              <a:gd name="connsiteX8" fmla="*/ 8662012 w 8662012"/>
              <a:gd name="connsiteY8" fmla="*/ 3130629 h 11800410"/>
              <a:gd name="connsiteX0" fmla="*/ 0 w 8662012"/>
              <a:gd name="connsiteY0" fmla="*/ 11785418 h 11785418"/>
              <a:gd name="connsiteX1" fmla="*/ 1165788 w 8662012"/>
              <a:gd name="connsiteY1" fmla="*/ 10612911 h 11785418"/>
              <a:gd name="connsiteX2" fmla="*/ 2058118 w 8662012"/>
              <a:gd name="connsiteY2" fmla="*/ 9808048 h 11785418"/>
              <a:gd name="connsiteX3" fmla="*/ 3382856 w 8662012"/>
              <a:gd name="connsiteY3" fmla="*/ 2456137 h 11785418"/>
              <a:gd name="connsiteX4" fmla="*/ 4386906 w 8662012"/>
              <a:gd name="connsiteY4" fmla="*/ 11031671 h 11785418"/>
              <a:gd name="connsiteX5" fmla="*/ 5942628 w 8662012"/>
              <a:gd name="connsiteY5" fmla="*/ 2019295 h 11785418"/>
              <a:gd name="connsiteX6" fmla="*/ 7236804 w 8662012"/>
              <a:gd name="connsiteY6" fmla="*/ 9989271 h 11785418"/>
              <a:gd name="connsiteX7" fmla="*/ 8316407 w 8662012"/>
              <a:gd name="connsiteY7" fmla="*/ 296714 h 11785418"/>
              <a:gd name="connsiteX8" fmla="*/ 8662012 w 8662012"/>
              <a:gd name="connsiteY8" fmla="*/ 3115637 h 11785418"/>
              <a:gd name="connsiteX0" fmla="*/ 0 w 8662012"/>
              <a:gd name="connsiteY0" fmla="*/ 11515297 h 11515297"/>
              <a:gd name="connsiteX1" fmla="*/ 1165788 w 8662012"/>
              <a:gd name="connsiteY1" fmla="*/ 10342790 h 11515297"/>
              <a:gd name="connsiteX2" fmla="*/ 2058118 w 8662012"/>
              <a:gd name="connsiteY2" fmla="*/ 9537927 h 11515297"/>
              <a:gd name="connsiteX3" fmla="*/ 3382856 w 8662012"/>
              <a:gd name="connsiteY3" fmla="*/ 2186016 h 11515297"/>
              <a:gd name="connsiteX4" fmla="*/ 4386906 w 8662012"/>
              <a:gd name="connsiteY4" fmla="*/ 10761550 h 11515297"/>
              <a:gd name="connsiteX5" fmla="*/ 5942628 w 8662012"/>
              <a:gd name="connsiteY5" fmla="*/ 1749174 h 11515297"/>
              <a:gd name="connsiteX6" fmla="*/ 7236804 w 8662012"/>
              <a:gd name="connsiteY6" fmla="*/ 9719150 h 11515297"/>
              <a:gd name="connsiteX7" fmla="*/ 8316407 w 8662012"/>
              <a:gd name="connsiteY7" fmla="*/ 26593 h 11515297"/>
              <a:gd name="connsiteX8" fmla="*/ 8662012 w 8662012"/>
              <a:gd name="connsiteY8" fmla="*/ 2845516 h 11515297"/>
              <a:gd name="connsiteX0" fmla="*/ 0 w 8662012"/>
              <a:gd name="connsiteY0" fmla="*/ 11515297 h 11515297"/>
              <a:gd name="connsiteX1" fmla="*/ 2058118 w 8662012"/>
              <a:gd name="connsiteY1" fmla="*/ 9537927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173147 w 8662012"/>
              <a:gd name="connsiteY2" fmla="*/ 1717646 h 11515297"/>
              <a:gd name="connsiteX3" fmla="*/ 3382856 w 8662012"/>
              <a:gd name="connsiteY3" fmla="*/ 2186016 h 11515297"/>
              <a:gd name="connsiteX4" fmla="*/ 4386906 w 8662012"/>
              <a:gd name="connsiteY4" fmla="*/ 10761550 h 11515297"/>
              <a:gd name="connsiteX5" fmla="*/ 5942628 w 8662012"/>
              <a:gd name="connsiteY5" fmla="*/ 1749174 h 11515297"/>
              <a:gd name="connsiteX6" fmla="*/ 7236804 w 8662012"/>
              <a:gd name="connsiteY6" fmla="*/ 9719150 h 11515297"/>
              <a:gd name="connsiteX7" fmla="*/ 8316407 w 8662012"/>
              <a:gd name="connsiteY7" fmla="*/ 26593 h 11515297"/>
              <a:gd name="connsiteX8" fmla="*/ 8662012 w 8662012"/>
              <a:gd name="connsiteY8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47119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47119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910929 h 11910929"/>
              <a:gd name="connsiteX1" fmla="*/ 1969779 w 8662012"/>
              <a:gd name="connsiteY1" fmla="*/ 9754182 h 11910929"/>
              <a:gd name="connsiteX2" fmla="*/ 3471196 w 8662012"/>
              <a:gd name="connsiteY2" fmla="*/ 2581648 h 11910929"/>
              <a:gd name="connsiteX3" fmla="*/ 4386906 w 8662012"/>
              <a:gd name="connsiteY3" fmla="*/ 11157182 h 11910929"/>
              <a:gd name="connsiteX4" fmla="*/ 5942628 w 8662012"/>
              <a:gd name="connsiteY4" fmla="*/ 2144806 h 11910929"/>
              <a:gd name="connsiteX5" fmla="*/ 7236804 w 8662012"/>
              <a:gd name="connsiteY5" fmla="*/ 10114782 h 11910929"/>
              <a:gd name="connsiteX6" fmla="*/ 8316407 w 8662012"/>
              <a:gd name="connsiteY6" fmla="*/ 422225 h 11910929"/>
              <a:gd name="connsiteX7" fmla="*/ 8662012 w 8662012"/>
              <a:gd name="connsiteY7" fmla="*/ 2523563 h 11910929"/>
              <a:gd name="connsiteX0" fmla="*/ 0 w 8662012"/>
              <a:gd name="connsiteY0" fmla="*/ 11568522 h 11568522"/>
              <a:gd name="connsiteX1" fmla="*/ 1969779 w 8662012"/>
              <a:gd name="connsiteY1" fmla="*/ 9411775 h 11568522"/>
              <a:gd name="connsiteX2" fmla="*/ 3471196 w 8662012"/>
              <a:gd name="connsiteY2" fmla="*/ 2239241 h 11568522"/>
              <a:gd name="connsiteX3" fmla="*/ 4386906 w 8662012"/>
              <a:gd name="connsiteY3" fmla="*/ 10814775 h 11568522"/>
              <a:gd name="connsiteX4" fmla="*/ 5942628 w 8662012"/>
              <a:gd name="connsiteY4" fmla="*/ 1802399 h 11568522"/>
              <a:gd name="connsiteX5" fmla="*/ 7236804 w 8662012"/>
              <a:gd name="connsiteY5" fmla="*/ 9772375 h 11568522"/>
              <a:gd name="connsiteX6" fmla="*/ 8316407 w 8662012"/>
              <a:gd name="connsiteY6" fmla="*/ 79818 h 11568522"/>
              <a:gd name="connsiteX7" fmla="*/ 8662012 w 8662012"/>
              <a:gd name="connsiteY7" fmla="*/ 2181156 h 11568522"/>
              <a:gd name="connsiteX0" fmla="*/ 0 w 8662012"/>
              <a:gd name="connsiteY0" fmla="*/ 11568522 h 11568522"/>
              <a:gd name="connsiteX1" fmla="*/ 1969779 w 8662012"/>
              <a:gd name="connsiteY1" fmla="*/ 9411775 h 11568522"/>
              <a:gd name="connsiteX2" fmla="*/ 3471196 w 8662012"/>
              <a:gd name="connsiteY2" fmla="*/ 2239241 h 11568522"/>
              <a:gd name="connsiteX3" fmla="*/ 4386906 w 8662012"/>
              <a:gd name="connsiteY3" fmla="*/ 10814775 h 11568522"/>
              <a:gd name="connsiteX4" fmla="*/ 5942628 w 8662012"/>
              <a:gd name="connsiteY4" fmla="*/ 1802399 h 11568522"/>
              <a:gd name="connsiteX5" fmla="*/ 7236804 w 8662012"/>
              <a:gd name="connsiteY5" fmla="*/ 9772375 h 11568522"/>
              <a:gd name="connsiteX6" fmla="*/ 8316407 w 8662012"/>
              <a:gd name="connsiteY6" fmla="*/ 79818 h 11568522"/>
              <a:gd name="connsiteX7" fmla="*/ 8662012 w 8662012"/>
              <a:gd name="connsiteY7" fmla="*/ 2181156 h 11568522"/>
              <a:gd name="connsiteX0" fmla="*/ 0 w 8662012"/>
              <a:gd name="connsiteY0" fmla="*/ 9768872 h 9768872"/>
              <a:gd name="connsiteX1" fmla="*/ 1969779 w 8662012"/>
              <a:gd name="connsiteY1" fmla="*/ 7612125 h 9768872"/>
              <a:gd name="connsiteX2" fmla="*/ 3471196 w 8662012"/>
              <a:gd name="connsiteY2" fmla="*/ 439591 h 9768872"/>
              <a:gd name="connsiteX3" fmla="*/ 4386906 w 8662012"/>
              <a:gd name="connsiteY3" fmla="*/ 9015125 h 9768872"/>
              <a:gd name="connsiteX4" fmla="*/ 5942628 w 8662012"/>
              <a:gd name="connsiteY4" fmla="*/ 2749 h 9768872"/>
              <a:gd name="connsiteX5" fmla="*/ 7236804 w 8662012"/>
              <a:gd name="connsiteY5" fmla="*/ 7972725 h 9768872"/>
              <a:gd name="connsiteX6" fmla="*/ 8662012 w 8662012"/>
              <a:gd name="connsiteY6" fmla="*/ 381506 h 9768872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42628 w 8662012"/>
              <a:gd name="connsiteY4" fmla="*/ 817217 h 10583340"/>
              <a:gd name="connsiteX5" fmla="*/ 7236804 w 8662012"/>
              <a:gd name="connsiteY5" fmla="*/ 8787193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42628 w 8662012"/>
              <a:gd name="connsiteY4" fmla="*/ 817217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274885 w 8662012"/>
              <a:gd name="connsiteY2" fmla="*/ 7951518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1540120 h 11540120"/>
              <a:gd name="connsiteX1" fmla="*/ 2440923 w 8662012"/>
              <a:gd name="connsiteY1" fmla="*/ 9383372 h 11540120"/>
              <a:gd name="connsiteX2" fmla="*/ 3274885 w 8662012"/>
              <a:gd name="connsiteY2" fmla="*/ 7951518 h 11540120"/>
              <a:gd name="connsiteX3" fmla="*/ 4524324 w 8662012"/>
              <a:gd name="connsiteY3" fmla="*/ 6241669 h 11540120"/>
              <a:gd name="connsiteX4" fmla="*/ 5962260 w 8662012"/>
              <a:gd name="connsiteY4" fmla="*/ 2491583 h 11540120"/>
              <a:gd name="connsiteX5" fmla="*/ 7511638 w 8662012"/>
              <a:gd name="connsiteY5" fmla="*/ 3524905 h 11540120"/>
              <a:gd name="connsiteX6" fmla="*/ 8662012 w 8662012"/>
              <a:gd name="connsiteY6" fmla="*/ 0 h 11540120"/>
              <a:gd name="connsiteX0" fmla="*/ 0 w 8713541"/>
              <a:gd name="connsiteY0" fmla="*/ 11629846 h 11629846"/>
              <a:gd name="connsiteX1" fmla="*/ 2492452 w 8713541"/>
              <a:gd name="connsiteY1" fmla="*/ 9383372 h 11629846"/>
              <a:gd name="connsiteX2" fmla="*/ 3326414 w 8713541"/>
              <a:gd name="connsiteY2" fmla="*/ 7951518 h 11629846"/>
              <a:gd name="connsiteX3" fmla="*/ 4575853 w 8713541"/>
              <a:gd name="connsiteY3" fmla="*/ 6241669 h 11629846"/>
              <a:gd name="connsiteX4" fmla="*/ 6013789 w 8713541"/>
              <a:gd name="connsiteY4" fmla="*/ 2491583 h 11629846"/>
              <a:gd name="connsiteX5" fmla="*/ 7563167 w 8713541"/>
              <a:gd name="connsiteY5" fmla="*/ 3524905 h 11629846"/>
              <a:gd name="connsiteX6" fmla="*/ 8713541 w 8713541"/>
              <a:gd name="connsiteY6" fmla="*/ 0 h 116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3541" h="11629846">
                <a:moveTo>
                  <a:pt x="0" y="11629846"/>
                </a:moveTo>
                <a:cubicBezTo>
                  <a:pt x="656593" y="10910930"/>
                  <a:pt x="1938050" y="9996427"/>
                  <a:pt x="2492452" y="9383372"/>
                </a:cubicBezTo>
                <a:cubicBezTo>
                  <a:pt x="3046854" y="8770317"/>
                  <a:pt x="2979181" y="8475135"/>
                  <a:pt x="3326414" y="7951518"/>
                </a:cubicBezTo>
                <a:cubicBezTo>
                  <a:pt x="3673647" y="7427901"/>
                  <a:pt x="4069064" y="5716494"/>
                  <a:pt x="4575853" y="6241669"/>
                </a:cubicBezTo>
                <a:cubicBezTo>
                  <a:pt x="5082642" y="6766844"/>
                  <a:pt x="5515904" y="3661944"/>
                  <a:pt x="6013789" y="2491583"/>
                </a:cubicBezTo>
                <a:cubicBezTo>
                  <a:pt x="6511674" y="1321222"/>
                  <a:pt x="7113208" y="3940169"/>
                  <a:pt x="7563167" y="3524905"/>
                </a:cubicBezTo>
                <a:cubicBezTo>
                  <a:pt x="8013126" y="3109641"/>
                  <a:pt x="8416623" y="1581504"/>
                  <a:pt x="8713541" y="0"/>
                </a:cubicBezTo>
              </a:path>
            </a:pathLst>
          </a:cu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2" name="ПУНКТИРНАЯ3"/>
          <p:cNvSpPr/>
          <p:nvPr/>
        </p:nvSpPr>
        <p:spPr>
          <a:xfrm>
            <a:off x="6079554" y="1604987"/>
            <a:ext cx="2806700" cy="550863"/>
          </a:xfrm>
          <a:custGeom>
            <a:avLst/>
            <a:gdLst>
              <a:gd name="connsiteX0" fmla="*/ 16395 w 7240155"/>
              <a:gd name="connsiteY0" fmla="*/ 1851660 h 1851660"/>
              <a:gd name="connsiteX1" fmla="*/ 8775 w 7240155"/>
              <a:gd name="connsiteY1" fmla="*/ 998220 h 1851660"/>
              <a:gd name="connsiteX2" fmla="*/ 123075 w 7240155"/>
              <a:gd name="connsiteY2" fmla="*/ 701040 h 1851660"/>
              <a:gd name="connsiteX3" fmla="*/ 595515 w 7240155"/>
              <a:gd name="connsiteY3" fmla="*/ 541020 h 1851660"/>
              <a:gd name="connsiteX4" fmla="*/ 1662315 w 7240155"/>
              <a:gd name="connsiteY4" fmla="*/ 381000 h 1851660"/>
              <a:gd name="connsiteX5" fmla="*/ 2035695 w 7240155"/>
              <a:gd name="connsiteY5" fmla="*/ 327660 h 1851660"/>
              <a:gd name="connsiteX6" fmla="*/ 2393835 w 7240155"/>
              <a:gd name="connsiteY6" fmla="*/ 335280 h 1851660"/>
              <a:gd name="connsiteX7" fmla="*/ 2820555 w 7240155"/>
              <a:gd name="connsiteY7" fmla="*/ 335280 h 1851660"/>
              <a:gd name="connsiteX8" fmla="*/ 4009275 w 7240155"/>
              <a:gd name="connsiteY8" fmla="*/ 144780 h 1851660"/>
              <a:gd name="connsiteX9" fmla="*/ 4778895 w 7240155"/>
              <a:gd name="connsiteY9" fmla="*/ 114300 h 1851660"/>
              <a:gd name="connsiteX10" fmla="*/ 5639955 w 7240155"/>
              <a:gd name="connsiteY10" fmla="*/ 175260 h 1851660"/>
              <a:gd name="connsiteX11" fmla="*/ 6028575 w 7240155"/>
              <a:gd name="connsiteY11" fmla="*/ 205740 h 1851660"/>
              <a:gd name="connsiteX12" fmla="*/ 6607695 w 7240155"/>
              <a:gd name="connsiteY12" fmla="*/ 114300 h 1851660"/>
              <a:gd name="connsiteX13" fmla="*/ 7049655 w 7240155"/>
              <a:gd name="connsiteY13" fmla="*/ 30480 h 1851660"/>
              <a:gd name="connsiteX14" fmla="*/ 7240155 w 7240155"/>
              <a:gd name="connsiteY14" fmla="*/ 0 h 1851660"/>
              <a:gd name="connsiteX0" fmla="*/ 74 w 9170198"/>
              <a:gd name="connsiteY0" fmla="*/ 1339304 h 1339304"/>
              <a:gd name="connsiteX1" fmla="*/ 1938818 w 9170198"/>
              <a:gd name="connsiteY1" fmla="*/ 998220 h 1339304"/>
              <a:gd name="connsiteX2" fmla="*/ 2053118 w 9170198"/>
              <a:gd name="connsiteY2" fmla="*/ 701040 h 1339304"/>
              <a:gd name="connsiteX3" fmla="*/ 2525558 w 9170198"/>
              <a:gd name="connsiteY3" fmla="*/ 541020 h 1339304"/>
              <a:gd name="connsiteX4" fmla="*/ 3592358 w 9170198"/>
              <a:gd name="connsiteY4" fmla="*/ 381000 h 1339304"/>
              <a:gd name="connsiteX5" fmla="*/ 3965738 w 9170198"/>
              <a:gd name="connsiteY5" fmla="*/ 327660 h 1339304"/>
              <a:gd name="connsiteX6" fmla="*/ 4323878 w 9170198"/>
              <a:gd name="connsiteY6" fmla="*/ 335280 h 1339304"/>
              <a:gd name="connsiteX7" fmla="*/ 4750598 w 9170198"/>
              <a:gd name="connsiteY7" fmla="*/ 335280 h 1339304"/>
              <a:gd name="connsiteX8" fmla="*/ 5939318 w 9170198"/>
              <a:gd name="connsiteY8" fmla="*/ 144780 h 1339304"/>
              <a:gd name="connsiteX9" fmla="*/ 6708938 w 9170198"/>
              <a:gd name="connsiteY9" fmla="*/ 114300 h 1339304"/>
              <a:gd name="connsiteX10" fmla="*/ 7569998 w 9170198"/>
              <a:gd name="connsiteY10" fmla="*/ 175260 h 1339304"/>
              <a:gd name="connsiteX11" fmla="*/ 7958618 w 9170198"/>
              <a:gd name="connsiteY11" fmla="*/ 205740 h 1339304"/>
              <a:gd name="connsiteX12" fmla="*/ 8537738 w 9170198"/>
              <a:gd name="connsiteY12" fmla="*/ 114300 h 1339304"/>
              <a:gd name="connsiteX13" fmla="*/ 8979698 w 9170198"/>
              <a:gd name="connsiteY13" fmla="*/ 30480 h 1339304"/>
              <a:gd name="connsiteX14" fmla="*/ 9170198 w 9170198"/>
              <a:gd name="connsiteY14" fmla="*/ 0 h 1339304"/>
              <a:gd name="connsiteX0" fmla="*/ 0 w 9170124"/>
              <a:gd name="connsiteY0" fmla="*/ 1339304 h 1360808"/>
              <a:gd name="connsiteX1" fmla="*/ 1938744 w 9170124"/>
              <a:gd name="connsiteY1" fmla="*/ 998220 h 1360808"/>
              <a:gd name="connsiteX2" fmla="*/ 2053044 w 9170124"/>
              <a:gd name="connsiteY2" fmla="*/ 701040 h 1360808"/>
              <a:gd name="connsiteX3" fmla="*/ 2525484 w 9170124"/>
              <a:gd name="connsiteY3" fmla="*/ 541020 h 1360808"/>
              <a:gd name="connsiteX4" fmla="*/ 3592284 w 9170124"/>
              <a:gd name="connsiteY4" fmla="*/ 381000 h 1360808"/>
              <a:gd name="connsiteX5" fmla="*/ 3965664 w 9170124"/>
              <a:gd name="connsiteY5" fmla="*/ 327660 h 1360808"/>
              <a:gd name="connsiteX6" fmla="*/ 4323804 w 9170124"/>
              <a:gd name="connsiteY6" fmla="*/ 335280 h 1360808"/>
              <a:gd name="connsiteX7" fmla="*/ 4750524 w 9170124"/>
              <a:gd name="connsiteY7" fmla="*/ 335280 h 1360808"/>
              <a:gd name="connsiteX8" fmla="*/ 5939244 w 9170124"/>
              <a:gd name="connsiteY8" fmla="*/ 144780 h 1360808"/>
              <a:gd name="connsiteX9" fmla="*/ 6708864 w 9170124"/>
              <a:gd name="connsiteY9" fmla="*/ 114300 h 1360808"/>
              <a:gd name="connsiteX10" fmla="*/ 7569924 w 9170124"/>
              <a:gd name="connsiteY10" fmla="*/ 175260 h 1360808"/>
              <a:gd name="connsiteX11" fmla="*/ 7958544 w 9170124"/>
              <a:gd name="connsiteY11" fmla="*/ 205740 h 1360808"/>
              <a:gd name="connsiteX12" fmla="*/ 8537664 w 9170124"/>
              <a:gd name="connsiteY12" fmla="*/ 114300 h 1360808"/>
              <a:gd name="connsiteX13" fmla="*/ 8979624 w 9170124"/>
              <a:gd name="connsiteY13" fmla="*/ 30480 h 1360808"/>
              <a:gd name="connsiteX14" fmla="*/ 9170124 w 9170124"/>
              <a:gd name="connsiteY14" fmla="*/ 0 h 1360808"/>
              <a:gd name="connsiteX0" fmla="*/ 0 w 9170124"/>
              <a:gd name="connsiteY0" fmla="*/ 1339304 h 1701802"/>
              <a:gd name="connsiteX1" fmla="*/ 1921964 w 9170124"/>
              <a:gd name="connsiteY1" fmla="*/ 1681361 h 1701802"/>
              <a:gd name="connsiteX2" fmla="*/ 2053044 w 9170124"/>
              <a:gd name="connsiteY2" fmla="*/ 701040 h 1701802"/>
              <a:gd name="connsiteX3" fmla="*/ 2525484 w 9170124"/>
              <a:gd name="connsiteY3" fmla="*/ 541020 h 1701802"/>
              <a:gd name="connsiteX4" fmla="*/ 3592284 w 9170124"/>
              <a:gd name="connsiteY4" fmla="*/ 381000 h 1701802"/>
              <a:gd name="connsiteX5" fmla="*/ 3965664 w 9170124"/>
              <a:gd name="connsiteY5" fmla="*/ 327660 h 1701802"/>
              <a:gd name="connsiteX6" fmla="*/ 4323804 w 9170124"/>
              <a:gd name="connsiteY6" fmla="*/ 335280 h 1701802"/>
              <a:gd name="connsiteX7" fmla="*/ 4750524 w 9170124"/>
              <a:gd name="connsiteY7" fmla="*/ 335280 h 1701802"/>
              <a:gd name="connsiteX8" fmla="*/ 5939244 w 9170124"/>
              <a:gd name="connsiteY8" fmla="*/ 144780 h 1701802"/>
              <a:gd name="connsiteX9" fmla="*/ 6708864 w 9170124"/>
              <a:gd name="connsiteY9" fmla="*/ 114300 h 1701802"/>
              <a:gd name="connsiteX10" fmla="*/ 7569924 w 9170124"/>
              <a:gd name="connsiteY10" fmla="*/ 175260 h 1701802"/>
              <a:gd name="connsiteX11" fmla="*/ 7958544 w 9170124"/>
              <a:gd name="connsiteY11" fmla="*/ 205740 h 1701802"/>
              <a:gd name="connsiteX12" fmla="*/ 8537664 w 9170124"/>
              <a:gd name="connsiteY12" fmla="*/ 114300 h 1701802"/>
              <a:gd name="connsiteX13" fmla="*/ 8979624 w 9170124"/>
              <a:gd name="connsiteY13" fmla="*/ 30480 h 1701802"/>
              <a:gd name="connsiteX14" fmla="*/ 9170124 w 9170124"/>
              <a:gd name="connsiteY14" fmla="*/ 0 h 1701802"/>
              <a:gd name="connsiteX0" fmla="*/ 0 w 9170124"/>
              <a:gd name="connsiteY0" fmla="*/ 1339304 h 1709742"/>
              <a:gd name="connsiteX1" fmla="*/ 1921964 w 9170124"/>
              <a:gd name="connsiteY1" fmla="*/ 1681361 h 1709742"/>
              <a:gd name="connsiteX2" fmla="*/ 2053044 w 9170124"/>
              <a:gd name="connsiteY2" fmla="*/ 701040 h 1709742"/>
              <a:gd name="connsiteX3" fmla="*/ 2525484 w 9170124"/>
              <a:gd name="connsiteY3" fmla="*/ 541020 h 1709742"/>
              <a:gd name="connsiteX4" fmla="*/ 3592284 w 9170124"/>
              <a:gd name="connsiteY4" fmla="*/ 381000 h 1709742"/>
              <a:gd name="connsiteX5" fmla="*/ 3965664 w 9170124"/>
              <a:gd name="connsiteY5" fmla="*/ 327660 h 1709742"/>
              <a:gd name="connsiteX6" fmla="*/ 4323804 w 9170124"/>
              <a:gd name="connsiteY6" fmla="*/ 335280 h 1709742"/>
              <a:gd name="connsiteX7" fmla="*/ 4750524 w 9170124"/>
              <a:gd name="connsiteY7" fmla="*/ 335280 h 1709742"/>
              <a:gd name="connsiteX8" fmla="*/ 5939244 w 9170124"/>
              <a:gd name="connsiteY8" fmla="*/ 144780 h 1709742"/>
              <a:gd name="connsiteX9" fmla="*/ 6708864 w 9170124"/>
              <a:gd name="connsiteY9" fmla="*/ 114300 h 1709742"/>
              <a:gd name="connsiteX10" fmla="*/ 7569924 w 9170124"/>
              <a:gd name="connsiteY10" fmla="*/ 175260 h 1709742"/>
              <a:gd name="connsiteX11" fmla="*/ 7958544 w 9170124"/>
              <a:gd name="connsiteY11" fmla="*/ 205740 h 1709742"/>
              <a:gd name="connsiteX12" fmla="*/ 8537664 w 9170124"/>
              <a:gd name="connsiteY12" fmla="*/ 114300 h 1709742"/>
              <a:gd name="connsiteX13" fmla="*/ 8979624 w 9170124"/>
              <a:gd name="connsiteY13" fmla="*/ 30480 h 1709742"/>
              <a:gd name="connsiteX14" fmla="*/ 9170124 w 9170124"/>
              <a:gd name="connsiteY14" fmla="*/ 0 h 1709742"/>
              <a:gd name="connsiteX0" fmla="*/ 0 w 9119785"/>
              <a:gd name="connsiteY0" fmla="*/ 1453161 h 1732672"/>
              <a:gd name="connsiteX1" fmla="*/ 1871625 w 9119785"/>
              <a:gd name="connsiteY1" fmla="*/ 1681361 h 1732672"/>
              <a:gd name="connsiteX2" fmla="*/ 2002705 w 9119785"/>
              <a:gd name="connsiteY2" fmla="*/ 701040 h 1732672"/>
              <a:gd name="connsiteX3" fmla="*/ 2475145 w 9119785"/>
              <a:gd name="connsiteY3" fmla="*/ 541020 h 1732672"/>
              <a:gd name="connsiteX4" fmla="*/ 3541945 w 9119785"/>
              <a:gd name="connsiteY4" fmla="*/ 381000 h 1732672"/>
              <a:gd name="connsiteX5" fmla="*/ 3915325 w 9119785"/>
              <a:gd name="connsiteY5" fmla="*/ 327660 h 1732672"/>
              <a:gd name="connsiteX6" fmla="*/ 4273465 w 9119785"/>
              <a:gd name="connsiteY6" fmla="*/ 335280 h 1732672"/>
              <a:gd name="connsiteX7" fmla="*/ 4700185 w 9119785"/>
              <a:gd name="connsiteY7" fmla="*/ 335280 h 1732672"/>
              <a:gd name="connsiteX8" fmla="*/ 5888905 w 9119785"/>
              <a:gd name="connsiteY8" fmla="*/ 144780 h 1732672"/>
              <a:gd name="connsiteX9" fmla="*/ 6658525 w 9119785"/>
              <a:gd name="connsiteY9" fmla="*/ 114300 h 1732672"/>
              <a:gd name="connsiteX10" fmla="*/ 7519585 w 9119785"/>
              <a:gd name="connsiteY10" fmla="*/ 175260 h 1732672"/>
              <a:gd name="connsiteX11" fmla="*/ 7908205 w 9119785"/>
              <a:gd name="connsiteY11" fmla="*/ 205740 h 1732672"/>
              <a:gd name="connsiteX12" fmla="*/ 8487325 w 9119785"/>
              <a:gd name="connsiteY12" fmla="*/ 114300 h 1732672"/>
              <a:gd name="connsiteX13" fmla="*/ 8929285 w 9119785"/>
              <a:gd name="connsiteY13" fmla="*/ 30480 h 1732672"/>
              <a:gd name="connsiteX14" fmla="*/ 9119785 w 9119785"/>
              <a:gd name="connsiteY14" fmla="*/ 0 h 1732672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921961 w 9119785"/>
              <a:gd name="connsiteY1" fmla="*/ 1681362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2072187"/>
              <a:gd name="connsiteX1" fmla="*/ 2075691 w 9119785"/>
              <a:gd name="connsiteY1" fmla="*/ 2065631 h 2072187"/>
              <a:gd name="connsiteX2" fmla="*/ 2324135 w 9119785"/>
              <a:gd name="connsiteY2" fmla="*/ 597949 h 2072187"/>
              <a:gd name="connsiteX3" fmla="*/ 3541945 w 9119785"/>
              <a:gd name="connsiteY3" fmla="*/ 381000 h 2072187"/>
              <a:gd name="connsiteX4" fmla="*/ 3915325 w 9119785"/>
              <a:gd name="connsiteY4" fmla="*/ 327660 h 2072187"/>
              <a:gd name="connsiteX5" fmla="*/ 4273465 w 9119785"/>
              <a:gd name="connsiteY5" fmla="*/ 335280 h 2072187"/>
              <a:gd name="connsiteX6" fmla="*/ 4700185 w 9119785"/>
              <a:gd name="connsiteY6" fmla="*/ 335280 h 2072187"/>
              <a:gd name="connsiteX7" fmla="*/ 5888905 w 9119785"/>
              <a:gd name="connsiteY7" fmla="*/ 144780 h 2072187"/>
              <a:gd name="connsiteX8" fmla="*/ 6658525 w 9119785"/>
              <a:gd name="connsiteY8" fmla="*/ 114300 h 2072187"/>
              <a:gd name="connsiteX9" fmla="*/ 7519585 w 9119785"/>
              <a:gd name="connsiteY9" fmla="*/ 175260 h 2072187"/>
              <a:gd name="connsiteX10" fmla="*/ 7908205 w 9119785"/>
              <a:gd name="connsiteY10" fmla="*/ 205740 h 2072187"/>
              <a:gd name="connsiteX11" fmla="*/ 8487325 w 9119785"/>
              <a:gd name="connsiteY11" fmla="*/ 114300 h 2072187"/>
              <a:gd name="connsiteX12" fmla="*/ 8929285 w 9119785"/>
              <a:gd name="connsiteY12" fmla="*/ 30480 h 2072187"/>
              <a:gd name="connsiteX13" fmla="*/ 9119785 w 9119785"/>
              <a:gd name="connsiteY13" fmla="*/ 0 h 2072187"/>
              <a:gd name="connsiteX0" fmla="*/ 0 w 9119785"/>
              <a:gd name="connsiteY0" fmla="*/ 1453161 h 2072187"/>
              <a:gd name="connsiteX1" fmla="*/ 2075691 w 9119785"/>
              <a:gd name="connsiteY1" fmla="*/ 2065631 h 2072187"/>
              <a:gd name="connsiteX2" fmla="*/ 2923677 w 9119785"/>
              <a:gd name="connsiteY2" fmla="*/ 1124536 h 2072187"/>
              <a:gd name="connsiteX3" fmla="*/ 3541945 w 9119785"/>
              <a:gd name="connsiteY3" fmla="*/ 381000 h 2072187"/>
              <a:gd name="connsiteX4" fmla="*/ 3915325 w 9119785"/>
              <a:gd name="connsiteY4" fmla="*/ 327660 h 2072187"/>
              <a:gd name="connsiteX5" fmla="*/ 4273465 w 9119785"/>
              <a:gd name="connsiteY5" fmla="*/ 335280 h 2072187"/>
              <a:gd name="connsiteX6" fmla="*/ 4700185 w 9119785"/>
              <a:gd name="connsiteY6" fmla="*/ 335280 h 2072187"/>
              <a:gd name="connsiteX7" fmla="*/ 5888905 w 9119785"/>
              <a:gd name="connsiteY7" fmla="*/ 144780 h 2072187"/>
              <a:gd name="connsiteX8" fmla="*/ 6658525 w 9119785"/>
              <a:gd name="connsiteY8" fmla="*/ 114300 h 2072187"/>
              <a:gd name="connsiteX9" fmla="*/ 7519585 w 9119785"/>
              <a:gd name="connsiteY9" fmla="*/ 175260 h 2072187"/>
              <a:gd name="connsiteX10" fmla="*/ 7908205 w 9119785"/>
              <a:gd name="connsiteY10" fmla="*/ 205740 h 2072187"/>
              <a:gd name="connsiteX11" fmla="*/ 8487325 w 9119785"/>
              <a:gd name="connsiteY11" fmla="*/ 114300 h 2072187"/>
              <a:gd name="connsiteX12" fmla="*/ 8929285 w 9119785"/>
              <a:gd name="connsiteY12" fmla="*/ 30480 h 2072187"/>
              <a:gd name="connsiteX13" fmla="*/ 9119785 w 9119785"/>
              <a:gd name="connsiteY13" fmla="*/ 0 h 2072187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37048 w 9119785"/>
              <a:gd name="connsiteY2" fmla="*/ 926153 h 1754532"/>
              <a:gd name="connsiteX3" fmla="*/ 2923677 w 9119785"/>
              <a:gd name="connsiteY3" fmla="*/ 1124536 h 1754532"/>
              <a:gd name="connsiteX4" fmla="*/ 3541945 w 9119785"/>
              <a:gd name="connsiteY4" fmla="*/ 381000 h 1754532"/>
              <a:gd name="connsiteX5" fmla="*/ 3915325 w 9119785"/>
              <a:gd name="connsiteY5" fmla="*/ 327660 h 1754532"/>
              <a:gd name="connsiteX6" fmla="*/ 4273465 w 9119785"/>
              <a:gd name="connsiteY6" fmla="*/ 335280 h 1754532"/>
              <a:gd name="connsiteX7" fmla="*/ 4700185 w 9119785"/>
              <a:gd name="connsiteY7" fmla="*/ 335280 h 1754532"/>
              <a:gd name="connsiteX8" fmla="*/ 5888905 w 9119785"/>
              <a:gd name="connsiteY8" fmla="*/ 144780 h 1754532"/>
              <a:gd name="connsiteX9" fmla="*/ 6658525 w 9119785"/>
              <a:gd name="connsiteY9" fmla="*/ 114300 h 1754532"/>
              <a:gd name="connsiteX10" fmla="*/ 7519585 w 9119785"/>
              <a:gd name="connsiteY10" fmla="*/ 175260 h 1754532"/>
              <a:gd name="connsiteX11" fmla="*/ 7908205 w 9119785"/>
              <a:gd name="connsiteY11" fmla="*/ 205740 h 1754532"/>
              <a:gd name="connsiteX12" fmla="*/ 8487325 w 9119785"/>
              <a:gd name="connsiteY12" fmla="*/ 114300 h 1754532"/>
              <a:gd name="connsiteX13" fmla="*/ 8929285 w 9119785"/>
              <a:gd name="connsiteY13" fmla="*/ 30480 h 1754532"/>
              <a:gd name="connsiteX14" fmla="*/ 9119785 w 9119785"/>
              <a:gd name="connsiteY14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726421 w 9119785"/>
              <a:gd name="connsiteY3" fmla="*/ 1078371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726421 w 9119785"/>
              <a:gd name="connsiteY3" fmla="*/ 1078371 h 1754532"/>
              <a:gd name="connsiteX4" fmla="*/ 4053680 w 9119785"/>
              <a:gd name="connsiteY4" fmla="*/ 119582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700185 w 9119785"/>
              <a:gd name="connsiteY5" fmla="*/ 335280 h 1754532"/>
              <a:gd name="connsiteX6" fmla="*/ 5888905 w 9119785"/>
              <a:gd name="connsiteY6" fmla="*/ 144780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888905 w 9119785"/>
              <a:gd name="connsiteY6" fmla="*/ 144780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3989867 w 9119785"/>
              <a:gd name="connsiteY5" fmla="*/ 1239259 h 1754532"/>
              <a:gd name="connsiteX6" fmla="*/ 4654065 w 9119785"/>
              <a:gd name="connsiteY6" fmla="*/ 833406 h 1754532"/>
              <a:gd name="connsiteX7" fmla="*/ 6042633 w 9119785"/>
              <a:gd name="connsiteY7" fmla="*/ 842153 h 1754532"/>
              <a:gd name="connsiteX8" fmla="*/ 6304950 w 9119785"/>
              <a:gd name="connsiteY8" fmla="*/ 1082083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929285 w 9119785"/>
              <a:gd name="connsiteY10" fmla="*/ 30480 h 1754532"/>
              <a:gd name="connsiteX11" fmla="*/ 9119785 w 9119785"/>
              <a:gd name="connsiteY11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944661 w 9119785"/>
              <a:gd name="connsiteY10" fmla="*/ 670928 h 1754532"/>
              <a:gd name="connsiteX11" fmla="*/ 9119785 w 9119785"/>
              <a:gd name="connsiteY11" fmla="*/ 0 h 1754532"/>
              <a:gd name="connsiteX0" fmla="*/ 0 w 9104414"/>
              <a:gd name="connsiteY0" fmla="*/ 817310 h 1118681"/>
              <a:gd name="connsiteX1" fmla="*/ 2075691 w 9104414"/>
              <a:gd name="connsiteY1" fmla="*/ 1102439 h 1118681"/>
              <a:gd name="connsiteX2" fmla="*/ 2677710 w 9104414"/>
              <a:gd name="connsiteY2" fmla="*/ 488685 h 1118681"/>
              <a:gd name="connsiteX3" fmla="*/ 3588066 w 9104414"/>
              <a:gd name="connsiteY3" fmla="*/ 399826 h 1118681"/>
              <a:gd name="connsiteX4" fmla="*/ 4053680 w 9104414"/>
              <a:gd name="connsiteY4" fmla="*/ 559969 h 1118681"/>
              <a:gd name="connsiteX5" fmla="*/ 4654065 w 9104414"/>
              <a:gd name="connsiteY5" fmla="*/ 197555 h 1118681"/>
              <a:gd name="connsiteX6" fmla="*/ 5765920 w 9104414"/>
              <a:gd name="connsiteY6" fmla="*/ 192071 h 1118681"/>
              <a:gd name="connsiteX7" fmla="*/ 6427933 w 9104414"/>
              <a:gd name="connsiteY7" fmla="*/ 289680 h 1118681"/>
              <a:gd name="connsiteX8" fmla="*/ 7842415 w 9104414"/>
              <a:gd name="connsiteY8" fmla="*/ 379101 h 1118681"/>
              <a:gd name="connsiteX9" fmla="*/ 8615362 w 9104414"/>
              <a:gd name="connsiteY9" fmla="*/ 11083 h 1118681"/>
              <a:gd name="connsiteX10" fmla="*/ 8944661 w 9104414"/>
              <a:gd name="connsiteY10" fmla="*/ 35077 h 1118681"/>
              <a:gd name="connsiteX11" fmla="*/ 9104414 w 9104414"/>
              <a:gd name="connsiteY11" fmla="*/ 431559 h 1118681"/>
              <a:gd name="connsiteX0" fmla="*/ 0 w 9104414"/>
              <a:gd name="connsiteY0" fmla="*/ 817310 h 1118681"/>
              <a:gd name="connsiteX1" fmla="*/ 2075691 w 9104414"/>
              <a:gd name="connsiteY1" fmla="*/ 1102439 h 1118681"/>
              <a:gd name="connsiteX2" fmla="*/ 2677710 w 9104414"/>
              <a:gd name="connsiteY2" fmla="*/ 488685 h 1118681"/>
              <a:gd name="connsiteX3" fmla="*/ 3588066 w 9104414"/>
              <a:gd name="connsiteY3" fmla="*/ 399826 h 1118681"/>
              <a:gd name="connsiteX4" fmla="*/ 4053680 w 9104414"/>
              <a:gd name="connsiteY4" fmla="*/ 559969 h 1118681"/>
              <a:gd name="connsiteX5" fmla="*/ 4654065 w 9104414"/>
              <a:gd name="connsiteY5" fmla="*/ 197555 h 1118681"/>
              <a:gd name="connsiteX6" fmla="*/ 5765920 w 9104414"/>
              <a:gd name="connsiteY6" fmla="*/ 192071 h 1118681"/>
              <a:gd name="connsiteX7" fmla="*/ 6427933 w 9104414"/>
              <a:gd name="connsiteY7" fmla="*/ 289680 h 1118681"/>
              <a:gd name="connsiteX8" fmla="*/ 7842415 w 9104414"/>
              <a:gd name="connsiteY8" fmla="*/ 379101 h 1118681"/>
              <a:gd name="connsiteX9" fmla="*/ 8615362 w 9104414"/>
              <a:gd name="connsiteY9" fmla="*/ 11083 h 1118681"/>
              <a:gd name="connsiteX10" fmla="*/ 8944661 w 9104414"/>
              <a:gd name="connsiteY10" fmla="*/ 35077 h 1118681"/>
              <a:gd name="connsiteX11" fmla="*/ 9104414 w 9104414"/>
              <a:gd name="connsiteY11" fmla="*/ 431559 h 111868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615362 w 9104414"/>
              <a:gd name="connsiteY9" fmla="*/ 34673 h 1142271"/>
              <a:gd name="connsiteX10" fmla="*/ 8898544 w 9104414"/>
              <a:gd name="connsiteY10" fmla="*/ 1739 h 1142271"/>
              <a:gd name="connsiteX11" fmla="*/ 9104414 w 9104414"/>
              <a:gd name="connsiteY11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898544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115172 w 9104414"/>
              <a:gd name="connsiteY4" fmla="*/ 540865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4930778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74054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74054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689275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50325 h 1151696"/>
              <a:gd name="connsiteX1" fmla="*/ 2075691 w 9104414"/>
              <a:gd name="connsiteY1" fmla="*/ 1135454 h 1151696"/>
              <a:gd name="connsiteX2" fmla="*/ 2677710 w 9104414"/>
              <a:gd name="connsiteY2" fmla="*/ 521700 h 1151696"/>
              <a:gd name="connsiteX3" fmla="*/ 3588066 w 9104414"/>
              <a:gd name="connsiteY3" fmla="*/ 432841 h 1151696"/>
              <a:gd name="connsiteX4" fmla="*/ 4330393 w 9104414"/>
              <a:gd name="connsiteY4" fmla="*/ 550290 h 1151696"/>
              <a:gd name="connsiteX5" fmla="*/ 5069137 w 9104414"/>
              <a:gd name="connsiteY5" fmla="*/ 230570 h 1151696"/>
              <a:gd name="connsiteX6" fmla="*/ 6104125 w 9104414"/>
              <a:gd name="connsiteY6" fmla="*/ 96999 h 1151696"/>
              <a:gd name="connsiteX7" fmla="*/ 6689275 w 9104414"/>
              <a:gd name="connsiteY7" fmla="*/ 393858 h 1151696"/>
              <a:gd name="connsiteX8" fmla="*/ 7857787 w 9104414"/>
              <a:gd name="connsiteY8" fmla="*/ 483276 h 1151696"/>
              <a:gd name="connsiteX9" fmla="*/ 8821681 w 9104414"/>
              <a:gd name="connsiteY9" fmla="*/ 11164 h 1151696"/>
              <a:gd name="connsiteX10" fmla="*/ 9104414 w 9104414"/>
              <a:gd name="connsiteY10" fmla="*/ 293789 h 1151696"/>
              <a:gd name="connsiteX0" fmla="*/ 0 w 9104414"/>
              <a:gd name="connsiteY0" fmla="*/ 842268 h 1143639"/>
              <a:gd name="connsiteX1" fmla="*/ 2075691 w 9104414"/>
              <a:gd name="connsiteY1" fmla="*/ 1127397 h 1143639"/>
              <a:gd name="connsiteX2" fmla="*/ 2677710 w 9104414"/>
              <a:gd name="connsiteY2" fmla="*/ 513643 h 1143639"/>
              <a:gd name="connsiteX3" fmla="*/ 3588066 w 9104414"/>
              <a:gd name="connsiteY3" fmla="*/ 424784 h 1143639"/>
              <a:gd name="connsiteX4" fmla="*/ 4330393 w 9104414"/>
              <a:gd name="connsiteY4" fmla="*/ 542233 h 1143639"/>
              <a:gd name="connsiteX5" fmla="*/ 5069137 w 9104414"/>
              <a:gd name="connsiteY5" fmla="*/ 222513 h 1143639"/>
              <a:gd name="connsiteX6" fmla="*/ 6104125 w 9104414"/>
              <a:gd name="connsiteY6" fmla="*/ 88942 h 1143639"/>
              <a:gd name="connsiteX7" fmla="*/ 6689275 w 9104414"/>
              <a:gd name="connsiteY7" fmla="*/ 385801 h 1143639"/>
              <a:gd name="connsiteX8" fmla="*/ 7857787 w 9104414"/>
              <a:gd name="connsiteY8" fmla="*/ 475219 h 1143639"/>
              <a:gd name="connsiteX9" fmla="*/ 8821681 w 9104414"/>
              <a:gd name="connsiteY9" fmla="*/ 3107 h 1143639"/>
              <a:gd name="connsiteX10" fmla="*/ 9104414 w 9104414"/>
              <a:gd name="connsiteY10" fmla="*/ 285732 h 1143639"/>
              <a:gd name="connsiteX0" fmla="*/ 0 w 9104414"/>
              <a:gd name="connsiteY0" fmla="*/ 758507 h 1059878"/>
              <a:gd name="connsiteX1" fmla="*/ 2075691 w 9104414"/>
              <a:gd name="connsiteY1" fmla="*/ 1043636 h 1059878"/>
              <a:gd name="connsiteX2" fmla="*/ 2677710 w 9104414"/>
              <a:gd name="connsiteY2" fmla="*/ 429882 h 1059878"/>
              <a:gd name="connsiteX3" fmla="*/ 3588066 w 9104414"/>
              <a:gd name="connsiteY3" fmla="*/ 341023 h 1059878"/>
              <a:gd name="connsiteX4" fmla="*/ 4330393 w 9104414"/>
              <a:gd name="connsiteY4" fmla="*/ 458472 h 1059878"/>
              <a:gd name="connsiteX5" fmla="*/ 5069137 w 9104414"/>
              <a:gd name="connsiteY5" fmla="*/ 138752 h 1059878"/>
              <a:gd name="connsiteX6" fmla="*/ 6104125 w 9104414"/>
              <a:gd name="connsiteY6" fmla="*/ 5181 h 1059878"/>
              <a:gd name="connsiteX7" fmla="*/ 6689275 w 9104414"/>
              <a:gd name="connsiteY7" fmla="*/ 302040 h 1059878"/>
              <a:gd name="connsiteX8" fmla="*/ 7857787 w 9104414"/>
              <a:gd name="connsiteY8" fmla="*/ 391458 h 1059878"/>
              <a:gd name="connsiteX9" fmla="*/ 8744815 w 9104414"/>
              <a:gd name="connsiteY9" fmla="*/ 33204 h 1059878"/>
              <a:gd name="connsiteX10" fmla="*/ 9104414 w 9104414"/>
              <a:gd name="connsiteY10" fmla="*/ 201971 h 1059878"/>
              <a:gd name="connsiteX0" fmla="*/ 0 w 9104414"/>
              <a:gd name="connsiteY0" fmla="*/ 758507 h 1059878"/>
              <a:gd name="connsiteX1" fmla="*/ 2075691 w 9104414"/>
              <a:gd name="connsiteY1" fmla="*/ 1043636 h 1059878"/>
              <a:gd name="connsiteX2" fmla="*/ 2677710 w 9104414"/>
              <a:gd name="connsiteY2" fmla="*/ 429882 h 1059878"/>
              <a:gd name="connsiteX3" fmla="*/ 3588066 w 9104414"/>
              <a:gd name="connsiteY3" fmla="*/ 341023 h 1059878"/>
              <a:gd name="connsiteX4" fmla="*/ 4330393 w 9104414"/>
              <a:gd name="connsiteY4" fmla="*/ 458472 h 1059878"/>
              <a:gd name="connsiteX5" fmla="*/ 5069137 w 9104414"/>
              <a:gd name="connsiteY5" fmla="*/ 138752 h 1059878"/>
              <a:gd name="connsiteX6" fmla="*/ 6104125 w 9104414"/>
              <a:gd name="connsiteY6" fmla="*/ 5181 h 1059878"/>
              <a:gd name="connsiteX7" fmla="*/ 6689275 w 9104414"/>
              <a:gd name="connsiteY7" fmla="*/ 302040 h 1059878"/>
              <a:gd name="connsiteX8" fmla="*/ 7857787 w 9104414"/>
              <a:gd name="connsiteY8" fmla="*/ 391458 h 1059878"/>
              <a:gd name="connsiteX9" fmla="*/ 8744815 w 9104414"/>
              <a:gd name="connsiteY9" fmla="*/ 33204 h 1059878"/>
              <a:gd name="connsiteX10" fmla="*/ 9104414 w 9104414"/>
              <a:gd name="connsiteY10" fmla="*/ 201971 h 1059878"/>
              <a:gd name="connsiteX0" fmla="*/ 0 w 9104414"/>
              <a:gd name="connsiteY0" fmla="*/ 744898 h 1046269"/>
              <a:gd name="connsiteX1" fmla="*/ 2075691 w 9104414"/>
              <a:gd name="connsiteY1" fmla="*/ 1030027 h 1046269"/>
              <a:gd name="connsiteX2" fmla="*/ 2677710 w 9104414"/>
              <a:gd name="connsiteY2" fmla="*/ 416273 h 1046269"/>
              <a:gd name="connsiteX3" fmla="*/ 3588066 w 9104414"/>
              <a:gd name="connsiteY3" fmla="*/ 327414 h 1046269"/>
              <a:gd name="connsiteX4" fmla="*/ 4330393 w 9104414"/>
              <a:gd name="connsiteY4" fmla="*/ 444863 h 1046269"/>
              <a:gd name="connsiteX5" fmla="*/ 5069137 w 9104414"/>
              <a:gd name="connsiteY5" fmla="*/ 125143 h 1046269"/>
              <a:gd name="connsiteX6" fmla="*/ 6027262 w 9104414"/>
              <a:gd name="connsiteY6" fmla="*/ 5803 h 1046269"/>
              <a:gd name="connsiteX7" fmla="*/ 6689275 w 9104414"/>
              <a:gd name="connsiteY7" fmla="*/ 288431 h 1046269"/>
              <a:gd name="connsiteX8" fmla="*/ 7857787 w 9104414"/>
              <a:gd name="connsiteY8" fmla="*/ 377849 h 1046269"/>
              <a:gd name="connsiteX9" fmla="*/ 8744815 w 9104414"/>
              <a:gd name="connsiteY9" fmla="*/ 19595 h 1046269"/>
              <a:gd name="connsiteX10" fmla="*/ 9104414 w 9104414"/>
              <a:gd name="connsiteY10" fmla="*/ 188362 h 1046269"/>
              <a:gd name="connsiteX0" fmla="*/ 0 w 9104414"/>
              <a:gd name="connsiteY0" fmla="*/ 744898 h 1046269"/>
              <a:gd name="connsiteX1" fmla="*/ 2075691 w 9104414"/>
              <a:gd name="connsiteY1" fmla="*/ 1030027 h 1046269"/>
              <a:gd name="connsiteX2" fmla="*/ 2677710 w 9104414"/>
              <a:gd name="connsiteY2" fmla="*/ 416273 h 1046269"/>
              <a:gd name="connsiteX3" fmla="*/ 3588066 w 9104414"/>
              <a:gd name="connsiteY3" fmla="*/ 327414 h 1046269"/>
              <a:gd name="connsiteX4" fmla="*/ 4330393 w 9104414"/>
              <a:gd name="connsiteY4" fmla="*/ 444863 h 1046269"/>
              <a:gd name="connsiteX5" fmla="*/ 5069137 w 9104414"/>
              <a:gd name="connsiteY5" fmla="*/ 125143 h 1046269"/>
              <a:gd name="connsiteX6" fmla="*/ 6027262 w 9104414"/>
              <a:gd name="connsiteY6" fmla="*/ 5803 h 1046269"/>
              <a:gd name="connsiteX7" fmla="*/ 6689275 w 9104414"/>
              <a:gd name="connsiteY7" fmla="*/ 288431 h 1046269"/>
              <a:gd name="connsiteX8" fmla="*/ 7857787 w 9104414"/>
              <a:gd name="connsiteY8" fmla="*/ 349385 h 1046269"/>
              <a:gd name="connsiteX9" fmla="*/ 8744815 w 9104414"/>
              <a:gd name="connsiteY9" fmla="*/ 19595 h 1046269"/>
              <a:gd name="connsiteX10" fmla="*/ 9104414 w 9104414"/>
              <a:gd name="connsiteY10" fmla="*/ 188362 h 1046269"/>
              <a:gd name="connsiteX0" fmla="*/ 0 w 9119789"/>
              <a:gd name="connsiteY0" fmla="*/ 744898 h 1046269"/>
              <a:gd name="connsiteX1" fmla="*/ 2075691 w 9119789"/>
              <a:gd name="connsiteY1" fmla="*/ 1030027 h 1046269"/>
              <a:gd name="connsiteX2" fmla="*/ 2677710 w 9119789"/>
              <a:gd name="connsiteY2" fmla="*/ 416273 h 1046269"/>
              <a:gd name="connsiteX3" fmla="*/ 3588066 w 9119789"/>
              <a:gd name="connsiteY3" fmla="*/ 327414 h 1046269"/>
              <a:gd name="connsiteX4" fmla="*/ 4330393 w 9119789"/>
              <a:gd name="connsiteY4" fmla="*/ 444863 h 1046269"/>
              <a:gd name="connsiteX5" fmla="*/ 5069137 w 9119789"/>
              <a:gd name="connsiteY5" fmla="*/ 125143 h 1046269"/>
              <a:gd name="connsiteX6" fmla="*/ 6027262 w 9119789"/>
              <a:gd name="connsiteY6" fmla="*/ 5803 h 1046269"/>
              <a:gd name="connsiteX7" fmla="*/ 6689275 w 9119789"/>
              <a:gd name="connsiteY7" fmla="*/ 288431 h 1046269"/>
              <a:gd name="connsiteX8" fmla="*/ 7857787 w 9119789"/>
              <a:gd name="connsiteY8" fmla="*/ 349385 h 1046269"/>
              <a:gd name="connsiteX9" fmla="*/ 8744815 w 9119789"/>
              <a:gd name="connsiteY9" fmla="*/ 19595 h 1046269"/>
              <a:gd name="connsiteX10" fmla="*/ 9119789 w 9119789"/>
              <a:gd name="connsiteY10" fmla="*/ 117201 h 1046269"/>
              <a:gd name="connsiteX0" fmla="*/ 0 w 9119789"/>
              <a:gd name="connsiteY0" fmla="*/ 744898 h 1046269"/>
              <a:gd name="connsiteX1" fmla="*/ 2075691 w 9119789"/>
              <a:gd name="connsiteY1" fmla="*/ 1030027 h 1046269"/>
              <a:gd name="connsiteX2" fmla="*/ 2677710 w 9119789"/>
              <a:gd name="connsiteY2" fmla="*/ 416273 h 1046269"/>
              <a:gd name="connsiteX3" fmla="*/ 3588066 w 9119789"/>
              <a:gd name="connsiteY3" fmla="*/ 327414 h 1046269"/>
              <a:gd name="connsiteX4" fmla="*/ 4330393 w 9119789"/>
              <a:gd name="connsiteY4" fmla="*/ 444863 h 1046269"/>
              <a:gd name="connsiteX5" fmla="*/ 5069137 w 9119789"/>
              <a:gd name="connsiteY5" fmla="*/ 125143 h 1046269"/>
              <a:gd name="connsiteX6" fmla="*/ 6027262 w 9119789"/>
              <a:gd name="connsiteY6" fmla="*/ 5803 h 1046269"/>
              <a:gd name="connsiteX7" fmla="*/ 6689275 w 9119789"/>
              <a:gd name="connsiteY7" fmla="*/ 288431 h 1046269"/>
              <a:gd name="connsiteX8" fmla="*/ 7857787 w 9119789"/>
              <a:gd name="connsiteY8" fmla="*/ 349385 h 1046269"/>
              <a:gd name="connsiteX9" fmla="*/ 8744815 w 9119789"/>
              <a:gd name="connsiteY9" fmla="*/ 19595 h 1046269"/>
              <a:gd name="connsiteX10" fmla="*/ 9119789 w 9119789"/>
              <a:gd name="connsiteY10" fmla="*/ 117201 h 1046269"/>
              <a:gd name="connsiteX0" fmla="*/ 0 w 9160784"/>
              <a:gd name="connsiteY0" fmla="*/ 1202695 h 1504066"/>
              <a:gd name="connsiteX1" fmla="*/ 2075691 w 9160784"/>
              <a:gd name="connsiteY1" fmla="*/ 1487824 h 1504066"/>
              <a:gd name="connsiteX2" fmla="*/ 2677710 w 9160784"/>
              <a:gd name="connsiteY2" fmla="*/ 874070 h 1504066"/>
              <a:gd name="connsiteX3" fmla="*/ 3588066 w 9160784"/>
              <a:gd name="connsiteY3" fmla="*/ 785211 h 1504066"/>
              <a:gd name="connsiteX4" fmla="*/ 4330393 w 9160784"/>
              <a:gd name="connsiteY4" fmla="*/ 902660 h 1504066"/>
              <a:gd name="connsiteX5" fmla="*/ 5069137 w 9160784"/>
              <a:gd name="connsiteY5" fmla="*/ 582940 h 1504066"/>
              <a:gd name="connsiteX6" fmla="*/ 6027262 w 9160784"/>
              <a:gd name="connsiteY6" fmla="*/ 463600 h 1504066"/>
              <a:gd name="connsiteX7" fmla="*/ 6689275 w 9160784"/>
              <a:gd name="connsiteY7" fmla="*/ 746228 h 1504066"/>
              <a:gd name="connsiteX8" fmla="*/ 7857787 w 9160784"/>
              <a:gd name="connsiteY8" fmla="*/ 807182 h 1504066"/>
              <a:gd name="connsiteX9" fmla="*/ 8744815 w 9160784"/>
              <a:gd name="connsiteY9" fmla="*/ 477392 h 1504066"/>
              <a:gd name="connsiteX10" fmla="*/ 9160784 w 9160784"/>
              <a:gd name="connsiteY10" fmla="*/ 5714 h 1504066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689275 w 9160784"/>
              <a:gd name="connsiteY7" fmla="*/ 775236 h 1533074"/>
              <a:gd name="connsiteX8" fmla="*/ 7857787 w 9160784"/>
              <a:gd name="connsiteY8" fmla="*/ 83619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689275 w 9160784"/>
              <a:gd name="connsiteY7" fmla="*/ 775236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5972179 w 9160784"/>
              <a:gd name="connsiteY7" fmla="*/ 314077 h 1533074"/>
              <a:gd name="connsiteX8" fmla="*/ 6504801 w 9160784"/>
              <a:gd name="connsiteY8" fmla="*/ 149024 h 1533074"/>
              <a:gd name="connsiteX9" fmla="*/ 7837290 w 9160784"/>
              <a:gd name="connsiteY9" fmla="*/ 494620 h 1533074"/>
              <a:gd name="connsiteX10" fmla="*/ 8826805 w 9160784"/>
              <a:gd name="connsiteY10" fmla="*/ 31996 h 1533074"/>
              <a:gd name="connsiteX11" fmla="*/ 9160784 w 9160784"/>
              <a:gd name="connsiteY11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91885 w 9160784"/>
              <a:gd name="connsiteY4" fmla="*/ 571122 h 1533074"/>
              <a:gd name="connsiteX5" fmla="*/ 5069137 w 9160784"/>
              <a:gd name="connsiteY5" fmla="*/ 611948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928076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4391885 w 9160784"/>
              <a:gd name="connsiteY3" fmla="*/ 571122 h 1533074"/>
              <a:gd name="connsiteX4" fmla="*/ 4946154 w 9160784"/>
              <a:gd name="connsiteY4" fmla="*/ 649901 h 1533074"/>
              <a:gd name="connsiteX5" fmla="*/ 5972179 w 9160784"/>
              <a:gd name="connsiteY5" fmla="*/ 314077 h 1533074"/>
              <a:gd name="connsiteX6" fmla="*/ 6504801 w 9160784"/>
              <a:gd name="connsiteY6" fmla="*/ 149024 h 1533074"/>
              <a:gd name="connsiteX7" fmla="*/ 7837290 w 9160784"/>
              <a:gd name="connsiteY7" fmla="*/ 494620 h 1533074"/>
              <a:gd name="connsiteX8" fmla="*/ 8826805 w 9160784"/>
              <a:gd name="connsiteY8" fmla="*/ 31996 h 1533074"/>
              <a:gd name="connsiteX9" fmla="*/ 9160784 w 9160784"/>
              <a:gd name="connsiteY9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718705 w 9160784"/>
              <a:gd name="connsiteY2" fmla="*/ 1016935 h 1533074"/>
              <a:gd name="connsiteX3" fmla="*/ 4391885 w 9160784"/>
              <a:gd name="connsiteY3" fmla="*/ 571122 h 1533074"/>
              <a:gd name="connsiteX4" fmla="*/ 4946154 w 9160784"/>
              <a:gd name="connsiteY4" fmla="*/ 649901 h 1533074"/>
              <a:gd name="connsiteX5" fmla="*/ 5972179 w 9160784"/>
              <a:gd name="connsiteY5" fmla="*/ 314077 h 1533074"/>
              <a:gd name="connsiteX6" fmla="*/ 6504801 w 9160784"/>
              <a:gd name="connsiteY6" fmla="*/ 149024 h 1533074"/>
              <a:gd name="connsiteX7" fmla="*/ 7837290 w 9160784"/>
              <a:gd name="connsiteY7" fmla="*/ 494620 h 1533074"/>
              <a:gd name="connsiteX8" fmla="*/ 8826805 w 9160784"/>
              <a:gd name="connsiteY8" fmla="*/ 31996 h 1533074"/>
              <a:gd name="connsiteX9" fmla="*/ 9160784 w 9160784"/>
              <a:gd name="connsiteY9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80185 w 9160784"/>
              <a:gd name="connsiteY2" fmla="*/ 1338788 h 1533074"/>
              <a:gd name="connsiteX3" fmla="*/ 2718705 w 9160784"/>
              <a:gd name="connsiteY3" fmla="*/ 1016935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39191 w 9160784"/>
              <a:gd name="connsiteY2" fmla="*/ 1168003 h 1533074"/>
              <a:gd name="connsiteX3" fmla="*/ 2718705 w 9160784"/>
              <a:gd name="connsiteY3" fmla="*/ 1016935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39191 w 9160784"/>
              <a:gd name="connsiteY2" fmla="*/ 1168003 h 1533074"/>
              <a:gd name="connsiteX3" fmla="*/ 2882683 w 9160784"/>
              <a:gd name="connsiteY3" fmla="*/ 941031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827309"/>
              <a:gd name="connsiteX1" fmla="*/ 2014200 w 9160784"/>
              <a:gd name="connsiteY1" fmla="*/ 1820450 h 1827309"/>
              <a:gd name="connsiteX2" fmla="*/ 2139191 w 9160784"/>
              <a:gd name="connsiteY2" fmla="*/ 1168003 h 1827309"/>
              <a:gd name="connsiteX3" fmla="*/ 2882683 w 9160784"/>
              <a:gd name="connsiteY3" fmla="*/ 941031 h 1827309"/>
              <a:gd name="connsiteX4" fmla="*/ 4391885 w 9160784"/>
              <a:gd name="connsiteY4" fmla="*/ 571122 h 1827309"/>
              <a:gd name="connsiteX5" fmla="*/ 4946154 w 9160784"/>
              <a:gd name="connsiteY5" fmla="*/ 649901 h 1827309"/>
              <a:gd name="connsiteX6" fmla="*/ 5972179 w 9160784"/>
              <a:gd name="connsiteY6" fmla="*/ 314077 h 1827309"/>
              <a:gd name="connsiteX7" fmla="*/ 6504801 w 9160784"/>
              <a:gd name="connsiteY7" fmla="*/ 149024 h 1827309"/>
              <a:gd name="connsiteX8" fmla="*/ 7837290 w 9160784"/>
              <a:gd name="connsiteY8" fmla="*/ 494620 h 1827309"/>
              <a:gd name="connsiteX9" fmla="*/ 8826805 w 9160784"/>
              <a:gd name="connsiteY9" fmla="*/ 31996 h 1827309"/>
              <a:gd name="connsiteX10" fmla="*/ 9160784 w 9160784"/>
              <a:gd name="connsiteY10" fmla="*/ 34722 h 1827309"/>
              <a:gd name="connsiteX0" fmla="*/ 0 w 9160784"/>
              <a:gd name="connsiteY0" fmla="*/ 1231703 h 1827309"/>
              <a:gd name="connsiteX1" fmla="*/ 2014200 w 9160784"/>
              <a:gd name="connsiteY1" fmla="*/ 1820450 h 1827309"/>
              <a:gd name="connsiteX2" fmla="*/ 2139191 w 9160784"/>
              <a:gd name="connsiteY2" fmla="*/ 1168003 h 1827309"/>
              <a:gd name="connsiteX3" fmla="*/ 2882683 w 9160784"/>
              <a:gd name="connsiteY3" fmla="*/ 941031 h 1827309"/>
              <a:gd name="connsiteX4" fmla="*/ 4391885 w 9160784"/>
              <a:gd name="connsiteY4" fmla="*/ 571122 h 1827309"/>
              <a:gd name="connsiteX5" fmla="*/ 4946154 w 9160784"/>
              <a:gd name="connsiteY5" fmla="*/ 649901 h 1827309"/>
              <a:gd name="connsiteX6" fmla="*/ 5972179 w 9160784"/>
              <a:gd name="connsiteY6" fmla="*/ 314077 h 1827309"/>
              <a:gd name="connsiteX7" fmla="*/ 6504801 w 9160784"/>
              <a:gd name="connsiteY7" fmla="*/ 149024 h 1827309"/>
              <a:gd name="connsiteX8" fmla="*/ 7837290 w 9160784"/>
              <a:gd name="connsiteY8" fmla="*/ 494620 h 1827309"/>
              <a:gd name="connsiteX9" fmla="*/ 8826805 w 9160784"/>
              <a:gd name="connsiteY9" fmla="*/ 31996 h 1827309"/>
              <a:gd name="connsiteX10" fmla="*/ 9160784 w 9160784"/>
              <a:gd name="connsiteY10" fmla="*/ 34722 h 1827309"/>
              <a:gd name="connsiteX0" fmla="*/ 0 w 9160784"/>
              <a:gd name="connsiteY0" fmla="*/ 1231703 h 1641483"/>
              <a:gd name="connsiteX1" fmla="*/ 2034697 w 9160784"/>
              <a:gd name="connsiteY1" fmla="*/ 1630689 h 1641483"/>
              <a:gd name="connsiteX2" fmla="*/ 2139191 w 9160784"/>
              <a:gd name="connsiteY2" fmla="*/ 1168003 h 1641483"/>
              <a:gd name="connsiteX3" fmla="*/ 2882683 w 9160784"/>
              <a:gd name="connsiteY3" fmla="*/ 941031 h 1641483"/>
              <a:gd name="connsiteX4" fmla="*/ 4391885 w 9160784"/>
              <a:gd name="connsiteY4" fmla="*/ 571122 h 1641483"/>
              <a:gd name="connsiteX5" fmla="*/ 4946154 w 9160784"/>
              <a:gd name="connsiteY5" fmla="*/ 649901 h 1641483"/>
              <a:gd name="connsiteX6" fmla="*/ 5972179 w 9160784"/>
              <a:gd name="connsiteY6" fmla="*/ 314077 h 1641483"/>
              <a:gd name="connsiteX7" fmla="*/ 6504801 w 9160784"/>
              <a:gd name="connsiteY7" fmla="*/ 149024 h 1641483"/>
              <a:gd name="connsiteX8" fmla="*/ 7837290 w 9160784"/>
              <a:gd name="connsiteY8" fmla="*/ 494620 h 1641483"/>
              <a:gd name="connsiteX9" fmla="*/ 8826805 w 9160784"/>
              <a:gd name="connsiteY9" fmla="*/ 31996 h 1641483"/>
              <a:gd name="connsiteX10" fmla="*/ 9160784 w 9160784"/>
              <a:gd name="connsiteY10" fmla="*/ 34722 h 1641483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428939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4947316 w 9058298"/>
              <a:gd name="connsiteY6" fmla="*/ 959266 h 1648377"/>
              <a:gd name="connsiteX7" fmla="*/ 5869693 w 9058298"/>
              <a:gd name="connsiteY7" fmla="*/ 314077 h 1648377"/>
              <a:gd name="connsiteX8" fmla="*/ 6402315 w 9058298"/>
              <a:gd name="connsiteY8" fmla="*/ 149024 h 1648377"/>
              <a:gd name="connsiteX9" fmla="*/ 7734804 w 9058298"/>
              <a:gd name="connsiteY9" fmla="*/ 494620 h 1648377"/>
              <a:gd name="connsiteX10" fmla="*/ 8724319 w 9058298"/>
              <a:gd name="connsiteY10" fmla="*/ 31996 h 1648377"/>
              <a:gd name="connsiteX11" fmla="*/ 9058298 w 9058298"/>
              <a:gd name="connsiteY11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8298" h="1648377">
                <a:moveTo>
                  <a:pt x="0" y="1364536"/>
                </a:moveTo>
                <a:cubicBezTo>
                  <a:pt x="792692" y="1560289"/>
                  <a:pt x="1514534" y="1699114"/>
                  <a:pt x="1932211" y="1630689"/>
                </a:cubicBezTo>
                <a:cubicBezTo>
                  <a:pt x="2029109" y="1363894"/>
                  <a:pt x="1950032" y="1308247"/>
                  <a:pt x="2036705" y="1168003"/>
                </a:cubicBezTo>
                <a:cubicBezTo>
                  <a:pt x="2369345" y="932878"/>
                  <a:pt x="2500402" y="958281"/>
                  <a:pt x="2800694" y="865126"/>
                </a:cubicBezTo>
                <a:cubicBezTo>
                  <a:pt x="3100986" y="771971"/>
                  <a:pt x="3552623" y="632294"/>
                  <a:pt x="3838459" y="609074"/>
                </a:cubicBezTo>
                <a:cubicBezTo>
                  <a:pt x="4124295" y="585854"/>
                  <a:pt x="4184005" y="781296"/>
                  <a:pt x="4515711" y="725805"/>
                </a:cubicBezTo>
                <a:cubicBezTo>
                  <a:pt x="4847417" y="670314"/>
                  <a:pt x="5568924" y="359604"/>
                  <a:pt x="5828698" y="276125"/>
                </a:cubicBezTo>
                <a:cubicBezTo>
                  <a:pt x="6088472" y="192646"/>
                  <a:pt x="6084631" y="112608"/>
                  <a:pt x="6402315" y="149024"/>
                </a:cubicBezTo>
                <a:cubicBezTo>
                  <a:pt x="6719999" y="185440"/>
                  <a:pt x="7347803" y="514125"/>
                  <a:pt x="7734804" y="494620"/>
                </a:cubicBezTo>
                <a:cubicBezTo>
                  <a:pt x="8121805" y="475115"/>
                  <a:pt x="8513986" y="23253"/>
                  <a:pt x="8724319" y="31996"/>
                </a:cubicBezTo>
                <a:cubicBezTo>
                  <a:pt x="8829729" y="12946"/>
                  <a:pt x="8846653" y="-30726"/>
                  <a:pt x="9058298" y="34722"/>
                </a:cubicBezTo>
              </a:path>
            </a:pathLst>
          </a:cu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3" name="ПУНКТИРНАЯ 2"/>
          <p:cNvSpPr/>
          <p:nvPr/>
        </p:nvSpPr>
        <p:spPr>
          <a:xfrm>
            <a:off x="361379" y="2089175"/>
            <a:ext cx="2840038" cy="182562"/>
          </a:xfrm>
          <a:custGeom>
            <a:avLst/>
            <a:gdLst>
              <a:gd name="connsiteX0" fmla="*/ 0 w 8735627"/>
              <a:gd name="connsiteY0" fmla="*/ 0 h 1803530"/>
              <a:gd name="connsiteX1" fmla="*/ 1136342 w 8735627"/>
              <a:gd name="connsiteY1" fmla="*/ 621437 h 1803530"/>
              <a:gd name="connsiteX2" fmla="*/ 2352582 w 8735627"/>
              <a:gd name="connsiteY2" fmla="*/ 1251751 h 1803530"/>
              <a:gd name="connsiteX3" fmla="*/ 3213716 w 8735627"/>
              <a:gd name="connsiteY3" fmla="*/ 1624614 h 1803530"/>
              <a:gd name="connsiteX4" fmla="*/ 4074850 w 8735627"/>
              <a:gd name="connsiteY4" fmla="*/ 1793289 h 1803530"/>
              <a:gd name="connsiteX5" fmla="*/ 5255580 w 8735627"/>
              <a:gd name="connsiteY5" fmla="*/ 1757779 h 1803530"/>
              <a:gd name="connsiteX6" fmla="*/ 6045693 w 8735627"/>
              <a:gd name="connsiteY6" fmla="*/ 1535837 h 1803530"/>
              <a:gd name="connsiteX7" fmla="*/ 6942338 w 8735627"/>
              <a:gd name="connsiteY7" fmla="*/ 1074198 h 1803530"/>
              <a:gd name="connsiteX8" fmla="*/ 7315200 w 8735627"/>
              <a:gd name="connsiteY8" fmla="*/ 914400 h 1803530"/>
              <a:gd name="connsiteX9" fmla="*/ 7918881 w 8735627"/>
              <a:gd name="connsiteY9" fmla="*/ 710214 h 1803530"/>
              <a:gd name="connsiteX10" fmla="*/ 8513685 w 8735627"/>
              <a:gd name="connsiteY10" fmla="*/ 568171 h 1803530"/>
              <a:gd name="connsiteX11" fmla="*/ 8735627 w 8735627"/>
              <a:gd name="connsiteY11" fmla="*/ 479394 h 1803530"/>
              <a:gd name="connsiteX0" fmla="*/ 0 w 8735627"/>
              <a:gd name="connsiteY0" fmla="*/ 6458980 h 8778681"/>
              <a:gd name="connsiteX1" fmla="*/ 1136342 w 8735627"/>
              <a:gd name="connsiteY1" fmla="*/ 7080417 h 8778681"/>
              <a:gd name="connsiteX2" fmla="*/ 2352582 w 8735627"/>
              <a:gd name="connsiteY2" fmla="*/ 7710731 h 8778681"/>
              <a:gd name="connsiteX3" fmla="*/ 3213716 w 8735627"/>
              <a:gd name="connsiteY3" fmla="*/ 8083594 h 8778681"/>
              <a:gd name="connsiteX4" fmla="*/ 3603707 w 8735627"/>
              <a:gd name="connsiteY4" fmla="*/ 38 h 8778681"/>
              <a:gd name="connsiteX5" fmla="*/ 5255580 w 8735627"/>
              <a:gd name="connsiteY5" fmla="*/ 8216759 h 8778681"/>
              <a:gd name="connsiteX6" fmla="*/ 6045693 w 8735627"/>
              <a:gd name="connsiteY6" fmla="*/ 7994817 h 8778681"/>
              <a:gd name="connsiteX7" fmla="*/ 6942338 w 8735627"/>
              <a:gd name="connsiteY7" fmla="*/ 7533178 h 8778681"/>
              <a:gd name="connsiteX8" fmla="*/ 7315200 w 8735627"/>
              <a:gd name="connsiteY8" fmla="*/ 7373380 h 8778681"/>
              <a:gd name="connsiteX9" fmla="*/ 7918881 w 8735627"/>
              <a:gd name="connsiteY9" fmla="*/ 7169194 h 8778681"/>
              <a:gd name="connsiteX10" fmla="*/ 8513685 w 8735627"/>
              <a:gd name="connsiteY10" fmla="*/ 7027151 h 8778681"/>
              <a:gd name="connsiteX11" fmla="*/ 8735627 w 8735627"/>
              <a:gd name="connsiteY11" fmla="*/ 6938374 h 8778681"/>
              <a:gd name="connsiteX0" fmla="*/ 0 w 8735627"/>
              <a:gd name="connsiteY0" fmla="*/ 6594888 h 8914589"/>
              <a:gd name="connsiteX1" fmla="*/ 1136342 w 8735627"/>
              <a:gd name="connsiteY1" fmla="*/ 7216325 h 8914589"/>
              <a:gd name="connsiteX2" fmla="*/ 2352582 w 8735627"/>
              <a:gd name="connsiteY2" fmla="*/ 7846639 h 8914589"/>
              <a:gd name="connsiteX3" fmla="*/ 2948698 w 8735627"/>
              <a:gd name="connsiteY3" fmla="*/ 3555191 h 8914589"/>
              <a:gd name="connsiteX4" fmla="*/ 3603707 w 8735627"/>
              <a:gd name="connsiteY4" fmla="*/ 135946 h 8914589"/>
              <a:gd name="connsiteX5" fmla="*/ 5255580 w 8735627"/>
              <a:gd name="connsiteY5" fmla="*/ 8352667 h 8914589"/>
              <a:gd name="connsiteX6" fmla="*/ 6045693 w 8735627"/>
              <a:gd name="connsiteY6" fmla="*/ 8130725 h 8914589"/>
              <a:gd name="connsiteX7" fmla="*/ 6942338 w 8735627"/>
              <a:gd name="connsiteY7" fmla="*/ 7669086 h 8914589"/>
              <a:gd name="connsiteX8" fmla="*/ 7315200 w 8735627"/>
              <a:gd name="connsiteY8" fmla="*/ 7509288 h 8914589"/>
              <a:gd name="connsiteX9" fmla="*/ 7918881 w 8735627"/>
              <a:gd name="connsiteY9" fmla="*/ 7305102 h 8914589"/>
              <a:gd name="connsiteX10" fmla="*/ 8513685 w 8735627"/>
              <a:gd name="connsiteY10" fmla="*/ 7163059 h 8914589"/>
              <a:gd name="connsiteX11" fmla="*/ 8735627 w 8735627"/>
              <a:gd name="connsiteY11" fmla="*/ 7074282 h 8914589"/>
              <a:gd name="connsiteX0" fmla="*/ 0 w 8735627"/>
              <a:gd name="connsiteY0" fmla="*/ 6594888 h 8914589"/>
              <a:gd name="connsiteX1" fmla="*/ 1136342 w 8735627"/>
              <a:gd name="connsiteY1" fmla="*/ 7216325 h 8914589"/>
              <a:gd name="connsiteX2" fmla="*/ 2131733 w 8735627"/>
              <a:gd name="connsiteY2" fmla="*/ 7846649 h 8914589"/>
              <a:gd name="connsiteX3" fmla="*/ 2948698 w 8735627"/>
              <a:gd name="connsiteY3" fmla="*/ 3555191 h 8914589"/>
              <a:gd name="connsiteX4" fmla="*/ 3603707 w 8735627"/>
              <a:gd name="connsiteY4" fmla="*/ 135946 h 8914589"/>
              <a:gd name="connsiteX5" fmla="*/ 5255580 w 8735627"/>
              <a:gd name="connsiteY5" fmla="*/ 8352667 h 8914589"/>
              <a:gd name="connsiteX6" fmla="*/ 6045693 w 8735627"/>
              <a:gd name="connsiteY6" fmla="*/ 8130725 h 8914589"/>
              <a:gd name="connsiteX7" fmla="*/ 6942338 w 8735627"/>
              <a:gd name="connsiteY7" fmla="*/ 7669086 h 8914589"/>
              <a:gd name="connsiteX8" fmla="*/ 7315200 w 8735627"/>
              <a:gd name="connsiteY8" fmla="*/ 7509288 h 8914589"/>
              <a:gd name="connsiteX9" fmla="*/ 7918881 w 8735627"/>
              <a:gd name="connsiteY9" fmla="*/ 7305102 h 8914589"/>
              <a:gd name="connsiteX10" fmla="*/ 8513685 w 8735627"/>
              <a:gd name="connsiteY10" fmla="*/ 7163059 h 8914589"/>
              <a:gd name="connsiteX11" fmla="*/ 8735627 w 8735627"/>
              <a:gd name="connsiteY11" fmla="*/ 7074282 h 8914589"/>
              <a:gd name="connsiteX0" fmla="*/ 0 w 8706180"/>
              <a:gd name="connsiteY0" fmla="*/ 9644604 h 9644604"/>
              <a:gd name="connsiteX1" fmla="*/ 1106895 w 8706180"/>
              <a:gd name="connsiteY1" fmla="*/ 7216325 h 9644604"/>
              <a:gd name="connsiteX2" fmla="*/ 2102286 w 8706180"/>
              <a:gd name="connsiteY2" fmla="*/ 7846649 h 9644604"/>
              <a:gd name="connsiteX3" fmla="*/ 2919251 w 8706180"/>
              <a:gd name="connsiteY3" fmla="*/ 3555191 h 9644604"/>
              <a:gd name="connsiteX4" fmla="*/ 3574260 w 8706180"/>
              <a:gd name="connsiteY4" fmla="*/ 135946 h 9644604"/>
              <a:gd name="connsiteX5" fmla="*/ 5226133 w 8706180"/>
              <a:gd name="connsiteY5" fmla="*/ 8352667 h 9644604"/>
              <a:gd name="connsiteX6" fmla="*/ 6016246 w 8706180"/>
              <a:gd name="connsiteY6" fmla="*/ 8130725 h 9644604"/>
              <a:gd name="connsiteX7" fmla="*/ 6912891 w 8706180"/>
              <a:gd name="connsiteY7" fmla="*/ 7669086 h 9644604"/>
              <a:gd name="connsiteX8" fmla="*/ 7285753 w 8706180"/>
              <a:gd name="connsiteY8" fmla="*/ 7509288 h 9644604"/>
              <a:gd name="connsiteX9" fmla="*/ 7889434 w 8706180"/>
              <a:gd name="connsiteY9" fmla="*/ 7305102 h 9644604"/>
              <a:gd name="connsiteX10" fmla="*/ 8484238 w 8706180"/>
              <a:gd name="connsiteY10" fmla="*/ 7163059 h 9644604"/>
              <a:gd name="connsiteX11" fmla="*/ 8706180 w 8706180"/>
              <a:gd name="connsiteY11" fmla="*/ 7074282 h 9644604"/>
              <a:gd name="connsiteX0" fmla="*/ 0 w 8706180"/>
              <a:gd name="connsiteY0" fmla="*/ 9644604 h 9644604"/>
              <a:gd name="connsiteX1" fmla="*/ 1165788 w 8706180"/>
              <a:gd name="connsiteY1" fmla="*/ 8472097 h 9644604"/>
              <a:gd name="connsiteX2" fmla="*/ 2102286 w 8706180"/>
              <a:gd name="connsiteY2" fmla="*/ 7846649 h 9644604"/>
              <a:gd name="connsiteX3" fmla="*/ 2919251 w 8706180"/>
              <a:gd name="connsiteY3" fmla="*/ 3555191 h 9644604"/>
              <a:gd name="connsiteX4" fmla="*/ 3574260 w 8706180"/>
              <a:gd name="connsiteY4" fmla="*/ 135946 h 9644604"/>
              <a:gd name="connsiteX5" fmla="*/ 5226133 w 8706180"/>
              <a:gd name="connsiteY5" fmla="*/ 8352667 h 9644604"/>
              <a:gd name="connsiteX6" fmla="*/ 6016246 w 8706180"/>
              <a:gd name="connsiteY6" fmla="*/ 8130725 h 9644604"/>
              <a:gd name="connsiteX7" fmla="*/ 6912891 w 8706180"/>
              <a:gd name="connsiteY7" fmla="*/ 7669086 h 9644604"/>
              <a:gd name="connsiteX8" fmla="*/ 7285753 w 8706180"/>
              <a:gd name="connsiteY8" fmla="*/ 7509288 h 9644604"/>
              <a:gd name="connsiteX9" fmla="*/ 7889434 w 8706180"/>
              <a:gd name="connsiteY9" fmla="*/ 7305102 h 9644604"/>
              <a:gd name="connsiteX10" fmla="*/ 8484238 w 8706180"/>
              <a:gd name="connsiteY10" fmla="*/ 7163059 h 9644604"/>
              <a:gd name="connsiteX11" fmla="*/ 8706180 w 8706180"/>
              <a:gd name="connsiteY11" fmla="*/ 7074282 h 9644604"/>
              <a:gd name="connsiteX0" fmla="*/ 0 w 8706180"/>
              <a:gd name="connsiteY0" fmla="*/ 9643549 h 9643549"/>
              <a:gd name="connsiteX1" fmla="*/ 1165788 w 8706180"/>
              <a:gd name="connsiteY1" fmla="*/ 8471042 h 9643549"/>
              <a:gd name="connsiteX2" fmla="*/ 2058118 w 8706180"/>
              <a:gd name="connsiteY2" fmla="*/ 7666179 h 9643549"/>
              <a:gd name="connsiteX3" fmla="*/ 2919251 w 8706180"/>
              <a:gd name="connsiteY3" fmla="*/ 3554136 h 9643549"/>
              <a:gd name="connsiteX4" fmla="*/ 3574260 w 8706180"/>
              <a:gd name="connsiteY4" fmla="*/ 134891 h 9643549"/>
              <a:gd name="connsiteX5" fmla="*/ 5226133 w 8706180"/>
              <a:gd name="connsiteY5" fmla="*/ 8351612 h 9643549"/>
              <a:gd name="connsiteX6" fmla="*/ 6016246 w 8706180"/>
              <a:gd name="connsiteY6" fmla="*/ 8129670 h 9643549"/>
              <a:gd name="connsiteX7" fmla="*/ 6912891 w 8706180"/>
              <a:gd name="connsiteY7" fmla="*/ 7668031 h 9643549"/>
              <a:gd name="connsiteX8" fmla="*/ 7285753 w 8706180"/>
              <a:gd name="connsiteY8" fmla="*/ 7508233 h 9643549"/>
              <a:gd name="connsiteX9" fmla="*/ 7889434 w 8706180"/>
              <a:gd name="connsiteY9" fmla="*/ 7304047 h 9643549"/>
              <a:gd name="connsiteX10" fmla="*/ 8484238 w 8706180"/>
              <a:gd name="connsiteY10" fmla="*/ 7162004 h 9643549"/>
              <a:gd name="connsiteX11" fmla="*/ 8706180 w 8706180"/>
              <a:gd name="connsiteY11" fmla="*/ 7073227 h 9643549"/>
              <a:gd name="connsiteX0" fmla="*/ 0 w 8706180"/>
              <a:gd name="connsiteY0" fmla="*/ 9856753 h 9856753"/>
              <a:gd name="connsiteX1" fmla="*/ 1165788 w 8706180"/>
              <a:gd name="connsiteY1" fmla="*/ 8684246 h 9856753"/>
              <a:gd name="connsiteX2" fmla="*/ 2058118 w 8706180"/>
              <a:gd name="connsiteY2" fmla="*/ 7879383 h 9856753"/>
              <a:gd name="connsiteX3" fmla="*/ 2919252 w 8706180"/>
              <a:gd name="connsiteY3" fmla="*/ 2152792 h 9856753"/>
              <a:gd name="connsiteX4" fmla="*/ 3574260 w 8706180"/>
              <a:gd name="connsiteY4" fmla="*/ 348095 h 9856753"/>
              <a:gd name="connsiteX5" fmla="*/ 5226133 w 8706180"/>
              <a:gd name="connsiteY5" fmla="*/ 8564816 h 9856753"/>
              <a:gd name="connsiteX6" fmla="*/ 6016246 w 8706180"/>
              <a:gd name="connsiteY6" fmla="*/ 8342874 h 9856753"/>
              <a:gd name="connsiteX7" fmla="*/ 6912891 w 8706180"/>
              <a:gd name="connsiteY7" fmla="*/ 7881235 h 9856753"/>
              <a:gd name="connsiteX8" fmla="*/ 7285753 w 8706180"/>
              <a:gd name="connsiteY8" fmla="*/ 7721437 h 9856753"/>
              <a:gd name="connsiteX9" fmla="*/ 7889434 w 8706180"/>
              <a:gd name="connsiteY9" fmla="*/ 7517251 h 9856753"/>
              <a:gd name="connsiteX10" fmla="*/ 8484238 w 8706180"/>
              <a:gd name="connsiteY10" fmla="*/ 7375208 h 9856753"/>
              <a:gd name="connsiteX11" fmla="*/ 8706180 w 8706180"/>
              <a:gd name="connsiteY11" fmla="*/ 7286431 h 9856753"/>
              <a:gd name="connsiteX0" fmla="*/ 0 w 8706180"/>
              <a:gd name="connsiteY0" fmla="*/ 9856753 h 9856753"/>
              <a:gd name="connsiteX1" fmla="*/ 1165788 w 8706180"/>
              <a:gd name="connsiteY1" fmla="*/ 8684246 h 9856753"/>
              <a:gd name="connsiteX2" fmla="*/ 2058118 w 8706180"/>
              <a:gd name="connsiteY2" fmla="*/ 7879383 h 9856753"/>
              <a:gd name="connsiteX3" fmla="*/ 2919252 w 8706180"/>
              <a:gd name="connsiteY3" fmla="*/ 2152792 h 9856753"/>
              <a:gd name="connsiteX4" fmla="*/ 3574260 w 8706180"/>
              <a:gd name="connsiteY4" fmla="*/ 348095 h 9856753"/>
              <a:gd name="connsiteX5" fmla="*/ 5226133 w 8706180"/>
              <a:gd name="connsiteY5" fmla="*/ 8564816 h 9856753"/>
              <a:gd name="connsiteX6" fmla="*/ 6016246 w 8706180"/>
              <a:gd name="connsiteY6" fmla="*/ 8342874 h 9856753"/>
              <a:gd name="connsiteX7" fmla="*/ 6912891 w 8706180"/>
              <a:gd name="connsiteY7" fmla="*/ 7881235 h 9856753"/>
              <a:gd name="connsiteX8" fmla="*/ 7285753 w 8706180"/>
              <a:gd name="connsiteY8" fmla="*/ 7721437 h 9856753"/>
              <a:gd name="connsiteX9" fmla="*/ 7889434 w 8706180"/>
              <a:gd name="connsiteY9" fmla="*/ 7517251 h 9856753"/>
              <a:gd name="connsiteX10" fmla="*/ 8484238 w 8706180"/>
              <a:gd name="connsiteY10" fmla="*/ 7375208 h 9856753"/>
              <a:gd name="connsiteX11" fmla="*/ 8706180 w 8706180"/>
              <a:gd name="connsiteY11" fmla="*/ 7286431 h 9856753"/>
              <a:gd name="connsiteX0" fmla="*/ 0 w 8706180"/>
              <a:gd name="connsiteY0" fmla="*/ 9510203 h 9510203"/>
              <a:gd name="connsiteX1" fmla="*/ 1165788 w 8706180"/>
              <a:gd name="connsiteY1" fmla="*/ 8337696 h 9510203"/>
              <a:gd name="connsiteX2" fmla="*/ 2058118 w 8706180"/>
              <a:gd name="connsiteY2" fmla="*/ 7532833 h 9510203"/>
              <a:gd name="connsiteX3" fmla="*/ 3574260 w 8706180"/>
              <a:gd name="connsiteY3" fmla="*/ 1545 h 9510203"/>
              <a:gd name="connsiteX4" fmla="*/ 5226133 w 8706180"/>
              <a:gd name="connsiteY4" fmla="*/ 8218266 h 9510203"/>
              <a:gd name="connsiteX5" fmla="*/ 6016246 w 8706180"/>
              <a:gd name="connsiteY5" fmla="*/ 7996324 h 9510203"/>
              <a:gd name="connsiteX6" fmla="*/ 6912891 w 8706180"/>
              <a:gd name="connsiteY6" fmla="*/ 7534685 h 9510203"/>
              <a:gd name="connsiteX7" fmla="*/ 7285753 w 8706180"/>
              <a:gd name="connsiteY7" fmla="*/ 7374887 h 9510203"/>
              <a:gd name="connsiteX8" fmla="*/ 7889434 w 8706180"/>
              <a:gd name="connsiteY8" fmla="*/ 7170701 h 9510203"/>
              <a:gd name="connsiteX9" fmla="*/ 8484238 w 8706180"/>
              <a:gd name="connsiteY9" fmla="*/ 7028658 h 9510203"/>
              <a:gd name="connsiteX10" fmla="*/ 8706180 w 8706180"/>
              <a:gd name="connsiteY10" fmla="*/ 6939881 h 9510203"/>
              <a:gd name="connsiteX0" fmla="*/ 0 w 8706180"/>
              <a:gd name="connsiteY0" fmla="*/ 9510203 h 9510203"/>
              <a:gd name="connsiteX1" fmla="*/ 1165788 w 8706180"/>
              <a:gd name="connsiteY1" fmla="*/ 8337696 h 9510203"/>
              <a:gd name="connsiteX2" fmla="*/ 2058118 w 8706180"/>
              <a:gd name="connsiteY2" fmla="*/ 7532833 h 9510203"/>
              <a:gd name="connsiteX3" fmla="*/ 3500642 w 8706180"/>
              <a:gd name="connsiteY3" fmla="*/ 1544 h 9510203"/>
              <a:gd name="connsiteX4" fmla="*/ 5226133 w 8706180"/>
              <a:gd name="connsiteY4" fmla="*/ 8218266 h 9510203"/>
              <a:gd name="connsiteX5" fmla="*/ 6016246 w 8706180"/>
              <a:gd name="connsiteY5" fmla="*/ 7996324 h 9510203"/>
              <a:gd name="connsiteX6" fmla="*/ 6912891 w 8706180"/>
              <a:gd name="connsiteY6" fmla="*/ 7534685 h 9510203"/>
              <a:gd name="connsiteX7" fmla="*/ 7285753 w 8706180"/>
              <a:gd name="connsiteY7" fmla="*/ 7374887 h 9510203"/>
              <a:gd name="connsiteX8" fmla="*/ 7889434 w 8706180"/>
              <a:gd name="connsiteY8" fmla="*/ 7170701 h 9510203"/>
              <a:gd name="connsiteX9" fmla="*/ 8484238 w 8706180"/>
              <a:gd name="connsiteY9" fmla="*/ 7028658 h 9510203"/>
              <a:gd name="connsiteX10" fmla="*/ 8706180 w 8706180"/>
              <a:gd name="connsiteY10" fmla="*/ 6939881 h 9510203"/>
              <a:gd name="connsiteX0" fmla="*/ 0 w 8706180"/>
              <a:gd name="connsiteY0" fmla="*/ 9511107 h 9511107"/>
              <a:gd name="connsiteX1" fmla="*/ 1165788 w 8706180"/>
              <a:gd name="connsiteY1" fmla="*/ 8338600 h 9511107"/>
              <a:gd name="connsiteX2" fmla="*/ 2058118 w 8706180"/>
              <a:gd name="connsiteY2" fmla="*/ 7533737 h 9511107"/>
              <a:gd name="connsiteX3" fmla="*/ 3500642 w 8706180"/>
              <a:gd name="connsiteY3" fmla="*/ 2448 h 9511107"/>
              <a:gd name="connsiteX4" fmla="*/ 4239674 w 8706180"/>
              <a:gd name="connsiteY4" fmla="*/ 8398568 h 9511107"/>
              <a:gd name="connsiteX5" fmla="*/ 6016246 w 8706180"/>
              <a:gd name="connsiteY5" fmla="*/ 7997228 h 9511107"/>
              <a:gd name="connsiteX6" fmla="*/ 6912891 w 8706180"/>
              <a:gd name="connsiteY6" fmla="*/ 7535589 h 9511107"/>
              <a:gd name="connsiteX7" fmla="*/ 7285753 w 8706180"/>
              <a:gd name="connsiteY7" fmla="*/ 7375791 h 9511107"/>
              <a:gd name="connsiteX8" fmla="*/ 7889434 w 8706180"/>
              <a:gd name="connsiteY8" fmla="*/ 7171605 h 9511107"/>
              <a:gd name="connsiteX9" fmla="*/ 8484238 w 8706180"/>
              <a:gd name="connsiteY9" fmla="*/ 7029562 h 9511107"/>
              <a:gd name="connsiteX10" fmla="*/ 8706180 w 8706180"/>
              <a:gd name="connsiteY10" fmla="*/ 6940785 h 9511107"/>
              <a:gd name="connsiteX0" fmla="*/ 0 w 8706180"/>
              <a:gd name="connsiteY0" fmla="*/ 9513480 h 9513480"/>
              <a:gd name="connsiteX1" fmla="*/ 1165788 w 8706180"/>
              <a:gd name="connsiteY1" fmla="*/ 8340973 h 9513480"/>
              <a:gd name="connsiteX2" fmla="*/ 2058118 w 8706180"/>
              <a:gd name="connsiteY2" fmla="*/ 7536110 h 9513480"/>
              <a:gd name="connsiteX3" fmla="*/ 3500642 w 8706180"/>
              <a:gd name="connsiteY3" fmla="*/ 4821 h 9513480"/>
              <a:gd name="connsiteX4" fmla="*/ 4386906 w 8706180"/>
              <a:gd name="connsiteY4" fmla="*/ 8759733 h 9513480"/>
              <a:gd name="connsiteX5" fmla="*/ 6016246 w 8706180"/>
              <a:gd name="connsiteY5" fmla="*/ 7999601 h 9513480"/>
              <a:gd name="connsiteX6" fmla="*/ 6912891 w 8706180"/>
              <a:gd name="connsiteY6" fmla="*/ 7537962 h 9513480"/>
              <a:gd name="connsiteX7" fmla="*/ 7285753 w 8706180"/>
              <a:gd name="connsiteY7" fmla="*/ 7378164 h 9513480"/>
              <a:gd name="connsiteX8" fmla="*/ 7889434 w 8706180"/>
              <a:gd name="connsiteY8" fmla="*/ 7173978 h 9513480"/>
              <a:gd name="connsiteX9" fmla="*/ 8484238 w 8706180"/>
              <a:gd name="connsiteY9" fmla="*/ 7031935 h 9513480"/>
              <a:gd name="connsiteX10" fmla="*/ 8706180 w 8706180"/>
              <a:gd name="connsiteY10" fmla="*/ 6943158 h 9513480"/>
              <a:gd name="connsiteX0" fmla="*/ 0 w 8706180"/>
              <a:gd name="connsiteY0" fmla="*/ 9770643 h 9770643"/>
              <a:gd name="connsiteX1" fmla="*/ 1165788 w 8706180"/>
              <a:gd name="connsiteY1" fmla="*/ 8598136 h 9770643"/>
              <a:gd name="connsiteX2" fmla="*/ 2058118 w 8706180"/>
              <a:gd name="connsiteY2" fmla="*/ 7793273 h 9770643"/>
              <a:gd name="connsiteX3" fmla="*/ 3500642 w 8706180"/>
              <a:gd name="connsiteY3" fmla="*/ 261984 h 9770643"/>
              <a:gd name="connsiteX4" fmla="*/ 4386906 w 8706180"/>
              <a:gd name="connsiteY4" fmla="*/ 9016896 h 9770643"/>
              <a:gd name="connsiteX5" fmla="*/ 5942628 w 8706180"/>
              <a:gd name="connsiteY5" fmla="*/ 4520 h 9770643"/>
              <a:gd name="connsiteX6" fmla="*/ 6912891 w 8706180"/>
              <a:gd name="connsiteY6" fmla="*/ 7795125 h 9770643"/>
              <a:gd name="connsiteX7" fmla="*/ 7285753 w 8706180"/>
              <a:gd name="connsiteY7" fmla="*/ 7635327 h 9770643"/>
              <a:gd name="connsiteX8" fmla="*/ 7889434 w 8706180"/>
              <a:gd name="connsiteY8" fmla="*/ 7431141 h 9770643"/>
              <a:gd name="connsiteX9" fmla="*/ 8484238 w 8706180"/>
              <a:gd name="connsiteY9" fmla="*/ 7289098 h 9770643"/>
              <a:gd name="connsiteX10" fmla="*/ 8706180 w 8706180"/>
              <a:gd name="connsiteY10" fmla="*/ 7200321 h 9770643"/>
              <a:gd name="connsiteX0" fmla="*/ 0 w 8706180"/>
              <a:gd name="connsiteY0" fmla="*/ 9770643 h 9770643"/>
              <a:gd name="connsiteX1" fmla="*/ 1165788 w 8706180"/>
              <a:gd name="connsiteY1" fmla="*/ 8598136 h 9770643"/>
              <a:gd name="connsiteX2" fmla="*/ 2058118 w 8706180"/>
              <a:gd name="connsiteY2" fmla="*/ 7793273 h 9770643"/>
              <a:gd name="connsiteX3" fmla="*/ 3500642 w 8706180"/>
              <a:gd name="connsiteY3" fmla="*/ 261984 h 9770643"/>
              <a:gd name="connsiteX4" fmla="*/ 4386906 w 8706180"/>
              <a:gd name="connsiteY4" fmla="*/ 9016896 h 9770643"/>
              <a:gd name="connsiteX5" fmla="*/ 5942628 w 8706180"/>
              <a:gd name="connsiteY5" fmla="*/ 4520 h 9770643"/>
              <a:gd name="connsiteX6" fmla="*/ 6912891 w 8706180"/>
              <a:gd name="connsiteY6" fmla="*/ 7795125 h 9770643"/>
              <a:gd name="connsiteX7" fmla="*/ 7889434 w 8706180"/>
              <a:gd name="connsiteY7" fmla="*/ 7431141 h 9770643"/>
              <a:gd name="connsiteX8" fmla="*/ 8484238 w 8706180"/>
              <a:gd name="connsiteY8" fmla="*/ 7289098 h 9770643"/>
              <a:gd name="connsiteX9" fmla="*/ 8706180 w 8706180"/>
              <a:gd name="connsiteY9" fmla="*/ 7200321 h 9770643"/>
              <a:gd name="connsiteX0" fmla="*/ 0 w 8706180"/>
              <a:gd name="connsiteY0" fmla="*/ 9769362 h 9769362"/>
              <a:gd name="connsiteX1" fmla="*/ 1165788 w 8706180"/>
              <a:gd name="connsiteY1" fmla="*/ 8596855 h 9769362"/>
              <a:gd name="connsiteX2" fmla="*/ 2058118 w 8706180"/>
              <a:gd name="connsiteY2" fmla="*/ 7791992 h 9769362"/>
              <a:gd name="connsiteX3" fmla="*/ 3500642 w 8706180"/>
              <a:gd name="connsiteY3" fmla="*/ 260703 h 9769362"/>
              <a:gd name="connsiteX4" fmla="*/ 4386906 w 8706180"/>
              <a:gd name="connsiteY4" fmla="*/ 9015615 h 9769362"/>
              <a:gd name="connsiteX5" fmla="*/ 5942628 w 8706180"/>
              <a:gd name="connsiteY5" fmla="*/ 3239 h 9769362"/>
              <a:gd name="connsiteX6" fmla="*/ 7236804 w 8706180"/>
              <a:gd name="connsiteY6" fmla="*/ 7973215 h 9769362"/>
              <a:gd name="connsiteX7" fmla="*/ 7889434 w 8706180"/>
              <a:gd name="connsiteY7" fmla="*/ 7429860 h 9769362"/>
              <a:gd name="connsiteX8" fmla="*/ 8484238 w 8706180"/>
              <a:gd name="connsiteY8" fmla="*/ 7287817 h 9769362"/>
              <a:gd name="connsiteX9" fmla="*/ 8706180 w 8706180"/>
              <a:gd name="connsiteY9" fmla="*/ 7199040 h 9769362"/>
              <a:gd name="connsiteX0" fmla="*/ 0 w 8706180"/>
              <a:gd name="connsiteY0" fmla="*/ 10772248 h 10772248"/>
              <a:gd name="connsiteX1" fmla="*/ 1165788 w 8706180"/>
              <a:gd name="connsiteY1" fmla="*/ 9599741 h 10772248"/>
              <a:gd name="connsiteX2" fmla="*/ 2058118 w 8706180"/>
              <a:gd name="connsiteY2" fmla="*/ 8794878 h 10772248"/>
              <a:gd name="connsiteX3" fmla="*/ 3500642 w 8706180"/>
              <a:gd name="connsiteY3" fmla="*/ 1263589 h 10772248"/>
              <a:gd name="connsiteX4" fmla="*/ 4386906 w 8706180"/>
              <a:gd name="connsiteY4" fmla="*/ 10018501 h 10772248"/>
              <a:gd name="connsiteX5" fmla="*/ 5942628 w 8706180"/>
              <a:gd name="connsiteY5" fmla="*/ 1006125 h 10772248"/>
              <a:gd name="connsiteX6" fmla="*/ 7236804 w 8706180"/>
              <a:gd name="connsiteY6" fmla="*/ 8976101 h 10772248"/>
              <a:gd name="connsiteX7" fmla="*/ 8375300 w 8706180"/>
              <a:gd name="connsiteY7" fmla="*/ 1130 h 10772248"/>
              <a:gd name="connsiteX8" fmla="*/ 8484238 w 8706180"/>
              <a:gd name="connsiteY8" fmla="*/ 8290703 h 10772248"/>
              <a:gd name="connsiteX9" fmla="*/ 8706180 w 8706180"/>
              <a:gd name="connsiteY9" fmla="*/ 8201926 h 10772248"/>
              <a:gd name="connsiteX0" fmla="*/ 0 w 8706180"/>
              <a:gd name="connsiteY0" fmla="*/ 10772964 h 10772964"/>
              <a:gd name="connsiteX1" fmla="*/ 1165788 w 8706180"/>
              <a:gd name="connsiteY1" fmla="*/ 9600457 h 10772964"/>
              <a:gd name="connsiteX2" fmla="*/ 2058118 w 8706180"/>
              <a:gd name="connsiteY2" fmla="*/ 8795594 h 10772964"/>
              <a:gd name="connsiteX3" fmla="*/ 3500642 w 8706180"/>
              <a:gd name="connsiteY3" fmla="*/ 1264305 h 10772964"/>
              <a:gd name="connsiteX4" fmla="*/ 4386906 w 8706180"/>
              <a:gd name="connsiteY4" fmla="*/ 10019217 h 10772964"/>
              <a:gd name="connsiteX5" fmla="*/ 5942628 w 8706180"/>
              <a:gd name="connsiteY5" fmla="*/ 1006841 h 10772964"/>
              <a:gd name="connsiteX6" fmla="*/ 7236804 w 8706180"/>
              <a:gd name="connsiteY6" fmla="*/ 8976817 h 10772964"/>
              <a:gd name="connsiteX7" fmla="*/ 8375300 w 8706180"/>
              <a:gd name="connsiteY7" fmla="*/ 1846 h 10772964"/>
              <a:gd name="connsiteX8" fmla="*/ 8706180 w 8706180"/>
              <a:gd name="connsiteY8" fmla="*/ 8202642 h 10772964"/>
              <a:gd name="connsiteX0" fmla="*/ 0 w 8706180"/>
              <a:gd name="connsiteY0" fmla="*/ 10866081 h 10866081"/>
              <a:gd name="connsiteX1" fmla="*/ 1165788 w 8706180"/>
              <a:gd name="connsiteY1" fmla="*/ 9693574 h 10866081"/>
              <a:gd name="connsiteX2" fmla="*/ 2058118 w 8706180"/>
              <a:gd name="connsiteY2" fmla="*/ 8888711 h 10866081"/>
              <a:gd name="connsiteX3" fmla="*/ 3500642 w 8706180"/>
              <a:gd name="connsiteY3" fmla="*/ 1357422 h 10866081"/>
              <a:gd name="connsiteX4" fmla="*/ 4386906 w 8706180"/>
              <a:gd name="connsiteY4" fmla="*/ 10112334 h 10866081"/>
              <a:gd name="connsiteX5" fmla="*/ 5942628 w 8706180"/>
              <a:gd name="connsiteY5" fmla="*/ 1099958 h 10866081"/>
              <a:gd name="connsiteX6" fmla="*/ 7236804 w 8706180"/>
              <a:gd name="connsiteY6" fmla="*/ 9069934 h 10866081"/>
              <a:gd name="connsiteX7" fmla="*/ 8375300 w 8706180"/>
              <a:gd name="connsiteY7" fmla="*/ 94963 h 10866081"/>
              <a:gd name="connsiteX8" fmla="*/ 8706180 w 8706180"/>
              <a:gd name="connsiteY8" fmla="*/ 4707847 h 10866081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500642 w 8706180"/>
              <a:gd name="connsiteY3" fmla="*/ 2061220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662012"/>
              <a:gd name="connsiteY0" fmla="*/ 11800410 h 11800410"/>
              <a:gd name="connsiteX1" fmla="*/ 1165788 w 8662012"/>
              <a:gd name="connsiteY1" fmla="*/ 10627903 h 11800410"/>
              <a:gd name="connsiteX2" fmla="*/ 2058118 w 8662012"/>
              <a:gd name="connsiteY2" fmla="*/ 9823040 h 11800410"/>
              <a:gd name="connsiteX3" fmla="*/ 3382856 w 8662012"/>
              <a:gd name="connsiteY3" fmla="*/ 2471129 h 11800410"/>
              <a:gd name="connsiteX4" fmla="*/ 4386906 w 8662012"/>
              <a:gd name="connsiteY4" fmla="*/ 11046663 h 11800410"/>
              <a:gd name="connsiteX5" fmla="*/ 5942628 w 8662012"/>
              <a:gd name="connsiteY5" fmla="*/ 2034287 h 11800410"/>
              <a:gd name="connsiteX6" fmla="*/ 7236804 w 8662012"/>
              <a:gd name="connsiteY6" fmla="*/ 10004263 h 11800410"/>
              <a:gd name="connsiteX7" fmla="*/ 8316407 w 8662012"/>
              <a:gd name="connsiteY7" fmla="*/ 311706 h 11800410"/>
              <a:gd name="connsiteX8" fmla="*/ 8662012 w 8662012"/>
              <a:gd name="connsiteY8" fmla="*/ 3130629 h 11800410"/>
              <a:gd name="connsiteX0" fmla="*/ 0 w 8662012"/>
              <a:gd name="connsiteY0" fmla="*/ 11785418 h 11785418"/>
              <a:gd name="connsiteX1" fmla="*/ 1165788 w 8662012"/>
              <a:gd name="connsiteY1" fmla="*/ 10612911 h 11785418"/>
              <a:gd name="connsiteX2" fmla="*/ 2058118 w 8662012"/>
              <a:gd name="connsiteY2" fmla="*/ 9808048 h 11785418"/>
              <a:gd name="connsiteX3" fmla="*/ 3382856 w 8662012"/>
              <a:gd name="connsiteY3" fmla="*/ 2456137 h 11785418"/>
              <a:gd name="connsiteX4" fmla="*/ 4386906 w 8662012"/>
              <a:gd name="connsiteY4" fmla="*/ 11031671 h 11785418"/>
              <a:gd name="connsiteX5" fmla="*/ 5942628 w 8662012"/>
              <a:gd name="connsiteY5" fmla="*/ 2019295 h 11785418"/>
              <a:gd name="connsiteX6" fmla="*/ 7236804 w 8662012"/>
              <a:gd name="connsiteY6" fmla="*/ 9989271 h 11785418"/>
              <a:gd name="connsiteX7" fmla="*/ 8316407 w 8662012"/>
              <a:gd name="connsiteY7" fmla="*/ 296714 h 11785418"/>
              <a:gd name="connsiteX8" fmla="*/ 8662012 w 8662012"/>
              <a:gd name="connsiteY8" fmla="*/ 3115637 h 11785418"/>
              <a:gd name="connsiteX0" fmla="*/ 0 w 8662012"/>
              <a:gd name="connsiteY0" fmla="*/ 11515297 h 11515297"/>
              <a:gd name="connsiteX1" fmla="*/ 1165788 w 8662012"/>
              <a:gd name="connsiteY1" fmla="*/ 10342790 h 11515297"/>
              <a:gd name="connsiteX2" fmla="*/ 2058118 w 8662012"/>
              <a:gd name="connsiteY2" fmla="*/ 9537927 h 11515297"/>
              <a:gd name="connsiteX3" fmla="*/ 3382856 w 8662012"/>
              <a:gd name="connsiteY3" fmla="*/ 2186016 h 11515297"/>
              <a:gd name="connsiteX4" fmla="*/ 4386906 w 8662012"/>
              <a:gd name="connsiteY4" fmla="*/ 10761550 h 11515297"/>
              <a:gd name="connsiteX5" fmla="*/ 5942628 w 8662012"/>
              <a:gd name="connsiteY5" fmla="*/ 1749174 h 11515297"/>
              <a:gd name="connsiteX6" fmla="*/ 7236804 w 8662012"/>
              <a:gd name="connsiteY6" fmla="*/ 9719150 h 11515297"/>
              <a:gd name="connsiteX7" fmla="*/ 8316407 w 8662012"/>
              <a:gd name="connsiteY7" fmla="*/ 26593 h 11515297"/>
              <a:gd name="connsiteX8" fmla="*/ 8662012 w 8662012"/>
              <a:gd name="connsiteY8" fmla="*/ 2845516 h 11515297"/>
              <a:gd name="connsiteX0" fmla="*/ 0 w 8662012"/>
              <a:gd name="connsiteY0" fmla="*/ 11515297 h 11515297"/>
              <a:gd name="connsiteX1" fmla="*/ 2058118 w 8662012"/>
              <a:gd name="connsiteY1" fmla="*/ 9537927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173147 w 8662012"/>
              <a:gd name="connsiteY2" fmla="*/ 1717646 h 11515297"/>
              <a:gd name="connsiteX3" fmla="*/ 3382856 w 8662012"/>
              <a:gd name="connsiteY3" fmla="*/ 2186016 h 11515297"/>
              <a:gd name="connsiteX4" fmla="*/ 4386906 w 8662012"/>
              <a:gd name="connsiteY4" fmla="*/ 10761550 h 11515297"/>
              <a:gd name="connsiteX5" fmla="*/ 5942628 w 8662012"/>
              <a:gd name="connsiteY5" fmla="*/ 1749174 h 11515297"/>
              <a:gd name="connsiteX6" fmla="*/ 7236804 w 8662012"/>
              <a:gd name="connsiteY6" fmla="*/ 9719150 h 11515297"/>
              <a:gd name="connsiteX7" fmla="*/ 8316407 w 8662012"/>
              <a:gd name="connsiteY7" fmla="*/ 26593 h 11515297"/>
              <a:gd name="connsiteX8" fmla="*/ 8662012 w 8662012"/>
              <a:gd name="connsiteY8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47119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47119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910929 h 11910929"/>
              <a:gd name="connsiteX1" fmla="*/ 1969779 w 8662012"/>
              <a:gd name="connsiteY1" fmla="*/ 9754182 h 11910929"/>
              <a:gd name="connsiteX2" fmla="*/ 3471196 w 8662012"/>
              <a:gd name="connsiteY2" fmla="*/ 2581648 h 11910929"/>
              <a:gd name="connsiteX3" fmla="*/ 4386906 w 8662012"/>
              <a:gd name="connsiteY3" fmla="*/ 11157182 h 11910929"/>
              <a:gd name="connsiteX4" fmla="*/ 5942628 w 8662012"/>
              <a:gd name="connsiteY4" fmla="*/ 2144806 h 11910929"/>
              <a:gd name="connsiteX5" fmla="*/ 7236804 w 8662012"/>
              <a:gd name="connsiteY5" fmla="*/ 10114782 h 11910929"/>
              <a:gd name="connsiteX6" fmla="*/ 8316407 w 8662012"/>
              <a:gd name="connsiteY6" fmla="*/ 422225 h 11910929"/>
              <a:gd name="connsiteX7" fmla="*/ 8662012 w 8662012"/>
              <a:gd name="connsiteY7" fmla="*/ 2523563 h 11910929"/>
              <a:gd name="connsiteX0" fmla="*/ 0 w 8662012"/>
              <a:gd name="connsiteY0" fmla="*/ 11568522 h 11568522"/>
              <a:gd name="connsiteX1" fmla="*/ 1969779 w 8662012"/>
              <a:gd name="connsiteY1" fmla="*/ 9411775 h 11568522"/>
              <a:gd name="connsiteX2" fmla="*/ 3471196 w 8662012"/>
              <a:gd name="connsiteY2" fmla="*/ 2239241 h 11568522"/>
              <a:gd name="connsiteX3" fmla="*/ 4386906 w 8662012"/>
              <a:gd name="connsiteY3" fmla="*/ 10814775 h 11568522"/>
              <a:gd name="connsiteX4" fmla="*/ 5942628 w 8662012"/>
              <a:gd name="connsiteY4" fmla="*/ 1802399 h 11568522"/>
              <a:gd name="connsiteX5" fmla="*/ 7236804 w 8662012"/>
              <a:gd name="connsiteY5" fmla="*/ 9772375 h 11568522"/>
              <a:gd name="connsiteX6" fmla="*/ 8316407 w 8662012"/>
              <a:gd name="connsiteY6" fmla="*/ 79818 h 11568522"/>
              <a:gd name="connsiteX7" fmla="*/ 8662012 w 8662012"/>
              <a:gd name="connsiteY7" fmla="*/ 2181156 h 11568522"/>
              <a:gd name="connsiteX0" fmla="*/ 0 w 8662012"/>
              <a:gd name="connsiteY0" fmla="*/ 11568522 h 11568522"/>
              <a:gd name="connsiteX1" fmla="*/ 1969779 w 8662012"/>
              <a:gd name="connsiteY1" fmla="*/ 9411775 h 11568522"/>
              <a:gd name="connsiteX2" fmla="*/ 3471196 w 8662012"/>
              <a:gd name="connsiteY2" fmla="*/ 2239241 h 11568522"/>
              <a:gd name="connsiteX3" fmla="*/ 4386906 w 8662012"/>
              <a:gd name="connsiteY3" fmla="*/ 10814775 h 11568522"/>
              <a:gd name="connsiteX4" fmla="*/ 5942628 w 8662012"/>
              <a:gd name="connsiteY4" fmla="*/ 1802399 h 11568522"/>
              <a:gd name="connsiteX5" fmla="*/ 7236804 w 8662012"/>
              <a:gd name="connsiteY5" fmla="*/ 9772375 h 11568522"/>
              <a:gd name="connsiteX6" fmla="*/ 8316407 w 8662012"/>
              <a:gd name="connsiteY6" fmla="*/ 79818 h 11568522"/>
              <a:gd name="connsiteX7" fmla="*/ 8662012 w 8662012"/>
              <a:gd name="connsiteY7" fmla="*/ 2181156 h 11568522"/>
              <a:gd name="connsiteX0" fmla="*/ 0 w 8662012"/>
              <a:gd name="connsiteY0" fmla="*/ 9768872 h 9768872"/>
              <a:gd name="connsiteX1" fmla="*/ 1969779 w 8662012"/>
              <a:gd name="connsiteY1" fmla="*/ 7612125 h 9768872"/>
              <a:gd name="connsiteX2" fmla="*/ 3471196 w 8662012"/>
              <a:gd name="connsiteY2" fmla="*/ 439591 h 9768872"/>
              <a:gd name="connsiteX3" fmla="*/ 4386906 w 8662012"/>
              <a:gd name="connsiteY3" fmla="*/ 9015125 h 9768872"/>
              <a:gd name="connsiteX4" fmla="*/ 5942628 w 8662012"/>
              <a:gd name="connsiteY4" fmla="*/ 2749 h 9768872"/>
              <a:gd name="connsiteX5" fmla="*/ 7236804 w 8662012"/>
              <a:gd name="connsiteY5" fmla="*/ 7972725 h 9768872"/>
              <a:gd name="connsiteX6" fmla="*/ 8662012 w 8662012"/>
              <a:gd name="connsiteY6" fmla="*/ 381506 h 9768872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42628 w 8662012"/>
              <a:gd name="connsiteY4" fmla="*/ 817217 h 10583340"/>
              <a:gd name="connsiteX5" fmla="*/ 7236804 w 8662012"/>
              <a:gd name="connsiteY5" fmla="*/ 8787193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42628 w 8662012"/>
              <a:gd name="connsiteY4" fmla="*/ 817217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274885 w 8662012"/>
              <a:gd name="connsiteY2" fmla="*/ 7951518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1540120 h 11540120"/>
              <a:gd name="connsiteX1" fmla="*/ 2440923 w 8662012"/>
              <a:gd name="connsiteY1" fmla="*/ 9383372 h 11540120"/>
              <a:gd name="connsiteX2" fmla="*/ 3274885 w 8662012"/>
              <a:gd name="connsiteY2" fmla="*/ 7951518 h 11540120"/>
              <a:gd name="connsiteX3" fmla="*/ 4524324 w 8662012"/>
              <a:gd name="connsiteY3" fmla="*/ 6241669 h 11540120"/>
              <a:gd name="connsiteX4" fmla="*/ 5962260 w 8662012"/>
              <a:gd name="connsiteY4" fmla="*/ 2491583 h 11540120"/>
              <a:gd name="connsiteX5" fmla="*/ 7511638 w 8662012"/>
              <a:gd name="connsiteY5" fmla="*/ 3524905 h 11540120"/>
              <a:gd name="connsiteX6" fmla="*/ 8662012 w 8662012"/>
              <a:gd name="connsiteY6" fmla="*/ 0 h 11540120"/>
              <a:gd name="connsiteX0" fmla="*/ 0 w 8720905"/>
              <a:gd name="connsiteY0" fmla="*/ 9028573 h 9401190"/>
              <a:gd name="connsiteX1" fmla="*/ 2499816 w 8720905"/>
              <a:gd name="connsiteY1" fmla="*/ 9383372 h 9401190"/>
              <a:gd name="connsiteX2" fmla="*/ 3333778 w 8720905"/>
              <a:gd name="connsiteY2" fmla="*/ 7951518 h 9401190"/>
              <a:gd name="connsiteX3" fmla="*/ 4583217 w 8720905"/>
              <a:gd name="connsiteY3" fmla="*/ 6241669 h 9401190"/>
              <a:gd name="connsiteX4" fmla="*/ 6021153 w 8720905"/>
              <a:gd name="connsiteY4" fmla="*/ 2491583 h 9401190"/>
              <a:gd name="connsiteX5" fmla="*/ 7570531 w 8720905"/>
              <a:gd name="connsiteY5" fmla="*/ 3524905 h 9401190"/>
              <a:gd name="connsiteX6" fmla="*/ 8720905 w 8720905"/>
              <a:gd name="connsiteY6" fmla="*/ 0 h 9401190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021153 w 8720905"/>
              <a:gd name="connsiteY4" fmla="*/ 2491583 h 9028573"/>
              <a:gd name="connsiteX5" fmla="*/ 7570531 w 8720905"/>
              <a:gd name="connsiteY5" fmla="*/ 3524905 h 9028573"/>
              <a:gd name="connsiteX6" fmla="*/ 8720905 w 8720905"/>
              <a:gd name="connsiteY6" fmla="*/ 0 h 9028573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109492 w 8720905"/>
              <a:gd name="connsiteY4" fmla="*/ 4285545 h 9028573"/>
              <a:gd name="connsiteX5" fmla="*/ 7570531 w 8720905"/>
              <a:gd name="connsiteY5" fmla="*/ 3524905 h 9028573"/>
              <a:gd name="connsiteX6" fmla="*/ 8720905 w 8720905"/>
              <a:gd name="connsiteY6" fmla="*/ 0 h 9028573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109492 w 8720905"/>
              <a:gd name="connsiteY4" fmla="*/ 4285545 h 9028573"/>
              <a:gd name="connsiteX5" fmla="*/ 7570531 w 8720905"/>
              <a:gd name="connsiteY5" fmla="*/ 3883697 h 9028573"/>
              <a:gd name="connsiteX6" fmla="*/ 8720905 w 8720905"/>
              <a:gd name="connsiteY6" fmla="*/ 0 h 9028573"/>
              <a:gd name="connsiteX0" fmla="*/ 0 w 8779798"/>
              <a:gd name="connsiteY0" fmla="*/ 6875819 h 6875819"/>
              <a:gd name="connsiteX1" fmla="*/ 2352583 w 8779798"/>
              <a:gd name="connsiteY1" fmla="*/ 5795449 h 6875819"/>
              <a:gd name="connsiteX2" fmla="*/ 3333778 w 8779798"/>
              <a:gd name="connsiteY2" fmla="*/ 5798764 h 6875819"/>
              <a:gd name="connsiteX3" fmla="*/ 4583217 w 8779798"/>
              <a:gd name="connsiteY3" fmla="*/ 4088915 h 6875819"/>
              <a:gd name="connsiteX4" fmla="*/ 6109492 w 8779798"/>
              <a:gd name="connsiteY4" fmla="*/ 2132791 h 6875819"/>
              <a:gd name="connsiteX5" fmla="*/ 7570531 w 8779798"/>
              <a:gd name="connsiteY5" fmla="*/ 1730943 h 6875819"/>
              <a:gd name="connsiteX6" fmla="*/ 8779798 w 8779798"/>
              <a:gd name="connsiteY6" fmla="*/ 0 h 68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798" h="6875819">
                <a:moveTo>
                  <a:pt x="0" y="6875819"/>
                </a:moveTo>
                <a:cubicBezTo>
                  <a:pt x="656593" y="6156903"/>
                  <a:pt x="1796953" y="5974958"/>
                  <a:pt x="2352583" y="5795449"/>
                </a:cubicBezTo>
                <a:cubicBezTo>
                  <a:pt x="2908213" y="5615940"/>
                  <a:pt x="2962006" y="6083186"/>
                  <a:pt x="3333778" y="5798764"/>
                </a:cubicBezTo>
                <a:cubicBezTo>
                  <a:pt x="3705550" y="5514342"/>
                  <a:pt x="4120598" y="4699911"/>
                  <a:pt x="4583217" y="4088915"/>
                </a:cubicBezTo>
                <a:cubicBezTo>
                  <a:pt x="5045836" y="3477920"/>
                  <a:pt x="5611606" y="2525786"/>
                  <a:pt x="6109492" y="2132791"/>
                </a:cubicBezTo>
                <a:cubicBezTo>
                  <a:pt x="6607378" y="1739796"/>
                  <a:pt x="7120572" y="2146207"/>
                  <a:pt x="7570531" y="1730943"/>
                </a:cubicBezTo>
                <a:cubicBezTo>
                  <a:pt x="8020490" y="1315679"/>
                  <a:pt x="8482880" y="1581504"/>
                  <a:pt x="8779798" y="0"/>
                </a:cubicBezTo>
              </a:path>
            </a:pathLst>
          </a:cu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4" name="ПУНКТИРНАЯ 2"/>
          <p:cNvSpPr/>
          <p:nvPr/>
        </p:nvSpPr>
        <p:spPr>
          <a:xfrm>
            <a:off x="369317" y="2146325"/>
            <a:ext cx="2816225" cy="88900"/>
          </a:xfrm>
          <a:custGeom>
            <a:avLst/>
            <a:gdLst>
              <a:gd name="connsiteX0" fmla="*/ 0 w 8735627"/>
              <a:gd name="connsiteY0" fmla="*/ 0 h 1803530"/>
              <a:gd name="connsiteX1" fmla="*/ 1136342 w 8735627"/>
              <a:gd name="connsiteY1" fmla="*/ 621437 h 1803530"/>
              <a:gd name="connsiteX2" fmla="*/ 2352582 w 8735627"/>
              <a:gd name="connsiteY2" fmla="*/ 1251751 h 1803530"/>
              <a:gd name="connsiteX3" fmla="*/ 3213716 w 8735627"/>
              <a:gd name="connsiteY3" fmla="*/ 1624614 h 1803530"/>
              <a:gd name="connsiteX4" fmla="*/ 4074850 w 8735627"/>
              <a:gd name="connsiteY4" fmla="*/ 1793289 h 1803530"/>
              <a:gd name="connsiteX5" fmla="*/ 5255580 w 8735627"/>
              <a:gd name="connsiteY5" fmla="*/ 1757779 h 1803530"/>
              <a:gd name="connsiteX6" fmla="*/ 6045693 w 8735627"/>
              <a:gd name="connsiteY6" fmla="*/ 1535837 h 1803530"/>
              <a:gd name="connsiteX7" fmla="*/ 6942338 w 8735627"/>
              <a:gd name="connsiteY7" fmla="*/ 1074198 h 1803530"/>
              <a:gd name="connsiteX8" fmla="*/ 7315200 w 8735627"/>
              <a:gd name="connsiteY8" fmla="*/ 914400 h 1803530"/>
              <a:gd name="connsiteX9" fmla="*/ 7918881 w 8735627"/>
              <a:gd name="connsiteY9" fmla="*/ 710214 h 1803530"/>
              <a:gd name="connsiteX10" fmla="*/ 8513685 w 8735627"/>
              <a:gd name="connsiteY10" fmla="*/ 568171 h 1803530"/>
              <a:gd name="connsiteX11" fmla="*/ 8735627 w 8735627"/>
              <a:gd name="connsiteY11" fmla="*/ 479394 h 1803530"/>
              <a:gd name="connsiteX0" fmla="*/ 0 w 8735627"/>
              <a:gd name="connsiteY0" fmla="*/ 6458980 h 8778681"/>
              <a:gd name="connsiteX1" fmla="*/ 1136342 w 8735627"/>
              <a:gd name="connsiteY1" fmla="*/ 7080417 h 8778681"/>
              <a:gd name="connsiteX2" fmla="*/ 2352582 w 8735627"/>
              <a:gd name="connsiteY2" fmla="*/ 7710731 h 8778681"/>
              <a:gd name="connsiteX3" fmla="*/ 3213716 w 8735627"/>
              <a:gd name="connsiteY3" fmla="*/ 8083594 h 8778681"/>
              <a:gd name="connsiteX4" fmla="*/ 3603707 w 8735627"/>
              <a:gd name="connsiteY4" fmla="*/ 38 h 8778681"/>
              <a:gd name="connsiteX5" fmla="*/ 5255580 w 8735627"/>
              <a:gd name="connsiteY5" fmla="*/ 8216759 h 8778681"/>
              <a:gd name="connsiteX6" fmla="*/ 6045693 w 8735627"/>
              <a:gd name="connsiteY6" fmla="*/ 7994817 h 8778681"/>
              <a:gd name="connsiteX7" fmla="*/ 6942338 w 8735627"/>
              <a:gd name="connsiteY7" fmla="*/ 7533178 h 8778681"/>
              <a:gd name="connsiteX8" fmla="*/ 7315200 w 8735627"/>
              <a:gd name="connsiteY8" fmla="*/ 7373380 h 8778681"/>
              <a:gd name="connsiteX9" fmla="*/ 7918881 w 8735627"/>
              <a:gd name="connsiteY9" fmla="*/ 7169194 h 8778681"/>
              <a:gd name="connsiteX10" fmla="*/ 8513685 w 8735627"/>
              <a:gd name="connsiteY10" fmla="*/ 7027151 h 8778681"/>
              <a:gd name="connsiteX11" fmla="*/ 8735627 w 8735627"/>
              <a:gd name="connsiteY11" fmla="*/ 6938374 h 8778681"/>
              <a:gd name="connsiteX0" fmla="*/ 0 w 8735627"/>
              <a:gd name="connsiteY0" fmla="*/ 6594888 h 8914589"/>
              <a:gd name="connsiteX1" fmla="*/ 1136342 w 8735627"/>
              <a:gd name="connsiteY1" fmla="*/ 7216325 h 8914589"/>
              <a:gd name="connsiteX2" fmla="*/ 2352582 w 8735627"/>
              <a:gd name="connsiteY2" fmla="*/ 7846639 h 8914589"/>
              <a:gd name="connsiteX3" fmla="*/ 2948698 w 8735627"/>
              <a:gd name="connsiteY3" fmla="*/ 3555191 h 8914589"/>
              <a:gd name="connsiteX4" fmla="*/ 3603707 w 8735627"/>
              <a:gd name="connsiteY4" fmla="*/ 135946 h 8914589"/>
              <a:gd name="connsiteX5" fmla="*/ 5255580 w 8735627"/>
              <a:gd name="connsiteY5" fmla="*/ 8352667 h 8914589"/>
              <a:gd name="connsiteX6" fmla="*/ 6045693 w 8735627"/>
              <a:gd name="connsiteY6" fmla="*/ 8130725 h 8914589"/>
              <a:gd name="connsiteX7" fmla="*/ 6942338 w 8735627"/>
              <a:gd name="connsiteY7" fmla="*/ 7669086 h 8914589"/>
              <a:gd name="connsiteX8" fmla="*/ 7315200 w 8735627"/>
              <a:gd name="connsiteY8" fmla="*/ 7509288 h 8914589"/>
              <a:gd name="connsiteX9" fmla="*/ 7918881 w 8735627"/>
              <a:gd name="connsiteY9" fmla="*/ 7305102 h 8914589"/>
              <a:gd name="connsiteX10" fmla="*/ 8513685 w 8735627"/>
              <a:gd name="connsiteY10" fmla="*/ 7163059 h 8914589"/>
              <a:gd name="connsiteX11" fmla="*/ 8735627 w 8735627"/>
              <a:gd name="connsiteY11" fmla="*/ 7074282 h 8914589"/>
              <a:gd name="connsiteX0" fmla="*/ 0 w 8735627"/>
              <a:gd name="connsiteY0" fmla="*/ 6594888 h 8914589"/>
              <a:gd name="connsiteX1" fmla="*/ 1136342 w 8735627"/>
              <a:gd name="connsiteY1" fmla="*/ 7216325 h 8914589"/>
              <a:gd name="connsiteX2" fmla="*/ 2131733 w 8735627"/>
              <a:gd name="connsiteY2" fmla="*/ 7846649 h 8914589"/>
              <a:gd name="connsiteX3" fmla="*/ 2948698 w 8735627"/>
              <a:gd name="connsiteY3" fmla="*/ 3555191 h 8914589"/>
              <a:gd name="connsiteX4" fmla="*/ 3603707 w 8735627"/>
              <a:gd name="connsiteY4" fmla="*/ 135946 h 8914589"/>
              <a:gd name="connsiteX5" fmla="*/ 5255580 w 8735627"/>
              <a:gd name="connsiteY5" fmla="*/ 8352667 h 8914589"/>
              <a:gd name="connsiteX6" fmla="*/ 6045693 w 8735627"/>
              <a:gd name="connsiteY6" fmla="*/ 8130725 h 8914589"/>
              <a:gd name="connsiteX7" fmla="*/ 6942338 w 8735627"/>
              <a:gd name="connsiteY7" fmla="*/ 7669086 h 8914589"/>
              <a:gd name="connsiteX8" fmla="*/ 7315200 w 8735627"/>
              <a:gd name="connsiteY8" fmla="*/ 7509288 h 8914589"/>
              <a:gd name="connsiteX9" fmla="*/ 7918881 w 8735627"/>
              <a:gd name="connsiteY9" fmla="*/ 7305102 h 8914589"/>
              <a:gd name="connsiteX10" fmla="*/ 8513685 w 8735627"/>
              <a:gd name="connsiteY10" fmla="*/ 7163059 h 8914589"/>
              <a:gd name="connsiteX11" fmla="*/ 8735627 w 8735627"/>
              <a:gd name="connsiteY11" fmla="*/ 7074282 h 8914589"/>
              <a:gd name="connsiteX0" fmla="*/ 0 w 8706180"/>
              <a:gd name="connsiteY0" fmla="*/ 9644604 h 9644604"/>
              <a:gd name="connsiteX1" fmla="*/ 1106895 w 8706180"/>
              <a:gd name="connsiteY1" fmla="*/ 7216325 h 9644604"/>
              <a:gd name="connsiteX2" fmla="*/ 2102286 w 8706180"/>
              <a:gd name="connsiteY2" fmla="*/ 7846649 h 9644604"/>
              <a:gd name="connsiteX3" fmla="*/ 2919251 w 8706180"/>
              <a:gd name="connsiteY3" fmla="*/ 3555191 h 9644604"/>
              <a:gd name="connsiteX4" fmla="*/ 3574260 w 8706180"/>
              <a:gd name="connsiteY4" fmla="*/ 135946 h 9644604"/>
              <a:gd name="connsiteX5" fmla="*/ 5226133 w 8706180"/>
              <a:gd name="connsiteY5" fmla="*/ 8352667 h 9644604"/>
              <a:gd name="connsiteX6" fmla="*/ 6016246 w 8706180"/>
              <a:gd name="connsiteY6" fmla="*/ 8130725 h 9644604"/>
              <a:gd name="connsiteX7" fmla="*/ 6912891 w 8706180"/>
              <a:gd name="connsiteY7" fmla="*/ 7669086 h 9644604"/>
              <a:gd name="connsiteX8" fmla="*/ 7285753 w 8706180"/>
              <a:gd name="connsiteY8" fmla="*/ 7509288 h 9644604"/>
              <a:gd name="connsiteX9" fmla="*/ 7889434 w 8706180"/>
              <a:gd name="connsiteY9" fmla="*/ 7305102 h 9644604"/>
              <a:gd name="connsiteX10" fmla="*/ 8484238 w 8706180"/>
              <a:gd name="connsiteY10" fmla="*/ 7163059 h 9644604"/>
              <a:gd name="connsiteX11" fmla="*/ 8706180 w 8706180"/>
              <a:gd name="connsiteY11" fmla="*/ 7074282 h 9644604"/>
              <a:gd name="connsiteX0" fmla="*/ 0 w 8706180"/>
              <a:gd name="connsiteY0" fmla="*/ 9644604 h 9644604"/>
              <a:gd name="connsiteX1" fmla="*/ 1165788 w 8706180"/>
              <a:gd name="connsiteY1" fmla="*/ 8472097 h 9644604"/>
              <a:gd name="connsiteX2" fmla="*/ 2102286 w 8706180"/>
              <a:gd name="connsiteY2" fmla="*/ 7846649 h 9644604"/>
              <a:gd name="connsiteX3" fmla="*/ 2919251 w 8706180"/>
              <a:gd name="connsiteY3" fmla="*/ 3555191 h 9644604"/>
              <a:gd name="connsiteX4" fmla="*/ 3574260 w 8706180"/>
              <a:gd name="connsiteY4" fmla="*/ 135946 h 9644604"/>
              <a:gd name="connsiteX5" fmla="*/ 5226133 w 8706180"/>
              <a:gd name="connsiteY5" fmla="*/ 8352667 h 9644604"/>
              <a:gd name="connsiteX6" fmla="*/ 6016246 w 8706180"/>
              <a:gd name="connsiteY6" fmla="*/ 8130725 h 9644604"/>
              <a:gd name="connsiteX7" fmla="*/ 6912891 w 8706180"/>
              <a:gd name="connsiteY7" fmla="*/ 7669086 h 9644604"/>
              <a:gd name="connsiteX8" fmla="*/ 7285753 w 8706180"/>
              <a:gd name="connsiteY8" fmla="*/ 7509288 h 9644604"/>
              <a:gd name="connsiteX9" fmla="*/ 7889434 w 8706180"/>
              <a:gd name="connsiteY9" fmla="*/ 7305102 h 9644604"/>
              <a:gd name="connsiteX10" fmla="*/ 8484238 w 8706180"/>
              <a:gd name="connsiteY10" fmla="*/ 7163059 h 9644604"/>
              <a:gd name="connsiteX11" fmla="*/ 8706180 w 8706180"/>
              <a:gd name="connsiteY11" fmla="*/ 7074282 h 9644604"/>
              <a:gd name="connsiteX0" fmla="*/ 0 w 8706180"/>
              <a:gd name="connsiteY0" fmla="*/ 9643549 h 9643549"/>
              <a:gd name="connsiteX1" fmla="*/ 1165788 w 8706180"/>
              <a:gd name="connsiteY1" fmla="*/ 8471042 h 9643549"/>
              <a:gd name="connsiteX2" fmla="*/ 2058118 w 8706180"/>
              <a:gd name="connsiteY2" fmla="*/ 7666179 h 9643549"/>
              <a:gd name="connsiteX3" fmla="*/ 2919251 w 8706180"/>
              <a:gd name="connsiteY3" fmla="*/ 3554136 h 9643549"/>
              <a:gd name="connsiteX4" fmla="*/ 3574260 w 8706180"/>
              <a:gd name="connsiteY4" fmla="*/ 134891 h 9643549"/>
              <a:gd name="connsiteX5" fmla="*/ 5226133 w 8706180"/>
              <a:gd name="connsiteY5" fmla="*/ 8351612 h 9643549"/>
              <a:gd name="connsiteX6" fmla="*/ 6016246 w 8706180"/>
              <a:gd name="connsiteY6" fmla="*/ 8129670 h 9643549"/>
              <a:gd name="connsiteX7" fmla="*/ 6912891 w 8706180"/>
              <a:gd name="connsiteY7" fmla="*/ 7668031 h 9643549"/>
              <a:gd name="connsiteX8" fmla="*/ 7285753 w 8706180"/>
              <a:gd name="connsiteY8" fmla="*/ 7508233 h 9643549"/>
              <a:gd name="connsiteX9" fmla="*/ 7889434 w 8706180"/>
              <a:gd name="connsiteY9" fmla="*/ 7304047 h 9643549"/>
              <a:gd name="connsiteX10" fmla="*/ 8484238 w 8706180"/>
              <a:gd name="connsiteY10" fmla="*/ 7162004 h 9643549"/>
              <a:gd name="connsiteX11" fmla="*/ 8706180 w 8706180"/>
              <a:gd name="connsiteY11" fmla="*/ 7073227 h 9643549"/>
              <a:gd name="connsiteX0" fmla="*/ 0 w 8706180"/>
              <a:gd name="connsiteY0" fmla="*/ 9856753 h 9856753"/>
              <a:gd name="connsiteX1" fmla="*/ 1165788 w 8706180"/>
              <a:gd name="connsiteY1" fmla="*/ 8684246 h 9856753"/>
              <a:gd name="connsiteX2" fmla="*/ 2058118 w 8706180"/>
              <a:gd name="connsiteY2" fmla="*/ 7879383 h 9856753"/>
              <a:gd name="connsiteX3" fmla="*/ 2919252 w 8706180"/>
              <a:gd name="connsiteY3" fmla="*/ 2152792 h 9856753"/>
              <a:gd name="connsiteX4" fmla="*/ 3574260 w 8706180"/>
              <a:gd name="connsiteY4" fmla="*/ 348095 h 9856753"/>
              <a:gd name="connsiteX5" fmla="*/ 5226133 w 8706180"/>
              <a:gd name="connsiteY5" fmla="*/ 8564816 h 9856753"/>
              <a:gd name="connsiteX6" fmla="*/ 6016246 w 8706180"/>
              <a:gd name="connsiteY6" fmla="*/ 8342874 h 9856753"/>
              <a:gd name="connsiteX7" fmla="*/ 6912891 w 8706180"/>
              <a:gd name="connsiteY7" fmla="*/ 7881235 h 9856753"/>
              <a:gd name="connsiteX8" fmla="*/ 7285753 w 8706180"/>
              <a:gd name="connsiteY8" fmla="*/ 7721437 h 9856753"/>
              <a:gd name="connsiteX9" fmla="*/ 7889434 w 8706180"/>
              <a:gd name="connsiteY9" fmla="*/ 7517251 h 9856753"/>
              <a:gd name="connsiteX10" fmla="*/ 8484238 w 8706180"/>
              <a:gd name="connsiteY10" fmla="*/ 7375208 h 9856753"/>
              <a:gd name="connsiteX11" fmla="*/ 8706180 w 8706180"/>
              <a:gd name="connsiteY11" fmla="*/ 7286431 h 9856753"/>
              <a:gd name="connsiteX0" fmla="*/ 0 w 8706180"/>
              <a:gd name="connsiteY0" fmla="*/ 9856753 h 9856753"/>
              <a:gd name="connsiteX1" fmla="*/ 1165788 w 8706180"/>
              <a:gd name="connsiteY1" fmla="*/ 8684246 h 9856753"/>
              <a:gd name="connsiteX2" fmla="*/ 2058118 w 8706180"/>
              <a:gd name="connsiteY2" fmla="*/ 7879383 h 9856753"/>
              <a:gd name="connsiteX3" fmla="*/ 2919252 w 8706180"/>
              <a:gd name="connsiteY3" fmla="*/ 2152792 h 9856753"/>
              <a:gd name="connsiteX4" fmla="*/ 3574260 w 8706180"/>
              <a:gd name="connsiteY4" fmla="*/ 348095 h 9856753"/>
              <a:gd name="connsiteX5" fmla="*/ 5226133 w 8706180"/>
              <a:gd name="connsiteY5" fmla="*/ 8564816 h 9856753"/>
              <a:gd name="connsiteX6" fmla="*/ 6016246 w 8706180"/>
              <a:gd name="connsiteY6" fmla="*/ 8342874 h 9856753"/>
              <a:gd name="connsiteX7" fmla="*/ 6912891 w 8706180"/>
              <a:gd name="connsiteY7" fmla="*/ 7881235 h 9856753"/>
              <a:gd name="connsiteX8" fmla="*/ 7285753 w 8706180"/>
              <a:gd name="connsiteY8" fmla="*/ 7721437 h 9856753"/>
              <a:gd name="connsiteX9" fmla="*/ 7889434 w 8706180"/>
              <a:gd name="connsiteY9" fmla="*/ 7517251 h 9856753"/>
              <a:gd name="connsiteX10" fmla="*/ 8484238 w 8706180"/>
              <a:gd name="connsiteY10" fmla="*/ 7375208 h 9856753"/>
              <a:gd name="connsiteX11" fmla="*/ 8706180 w 8706180"/>
              <a:gd name="connsiteY11" fmla="*/ 7286431 h 9856753"/>
              <a:gd name="connsiteX0" fmla="*/ 0 w 8706180"/>
              <a:gd name="connsiteY0" fmla="*/ 9510203 h 9510203"/>
              <a:gd name="connsiteX1" fmla="*/ 1165788 w 8706180"/>
              <a:gd name="connsiteY1" fmla="*/ 8337696 h 9510203"/>
              <a:gd name="connsiteX2" fmla="*/ 2058118 w 8706180"/>
              <a:gd name="connsiteY2" fmla="*/ 7532833 h 9510203"/>
              <a:gd name="connsiteX3" fmla="*/ 3574260 w 8706180"/>
              <a:gd name="connsiteY3" fmla="*/ 1545 h 9510203"/>
              <a:gd name="connsiteX4" fmla="*/ 5226133 w 8706180"/>
              <a:gd name="connsiteY4" fmla="*/ 8218266 h 9510203"/>
              <a:gd name="connsiteX5" fmla="*/ 6016246 w 8706180"/>
              <a:gd name="connsiteY5" fmla="*/ 7996324 h 9510203"/>
              <a:gd name="connsiteX6" fmla="*/ 6912891 w 8706180"/>
              <a:gd name="connsiteY6" fmla="*/ 7534685 h 9510203"/>
              <a:gd name="connsiteX7" fmla="*/ 7285753 w 8706180"/>
              <a:gd name="connsiteY7" fmla="*/ 7374887 h 9510203"/>
              <a:gd name="connsiteX8" fmla="*/ 7889434 w 8706180"/>
              <a:gd name="connsiteY8" fmla="*/ 7170701 h 9510203"/>
              <a:gd name="connsiteX9" fmla="*/ 8484238 w 8706180"/>
              <a:gd name="connsiteY9" fmla="*/ 7028658 h 9510203"/>
              <a:gd name="connsiteX10" fmla="*/ 8706180 w 8706180"/>
              <a:gd name="connsiteY10" fmla="*/ 6939881 h 9510203"/>
              <a:gd name="connsiteX0" fmla="*/ 0 w 8706180"/>
              <a:gd name="connsiteY0" fmla="*/ 9510203 h 9510203"/>
              <a:gd name="connsiteX1" fmla="*/ 1165788 w 8706180"/>
              <a:gd name="connsiteY1" fmla="*/ 8337696 h 9510203"/>
              <a:gd name="connsiteX2" fmla="*/ 2058118 w 8706180"/>
              <a:gd name="connsiteY2" fmla="*/ 7532833 h 9510203"/>
              <a:gd name="connsiteX3" fmla="*/ 3500642 w 8706180"/>
              <a:gd name="connsiteY3" fmla="*/ 1544 h 9510203"/>
              <a:gd name="connsiteX4" fmla="*/ 5226133 w 8706180"/>
              <a:gd name="connsiteY4" fmla="*/ 8218266 h 9510203"/>
              <a:gd name="connsiteX5" fmla="*/ 6016246 w 8706180"/>
              <a:gd name="connsiteY5" fmla="*/ 7996324 h 9510203"/>
              <a:gd name="connsiteX6" fmla="*/ 6912891 w 8706180"/>
              <a:gd name="connsiteY6" fmla="*/ 7534685 h 9510203"/>
              <a:gd name="connsiteX7" fmla="*/ 7285753 w 8706180"/>
              <a:gd name="connsiteY7" fmla="*/ 7374887 h 9510203"/>
              <a:gd name="connsiteX8" fmla="*/ 7889434 w 8706180"/>
              <a:gd name="connsiteY8" fmla="*/ 7170701 h 9510203"/>
              <a:gd name="connsiteX9" fmla="*/ 8484238 w 8706180"/>
              <a:gd name="connsiteY9" fmla="*/ 7028658 h 9510203"/>
              <a:gd name="connsiteX10" fmla="*/ 8706180 w 8706180"/>
              <a:gd name="connsiteY10" fmla="*/ 6939881 h 9510203"/>
              <a:gd name="connsiteX0" fmla="*/ 0 w 8706180"/>
              <a:gd name="connsiteY0" fmla="*/ 9511107 h 9511107"/>
              <a:gd name="connsiteX1" fmla="*/ 1165788 w 8706180"/>
              <a:gd name="connsiteY1" fmla="*/ 8338600 h 9511107"/>
              <a:gd name="connsiteX2" fmla="*/ 2058118 w 8706180"/>
              <a:gd name="connsiteY2" fmla="*/ 7533737 h 9511107"/>
              <a:gd name="connsiteX3" fmla="*/ 3500642 w 8706180"/>
              <a:gd name="connsiteY3" fmla="*/ 2448 h 9511107"/>
              <a:gd name="connsiteX4" fmla="*/ 4239674 w 8706180"/>
              <a:gd name="connsiteY4" fmla="*/ 8398568 h 9511107"/>
              <a:gd name="connsiteX5" fmla="*/ 6016246 w 8706180"/>
              <a:gd name="connsiteY5" fmla="*/ 7997228 h 9511107"/>
              <a:gd name="connsiteX6" fmla="*/ 6912891 w 8706180"/>
              <a:gd name="connsiteY6" fmla="*/ 7535589 h 9511107"/>
              <a:gd name="connsiteX7" fmla="*/ 7285753 w 8706180"/>
              <a:gd name="connsiteY7" fmla="*/ 7375791 h 9511107"/>
              <a:gd name="connsiteX8" fmla="*/ 7889434 w 8706180"/>
              <a:gd name="connsiteY8" fmla="*/ 7171605 h 9511107"/>
              <a:gd name="connsiteX9" fmla="*/ 8484238 w 8706180"/>
              <a:gd name="connsiteY9" fmla="*/ 7029562 h 9511107"/>
              <a:gd name="connsiteX10" fmla="*/ 8706180 w 8706180"/>
              <a:gd name="connsiteY10" fmla="*/ 6940785 h 9511107"/>
              <a:gd name="connsiteX0" fmla="*/ 0 w 8706180"/>
              <a:gd name="connsiteY0" fmla="*/ 9513480 h 9513480"/>
              <a:gd name="connsiteX1" fmla="*/ 1165788 w 8706180"/>
              <a:gd name="connsiteY1" fmla="*/ 8340973 h 9513480"/>
              <a:gd name="connsiteX2" fmla="*/ 2058118 w 8706180"/>
              <a:gd name="connsiteY2" fmla="*/ 7536110 h 9513480"/>
              <a:gd name="connsiteX3" fmla="*/ 3500642 w 8706180"/>
              <a:gd name="connsiteY3" fmla="*/ 4821 h 9513480"/>
              <a:gd name="connsiteX4" fmla="*/ 4386906 w 8706180"/>
              <a:gd name="connsiteY4" fmla="*/ 8759733 h 9513480"/>
              <a:gd name="connsiteX5" fmla="*/ 6016246 w 8706180"/>
              <a:gd name="connsiteY5" fmla="*/ 7999601 h 9513480"/>
              <a:gd name="connsiteX6" fmla="*/ 6912891 w 8706180"/>
              <a:gd name="connsiteY6" fmla="*/ 7537962 h 9513480"/>
              <a:gd name="connsiteX7" fmla="*/ 7285753 w 8706180"/>
              <a:gd name="connsiteY7" fmla="*/ 7378164 h 9513480"/>
              <a:gd name="connsiteX8" fmla="*/ 7889434 w 8706180"/>
              <a:gd name="connsiteY8" fmla="*/ 7173978 h 9513480"/>
              <a:gd name="connsiteX9" fmla="*/ 8484238 w 8706180"/>
              <a:gd name="connsiteY9" fmla="*/ 7031935 h 9513480"/>
              <a:gd name="connsiteX10" fmla="*/ 8706180 w 8706180"/>
              <a:gd name="connsiteY10" fmla="*/ 6943158 h 9513480"/>
              <a:gd name="connsiteX0" fmla="*/ 0 w 8706180"/>
              <a:gd name="connsiteY0" fmla="*/ 9770643 h 9770643"/>
              <a:gd name="connsiteX1" fmla="*/ 1165788 w 8706180"/>
              <a:gd name="connsiteY1" fmla="*/ 8598136 h 9770643"/>
              <a:gd name="connsiteX2" fmla="*/ 2058118 w 8706180"/>
              <a:gd name="connsiteY2" fmla="*/ 7793273 h 9770643"/>
              <a:gd name="connsiteX3" fmla="*/ 3500642 w 8706180"/>
              <a:gd name="connsiteY3" fmla="*/ 261984 h 9770643"/>
              <a:gd name="connsiteX4" fmla="*/ 4386906 w 8706180"/>
              <a:gd name="connsiteY4" fmla="*/ 9016896 h 9770643"/>
              <a:gd name="connsiteX5" fmla="*/ 5942628 w 8706180"/>
              <a:gd name="connsiteY5" fmla="*/ 4520 h 9770643"/>
              <a:gd name="connsiteX6" fmla="*/ 6912891 w 8706180"/>
              <a:gd name="connsiteY6" fmla="*/ 7795125 h 9770643"/>
              <a:gd name="connsiteX7" fmla="*/ 7285753 w 8706180"/>
              <a:gd name="connsiteY7" fmla="*/ 7635327 h 9770643"/>
              <a:gd name="connsiteX8" fmla="*/ 7889434 w 8706180"/>
              <a:gd name="connsiteY8" fmla="*/ 7431141 h 9770643"/>
              <a:gd name="connsiteX9" fmla="*/ 8484238 w 8706180"/>
              <a:gd name="connsiteY9" fmla="*/ 7289098 h 9770643"/>
              <a:gd name="connsiteX10" fmla="*/ 8706180 w 8706180"/>
              <a:gd name="connsiteY10" fmla="*/ 7200321 h 9770643"/>
              <a:gd name="connsiteX0" fmla="*/ 0 w 8706180"/>
              <a:gd name="connsiteY0" fmla="*/ 9770643 h 9770643"/>
              <a:gd name="connsiteX1" fmla="*/ 1165788 w 8706180"/>
              <a:gd name="connsiteY1" fmla="*/ 8598136 h 9770643"/>
              <a:gd name="connsiteX2" fmla="*/ 2058118 w 8706180"/>
              <a:gd name="connsiteY2" fmla="*/ 7793273 h 9770643"/>
              <a:gd name="connsiteX3" fmla="*/ 3500642 w 8706180"/>
              <a:gd name="connsiteY3" fmla="*/ 261984 h 9770643"/>
              <a:gd name="connsiteX4" fmla="*/ 4386906 w 8706180"/>
              <a:gd name="connsiteY4" fmla="*/ 9016896 h 9770643"/>
              <a:gd name="connsiteX5" fmla="*/ 5942628 w 8706180"/>
              <a:gd name="connsiteY5" fmla="*/ 4520 h 9770643"/>
              <a:gd name="connsiteX6" fmla="*/ 6912891 w 8706180"/>
              <a:gd name="connsiteY6" fmla="*/ 7795125 h 9770643"/>
              <a:gd name="connsiteX7" fmla="*/ 7889434 w 8706180"/>
              <a:gd name="connsiteY7" fmla="*/ 7431141 h 9770643"/>
              <a:gd name="connsiteX8" fmla="*/ 8484238 w 8706180"/>
              <a:gd name="connsiteY8" fmla="*/ 7289098 h 9770643"/>
              <a:gd name="connsiteX9" fmla="*/ 8706180 w 8706180"/>
              <a:gd name="connsiteY9" fmla="*/ 7200321 h 9770643"/>
              <a:gd name="connsiteX0" fmla="*/ 0 w 8706180"/>
              <a:gd name="connsiteY0" fmla="*/ 9769362 h 9769362"/>
              <a:gd name="connsiteX1" fmla="*/ 1165788 w 8706180"/>
              <a:gd name="connsiteY1" fmla="*/ 8596855 h 9769362"/>
              <a:gd name="connsiteX2" fmla="*/ 2058118 w 8706180"/>
              <a:gd name="connsiteY2" fmla="*/ 7791992 h 9769362"/>
              <a:gd name="connsiteX3" fmla="*/ 3500642 w 8706180"/>
              <a:gd name="connsiteY3" fmla="*/ 260703 h 9769362"/>
              <a:gd name="connsiteX4" fmla="*/ 4386906 w 8706180"/>
              <a:gd name="connsiteY4" fmla="*/ 9015615 h 9769362"/>
              <a:gd name="connsiteX5" fmla="*/ 5942628 w 8706180"/>
              <a:gd name="connsiteY5" fmla="*/ 3239 h 9769362"/>
              <a:gd name="connsiteX6" fmla="*/ 7236804 w 8706180"/>
              <a:gd name="connsiteY6" fmla="*/ 7973215 h 9769362"/>
              <a:gd name="connsiteX7" fmla="*/ 7889434 w 8706180"/>
              <a:gd name="connsiteY7" fmla="*/ 7429860 h 9769362"/>
              <a:gd name="connsiteX8" fmla="*/ 8484238 w 8706180"/>
              <a:gd name="connsiteY8" fmla="*/ 7287817 h 9769362"/>
              <a:gd name="connsiteX9" fmla="*/ 8706180 w 8706180"/>
              <a:gd name="connsiteY9" fmla="*/ 7199040 h 9769362"/>
              <a:gd name="connsiteX0" fmla="*/ 0 w 8706180"/>
              <a:gd name="connsiteY0" fmla="*/ 10772248 h 10772248"/>
              <a:gd name="connsiteX1" fmla="*/ 1165788 w 8706180"/>
              <a:gd name="connsiteY1" fmla="*/ 9599741 h 10772248"/>
              <a:gd name="connsiteX2" fmla="*/ 2058118 w 8706180"/>
              <a:gd name="connsiteY2" fmla="*/ 8794878 h 10772248"/>
              <a:gd name="connsiteX3" fmla="*/ 3500642 w 8706180"/>
              <a:gd name="connsiteY3" fmla="*/ 1263589 h 10772248"/>
              <a:gd name="connsiteX4" fmla="*/ 4386906 w 8706180"/>
              <a:gd name="connsiteY4" fmla="*/ 10018501 h 10772248"/>
              <a:gd name="connsiteX5" fmla="*/ 5942628 w 8706180"/>
              <a:gd name="connsiteY5" fmla="*/ 1006125 h 10772248"/>
              <a:gd name="connsiteX6" fmla="*/ 7236804 w 8706180"/>
              <a:gd name="connsiteY6" fmla="*/ 8976101 h 10772248"/>
              <a:gd name="connsiteX7" fmla="*/ 8375300 w 8706180"/>
              <a:gd name="connsiteY7" fmla="*/ 1130 h 10772248"/>
              <a:gd name="connsiteX8" fmla="*/ 8484238 w 8706180"/>
              <a:gd name="connsiteY8" fmla="*/ 8290703 h 10772248"/>
              <a:gd name="connsiteX9" fmla="*/ 8706180 w 8706180"/>
              <a:gd name="connsiteY9" fmla="*/ 8201926 h 10772248"/>
              <a:gd name="connsiteX0" fmla="*/ 0 w 8706180"/>
              <a:gd name="connsiteY0" fmla="*/ 10772964 h 10772964"/>
              <a:gd name="connsiteX1" fmla="*/ 1165788 w 8706180"/>
              <a:gd name="connsiteY1" fmla="*/ 9600457 h 10772964"/>
              <a:gd name="connsiteX2" fmla="*/ 2058118 w 8706180"/>
              <a:gd name="connsiteY2" fmla="*/ 8795594 h 10772964"/>
              <a:gd name="connsiteX3" fmla="*/ 3500642 w 8706180"/>
              <a:gd name="connsiteY3" fmla="*/ 1264305 h 10772964"/>
              <a:gd name="connsiteX4" fmla="*/ 4386906 w 8706180"/>
              <a:gd name="connsiteY4" fmla="*/ 10019217 h 10772964"/>
              <a:gd name="connsiteX5" fmla="*/ 5942628 w 8706180"/>
              <a:gd name="connsiteY5" fmla="*/ 1006841 h 10772964"/>
              <a:gd name="connsiteX6" fmla="*/ 7236804 w 8706180"/>
              <a:gd name="connsiteY6" fmla="*/ 8976817 h 10772964"/>
              <a:gd name="connsiteX7" fmla="*/ 8375300 w 8706180"/>
              <a:gd name="connsiteY7" fmla="*/ 1846 h 10772964"/>
              <a:gd name="connsiteX8" fmla="*/ 8706180 w 8706180"/>
              <a:gd name="connsiteY8" fmla="*/ 8202642 h 10772964"/>
              <a:gd name="connsiteX0" fmla="*/ 0 w 8706180"/>
              <a:gd name="connsiteY0" fmla="*/ 10866081 h 10866081"/>
              <a:gd name="connsiteX1" fmla="*/ 1165788 w 8706180"/>
              <a:gd name="connsiteY1" fmla="*/ 9693574 h 10866081"/>
              <a:gd name="connsiteX2" fmla="*/ 2058118 w 8706180"/>
              <a:gd name="connsiteY2" fmla="*/ 8888711 h 10866081"/>
              <a:gd name="connsiteX3" fmla="*/ 3500642 w 8706180"/>
              <a:gd name="connsiteY3" fmla="*/ 1357422 h 10866081"/>
              <a:gd name="connsiteX4" fmla="*/ 4386906 w 8706180"/>
              <a:gd name="connsiteY4" fmla="*/ 10112334 h 10866081"/>
              <a:gd name="connsiteX5" fmla="*/ 5942628 w 8706180"/>
              <a:gd name="connsiteY5" fmla="*/ 1099958 h 10866081"/>
              <a:gd name="connsiteX6" fmla="*/ 7236804 w 8706180"/>
              <a:gd name="connsiteY6" fmla="*/ 9069934 h 10866081"/>
              <a:gd name="connsiteX7" fmla="*/ 8375300 w 8706180"/>
              <a:gd name="connsiteY7" fmla="*/ 94963 h 10866081"/>
              <a:gd name="connsiteX8" fmla="*/ 8706180 w 8706180"/>
              <a:gd name="connsiteY8" fmla="*/ 4707847 h 10866081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500642 w 8706180"/>
              <a:gd name="connsiteY3" fmla="*/ 2061220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662012"/>
              <a:gd name="connsiteY0" fmla="*/ 11800410 h 11800410"/>
              <a:gd name="connsiteX1" fmla="*/ 1165788 w 8662012"/>
              <a:gd name="connsiteY1" fmla="*/ 10627903 h 11800410"/>
              <a:gd name="connsiteX2" fmla="*/ 2058118 w 8662012"/>
              <a:gd name="connsiteY2" fmla="*/ 9823040 h 11800410"/>
              <a:gd name="connsiteX3" fmla="*/ 3382856 w 8662012"/>
              <a:gd name="connsiteY3" fmla="*/ 2471129 h 11800410"/>
              <a:gd name="connsiteX4" fmla="*/ 4386906 w 8662012"/>
              <a:gd name="connsiteY4" fmla="*/ 11046663 h 11800410"/>
              <a:gd name="connsiteX5" fmla="*/ 5942628 w 8662012"/>
              <a:gd name="connsiteY5" fmla="*/ 2034287 h 11800410"/>
              <a:gd name="connsiteX6" fmla="*/ 7236804 w 8662012"/>
              <a:gd name="connsiteY6" fmla="*/ 10004263 h 11800410"/>
              <a:gd name="connsiteX7" fmla="*/ 8316407 w 8662012"/>
              <a:gd name="connsiteY7" fmla="*/ 311706 h 11800410"/>
              <a:gd name="connsiteX8" fmla="*/ 8662012 w 8662012"/>
              <a:gd name="connsiteY8" fmla="*/ 3130629 h 11800410"/>
              <a:gd name="connsiteX0" fmla="*/ 0 w 8662012"/>
              <a:gd name="connsiteY0" fmla="*/ 11785418 h 11785418"/>
              <a:gd name="connsiteX1" fmla="*/ 1165788 w 8662012"/>
              <a:gd name="connsiteY1" fmla="*/ 10612911 h 11785418"/>
              <a:gd name="connsiteX2" fmla="*/ 2058118 w 8662012"/>
              <a:gd name="connsiteY2" fmla="*/ 9808048 h 11785418"/>
              <a:gd name="connsiteX3" fmla="*/ 3382856 w 8662012"/>
              <a:gd name="connsiteY3" fmla="*/ 2456137 h 11785418"/>
              <a:gd name="connsiteX4" fmla="*/ 4386906 w 8662012"/>
              <a:gd name="connsiteY4" fmla="*/ 11031671 h 11785418"/>
              <a:gd name="connsiteX5" fmla="*/ 5942628 w 8662012"/>
              <a:gd name="connsiteY5" fmla="*/ 2019295 h 11785418"/>
              <a:gd name="connsiteX6" fmla="*/ 7236804 w 8662012"/>
              <a:gd name="connsiteY6" fmla="*/ 9989271 h 11785418"/>
              <a:gd name="connsiteX7" fmla="*/ 8316407 w 8662012"/>
              <a:gd name="connsiteY7" fmla="*/ 296714 h 11785418"/>
              <a:gd name="connsiteX8" fmla="*/ 8662012 w 8662012"/>
              <a:gd name="connsiteY8" fmla="*/ 3115637 h 11785418"/>
              <a:gd name="connsiteX0" fmla="*/ 0 w 8662012"/>
              <a:gd name="connsiteY0" fmla="*/ 11515297 h 11515297"/>
              <a:gd name="connsiteX1" fmla="*/ 1165788 w 8662012"/>
              <a:gd name="connsiteY1" fmla="*/ 10342790 h 11515297"/>
              <a:gd name="connsiteX2" fmla="*/ 2058118 w 8662012"/>
              <a:gd name="connsiteY2" fmla="*/ 9537927 h 11515297"/>
              <a:gd name="connsiteX3" fmla="*/ 3382856 w 8662012"/>
              <a:gd name="connsiteY3" fmla="*/ 2186016 h 11515297"/>
              <a:gd name="connsiteX4" fmla="*/ 4386906 w 8662012"/>
              <a:gd name="connsiteY4" fmla="*/ 10761550 h 11515297"/>
              <a:gd name="connsiteX5" fmla="*/ 5942628 w 8662012"/>
              <a:gd name="connsiteY5" fmla="*/ 1749174 h 11515297"/>
              <a:gd name="connsiteX6" fmla="*/ 7236804 w 8662012"/>
              <a:gd name="connsiteY6" fmla="*/ 9719150 h 11515297"/>
              <a:gd name="connsiteX7" fmla="*/ 8316407 w 8662012"/>
              <a:gd name="connsiteY7" fmla="*/ 26593 h 11515297"/>
              <a:gd name="connsiteX8" fmla="*/ 8662012 w 8662012"/>
              <a:gd name="connsiteY8" fmla="*/ 2845516 h 11515297"/>
              <a:gd name="connsiteX0" fmla="*/ 0 w 8662012"/>
              <a:gd name="connsiteY0" fmla="*/ 11515297 h 11515297"/>
              <a:gd name="connsiteX1" fmla="*/ 2058118 w 8662012"/>
              <a:gd name="connsiteY1" fmla="*/ 9537927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173147 w 8662012"/>
              <a:gd name="connsiteY2" fmla="*/ 1717646 h 11515297"/>
              <a:gd name="connsiteX3" fmla="*/ 3382856 w 8662012"/>
              <a:gd name="connsiteY3" fmla="*/ 2186016 h 11515297"/>
              <a:gd name="connsiteX4" fmla="*/ 4386906 w 8662012"/>
              <a:gd name="connsiteY4" fmla="*/ 10761550 h 11515297"/>
              <a:gd name="connsiteX5" fmla="*/ 5942628 w 8662012"/>
              <a:gd name="connsiteY5" fmla="*/ 1749174 h 11515297"/>
              <a:gd name="connsiteX6" fmla="*/ 7236804 w 8662012"/>
              <a:gd name="connsiteY6" fmla="*/ 9719150 h 11515297"/>
              <a:gd name="connsiteX7" fmla="*/ 8316407 w 8662012"/>
              <a:gd name="connsiteY7" fmla="*/ 26593 h 11515297"/>
              <a:gd name="connsiteX8" fmla="*/ 8662012 w 8662012"/>
              <a:gd name="connsiteY8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47119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47119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910929 h 11910929"/>
              <a:gd name="connsiteX1" fmla="*/ 1969779 w 8662012"/>
              <a:gd name="connsiteY1" fmla="*/ 9754182 h 11910929"/>
              <a:gd name="connsiteX2" fmla="*/ 3471196 w 8662012"/>
              <a:gd name="connsiteY2" fmla="*/ 2581648 h 11910929"/>
              <a:gd name="connsiteX3" fmla="*/ 4386906 w 8662012"/>
              <a:gd name="connsiteY3" fmla="*/ 11157182 h 11910929"/>
              <a:gd name="connsiteX4" fmla="*/ 5942628 w 8662012"/>
              <a:gd name="connsiteY4" fmla="*/ 2144806 h 11910929"/>
              <a:gd name="connsiteX5" fmla="*/ 7236804 w 8662012"/>
              <a:gd name="connsiteY5" fmla="*/ 10114782 h 11910929"/>
              <a:gd name="connsiteX6" fmla="*/ 8316407 w 8662012"/>
              <a:gd name="connsiteY6" fmla="*/ 422225 h 11910929"/>
              <a:gd name="connsiteX7" fmla="*/ 8662012 w 8662012"/>
              <a:gd name="connsiteY7" fmla="*/ 2523563 h 11910929"/>
              <a:gd name="connsiteX0" fmla="*/ 0 w 8662012"/>
              <a:gd name="connsiteY0" fmla="*/ 11568522 h 11568522"/>
              <a:gd name="connsiteX1" fmla="*/ 1969779 w 8662012"/>
              <a:gd name="connsiteY1" fmla="*/ 9411775 h 11568522"/>
              <a:gd name="connsiteX2" fmla="*/ 3471196 w 8662012"/>
              <a:gd name="connsiteY2" fmla="*/ 2239241 h 11568522"/>
              <a:gd name="connsiteX3" fmla="*/ 4386906 w 8662012"/>
              <a:gd name="connsiteY3" fmla="*/ 10814775 h 11568522"/>
              <a:gd name="connsiteX4" fmla="*/ 5942628 w 8662012"/>
              <a:gd name="connsiteY4" fmla="*/ 1802399 h 11568522"/>
              <a:gd name="connsiteX5" fmla="*/ 7236804 w 8662012"/>
              <a:gd name="connsiteY5" fmla="*/ 9772375 h 11568522"/>
              <a:gd name="connsiteX6" fmla="*/ 8316407 w 8662012"/>
              <a:gd name="connsiteY6" fmla="*/ 79818 h 11568522"/>
              <a:gd name="connsiteX7" fmla="*/ 8662012 w 8662012"/>
              <a:gd name="connsiteY7" fmla="*/ 2181156 h 11568522"/>
              <a:gd name="connsiteX0" fmla="*/ 0 w 8662012"/>
              <a:gd name="connsiteY0" fmla="*/ 11568522 h 11568522"/>
              <a:gd name="connsiteX1" fmla="*/ 1969779 w 8662012"/>
              <a:gd name="connsiteY1" fmla="*/ 9411775 h 11568522"/>
              <a:gd name="connsiteX2" fmla="*/ 3471196 w 8662012"/>
              <a:gd name="connsiteY2" fmla="*/ 2239241 h 11568522"/>
              <a:gd name="connsiteX3" fmla="*/ 4386906 w 8662012"/>
              <a:gd name="connsiteY3" fmla="*/ 10814775 h 11568522"/>
              <a:gd name="connsiteX4" fmla="*/ 5942628 w 8662012"/>
              <a:gd name="connsiteY4" fmla="*/ 1802399 h 11568522"/>
              <a:gd name="connsiteX5" fmla="*/ 7236804 w 8662012"/>
              <a:gd name="connsiteY5" fmla="*/ 9772375 h 11568522"/>
              <a:gd name="connsiteX6" fmla="*/ 8316407 w 8662012"/>
              <a:gd name="connsiteY6" fmla="*/ 79818 h 11568522"/>
              <a:gd name="connsiteX7" fmla="*/ 8662012 w 8662012"/>
              <a:gd name="connsiteY7" fmla="*/ 2181156 h 11568522"/>
              <a:gd name="connsiteX0" fmla="*/ 0 w 8662012"/>
              <a:gd name="connsiteY0" fmla="*/ 9768872 h 9768872"/>
              <a:gd name="connsiteX1" fmla="*/ 1969779 w 8662012"/>
              <a:gd name="connsiteY1" fmla="*/ 7612125 h 9768872"/>
              <a:gd name="connsiteX2" fmla="*/ 3471196 w 8662012"/>
              <a:gd name="connsiteY2" fmla="*/ 439591 h 9768872"/>
              <a:gd name="connsiteX3" fmla="*/ 4386906 w 8662012"/>
              <a:gd name="connsiteY3" fmla="*/ 9015125 h 9768872"/>
              <a:gd name="connsiteX4" fmla="*/ 5942628 w 8662012"/>
              <a:gd name="connsiteY4" fmla="*/ 2749 h 9768872"/>
              <a:gd name="connsiteX5" fmla="*/ 7236804 w 8662012"/>
              <a:gd name="connsiteY5" fmla="*/ 7972725 h 9768872"/>
              <a:gd name="connsiteX6" fmla="*/ 8662012 w 8662012"/>
              <a:gd name="connsiteY6" fmla="*/ 381506 h 9768872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42628 w 8662012"/>
              <a:gd name="connsiteY4" fmla="*/ 817217 h 10583340"/>
              <a:gd name="connsiteX5" fmla="*/ 7236804 w 8662012"/>
              <a:gd name="connsiteY5" fmla="*/ 8787193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42628 w 8662012"/>
              <a:gd name="connsiteY4" fmla="*/ 817217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274885 w 8662012"/>
              <a:gd name="connsiteY2" fmla="*/ 7951518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1540120 h 11540120"/>
              <a:gd name="connsiteX1" fmla="*/ 2440923 w 8662012"/>
              <a:gd name="connsiteY1" fmla="*/ 9383372 h 11540120"/>
              <a:gd name="connsiteX2" fmla="*/ 3274885 w 8662012"/>
              <a:gd name="connsiteY2" fmla="*/ 7951518 h 11540120"/>
              <a:gd name="connsiteX3" fmla="*/ 4524324 w 8662012"/>
              <a:gd name="connsiteY3" fmla="*/ 6241669 h 11540120"/>
              <a:gd name="connsiteX4" fmla="*/ 5962260 w 8662012"/>
              <a:gd name="connsiteY4" fmla="*/ 2491583 h 11540120"/>
              <a:gd name="connsiteX5" fmla="*/ 7511638 w 8662012"/>
              <a:gd name="connsiteY5" fmla="*/ 3524905 h 11540120"/>
              <a:gd name="connsiteX6" fmla="*/ 8662012 w 8662012"/>
              <a:gd name="connsiteY6" fmla="*/ 0 h 11540120"/>
              <a:gd name="connsiteX0" fmla="*/ 0 w 8720905"/>
              <a:gd name="connsiteY0" fmla="*/ 9028573 h 9401190"/>
              <a:gd name="connsiteX1" fmla="*/ 2499816 w 8720905"/>
              <a:gd name="connsiteY1" fmla="*/ 9383372 h 9401190"/>
              <a:gd name="connsiteX2" fmla="*/ 3333778 w 8720905"/>
              <a:gd name="connsiteY2" fmla="*/ 7951518 h 9401190"/>
              <a:gd name="connsiteX3" fmla="*/ 4583217 w 8720905"/>
              <a:gd name="connsiteY3" fmla="*/ 6241669 h 9401190"/>
              <a:gd name="connsiteX4" fmla="*/ 6021153 w 8720905"/>
              <a:gd name="connsiteY4" fmla="*/ 2491583 h 9401190"/>
              <a:gd name="connsiteX5" fmla="*/ 7570531 w 8720905"/>
              <a:gd name="connsiteY5" fmla="*/ 3524905 h 9401190"/>
              <a:gd name="connsiteX6" fmla="*/ 8720905 w 8720905"/>
              <a:gd name="connsiteY6" fmla="*/ 0 h 9401190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021153 w 8720905"/>
              <a:gd name="connsiteY4" fmla="*/ 2491583 h 9028573"/>
              <a:gd name="connsiteX5" fmla="*/ 7570531 w 8720905"/>
              <a:gd name="connsiteY5" fmla="*/ 3524905 h 9028573"/>
              <a:gd name="connsiteX6" fmla="*/ 8720905 w 8720905"/>
              <a:gd name="connsiteY6" fmla="*/ 0 h 9028573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109492 w 8720905"/>
              <a:gd name="connsiteY4" fmla="*/ 4285545 h 9028573"/>
              <a:gd name="connsiteX5" fmla="*/ 7570531 w 8720905"/>
              <a:gd name="connsiteY5" fmla="*/ 3524905 h 9028573"/>
              <a:gd name="connsiteX6" fmla="*/ 8720905 w 8720905"/>
              <a:gd name="connsiteY6" fmla="*/ 0 h 9028573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109492 w 8720905"/>
              <a:gd name="connsiteY4" fmla="*/ 4285545 h 9028573"/>
              <a:gd name="connsiteX5" fmla="*/ 7570531 w 8720905"/>
              <a:gd name="connsiteY5" fmla="*/ 3883697 h 9028573"/>
              <a:gd name="connsiteX6" fmla="*/ 8720905 w 8720905"/>
              <a:gd name="connsiteY6" fmla="*/ 0 h 9028573"/>
              <a:gd name="connsiteX0" fmla="*/ 0 w 8779798"/>
              <a:gd name="connsiteY0" fmla="*/ 6875819 h 6875819"/>
              <a:gd name="connsiteX1" fmla="*/ 2352583 w 8779798"/>
              <a:gd name="connsiteY1" fmla="*/ 5795449 h 6875819"/>
              <a:gd name="connsiteX2" fmla="*/ 3333778 w 8779798"/>
              <a:gd name="connsiteY2" fmla="*/ 5798764 h 6875819"/>
              <a:gd name="connsiteX3" fmla="*/ 4583217 w 8779798"/>
              <a:gd name="connsiteY3" fmla="*/ 4088915 h 6875819"/>
              <a:gd name="connsiteX4" fmla="*/ 6109492 w 8779798"/>
              <a:gd name="connsiteY4" fmla="*/ 2132791 h 6875819"/>
              <a:gd name="connsiteX5" fmla="*/ 7570531 w 8779798"/>
              <a:gd name="connsiteY5" fmla="*/ 1730943 h 6875819"/>
              <a:gd name="connsiteX6" fmla="*/ 8779798 w 8779798"/>
              <a:gd name="connsiteY6" fmla="*/ 0 h 6875819"/>
              <a:gd name="connsiteX0" fmla="*/ 0 w 8735627"/>
              <a:gd name="connsiteY0" fmla="*/ 4543649 h 5983452"/>
              <a:gd name="connsiteX1" fmla="*/ 2308412 w 8735627"/>
              <a:gd name="connsiteY1" fmla="*/ 5795449 h 5983452"/>
              <a:gd name="connsiteX2" fmla="*/ 3289607 w 8735627"/>
              <a:gd name="connsiteY2" fmla="*/ 5798764 h 5983452"/>
              <a:gd name="connsiteX3" fmla="*/ 4539046 w 8735627"/>
              <a:gd name="connsiteY3" fmla="*/ 4088915 h 5983452"/>
              <a:gd name="connsiteX4" fmla="*/ 6065321 w 8735627"/>
              <a:gd name="connsiteY4" fmla="*/ 2132791 h 5983452"/>
              <a:gd name="connsiteX5" fmla="*/ 7526360 w 8735627"/>
              <a:gd name="connsiteY5" fmla="*/ 1730943 h 5983452"/>
              <a:gd name="connsiteX6" fmla="*/ 8735627 w 8735627"/>
              <a:gd name="connsiteY6" fmla="*/ 0 h 5983452"/>
              <a:gd name="connsiteX0" fmla="*/ 0 w 8735627"/>
              <a:gd name="connsiteY0" fmla="*/ 4543649 h 5806636"/>
              <a:gd name="connsiteX1" fmla="*/ 2264241 w 8735627"/>
              <a:gd name="connsiteY1" fmla="*/ 4719071 h 5806636"/>
              <a:gd name="connsiteX2" fmla="*/ 3289607 w 8735627"/>
              <a:gd name="connsiteY2" fmla="*/ 5798764 h 5806636"/>
              <a:gd name="connsiteX3" fmla="*/ 4539046 w 8735627"/>
              <a:gd name="connsiteY3" fmla="*/ 4088915 h 5806636"/>
              <a:gd name="connsiteX4" fmla="*/ 6065321 w 8735627"/>
              <a:gd name="connsiteY4" fmla="*/ 2132791 h 5806636"/>
              <a:gd name="connsiteX5" fmla="*/ 7526360 w 8735627"/>
              <a:gd name="connsiteY5" fmla="*/ 1730943 h 5806636"/>
              <a:gd name="connsiteX6" fmla="*/ 8735627 w 8735627"/>
              <a:gd name="connsiteY6" fmla="*/ 0 h 5806636"/>
              <a:gd name="connsiteX0" fmla="*/ 0 w 8735627"/>
              <a:gd name="connsiteY0" fmla="*/ 4543649 h 4775348"/>
              <a:gd name="connsiteX1" fmla="*/ 2264241 w 8735627"/>
              <a:gd name="connsiteY1" fmla="*/ 4719071 h 4775348"/>
              <a:gd name="connsiteX2" fmla="*/ 3274882 w 8735627"/>
              <a:gd name="connsiteY2" fmla="*/ 4722386 h 4775348"/>
              <a:gd name="connsiteX3" fmla="*/ 4539046 w 8735627"/>
              <a:gd name="connsiteY3" fmla="*/ 4088915 h 4775348"/>
              <a:gd name="connsiteX4" fmla="*/ 6065321 w 8735627"/>
              <a:gd name="connsiteY4" fmla="*/ 2132791 h 4775348"/>
              <a:gd name="connsiteX5" fmla="*/ 7526360 w 8735627"/>
              <a:gd name="connsiteY5" fmla="*/ 1730943 h 4775348"/>
              <a:gd name="connsiteX6" fmla="*/ 8735627 w 8735627"/>
              <a:gd name="connsiteY6" fmla="*/ 0 h 4775348"/>
              <a:gd name="connsiteX0" fmla="*/ 0 w 8735627"/>
              <a:gd name="connsiteY0" fmla="*/ 4543649 h 4775348"/>
              <a:gd name="connsiteX1" fmla="*/ 2264241 w 8735627"/>
              <a:gd name="connsiteY1" fmla="*/ 4719071 h 4775348"/>
              <a:gd name="connsiteX2" fmla="*/ 3274882 w 8735627"/>
              <a:gd name="connsiteY2" fmla="*/ 4722386 h 4775348"/>
              <a:gd name="connsiteX3" fmla="*/ 4539046 w 8735627"/>
              <a:gd name="connsiteY3" fmla="*/ 4088915 h 4775348"/>
              <a:gd name="connsiteX4" fmla="*/ 6094767 w 8735627"/>
              <a:gd name="connsiteY4" fmla="*/ 3029752 h 4775348"/>
              <a:gd name="connsiteX5" fmla="*/ 7526360 w 8735627"/>
              <a:gd name="connsiteY5" fmla="*/ 1730943 h 4775348"/>
              <a:gd name="connsiteX6" fmla="*/ 8735627 w 8735627"/>
              <a:gd name="connsiteY6" fmla="*/ 0 h 4775348"/>
              <a:gd name="connsiteX0" fmla="*/ 0 w 8735627"/>
              <a:gd name="connsiteY0" fmla="*/ 4543649 h 4775348"/>
              <a:gd name="connsiteX1" fmla="*/ 2264241 w 8735627"/>
              <a:gd name="connsiteY1" fmla="*/ 4719071 h 4775348"/>
              <a:gd name="connsiteX2" fmla="*/ 3274882 w 8735627"/>
              <a:gd name="connsiteY2" fmla="*/ 4722386 h 4775348"/>
              <a:gd name="connsiteX3" fmla="*/ 4539046 w 8735627"/>
              <a:gd name="connsiteY3" fmla="*/ 4088915 h 4775348"/>
              <a:gd name="connsiteX4" fmla="*/ 6094767 w 8735627"/>
              <a:gd name="connsiteY4" fmla="*/ 3029752 h 4775348"/>
              <a:gd name="connsiteX5" fmla="*/ 7526360 w 8735627"/>
              <a:gd name="connsiteY5" fmla="*/ 2269112 h 4775348"/>
              <a:gd name="connsiteX6" fmla="*/ 8735627 w 8735627"/>
              <a:gd name="connsiteY6" fmla="*/ 0 h 4775348"/>
              <a:gd name="connsiteX0" fmla="*/ 0 w 8706180"/>
              <a:gd name="connsiteY0" fmla="*/ 3108479 h 3340178"/>
              <a:gd name="connsiteX1" fmla="*/ 2264241 w 8706180"/>
              <a:gd name="connsiteY1" fmla="*/ 3283901 h 3340178"/>
              <a:gd name="connsiteX2" fmla="*/ 3274882 w 8706180"/>
              <a:gd name="connsiteY2" fmla="*/ 3287216 h 3340178"/>
              <a:gd name="connsiteX3" fmla="*/ 4539046 w 8706180"/>
              <a:gd name="connsiteY3" fmla="*/ 2653745 h 3340178"/>
              <a:gd name="connsiteX4" fmla="*/ 6094767 w 8706180"/>
              <a:gd name="connsiteY4" fmla="*/ 1594582 h 3340178"/>
              <a:gd name="connsiteX5" fmla="*/ 7526360 w 8706180"/>
              <a:gd name="connsiteY5" fmla="*/ 833942 h 3340178"/>
              <a:gd name="connsiteX6" fmla="*/ 8706180 w 8706180"/>
              <a:gd name="connsiteY6" fmla="*/ 0 h 3340178"/>
              <a:gd name="connsiteX0" fmla="*/ 0 w 8706180"/>
              <a:gd name="connsiteY0" fmla="*/ 3108479 h 3340178"/>
              <a:gd name="connsiteX1" fmla="*/ 2264241 w 8706180"/>
              <a:gd name="connsiteY1" fmla="*/ 3283901 h 3340178"/>
              <a:gd name="connsiteX2" fmla="*/ 3274882 w 8706180"/>
              <a:gd name="connsiteY2" fmla="*/ 3287216 h 3340178"/>
              <a:gd name="connsiteX3" fmla="*/ 4539046 w 8706180"/>
              <a:gd name="connsiteY3" fmla="*/ 2653745 h 3340178"/>
              <a:gd name="connsiteX4" fmla="*/ 6094767 w 8706180"/>
              <a:gd name="connsiteY4" fmla="*/ 1594582 h 3340178"/>
              <a:gd name="connsiteX5" fmla="*/ 7526360 w 8706180"/>
              <a:gd name="connsiteY5" fmla="*/ 833942 h 3340178"/>
              <a:gd name="connsiteX6" fmla="*/ 8706180 w 8706180"/>
              <a:gd name="connsiteY6" fmla="*/ 0 h 33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6180" h="3340178">
                <a:moveTo>
                  <a:pt x="0" y="3108479"/>
                </a:moveTo>
                <a:cubicBezTo>
                  <a:pt x="656593" y="2389563"/>
                  <a:pt x="1718427" y="3254112"/>
                  <a:pt x="2264241" y="3283901"/>
                </a:cubicBezTo>
                <a:cubicBezTo>
                  <a:pt x="2810055" y="3313690"/>
                  <a:pt x="2895748" y="3392242"/>
                  <a:pt x="3274882" y="3287216"/>
                </a:cubicBezTo>
                <a:cubicBezTo>
                  <a:pt x="3654016" y="3182190"/>
                  <a:pt x="4069065" y="2935851"/>
                  <a:pt x="4539046" y="2653745"/>
                </a:cubicBezTo>
                <a:cubicBezTo>
                  <a:pt x="5009027" y="2371639"/>
                  <a:pt x="5596881" y="1897883"/>
                  <a:pt x="6094767" y="1594582"/>
                </a:cubicBezTo>
                <a:cubicBezTo>
                  <a:pt x="6592653" y="1291282"/>
                  <a:pt x="7076401" y="1249206"/>
                  <a:pt x="7526360" y="833942"/>
                </a:cubicBezTo>
                <a:cubicBezTo>
                  <a:pt x="7976319" y="418678"/>
                  <a:pt x="8306202" y="863927"/>
                  <a:pt x="8706180" y="0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5" name="ПУНКТИРНАЯ 2"/>
          <p:cNvSpPr/>
          <p:nvPr/>
        </p:nvSpPr>
        <p:spPr>
          <a:xfrm>
            <a:off x="380429" y="2187600"/>
            <a:ext cx="2797175" cy="60325"/>
          </a:xfrm>
          <a:custGeom>
            <a:avLst/>
            <a:gdLst>
              <a:gd name="connsiteX0" fmla="*/ 0 w 8735627"/>
              <a:gd name="connsiteY0" fmla="*/ 0 h 1803530"/>
              <a:gd name="connsiteX1" fmla="*/ 1136342 w 8735627"/>
              <a:gd name="connsiteY1" fmla="*/ 621437 h 1803530"/>
              <a:gd name="connsiteX2" fmla="*/ 2352582 w 8735627"/>
              <a:gd name="connsiteY2" fmla="*/ 1251751 h 1803530"/>
              <a:gd name="connsiteX3" fmla="*/ 3213716 w 8735627"/>
              <a:gd name="connsiteY3" fmla="*/ 1624614 h 1803530"/>
              <a:gd name="connsiteX4" fmla="*/ 4074850 w 8735627"/>
              <a:gd name="connsiteY4" fmla="*/ 1793289 h 1803530"/>
              <a:gd name="connsiteX5" fmla="*/ 5255580 w 8735627"/>
              <a:gd name="connsiteY5" fmla="*/ 1757779 h 1803530"/>
              <a:gd name="connsiteX6" fmla="*/ 6045693 w 8735627"/>
              <a:gd name="connsiteY6" fmla="*/ 1535837 h 1803530"/>
              <a:gd name="connsiteX7" fmla="*/ 6942338 w 8735627"/>
              <a:gd name="connsiteY7" fmla="*/ 1074198 h 1803530"/>
              <a:gd name="connsiteX8" fmla="*/ 7315200 w 8735627"/>
              <a:gd name="connsiteY8" fmla="*/ 914400 h 1803530"/>
              <a:gd name="connsiteX9" fmla="*/ 7918881 w 8735627"/>
              <a:gd name="connsiteY9" fmla="*/ 710214 h 1803530"/>
              <a:gd name="connsiteX10" fmla="*/ 8513685 w 8735627"/>
              <a:gd name="connsiteY10" fmla="*/ 568171 h 1803530"/>
              <a:gd name="connsiteX11" fmla="*/ 8735627 w 8735627"/>
              <a:gd name="connsiteY11" fmla="*/ 479394 h 1803530"/>
              <a:gd name="connsiteX0" fmla="*/ 0 w 8735627"/>
              <a:gd name="connsiteY0" fmla="*/ 6458980 h 8778681"/>
              <a:gd name="connsiteX1" fmla="*/ 1136342 w 8735627"/>
              <a:gd name="connsiteY1" fmla="*/ 7080417 h 8778681"/>
              <a:gd name="connsiteX2" fmla="*/ 2352582 w 8735627"/>
              <a:gd name="connsiteY2" fmla="*/ 7710731 h 8778681"/>
              <a:gd name="connsiteX3" fmla="*/ 3213716 w 8735627"/>
              <a:gd name="connsiteY3" fmla="*/ 8083594 h 8778681"/>
              <a:gd name="connsiteX4" fmla="*/ 3603707 w 8735627"/>
              <a:gd name="connsiteY4" fmla="*/ 38 h 8778681"/>
              <a:gd name="connsiteX5" fmla="*/ 5255580 w 8735627"/>
              <a:gd name="connsiteY5" fmla="*/ 8216759 h 8778681"/>
              <a:gd name="connsiteX6" fmla="*/ 6045693 w 8735627"/>
              <a:gd name="connsiteY6" fmla="*/ 7994817 h 8778681"/>
              <a:gd name="connsiteX7" fmla="*/ 6942338 w 8735627"/>
              <a:gd name="connsiteY7" fmla="*/ 7533178 h 8778681"/>
              <a:gd name="connsiteX8" fmla="*/ 7315200 w 8735627"/>
              <a:gd name="connsiteY8" fmla="*/ 7373380 h 8778681"/>
              <a:gd name="connsiteX9" fmla="*/ 7918881 w 8735627"/>
              <a:gd name="connsiteY9" fmla="*/ 7169194 h 8778681"/>
              <a:gd name="connsiteX10" fmla="*/ 8513685 w 8735627"/>
              <a:gd name="connsiteY10" fmla="*/ 7027151 h 8778681"/>
              <a:gd name="connsiteX11" fmla="*/ 8735627 w 8735627"/>
              <a:gd name="connsiteY11" fmla="*/ 6938374 h 8778681"/>
              <a:gd name="connsiteX0" fmla="*/ 0 w 8735627"/>
              <a:gd name="connsiteY0" fmla="*/ 6594888 h 8914589"/>
              <a:gd name="connsiteX1" fmla="*/ 1136342 w 8735627"/>
              <a:gd name="connsiteY1" fmla="*/ 7216325 h 8914589"/>
              <a:gd name="connsiteX2" fmla="*/ 2352582 w 8735627"/>
              <a:gd name="connsiteY2" fmla="*/ 7846639 h 8914589"/>
              <a:gd name="connsiteX3" fmla="*/ 2948698 w 8735627"/>
              <a:gd name="connsiteY3" fmla="*/ 3555191 h 8914589"/>
              <a:gd name="connsiteX4" fmla="*/ 3603707 w 8735627"/>
              <a:gd name="connsiteY4" fmla="*/ 135946 h 8914589"/>
              <a:gd name="connsiteX5" fmla="*/ 5255580 w 8735627"/>
              <a:gd name="connsiteY5" fmla="*/ 8352667 h 8914589"/>
              <a:gd name="connsiteX6" fmla="*/ 6045693 w 8735627"/>
              <a:gd name="connsiteY6" fmla="*/ 8130725 h 8914589"/>
              <a:gd name="connsiteX7" fmla="*/ 6942338 w 8735627"/>
              <a:gd name="connsiteY7" fmla="*/ 7669086 h 8914589"/>
              <a:gd name="connsiteX8" fmla="*/ 7315200 w 8735627"/>
              <a:gd name="connsiteY8" fmla="*/ 7509288 h 8914589"/>
              <a:gd name="connsiteX9" fmla="*/ 7918881 w 8735627"/>
              <a:gd name="connsiteY9" fmla="*/ 7305102 h 8914589"/>
              <a:gd name="connsiteX10" fmla="*/ 8513685 w 8735627"/>
              <a:gd name="connsiteY10" fmla="*/ 7163059 h 8914589"/>
              <a:gd name="connsiteX11" fmla="*/ 8735627 w 8735627"/>
              <a:gd name="connsiteY11" fmla="*/ 7074282 h 8914589"/>
              <a:gd name="connsiteX0" fmla="*/ 0 w 8735627"/>
              <a:gd name="connsiteY0" fmla="*/ 6594888 h 8914589"/>
              <a:gd name="connsiteX1" fmla="*/ 1136342 w 8735627"/>
              <a:gd name="connsiteY1" fmla="*/ 7216325 h 8914589"/>
              <a:gd name="connsiteX2" fmla="*/ 2131733 w 8735627"/>
              <a:gd name="connsiteY2" fmla="*/ 7846649 h 8914589"/>
              <a:gd name="connsiteX3" fmla="*/ 2948698 w 8735627"/>
              <a:gd name="connsiteY3" fmla="*/ 3555191 h 8914589"/>
              <a:gd name="connsiteX4" fmla="*/ 3603707 w 8735627"/>
              <a:gd name="connsiteY4" fmla="*/ 135946 h 8914589"/>
              <a:gd name="connsiteX5" fmla="*/ 5255580 w 8735627"/>
              <a:gd name="connsiteY5" fmla="*/ 8352667 h 8914589"/>
              <a:gd name="connsiteX6" fmla="*/ 6045693 w 8735627"/>
              <a:gd name="connsiteY6" fmla="*/ 8130725 h 8914589"/>
              <a:gd name="connsiteX7" fmla="*/ 6942338 w 8735627"/>
              <a:gd name="connsiteY7" fmla="*/ 7669086 h 8914589"/>
              <a:gd name="connsiteX8" fmla="*/ 7315200 w 8735627"/>
              <a:gd name="connsiteY8" fmla="*/ 7509288 h 8914589"/>
              <a:gd name="connsiteX9" fmla="*/ 7918881 w 8735627"/>
              <a:gd name="connsiteY9" fmla="*/ 7305102 h 8914589"/>
              <a:gd name="connsiteX10" fmla="*/ 8513685 w 8735627"/>
              <a:gd name="connsiteY10" fmla="*/ 7163059 h 8914589"/>
              <a:gd name="connsiteX11" fmla="*/ 8735627 w 8735627"/>
              <a:gd name="connsiteY11" fmla="*/ 7074282 h 8914589"/>
              <a:gd name="connsiteX0" fmla="*/ 0 w 8706180"/>
              <a:gd name="connsiteY0" fmla="*/ 9644604 h 9644604"/>
              <a:gd name="connsiteX1" fmla="*/ 1106895 w 8706180"/>
              <a:gd name="connsiteY1" fmla="*/ 7216325 h 9644604"/>
              <a:gd name="connsiteX2" fmla="*/ 2102286 w 8706180"/>
              <a:gd name="connsiteY2" fmla="*/ 7846649 h 9644604"/>
              <a:gd name="connsiteX3" fmla="*/ 2919251 w 8706180"/>
              <a:gd name="connsiteY3" fmla="*/ 3555191 h 9644604"/>
              <a:gd name="connsiteX4" fmla="*/ 3574260 w 8706180"/>
              <a:gd name="connsiteY4" fmla="*/ 135946 h 9644604"/>
              <a:gd name="connsiteX5" fmla="*/ 5226133 w 8706180"/>
              <a:gd name="connsiteY5" fmla="*/ 8352667 h 9644604"/>
              <a:gd name="connsiteX6" fmla="*/ 6016246 w 8706180"/>
              <a:gd name="connsiteY6" fmla="*/ 8130725 h 9644604"/>
              <a:gd name="connsiteX7" fmla="*/ 6912891 w 8706180"/>
              <a:gd name="connsiteY7" fmla="*/ 7669086 h 9644604"/>
              <a:gd name="connsiteX8" fmla="*/ 7285753 w 8706180"/>
              <a:gd name="connsiteY8" fmla="*/ 7509288 h 9644604"/>
              <a:gd name="connsiteX9" fmla="*/ 7889434 w 8706180"/>
              <a:gd name="connsiteY9" fmla="*/ 7305102 h 9644604"/>
              <a:gd name="connsiteX10" fmla="*/ 8484238 w 8706180"/>
              <a:gd name="connsiteY10" fmla="*/ 7163059 h 9644604"/>
              <a:gd name="connsiteX11" fmla="*/ 8706180 w 8706180"/>
              <a:gd name="connsiteY11" fmla="*/ 7074282 h 9644604"/>
              <a:gd name="connsiteX0" fmla="*/ 0 w 8706180"/>
              <a:gd name="connsiteY0" fmla="*/ 9644604 h 9644604"/>
              <a:gd name="connsiteX1" fmla="*/ 1165788 w 8706180"/>
              <a:gd name="connsiteY1" fmla="*/ 8472097 h 9644604"/>
              <a:gd name="connsiteX2" fmla="*/ 2102286 w 8706180"/>
              <a:gd name="connsiteY2" fmla="*/ 7846649 h 9644604"/>
              <a:gd name="connsiteX3" fmla="*/ 2919251 w 8706180"/>
              <a:gd name="connsiteY3" fmla="*/ 3555191 h 9644604"/>
              <a:gd name="connsiteX4" fmla="*/ 3574260 w 8706180"/>
              <a:gd name="connsiteY4" fmla="*/ 135946 h 9644604"/>
              <a:gd name="connsiteX5" fmla="*/ 5226133 w 8706180"/>
              <a:gd name="connsiteY5" fmla="*/ 8352667 h 9644604"/>
              <a:gd name="connsiteX6" fmla="*/ 6016246 w 8706180"/>
              <a:gd name="connsiteY6" fmla="*/ 8130725 h 9644604"/>
              <a:gd name="connsiteX7" fmla="*/ 6912891 w 8706180"/>
              <a:gd name="connsiteY7" fmla="*/ 7669086 h 9644604"/>
              <a:gd name="connsiteX8" fmla="*/ 7285753 w 8706180"/>
              <a:gd name="connsiteY8" fmla="*/ 7509288 h 9644604"/>
              <a:gd name="connsiteX9" fmla="*/ 7889434 w 8706180"/>
              <a:gd name="connsiteY9" fmla="*/ 7305102 h 9644604"/>
              <a:gd name="connsiteX10" fmla="*/ 8484238 w 8706180"/>
              <a:gd name="connsiteY10" fmla="*/ 7163059 h 9644604"/>
              <a:gd name="connsiteX11" fmla="*/ 8706180 w 8706180"/>
              <a:gd name="connsiteY11" fmla="*/ 7074282 h 9644604"/>
              <a:gd name="connsiteX0" fmla="*/ 0 w 8706180"/>
              <a:gd name="connsiteY0" fmla="*/ 9643549 h 9643549"/>
              <a:gd name="connsiteX1" fmla="*/ 1165788 w 8706180"/>
              <a:gd name="connsiteY1" fmla="*/ 8471042 h 9643549"/>
              <a:gd name="connsiteX2" fmla="*/ 2058118 w 8706180"/>
              <a:gd name="connsiteY2" fmla="*/ 7666179 h 9643549"/>
              <a:gd name="connsiteX3" fmla="*/ 2919251 w 8706180"/>
              <a:gd name="connsiteY3" fmla="*/ 3554136 h 9643549"/>
              <a:gd name="connsiteX4" fmla="*/ 3574260 w 8706180"/>
              <a:gd name="connsiteY4" fmla="*/ 134891 h 9643549"/>
              <a:gd name="connsiteX5" fmla="*/ 5226133 w 8706180"/>
              <a:gd name="connsiteY5" fmla="*/ 8351612 h 9643549"/>
              <a:gd name="connsiteX6" fmla="*/ 6016246 w 8706180"/>
              <a:gd name="connsiteY6" fmla="*/ 8129670 h 9643549"/>
              <a:gd name="connsiteX7" fmla="*/ 6912891 w 8706180"/>
              <a:gd name="connsiteY7" fmla="*/ 7668031 h 9643549"/>
              <a:gd name="connsiteX8" fmla="*/ 7285753 w 8706180"/>
              <a:gd name="connsiteY8" fmla="*/ 7508233 h 9643549"/>
              <a:gd name="connsiteX9" fmla="*/ 7889434 w 8706180"/>
              <a:gd name="connsiteY9" fmla="*/ 7304047 h 9643549"/>
              <a:gd name="connsiteX10" fmla="*/ 8484238 w 8706180"/>
              <a:gd name="connsiteY10" fmla="*/ 7162004 h 9643549"/>
              <a:gd name="connsiteX11" fmla="*/ 8706180 w 8706180"/>
              <a:gd name="connsiteY11" fmla="*/ 7073227 h 9643549"/>
              <a:gd name="connsiteX0" fmla="*/ 0 w 8706180"/>
              <a:gd name="connsiteY0" fmla="*/ 9856753 h 9856753"/>
              <a:gd name="connsiteX1" fmla="*/ 1165788 w 8706180"/>
              <a:gd name="connsiteY1" fmla="*/ 8684246 h 9856753"/>
              <a:gd name="connsiteX2" fmla="*/ 2058118 w 8706180"/>
              <a:gd name="connsiteY2" fmla="*/ 7879383 h 9856753"/>
              <a:gd name="connsiteX3" fmla="*/ 2919252 w 8706180"/>
              <a:gd name="connsiteY3" fmla="*/ 2152792 h 9856753"/>
              <a:gd name="connsiteX4" fmla="*/ 3574260 w 8706180"/>
              <a:gd name="connsiteY4" fmla="*/ 348095 h 9856753"/>
              <a:gd name="connsiteX5" fmla="*/ 5226133 w 8706180"/>
              <a:gd name="connsiteY5" fmla="*/ 8564816 h 9856753"/>
              <a:gd name="connsiteX6" fmla="*/ 6016246 w 8706180"/>
              <a:gd name="connsiteY6" fmla="*/ 8342874 h 9856753"/>
              <a:gd name="connsiteX7" fmla="*/ 6912891 w 8706180"/>
              <a:gd name="connsiteY7" fmla="*/ 7881235 h 9856753"/>
              <a:gd name="connsiteX8" fmla="*/ 7285753 w 8706180"/>
              <a:gd name="connsiteY8" fmla="*/ 7721437 h 9856753"/>
              <a:gd name="connsiteX9" fmla="*/ 7889434 w 8706180"/>
              <a:gd name="connsiteY9" fmla="*/ 7517251 h 9856753"/>
              <a:gd name="connsiteX10" fmla="*/ 8484238 w 8706180"/>
              <a:gd name="connsiteY10" fmla="*/ 7375208 h 9856753"/>
              <a:gd name="connsiteX11" fmla="*/ 8706180 w 8706180"/>
              <a:gd name="connsiteY11" fmla="*/ 7286431 h 9856753"/>
              <a:gd name="connsiteX0" fmla="*/ 0 w 8706180"/>
              <a:gd name="connsiteY0" fmla="*/ 9856753 h 9856753"/>
              <a:gd name="connsiteX1" fmla="*/ 1165788 w 8706180"/>
              <a:gd name="connsiteY1" fmla="*/ 8684246 h 9856753"/>
              <a:gd name="connsiteX2" fmla="*/ 2058118 w 8706180"/>
              <a:gd name="connsiteY2" fmla="*/ 7879383 h 9856753"/>
              <a:gd name="connsiteX3" fmla="*/ 2919252 w 8706180"/>
              <a:gd name="connsiteY3" fmla="*/ 2152792 h 9856753"/>
              <a:gd name="connsiteX4" fmla="*/ 3574260 w 8706180"/>
              <a:gd name="connsiteY4" fmla="*/ 348095 h 9856753"/>
              <a:gd name="connsiteX5" fmla="*/ 5226133 w 8706180"/>
              <a:gd name="connsiteY5" fmla="*/ 8564816 h 9856753"/>
              <a:gd name="connsiteX6" fmla="*/ 6016246 w 8706180"/>
              <a:gd name="connsiteY6" fmla="*/ 8342874 h 9856753"/>
              <a:gd name="connsiteX7" fmla="*/ 6912891 w 8706180"/>
              <a:gd name="connsiteY7" fmla="*/ 7881235 h 9856753"/>
              <a:gd name="connsiteX8" fmla="*/ 7285753 w 8706180"/>
              <a:gd name="connsiteY8" fmla="*/ 7721437 h 9856753"/>
              <a:gd name="connsiteX9" fmla="*/ 7889434 w 8706180"/>
              <a:gd name="connsiteY9" fmla="*/ 7517251 h 9856753"/>
              <a:gd name="connsiteX10" fmla="*/ 8484238 w 8706180"/>
              <a:gd name="connsiteY10" fmla="*/ 7375208 h 9856753"/>
              <a:gd name="connsiteX11" fmla="*/ 8706180 w 8706180"/>
              <a:gd name="connsiteY11" fmla="*/ 7286431 h 9856753"/>
              <a:gd name="connsiteX0" fmla="*/ 0 w 8706180"/>
              <a:gd name="connsiteY0" fmla="*/ 9510203 h 9510203"/>
              <a:gd name="connsiteX1" fmla="*/ 1165788 w 8706180"/>
              <a:gd name="connsiteY1" fmla="*/ 8337696 h 9510203"/>
              <a:gd name="connsiteX2" fmla="*/ 2058118 w 8706180"/>
              <a:gd name="connsiteY2" fmla="*/ 7532833 h 9510203"/>
              <a:gd name="connsiteX3" fmla="*/ 3574260 w 8706180"/>
              <a:gd name="connsiteY3" fmla="*/ 1545 h 9510203"/>
              <a:gd name="connsiteX4" fmla="*/ 5226133 w 8706180"/>
              <a:gd name="connsiteY4" fmla="*/ 8218266 h 9510203"/>
              <a:gd name="connsiteX5" fmla="*/ 6016246 w 8706180"/>
              <a:gd name="connsiteY5" fmla="*/ 7996324 h 9510203"/>
              <a:gd name="connsiteX6" fmla="*/ 6912891 w 8706180"/>
              <a:gd name="connsiteY6" fmla="*/ 7534685 h 9510203"/>
              <a:gd name="connsiteX7" fmla="*/ 7285753 w 8706180"/>
              <a:gd name="connsiteY7" fmla="*/ 7374887 h 9510203"/>
              <a:gd name="connsiteX8" fmla="*/ 7889434 w 8706180"/>
              <a:gd name="connsiteY8" fmla="*/ 7170701 h 9510203"/>
              <a:gd name="connsiteX9" fmla="*/ 8484238 w 8706180"/>
              <a:gd name="connsiteY9" fmla="*/ 7028658 h 9510203"/>
              <a:gd name="connsiteX10" fmla="*/ 8706180 w 8706180"/>
              <a:gd name="connsiteY10" fmla="*/ 6939881 h 9510203"/>
              <a:gd name="connsiteX0" fmla="*/ 0 w 8706180"/>
              <a:gd name="connsiteY0" fmla="*/ 9510203 h 9510203"/>
              <a:gd name="connsiteX1" fmla="*/ 1165788 w 8706180"/>
              <a:gd name="connsiteY1" fmla="*/ 8337696 h 9510203"/>
              <a:gd name="connsiteX2" fmla="*/ 2058118 w 8706180"/>
              <a:gd name="connsiteY2" fmla="*/ 7532833 h 9510203"/>
              <a:gd name="connsiteX3" fmla="*/ 3500642 w 8706180"/>
              <a:gd name="connsiteY3" fmla="*/ 1544 h 9510203"/>
              <a:gd name="connsiteX4" fmla="*/ 5226133 w 8706180"/>
              <a:gd name="connsiteY4" fmla="*/ 8218266 h 9510203"/>
              <a:gd name="connsiteX5" fmla="*/ 6016246 w 8706180"/>
              <a:gd name="connsiteY5" fmla="*/ 7996324 h 9510203"/>
              <a:gd name="connsiteX6" fmla="*/ 6912891 w 8706180"/>
              <a:gd name="connsiteY6" fmla="*/ 7534685 h 9510203"/>
              <a:gd name="connsiteX7" fmla="*/ 7285753 w 8706180"/>
              <a:gd name="connsiteY7" fmla="*/ 7374887 h 9510203"/>
              <a:gd name="connsiteX8" fmla="*/ 7889434 w 8706180"/>
              <a:gd name="connsiteY8" fmla="*/ 7170701 h 9510203"/>
              <a:gd name="connsiteX9" fmla="*/ 8484238 w 8706180"/>
              <a:gd name="connsiteY9" fmla="*/ 7028658 h 9510203"/>
              <a:gd name="connsiteX10" fmla="*/ 8706180 w 8706180"/>
              <a:gd name="connsiteY10" fmla="*/ 6939881 h 9510203"/>
              <a:gd name="connsiteX0" fmla="*/ 0 w 8706180"/>
              <a:gd name="connsiteY0" fmla="*/ 9511107 h 9511107"/>
              <a:gd name="connsiteX1" fmla="*/ 1165788 w 8706180"/>
              <a:gd name="connsiteY1" fmla="*/ 8338600 h 9511107"/>
              <a:gd name="connsiteX2" fmla="*/ 2058118 w 8706180"/>
              <a:gd name="connsiteY2" fmla="*/ 7533737 h 9511107"/>
              <a:gd name="connsiteX3" fmla="*/ 3500642 w 8706180"/>
              <a:gd name="connsiteY3" fmla="*/ 2448 h 9511107"/>
              <a:gd name="connsiteX4" fmla="*/ 4239674 w 8706180"/>
              <a:gd name="connsiteY4" fmla="*/ 8398568 h 9511107"/>
              <a:gd name="connsiteX5" fmla="*/ 6016246 w 8706180"/>
              <a:gd name="connsiteY5" fmla="*/ 7997228 h 9511107"/>
              <a:gd name="connsiteX6" fmla="*/ 6912891 w 8706180"/>
              <a:gd name="connsiteY6" fmla="*/ 7535589 h 9511107"/>
              <a:gd name="connsiteX7" fmla="*/ 7285753 w 8706180"/>
              <a:gd name="connsiteY7" fmla="*/ 7375791 h 9511107"/>
              <a:gd name="connsiteX8" fmla="*/ 7889434 w 8706180"/>
              <a:gd name="connsiteY8" fmla="*/ 7171605 h 9511107"/>
              <a:gd name="connsiteX9" fmla="*/ 8484238 w 8706180"/>
              <a:gd name="connsiteY9" fmla="*/ 7029562 h 9511107"/>
              <a:gd name="connsiteX10" fmla="*/ 8706180 w 8706180"/>
              <a:gd name="connsiteY10" fmla="*/ 6940785 h 9511107"/>
              <a:gd name="connsiteX0" fmla="*/ 0 w 8706180"/>
              <a:gd name="connsiteY0" fmla="*/ 9513480 h 9513480"/>
              <a:gd name="connsiteX1" fmla="*/ 1165788 w 8706180"/>
              <a:gd name="connsiteY1" fmla="*/ 8340973 h 9513480"/>
              <a:gd name="connsiteX2" fmla="*/ 2058118 w 8706180"/>
              <a:gd name="connsiteY2" fmla="*/ 7536110 h 9513480"/>
              <a:gd name="connsiteX3" fmla="*/ 3500642 w 8706180"/>
              <a:gd name="connsiteY3" fmla="*/ 4821 h 9513480"/>
              <a:gd name="connsiteX4" fmla="*/ 4386906 w 8706180"/>
              <a:gd name="connsiteY4" fmla="*/ 8759733 h 9513480"/>
              <a:gd name="connsiteX5" fmla="*/ 6016246 w 8706180"/>
              <a:gd name="connsiteY5" fmla="*/ 7999601 h 9513480"/>
              <a:gd name="connsiteX6" fmla="*/ 6912891 w 8706180"/>
              <a:gd name="connsiteY6" fmla="*/ 7537962 h 9513480"/>
              <a:gd name="connsiteX7" fmla="*/ 7285753 w 8706180"/>
              <a:gd name="connsiteY7" fmla="*/ 7378164 h 9513480"/>
              <a:gd name="connsiteX8" fmla="*/ 7889434 w 8706180"/>
              <a:gd name="connsiteY8" fmla="*/ 7173978 h 9513480"/>
              <a:gd name="connsiteX9" fmla="*/ 8484238 w 8706180"/>
              <a:gd name="connsiteY9" fmla="*/ 7031935 h 9513480"/>
              <a:gd name="connsiteX10" fmla="*/ 8706180 w 8706180"/>
              <a:gd name="connsiteY10" fmla="*/ 6943158 h 9513480"/>
              <a:gd name="connsiteX0" fmla="*/ 0 w 8706180"/>
              <a:gd name="connsiteY0" fmla="*/ 9770643 h 9770643"/>
              <a:gd name="connsiteX1" fmla="*/ 1165788 w 8706180"/>
              <a:gd name="connsiteY1" fmla="*/ 8598136 h 9770643"/>
              <a:gd name="connsiteX2" fmla="*/ 2058118 w 8706180"/>
              <a:gd name="connsiteY2" fmla="*/ 7793273 h 9770643"/>
              <a:gd name="connsiteX3" fmla="*/ 3500642 w 8706180"/>
              <a:gd name="connsiteY3" fmla="*/ 261984 h 9770643"/>
              <a:gd name="connsiteX4" fmla="*/ 4386906 w 8706180"/>
              <a:gd name="connsiteY4" fmla="*/ 9016896 h 9770643"/>
              <a:gd name="connsiteX5" fmla="*/ 5942628 w 8706180"/>
              <a:gd name="connsiteY5" fmla="*/ 4520 h 9770643"/>
              <a:gd name="connsiteX6" fmla="*/ 6912891 w 8706180"/>
              <a:gd name="connsiteY6" fmla="*/ 7795125 h 9770643"/>
              <a:gd name="connsiteX7" fmla="*/ 7285753 w 8706180"/>
              <a:gd name="connsiteY7" fmla="*/ 7635327 h 9770643"/>
              <a:gd name="connsiteX8" fmla="*/ 7889434 w 8706180"/>
              <a:gd name="connsiteY8" fmla="*/ 7431141 h 9770643"/>
              <a:gd name="connsiteX9" fmla="*/ 8484238 w 8706180"/>
              <a:gd name="connsiteY9" fmla="*/ 7289098 h 9770643"/>
              <a:gd name="connsiteX10" fmla="*/ 8706180 w 8706180"/>
              <a:gd name="connsiteY10" fmla="*/ 7200321 h 9770643"/>
              <a:gd name="connsiteX0" fmla="*/ 0 w 8706180"/>
              <a:gd name="connsiteY0" fmla="*/ 9770643 h 9770643"/>
              <a:gd name="connsiteX1" fmla="*/ 1165788 w 8706180"/>
              <a:gd name="connsiteY1" fmla="*/ 8598136 h 9770643"/>
              <a:gd name="connsiteX2" fmla="*/ 2058118 w 8706180"/>
              <a:gd name="connsiteY2" fmla="*/ 7793273 h 9770643"/>
              <a:gd name="connsiteX3" fmla="*/ 3500642 w 8706180"/>
              <a:gd name="connsiteY3" fmla="*/ 261984 h 9770643"/>
              <a:gd name="connsiteX4" fmla="*/ 4386906 w 8706180"/>
              <a:gd name="connsiteY4" fmla="*/ 9016896 h 9770643"/>
              <a:gd name="connsiteX5" fmla="*/ 5942628 w 8706180"/>
              <a:gd name="connsiteY5" fmla="*/ 4520 h 9770643"/>
              <a:gd name="connsiteX6" fmla="*/ 6912891 w 8706180"/>
              <a:gd name="connsiteY6" fmla="*/ 7795125 h 9770643"/>
              <a:gd name="connsiteX7" fmla="*/ 7889434 w 8706180"/>
              <a:gd name="connsiteY7" fmla="*/ 7431141 h 9770643"/>
              <a:gd name="connsiteX8" fmla="*/ 8484238 w 8706180"/>
              <a:gd name="connsiteY8" fmla="*/ 7289098 h 9770643"/>
              <a:gd name="connsiteX9" fmla="*/ 8706180 w 8706180"/>
              <a:gd name="connsiteY9" fmla="*/ 7200321 h 9770643"/>
              <a:gd name="connsiteX0" fmla="*/ 0 w 8706180"/>
              <a:gd name="connsiteY0" fmla="*/ 9769362 h 9769362"/>
              <a:gd name="connsiteX1" fmla="*/ 1165788 w 8706180"/>
              <a:gd name="connsiteY1" fmla="*/ 8596855 h 9769362"/>
              <a:gd name="connsiteX2" fmla="*/ 2058118 w 8706180"/>
              <a:gd name="connsiteY2" fmla="*/ 7791992 h 9769362"/>
              <a:gd name="connsiteX3" fmla="*/ 3500642 w 8706180"/>
              <a:gd name="connsiteY3" fmla="*/ 260703 h 9769362"/>
              <a:gd name="connsiteX4" fmla="*/ 4386906 w 8706180"/>
              <a:gd name="connsiteY4" fmla="*/ 9015615 h 9769362"/>
              <a:gd name="connsiteX5" fmla="*/ 5942628 w 8706180"/>
              <a:gd name="connsiteY5" fmla="*/ 3239 h 9769362"/>
              <a:gd name="connsiteX6" fmla="*/ 7236804 w 8706180"/>
              <a:gd name="connsiteY6" fmla="*/ 7973215 h 9769362"/>
              <a:gd name="connsiteX7" fmla="*/ 7889434 w 8706180"/>
              <a:gd name="connsiteY7" fmla="*/ 7429860 h 9769362"/>
              <a:gd name="connsiteX8" fmla="*/ 8484238 w 8706180"/>
              <a:gd name="connsiteY8" fmla="*/ 7287817 h 9769362"/>
              <a:gd name="connsiteX9" fmla="*/ 8706180 w 8706180"/>
              <a:gd name="connsiteY9" fmla="*/ 7199040 h 9769362"/>
              <a:gd name="connsiteX0" fmla="*/ 0 w 8706180"/>
              <a:gd name="connsiteY0" fmla="*/ 10772248 h 10772248"/>
              <a:gd name="connsiteX1" fmla="*/ 1165788 w 8706180"/>
              <a:gd name="connsiteY1" fmla="*/ 9599741 h 10772248"/>
              <a:gd name="connsiteX2" fmla="*/ 2058118 w 8706180"/>
              <a:gd name="connsiteY2" fmla="*/ 8794878 h 10772248"/>
              <a:gd name="connsiteX3" fmla="*/ 3500642 w 8706180"/>
              <a:gd name="connsiteY3" fmla="*/ 1263589 h 10772248"/>
              <a:gd name="connsiteX4" fmla="*/ 4386906 w 8706180"/>
              <a:gd name="connsiteY4" fmla="*/ 10018501 h 10772248"/>
              <a:gd name="connsiteX5" fmla="*/ 5942628 w 8706180"/>
              <a:gd name="connsiteY5" fmla="*/ 1006125 h 10772248"/>
              <a:gd name="connsiteX6" fmla="*/ 7236804 w 8706180"/>
              <a:gd name="connsiteY6" fmla="*/ 8976101 h 10772248"/>
              <a:gd name="connsiteX7" fmla="*/ 8375300 w 8706180"/>
              <a:gd name="connsiteY7" fmla="*/ 1130 h 10772248"/>
              <a:gd name="connsiteX8" fmla="*/ 8484238 w 8706180"/>
              <a:gd name="connsiteY8" fmla="*/ 8290703 h 10772248"/>
              <a:gd name="connsiteX9" fmla="*/ 8706180 w 8706180"/>
              <a:gd name="connsiteY9" fmla="*/ 8201926 h 10772248"/>
              <a:gd name="connsiteX0" fmla="*/ 0 w 8706180"/>
              <a:gd name="connsiteY0" fmla="*/ 10772964 h 10772964"/>
              <a:gd name="connsiteX1" fmla="*/ 1165788 w 8706180"/>
              <a:gd name="connsiteY1" fmla="*/ 9600457 h 10772964"/>
              <a:gd name="connsiteX2" fmla="*/ 2058118 w 8706180"/>
              <a:gd name="connsiteY2" fmla="*/ 8795594 h 10772964"/>
              <a:gd name="connsiteX3" fmla="*/ 3500642 w 8706180"/>
              <a:gd name="connsiteY3" fmla="*/ 1264305 h 10772964"/>
              <a:gd name="connsiteX4" fmla="*/ 4386906 w 8706180"/>
              <a:gd name="connsiteY4" fmla="*/ 10019217 h 10772964"/>
              <a:gd name="connsiteX5" fmla="*/ 5942628 w 8706180"/>
              <a:gd name="connsiteY5" fmla="*/ 1006841 h 10772964"/>
              <a:gd name="connsiteX6" fmla="*/ 7236804 w 8706180"/>
              <a:gd name="connsiteY6" fmla="*/ 8976817 h 10772964"/>
              <a:gd name="connsiteX7" fmla="*/ 8375300 w 8706180"/>
              <a:gd name="connsiteY7" fmla="*/ 1846 h 10772964"/>
              <a:gd name="connsiteX8" fmla="*/ 8706180 w 8706180"/>
              <a:gd name="connsiteY8" fmla="*/ 8202642 h 10772964"/>
              <a:gd name="connsiteX0" fmla="*/ 0 w 8706180"/>
              <a:gd name="connsiteY0" fmla="*/ 10866081 h 10866081"/>
              <a:gd name="connsiteX1" fmla="*/ 1165788 w 8706180"/>
              <a:gd name="connsiteY1" fmla="*/ 9693574 h 10866081"/>
              <a:gd name="connsiteX2" fmla="*/ 2058118 w 8706180"/>
              <a:gd name="connsiteY2" fmla="*/ 8888711 h 10866081"/>
              <a:gd name="connsiteX3" fmla="*/ 3500642 w 8706180"/>
              <a:gd name="connsiteY3" fmla="*/ 1357422 h 10866081"/>
              <a:gd name="connsiteX4" fmla="*/ 4386906 w 8706180"/>
              <a:gd name="connsiteY4" fmla="*/ 10112334 h 10866081"/>
              <a:gd name="connsiteX5" fmla="*/ 5942628 w 8706180"/>
              <a:gd name="connsiteY5" fmla="*/ 1099958 h 10866081"/>
              <a:gd name="connsiteX6" fmla="*/ 7236804 w 8706180"/>
              <a:gd name="connsiteY6" fmla="*/ 9069934 h 10866081"/>
              <a:gd name="connsiteX7" fmla="*/ 8375300 w 8706180"/>
              <a:gd name="connsiteY7" fmla="*/ 94963 h 10866081"/>
              <a:gd name="connsiteX8" fmla="*/ 8706180 w 8706180"/>
              <a:gd name="connsiteY8" fmla="*/ 4707847 h 10866081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500642 w 8706180"/>
              <a:gd name="connsiteY3" fmla="*/ 2061220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662012"/>
              <a:gd name="connsiteY0" fmla="*/ 11800410 h 11800410"/>
              <a:gd name="connsiteX1" fmla="*/ 1165788 w 8662012"/>
              <a:gd name="connsiteY1" fmla="*/ 10627903 h 11800410"/>
              <a:gd name="connsiteX2" fmla="*/ 2058118 w 8662012"/>
              <a:gd name="connsiteY2" fmla="*/ 9823040 h 11800410"/>
              <a:gd name="connsiteX3" fmla="*/ 3382856 w 8662012"/>
              <a:gd name="connsiteY3" fmla="*/ 2471129 h 11800410"/>
              <a:gd name="connsiteX4" fmla="*/ 4386906 w 8662012"/>
              <a:gd name="connsiteY4" fmla="*/ 11046663 h 11800410"/>
              <a:gd name="connsiteX5" fmla="*/ 5942628 w 8662012"/>
              <a:gd name="connsiteY5" fmla="*/ 2034287 h 11800410"/>
              <a:gd name="connsiteX6" fmla="*/ 7236804 w 8662012"/>
              <a:gd name="connsiteY6" fmla="*/ 10004263 h 11800410"/>
              <a:gd name="connsiteX7" fmla="*/ 8316407 w 8662012"/>
              <a:gd name="connsiteY7" fmla="*/ 311706 h 11800410"/>
              <a:gd name="connsiteX8" fmla="*/ 8662012 w 8662012"/>
              <a:gd name="connsiteY8" fmla="*/ 3130629 h 11800410"/>
              <a:gd name="connsiteX0" fmla="*/ 0 w 8662012"/>
              <a:gd name="connsiteY0" fmla="*/ 11785418 h 11785418"/>
              <a:gd name="connsiteX1" fmla="*/ 1165788 w 8662012"/>
              <a:gd name="connsiteY1" fmla="*/ 10612911 h 11785418"/>
              <a:gd name="connsiteX2" fmla="*/ 2058118 w 8662012"/>
              <a:gd name="connsiteY2" fmla="*/ 9808048 h 11785418"/>
              <a:gd name="connsiteX3" fmla="*/ 3382856 w 8662012"/>
              <a:gd name="connsiteY3" fmla="*/ 2456137 h 11785418"/>
              <a:gd name="connsiteX4" fmla="*/ 4386906 w 8662012"/>
              <a:gd name="connsiteY4" fmla="*/ 11031671 h 11785418"/>
              <a:gd name="connsiteX5" fmla="*/ 5942628 w 8662012"/>
              <a:gd name="connsiteY5" fmla="*/ 2019295 h 11785418"/>
              <a:gd name="connsiteX6" fmla="*/ 7236804 w 8662012"/>
              <a:gd name="connsiteY6" fmla="*/ 9989271 h 11785418"/>
              <a:gd name="connsiteX7" fmla="*/ 8316407 w 8662012"/>
              <a:gd name="connsiteY7" fmla="*/ 296714 h 11785418"/>
              <a:gd name="connsiteX8" fmla="*/ 8662012 w 8662012"/>
              <a:gd name="connsiteY8" fmla="*/ 3115637 h 11785418"/>
              <a:gd name="connsiteX0" fmla="*/ 0 w 8662012"/>
              <a:gd name="connsiteY0" fmla="*/ 11515297 h 11515297"/>
              <a:gd name="connsiteX1" fmla="*/ 1165788 w 8662012"/>
              <a:gd name="connsiteY1" fmla="*/ 10342790 h 11515297"/>
              <a:gd name="connsiteX2" fmla="*/ 2058118 w 8662012"/>
              <a:gd name="connsiteY2" fmla="*/ 9537927 h 11515297"/>
              <a:gd name="connsiteX3" fmla="*/ 3382856 w 8662012"/>
              <a:gd name="connsiteY3" fmla="*/ 2186016 h 11515297"/>
              <a:gd name="connsiteX4" fmla="*/ 4386906 w 8662012"/>
              <a:gd name="connsiteY4" fmla="*/ 10761550 h 11515297"/>
              <a:gd name="connsiteX5" fmla="*/ 5942628 w 8662012"/>
              <a:gd name="connsiteY5" fmla="*/ 1749174 h 11515297"/>
              <a:gd name="connsiteX6" fmla="*/ 7236804 w 8662012"/>
              <a:gd name="connsiteY6" fmla="*/ 9719150 h 11515297"/>
              <a:gd name="connsiteX7" fmla="*/ 8316407 w 8662012"/>
              <a:gd name="connsiteY7" fmla="*/ 26593 h 11515297"/>
              <a:gd name="connsiteX8" fmla="*/ 8662012 w 8662012"/>
              <a:gd name="connsiteY8" fmla="*/ 2845516 h 11515297"/>
              <a:gd name="connsiteX0" fmla="*/ 0 w 8662012"/>
              <a:gd name="connsiteY0" fmla="*/ 11515297 h 11515297"/>
              <a:gd name="connsiteX1" fmla="*/ 2058118 w 8662012"/>
              <a:gd name="connsiteY1" fmla="*/ 9537927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173147 w 8662012"/>
              <a:gd name="connsiteY2" fmla="*/ 1717646 h 11515297"/>
              <a:gd name="connsiteX3" fmla="*/ 3382856 w 8662012"/>
              <a:gd name="connsiteY3" fmla="*/ 2186016 h 11515297"/>
              <a:gd name="connsiteX4" fmla="*/ 4386906 w 8662012"/>
              <a:gd name="connsiteY4" fmla="*/ 10761550 h 11515297"/>
              <a:gd name="connsiteX5" fmla="*/ 5942628 w 8662012"/>
              <a:gd name="connsiteY5" fmla="*/ 1749174 h 11515297"/>
              <a:gd name="connsiteX6" fmla="*/ 7236804 w 8662012"/>
              <a:gd name="connsiteY6" fmla="*/ 9719150 h 11515297"/>
              <a:gd name="connsiteX7" fmla="*/ 8316407 w 8662012"/>
              <a:gd name="connsiteY7" fmla="*/ 26593 h 11515297"/>
              <a:gd name="connsiteX8" fmla="*/ 8662012 w 8662012"/>
              <a:gd name="connsiteY8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47119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47119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910929 h 11910929"/>
              <a:gd name="connsiteX1" fmla="*/ 1969779 w 8662012"/>
              <a:gd name="connsiteY1" fmla="*/ 9754182 h 11910929"/>
              <a:gd name="connsiteX2" fmla="*/ 3471196 w 8662012"/>
              <a:gd name="connsiteY2" fmla="*/ 2581648 h 11910929"/>
              <a:gd name="connsiteX3" fmla="*/ 4386906 w 8662012"/>
              <a:gd name="connsiteY3" fmla="*/ 11157182 h 11910929"/>
              <a:gd name="connsiteX4" fmla="*/ 5942628 w 8662012"/>
              <a:gd name="connsiteY4" fmla="*/ 2144806 h 11910929"/>
              <a:gd name="connsiteX5" fmla="*/ 7236804 w 8662012"/>
              <a:gd name="connsiteY5" fmla="*/ 10114782 h 11910929"/>
              <a:gd name="connsiteX6" fmla="*/ 8316407 w 8662012"/>
              <a:gd name="connsiteY6" fmla="*/ 422225 h 11910929"/>
              <a:gd name="connsiteX7" fmla="*/ 8662012 w 8662012"/>
              <a:gd name="connsiteY7" fmla="*/ 2523563 h 11910929"/>
              <a:gd name="connsiteX0" fmla="*/ 0 w 8662012"/>
              <a:gd name="connsiteY0" fmla="*/ 11568522 h 11568522"/>
              <a:gd name="connsiteX1" fmla="*/ 1969779 w 8662012"/>
              <a:gd name="connsiteY1" fmla="*/ 9411775 h 11568522"/>
              <a:gd name="connsiteX2" fmla="*/ 3471196 w 8662012"/>
              <a:gd name="connsiteY2" fmla="*/ 2239241 h 11568522"/>
              <a:gd name="connsiteX3" fmla="*/ 4386906 w 8662012"/>
              <a:gd name="connsiteY3" fmla="*/ 10814775 h 11568522"/>
              <a:gd name="connsiteX4" fmla="*/ 5942628 w 8662012"/>
              <a:gd name="connsiteY4" fmla="*/ 1802399 h 11568522"/>
              <a:gd name="connsiteX5" fmla="*/ 7236804 w 8662012"/>
              <a:gd name="connsiteY5" fmla="*/ 9772375 h 11568522"/>
              <a:gd name="connsiteX6" fmla="*/ 8316407 w 8662012"/>
              <a:gd name="connsiteY6" fmla="*/ 79818 h 11568522"/>
              <a:gd name="connsiteX7" fmla="*/ 8662012 w 8662012"/>
              <a:gd name="connsiteY7" fmla="*/ 2181156 h 11568522"/>
              <a:gd name="connsiteX0" fmla="*/ 0 w 8662012"/>
              <a:gd name="connsiteY0" fmla="*/ 11568522 h 11568522"/>
              <a:gd name="connsiteX1" fmla="*/ 1969779 w 8662012"/>
              <a:gd name="connsiteY1" fmla="*/ 9411775 h 11568522"/>
              <a:gd name="connsiteX2" fmla="*/ 3471196 w 8662012"/>
              <a:gd name="connsiteY2" fmla="*/ 2239241 h 11568522"/>
              <a:gd name="connsiteX3" fmla="*/ 4386906 w 8662012"/>
              <a:gd name="connsiteY3" fmla="*/ 10814775 h 11568522"/>
              <a:gd name="connsiteX4" fmla="*/ 5942628 w 8662012"/>
              <a:gd name="connsiteY4" fmla="*/ 1802399 h 11568522"/>
              <a:gd name="connsiteX5" fmla="*/ 7236804 w 8662012"/>
              <a:gd name="connsiteY5" fmla="*/ 9772375 h 11568522"/>
              <a:gd name="connsiteX6" fmla="*/ 8316407 w 8662012"/>
              <a:gd name="connsiteY6" fmla="*/ 79818 h 11568522"/>
              <a:gd name="connsiteX7" fmla="*/ 8662012 w 8662012"/>
              <a:gd name="connsiteY7" fmla="*/ 2181156 h 11568522"/>
              <a:gd name="connsiteX0" fmla="*/ 0 w 8662012"/>
              <a:gd name="connsiteY0" fmla="*/ 9768872 h 9768872"/>
              <a:gd name="connsiteX1" fmla="*/ 1969779 w 8662012"/>
              <a:gd name="connsiteY1" fmla="*/ 7612125 h 9768872"/>
              <a:gd name="connsiteX2" fmla="*/ 3471196 w 8662012"/>
              <a:gd name="connsiteY2" fmla="*/ 439591 h 9768872"/>
              <a:gd name="connsiteX3" fmla="*/ 4386906 w 8662012"/>
              <a:gd name="connsiteY3" fmla="*/ 9015125 h 9768872"/>
              <a:gd name="connsiteX4" fmla="*/ 5942628 w 8662012"/>
              <a:gd name="connsiteY4" fmla="*/ 2749 h 9768872"/>
              <a:gd name="connsiteX5" fmla="*/ 7236804 w 8662012"/>
              <a:gd name="connsiteY5" fmla="*/ 7972725 h 9768872"/>
              <a:gd name="connsiteX6" fmla="*/ 8662012 w 8662012"/>
              <a:gd name="connsiteY6" fmla="*/ 381506 h 9768872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42628 w 8662012"/>
              <a:gd name="connsiteY4" fmla="*/ 817217 h 10583340"/>
              <a:gd name="connsiteX5" fmla="*/ 7236804 w 8662012"/>
              <a:gd name="connsiteY5" fmla="*/ 8787193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42628 w 8662012"/>
              <a:gd name="connsiteY4" fmla="*/ 817217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274885 w 8662012"/>
              <a:gd name="connsiteY2" fmla="*/ 7951518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1540120 h 11540120"/>
              <a:gd name="connsiteX1" fmla="*/ 2440923 w 8662012"/>
              <a:gd name="connsiteY1" fmla="*/ 9383372 h 11540120"/>
              <a:gd name="connsiteX2" fmla="*/ 3274885 w 8662012"/>
              <a:gd name="connsiteY2" fmla="*/ 7951518 h 11540120"/>
              <a:gd name="connsiteX3" fmla="*/ 4524324 w 8662012"/>
              <a:gd name="connsiteY3" fmla="*/ 6241669 h 11540120"/>
              <a:gd name="connsiteX4" fmla="*/ 5962260 w 8662012"/>
              <a:gd name="connsiteY4" fmla="*/ 2491583 h 11540120"/>
              <a:gd name="connsiteX5" fmla="*/ 7511638 w 8662012"/>
              <a:gd name="connsiteY5" fmla="*/ 3524905 h 11540120"/>
              <a:gd name="connsiteX6" fmla="*/ 8662012 w 8662012"/>
              <a:gd name="connsiteY6" fmla="*/ 0 h 11540120"/>
              <a:gd name="connsiteX0" fmla="*/ 0 w 8720905"/>
              <a:gd name="connsiteY0" fmla="*/ 9028573 h 9401190"/>
              <a:gd name="connsiteX1" fmla="*/ 2499816 w 8720905"/>
              <a:gd name="connsiteY1" fmla="*/ 9383372 h 9401190"/>
              <a:gd name="connsiteX2" fmla="*/ 3333778 w 8720905"/>
              <a:gd name="connsiteY2" fmla="*/ 7951518 h 9401190"/>
              <a:gd name="connsiteX3" fmla="*/ 4583217 w 8720905"/>
              <a:gd name="connsiteY3" fmla="*/ 6241669 h 9401190"/>
              <a:gd name="connsiteX4" fmla="*/ 6021153 w 8720905"/>
              <a:gd name="connsiteY4" fmla="*/ 2491583 h 9401190"/>
              <a:gd name="connsiteX5" fmla="*/ 7570531 w 8720905"/>
              <a:gd name="connsiteY5" fmla="*/ 3524905 h 9401190"/>
              <a:gd name="connsiteX6" fmla="*/ 8720905 w 8720905"/>
              <a:gd name="connsiteY6" fmla="*/ 0 h 9401190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021153 w 8720905"/>
              <a:gd name="connsiteY4" fmla="*/ 2491583 h 9028573"/>
              <a:gd name="connsiteX5" fmla="*/ 7570531 w 8720905"/>
              <a:gd name="connsiteY5" fmla="*/ 3524905 h 9028573"/>
              <a:gd name="connsiteX6" fmla="*/ 8720905 w 8720905"/>
              <a:gd name="connsiteY6" fmla="*/ 0 h 9028573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109492 w 8720905"/>
              <a:gd name="connsiteY4" fmla="*/ 4285545 h 9028573"/>
              <a:gd name="connsiteX5" fmla="*/ 7570531 w 8720905"/>
              <a:gd name="connsiteY5" fmla="*/ 3524905 h 9028573"/>
              <a:gd name="connsiteX6" fmla="*/ 8720905 w 8720905"/>
              <a:gd name="connsiteY6" fmla="*/ 0 h 9028573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109492 w 8720905"/>
              <a:gd name="connsiteY4" fmla="*/ 4285545 h 9028573"/>
              <a:gd name="connsiteX5" fmla="*/ 7570531 w 8720905"/>
              <a:gd name="connsiteY5" fmla="*/ 3883697 h 9028573"/>
              <a:gd name="connsiteX6" fmla="*/ 8720905 w 8720905"/>
              <a:gd name="connsiteY6" fmla="*/ 0 h 9028573"/>
              <a:gd name="connsiteX0" fmla="*/ 0 w 8779798"/>
              <a:gd name="connsiteY0" fmla="*/ 6875819 h 6875819"/>
              <a:gd name="connsiteX1" fmla="*/ 2352583 w 8779798"/>
              <a:gd name="connsiteY1" fmla="*/ 5795449 h 6875819"/>
              <a:gd name="connsiteX2" fmla="*/ 3333778 w 8779798"/>
              <a:gd name="connsiteY2" fmla="*/ 5798764 h 6875819"/>
              <a:gd name="connsiteX3" fmla="*/ 4583217 w 8779798"/>
              <a:gd name="connsiteY3" fmla="*/ 4088915 h 6875819"/>
              <a:gd name="connsiteX4" fmla="*/ 6109492 w 8779798"/>
              <a:gd name="connsiteY4" fmla="*/ 2132791 h 6875819"/>
              <a:gd name="connsiteX5" fmla="*/ 7570531 w 8779798"/>
              <a:gd name="connsiteY5" fmla="*/ 1730943 h 6875819"/>
              <a:gd name="connsiteX6" fmla="*/ 8779798 w 8779798"/>
              <a:gd name="connsiteY6" fmla="*/ 0 h 6875819"/>
              <a:gd name="connsiteX0" fmla="*/ 0 w 8735627"/>
              <a:gd name="connsiteY0" fmla="*/ 4543649 h 5983452"/>
              <a:gd name="connsiteX1" fmla="*/ 2308412 w 8735627"/>
              <a:gd name="connsiteY1" fmla="*/ 5795449 h 5983452"/>
              <a:gd name="connsiteX2" fmla="*/ 3289607 w 8735627"/>
              <a:gd name="connsiteY2" fmla="*/ 5798764 h 5983452"/>
              <a:gd name="connsiteX3" fmla="*/ 4539046 w 8735627"/>
              <a:gd name="connsiteY3" fmla="*/ 4088915 h 5983452"/>
              <a:gd name="connsiteX4" fmla="*/ 6065321 w 8735627"/>
              <a:gd name="connsiteY4" fmla="*/ 2132791 h 5983452"/>
              <a:gd name="connsiteX5" fmla="*/ 7526360 w 8735627"/>
              <a:gd name="connsiteY5" fmla="*/ 1730943 h 5983452"/>
              <a:gd name="connsiteX6" fmla="*/ 8735627 w 8735627"/>
              <a:gd name="connsiteY6" fmla="*/ 0 h 5983452"/>
              <a:gd name="connsiteX0" fmla="*/ 0 w 8735627"/>
              <a:gd name="connsiteY0" fmla="*/ 4543649 h 5806636"/>
              <a:gd name="connsiteX1" fmla="*/ 2264241 w 8735627"/>
              <a:gd name="connsiteY1" fmla="*/ 4719071 h 5806636"/>
              <a:gd name="connsiteX2" fmla="*/ 3289607 w 8735627"/>
              <a:gd name="connsiteY2" fmla="*/ 5798764 h 5806636"/>
              <a:gd name="connsiteX3" fmla="*/ 4539046 w 8735627"/>
              <a:gd name="connsiteY3" fmla="*/ 4088915 h 5806636"/>
              <a:gd name="connsiteX4" fmla="*/ 6065321 w 8735627"/>
              <a:gd name="connsiteY4" fmla="*/ 2132791 h 5806636"/>
              <a:gd name="connsiteX5" fmla="*/ 7526360 w 8735627"/>
              <a:gd name="connsiteY5" fmla="*/ 1730943 h 5806636"/>
              <a:gd name="connsiteX6" fmla="*/ 8735627 w 8735627"/>
              <a:gd name="connsiteY6" fmla="*/ 0 h 5806636"/>
              <a:gd name="connsiteX0" fmla="*/ 0 w 8735627"/>
              <a:gd name="connsiteY0" fmla="*/ 4543649 h 4775348"/>
              <a:gd name="connsiteX1" fmla="*/ 2264241 w 8735627"/>
              <a:gd name="connsiteY1" fmla="*/ 4719071 h 4775348"/>
              <a:gd name="connsiteX2" fmla="*/ 3274882 w 8735627"/>
              <a:gd name="connsiteY2" fmla="*/ 4722386 h 4775348"/>
              <a:gd name="connsiteX3" fmla="*/ 4539046 w 8735627"/>
              <a:gd name="connsiteY3" fmla="*/ 4088915 h 4775348"/>
              <a:gd name="connsiteX4" fmla="*/ 6065321 w 8735627"/>
              <a:gd name="connsiteY4" fmla="*/ 2132791 h 4775348"/>
              <a:gd name="connsiteX5" fmla="*/ 7526360 w 8735627"/>
              <a:gd name="connsiteY5" fmla="*/ 1730943 h 4775348"/>
              <a:gd name="connsiteX6" fmla="*/ 8735627 w 8735627"/>
              <a:gd name="connsiteY6" fmla="*/ 0 h 4775348"/>
              <a:gd name="connsiteX0" fmla="*/ 0 w 8735627"/>
              <a:gd name="connsiteY0" fmla="*/ 4543649 h 4775348"/>
              <a:gd name="connsiteX1" fmla="*/ 2264241 w 8735627"/>
              <a:gd name="connsiteY1" fmla="*/ 4719071 h 4775348"/>
              <a:gd name="connsiteX2" fmla="*/ 3274882 w 8735627"/>
              <a:gd name="connsiteY2" fmla="*/ 4722386 h 4775348"/>
              <a:gd name="connsiteX3" fmla="*/ 4539046 w 8735627"/>
              <a:gd name="connsiteY3" fmla="*/ 4088915 h 4775348"/>
              <a:gd name="connsiteX4" fmla="*/ 6094767 w 8735627"/>
              <a:gd name="connsiteY4" fmla="*/ 3029752 h 4775348"/>
              <a:gd name="connsiteX5" fmla="*/ 7526360 w 8735627"/>
              <a:gd name="connsiteY5" fmla="*/ 1730943 h 4775348"/>
              <a:gd name="connsiteX6" fmla="*/ 8735627 w 8735627"/>
              <a:gd name="connsiteY6" fmla="*/ 0 h 4775348"/>
              <a:gd name="connsiteX0" fmla="*/ 0 w 8735627"/>
              <a:gd name="connsiteY0" fmla="*/ 4543649 h 4775348"/>
              <a:gd name="connsiteX1" fmla="*/ 2264241 w 8735627"/>
              <a:gd name="connsiteY1" fmla="*/ 4719071 h 4775348"/>
              <a:gd name="connsiteX2" fmla="*/ 3274882 w 8735627"/>
              <a:gd name="connsiteY2" fmla="*/ 4722386 h 4775348"/>
              <a:gd name="connsiteX3" fmla="*/ 4539046 w 8735627"/>
              <a:gd name="connsiteY3" fmla="*/ 4088915 h 4775348"/>
              <a:gd name="connsiteX4" fmla="*/ 6094767 w 8735627"/>
              <a:gd name="connsiteY4" fmla="*/ 3029752 h 4775348"/>
              <a:gd name="connsiteX5" fmla="*/ 7526360 w 8735627"/>
              <a:gd name="connsiteY5" fmla="*/ 2269112 h 4775348"/>
              <a:gd name="connsiteX6" fmla="*/ 8735627 w 8735627"/>
              <a:gd name="connsiteY6" fmla="*/ 0 h 4775348"/>
              <a:gd name="connsiteX0" fmla="*/ 0 w 8706180"/>
              <a:gd name="connsiteY0" fmla="*/ 3108479 h 3340178"/>
              <a:gd name="connsiteX1" fmla="*/ 2264241 w 8706180"/>
              <a:gd name="connsiteY1" fmla="*/ 3283901 h 3340178"/>
              <a:gd name="connsiteX2" fmla="*/ 3274882 w 8706180"/>
              <a:gd name="connsiteY2" fmla="*/ 3287216 h 3340178"/>
              <a:gd name="connsiteX3" fmla="*/ 4539046 w 8706180"/>
              <a:gd name="connsiteY3" fmla="*/ 2653745 h 3340178"/>
              <a:gd name="connsiteX4" fmla="*/ 6094767 w 8706180"/>
              <a:gd name="connsiteY4" fmla="*/ 1594582 h 3340178"/>
              <a:gd name="connsiteX5" fmla="*/ 7526360 w 8706180"/>
              <a:gd name="connsiteY5" fmla="*/ 833942 h 3340178"/>
              <a:gd name="connsiteX6" fmla="*/ 8706180 w 8706180"/>
              <a:gd name="connsiteY6" fmla="*/ 0 h 3340178"/>
              <a:gd name="connsiteX0" fmla="*/ 0 w 8706180"/>
              <a:gd name="connsiteY0" fmla="*/ 3108479 h 3340178"/>
              <a:gd name="connsiteX1" fmla="*/ 2264241 w 8706180"/>
              <a:gd name="connsiteY1" fmla="*/ 3283901 h 3340178"/>
              <a:gd name="connsiteX2" fmla="*/ 3274882 w 8706180"/>
              <a:gd name="connsiteY2" fmla="*/ 3287216 h 3340178"/>
              <a:gd name="connsiteX3" fmla="*/ 4539046 w 8706180"/>
              <a:gd name="connsiteY3" fmla="*/ 2653745 h 3340178"/>
              <a:gd name="connsiteX4" fmla="*/ 6094767 w 8706180"/>
              <a:gd name="connsiteY4" fmla="*/ 1594582 h 3340178"/>
              <a:gd name="connsiteX5" fmla="*/ 7526360 w 8706180"/>
              <a:gd name="connsiteY5" fmla="*/ 833942 h 3340178"/>
              <a:gd name="connsiteX6" fmla="*/ 8706180 w 8706180"/>
              <a:gd name="connsiteY6" fmla="*/ 0 h 3340178"/>
              <a:gd name="connsiteX0" fmla="*/ 0 w 8662009"/>
              <a:gd name="connsiteY0" fmla="*/ 955725 h 3483469"/>
              <a:gd name="connsiteX1" fmla="*/ 2220070 w 8662009"/>
              <a:gd name="connsiteY1" fmla="*/ 3283901 h 3483469"/>
              <a:gd name="connsiteX2" fmla="*/ 3230711 w 8662009"/>
              <a:gd name="connsiteY2" fmla="*/ 3287216 h 3483469"/>
              <a:gd name="connsiteX3" fmla="*/ 4494875 w 8662009"/>
              <a:gd name="connsiteY3" fmla="*/ 2653745 h 3483469"/>
              <a:gd name="connsiteX4" fmla="*/ 6050596 w 8662009"/>
              <a:gd name="connsiteY4" fmla="*/ 1594582 h 3483469"/>
              <a:gd name="connsiteX5" fmla="*/ 7482189 w 8662009"/>
              <a:gd name="connsiteY5" fmla="*/ 833942 h 3483469"/>
              <a:gd name="connsiteX6" fmla="*/ 8662009 w 8662009"/>
              <a:gd name="connsiteY6" fmla="*/ 0 h 3483469"/>
              <a:gd name="connsiteX0" fmla="*/ 0 w 8662009"/>
              <a:gd name="connsiteY0" fmla="*/ 955725 h 3483469"/>
              <a:gd name="connsiteX1" fmla="*/ 2220070 w 8662009"/>
              <a:gd name="connsiteY1" fmla="*/ 3283901 h 3483469"/>
              <a:gd name="connsiteX2" fmla="*/ 3230711 w 8662009"/>
              <a:gd name="connsiteY2" fmla="*/ 3287216 h 3483469"/>
              <a:gd name="connsiteX3" fmla="*/ 4494875 w 8662009"/>
              <a:gd name="connsiteY3" fmla="*/ 2653745 h 3483469"/>
              <a:gd name="connsiteX4" fmla="*/ 6050596 w 8662009"/>
              <a:gd name="connsiteY4" fmla="*/ 1594582 h 3483469"/>
              <a:gd name="connsiteX5" fmla="*/ 7482189 w 8662009"/>
              <a:gd name="connsiteY5" fmla="*/ 833942 h 3483469"/>
              <a:gd name="connsiteX6" fmla="*/ 8662009 w 8662009"/>
              <a:gd name="connsiteY6" fmla="*/ 0 h 3483469"/>
              <a:gd name="connsiteX0" fmla="*/ 0 w 8662009"/>
              <a:gd name="connsiteY0" fmla="*/ 955725 h 3358297"/>
              <a:gd name="connsiteX1" fmla="*/ 3230711 w 8662009"/>
              <a:gd name="connsiteY1" fmla="*/ 3287216 h 3358297"/>
              <a:gd name="connsiteX2" fmla="*/ 4494875 w 8662009"/>
              <a:gd name="connsiteY2" fmla="*/ 2653745 h 3358297"/>
              <a:gd name="connsiteX3" fmla="*/ 6050596 w 8662009"/>
              <a:gd name="connsiteY3" fmla="*/ 1594582 h 3358297"/>
              <a:gd name="connsiteX4" fmla="*/ 7482189 w 8662009"/>
              <a:gd name="connsiteY4" fmla="*/ 833942 h 3358297"/>
              <a:gd name="connsiteX5" fmla="*/ 8662009 w 8662009"/>
              <a:gd name="connsiteY5" fmla="*/ 0 h 3358297"/>
              <a:gd name="connsiteX0" fmla="*/ 0 w 8662009"/>
              <a:gd name="connsiteY0" fmla="*/ 955725 h 2779219"/>
              <a:gd name="connsiteX1" fmla="*/ 3230711 w 8662009"/>
              <a:gd name="connsiteY1" fmla="*/ 2569632 h 2779219"/>
              <a:gd name="connsiteX2" fmla="*/ 4494875 w 8662009"/>
              <a:gd name="connsiteY2" fmla="*/ 2653745 h 2779219"/>
              <a:gd name="connsiteX3" fmla="*/ 6050596 w 8662009"/>
              <a:gd name="connsiteY3" fmla="*/ 1594582 h 2779219"/>
              <a:gd name="connsiteX4" fmla="*/ 7482189 w 8662009"/>
              <a:gd name="connsiteY4" fmla="*/ 833942 h 2779219"/>
              <a:gd name="connsiteX5" fmla="*/ 8662009 w 8662009"/>
              <a:gd name="connsiteY5" fmla="*/ 0 h 2779219"/>
              <a:gd name="connsiteX0" fmla="*/ 0 w 8662009"/>
              <a:gd name="connsiteY0" fmla="*/ 955725 h 2831202"/>
              <a:gd name="connsiteX1" fmla="*/ 3230711 w 8662009"/>
              <a:gd name="connsiteY1" fmla="*/ 2569632 h 2831202"/>
              <a:gd name="connsiteX2" fmla="*/ 4494875 w 8662009"/>
              <a:gd name="connsiteY2" fmla="*/ 2653745 h 2831202"/>
              <a:gd name="connsiteX3" fmla="*/ 7482189 w 8662009"/>
              <a:gd name="connsiteY3" fmla="*/ 833942 h 2831202"/>
              <a:gd name="connsiteX4" fmla="*/ 8662009 w 8662009"/>
              <a:gd name="connsiteY4" fmla="*/ 0 h 2831202"/>
              <a:gd name="connsiteX0" fmla="*/ 0 w 7482188"/>
              <a:gd name="connsiteY0" fmla="*/ 121782 h 1997259"/>
              <a:gd name="connsiteX1" fmla="*/ 3230711 w 7482188"/>
              <a:gd name="connsiteY1" fmla="*/ 1735689 h 1997259"/>
              <a:gd name="connsiteX2" fmla="*/ 4494875 w 7482188"/>
              <a:gd name="connsiteY2" fmla="*/ 1819802 h 1997259"/>
              <a:gd name="connsiteX3" fmla="*/ 7482189 w 7482188"/>
              <a:gd name="connsiteY3" fmla="*/ -1 h 1997259"/>
              <a:gd name="connsiteX0" fmla="*/ 0 w 8601156"/>
              <a:gd name="connsiteY0" fmla="*/ 0 h 1826357"/>
              <a:gd name="connsiteX1" fmla="*/ 3230711 w 8601156"/>
              <a:gd name="connsiteY1" fmla="*/ 1613907 h 1826357"/>
              <a:gd name="connsiteX2" fmla="*/ 4494875 w 8601156"/>
              <a:gd name="connsiteY2" fmla="*/ 1698020 h 1826357"/>
              <a:gd name="connsiteX3" fmla="*/ 8601156 w 8601156"/>
              <a:gd name="connsiteY3" fmla="*/ 595803 h 1826357"/>
              <a:gd name="connsiteX0" fmla="*/ 0 w 8645324"/>
              <a:gd name="connsiteY0" fmla="*/ 0 h 1636734"/>
              <a:gd name="connsiteX1" fmla="*/ 3274879 w 8645324"/>
              <a:gd name="connsiteY1" fmla="*/ 1434530 h 1636734"/>
              <a:gd name="connsiteX2" fmla="*/ 4539043 w 8645324"/>
              <a:gd name="connsiteY2" fmla="*/ 1518643 h 1636734"/>
              <a:gd name="connsiteX3" fmla="*/ 8645324 w 8645324"/>
              <a:gd name="connsiteY3" fmla="*/ 416426 h 1636734"/>
              <a:gd name="connsiteX0" fmla="*/ 0 w 8645324"/>
              <a:gd name="connsiteY0" fmla="*/ 0 h 1636734"/>
              <a:gd name="connsiteX1" fmla="*/ 3274879 w 8645324"/>
              <a:gd name="connsiteY1" fmla="*/ 1434530 h 1636734"/>
              <a:gd name="connsiteX2" fmla="*/ 4539043 w 8645324"/>
              <a:gd name="connsiteY2" fmla="*/ 1518643 h 1636734"/>
              <a:gd name="connsiteX3" fmla="*/ 8645324 w 8645324"/>
              <a:gd name="connsiteY3" fmla="*/ 416426 h 1636734"/>
              <a:gd name="connsiteX0" fmla="*/ 0 w 8635508"/>
              <a:gd name="connsiteY0" fmla="*/ 0 h 1889678"/>
              <a:gd name="connsiteX1" fmla="*/ 3265063 w 8635508"/>
              <a:gd name="connsiteY1" fmla="*/ 1673725 h 1889678"/>
              <a:gd name="connsiteX2" fmla="*/ 4529227 w 8635508"/>
              <a:gd name="connsiteY2" fmla="*/ 1757838 h 1889678"/>
              <a:gd name="connsiteX3" fmla="*/ 8635508 w 8635508"/>
              <a:gd name="connsiteY3" fmla="*/ 655621 h 1889678"/>
              <a:gd name="connsiteX0" fmla="*/ 0 w 8635508"/>
              <a:gd name="connsiteY0" fmla="*/ 0 h 1889678"/>
              <a:gd name="connsiteX1" fmla="*/ 3265063 w 8635508"/>
              <a:gd name="connsiteY1" fmla="*/ 1673725 h 1889678"/>
              <a:gd name="connsiteX2" fmla="*/ 4529227 w 8635508"/>
              <a:gd name="connsiteY2" fmla="*/ 1757838 h 1889678"/>
              <a:gd name="connsiteX3" fmla="*/ 8635508 w 8635508"/>
              <a:gd name="connsiteY3" fmla="*/ 655621 h 1889678"/>
              <a:gd name="connsiteX0" fmla="*/ 0 w 8635508"/>
              <a:gd name="connsiteY0" fmla="*/ 0 h 1889678"/>
              <a:gd name="connsiteX1" fmla="*/ 3265063 w 8635508"/>
              <a:gd name="connsiteY1" fmla="*/ 1673725 h 1889678"/>
              <a:gd name="connsiteX2" fmla="*/ 4529227 w 8635508"/>
              <a:gd name="connsiteY2" fmla="*/ 1757838 h 1889678"/>
              <a:gd name="connsiteX3" fmla="*/ 8635508 w 8635508"/>
              <a:gd name="connsiteY3" fmla="*/ 655621 h 1889678"/>
              <a:gd name="connsiteX0" fmla="*/ 0 w 8635508"/>
              <a:gd name="connsiteY0" fmla="*/ 0 h 2213928"/>
              <a:gd name="connsiteX1" fmla="*/ 3265064 w 8635508"/>
              <a:gd name="connsiteY1" fmla="*/ 2122206 h 2213928"/>
              <a:gd name="connsiteX2" fmla="*/ 4529227 w 8635508"/>
              <a:gd name="connsiteY2" fmla="*/ 1757838 h 2213928"/>
              <a:gd name="connsiteX3" fmla="*/ 8635508 w 8635508"/>
              <a:gd name="connsiteY3" fmla="*/ 655621 h 2213928"/>
              <a:gd name="connsiteX0" fmla="*/ 0 w 8635508"/>
              <a:gd name="connsiteY0" fmla="*/ 0 h 2174188"/>
              <a:gd name="connsiteX1" fmla="*/ 3265064 w 8635508"/>
              <a:gd name="connsiteY1" fmla="*/ 2122206 h 2174188"/>
              <a:gd name="connsiteX2" fmla="*/ 4566034 w 8635508"/>
              <a:gd name="connsiteY2" fmla="*/ 1488772 h 2174188"/>
              <a:gd name="connsiteX3" fmla="*/ 8635508 w 8635508"/>
              <a:gd name="connsiteY3" fmla="*/ 655621 h 2174188"/>
              <a:gd name="connsiteX0" fmla="*/ 0 w 8635508"/>
              <a:gd name="connsiteY0" fmla="*/ 0 h 2174188"/>
              <a:gd name="connsiteX1" fmla="*/ 3265064 w 8635508"/>
              <a:gd name="connsiteY1" fmla="*/ 2122206 h 2174188"/>
              <a:gd name="connsiteX2" fmla="*/ 4566034 w 8635508"/>
              <a:gd name="connsiteY2" fmla="*/ 1488772 h 2174188"/>
              <a:gd name="connsiteX3" fmla="*/ 8635508 w 8635508"/>
              <a:gd name="connsiteY3" fmla="*/ 117413 h 2174188"/>
              <a:gd name="connsiteX0" fmla="*/ 0 w 8650233"/>
              <a:gd name="connsiteY0" fmla="*/ 62002 h 2236190"/>
              <a:gd name="connsiteX1" fmla="*/ 3265064 w 8650233"/>
              <a:gd name="connsiteY1" fmla="*/ 2184208 h 2236190"/>
              <a:gd name="connsiteX2" fmla="*/ 4566034 w 8650233"/>
              <a:gd name="connsiteY2" fmla="*/ 1550774 h 2236190"/>
              <a:gd name="connsiteX3" fmla="*/ 8650233 w 8650233"/>
              <a:gd name="connsiteY3" fmla="*/ 0 h 223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0233" h="2236190">
                <a:moveTo>
                  <a:pt x="0" y="62002"/>
                </a:moveTo>
                <a:cubicBezTo>
                  <a:pt x="673065" y="368322"/>
                  <a:pt x="2504058" y="1936079"/>
                  <a:pt x="3265064" y="2184208"/>
                </a:cubicBezTo>
                <a:cubicBezTo>
                  <a:pt x="4026070" y="2432337"/>
                  <a:pt x="3670960" y="1720458"/>
                  <a:pt x="4566034" y="1550774"/>
                </a:cubicBezTo>
                <a:cubicBezTo>
                  <a:pt x="5461108" y="1381090"/>
                  <a:pt x="8024421" y="83510"/>
                  <a:pt x="8650233" y="0"/>
                </a:cubicBezTo>
              </a:path>
            </a:pathLst>
          </a:cu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6" name="Freeform 171"/>
          <p:cNvSpPr/>
          <p:nvPr/>
        </p:nvSpPr>
        <p:spPr>
          <a:xfrm>
            <a:off x="447104" y="5202262"/>
            <a:ext cx="2801938" cy="544513"/>
          </a:xfrm>
          <a:custGeom>
            <a:avLst/>
            <a:gdLst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3084"/>
              <a:gd name="connsiteX1" fmla="*/ 581025 w 2800350"/>
              <a:gd name="connsiteY1" fmla="*/ 367594 h 583084"/>
              <a:gd name="connsiteX2" fmla="*/ 671512 w 2800350"/>
              <a:gd name="connsiteY2" fmla="*/ 253294 h 583084"/>
              <a:gd name="connsiteX3" fmla="*/ 1119187 w 2800350"/>
              <a:gd name="connsiteY3" fmla="*/ 239007 h 583084"/>
              <a:gd name="connsiteX4" fmla="*/ 1119187 w 2800350"/>
              <a:gd name="connsiteY4" fmla="*/ 505707 h 583084"/>
              <a:gd name="connsiteX5" fmla="*/ 1295400 w 2800350"/>
              <a:gd name="connsiteY5" fmla="*/ 539044 h 583084"/>
              <a:gd name="connsiteX6" fmla="*/ 1290637 w 2800350"/>
              <a:gd name="connsiteY6" fmla="*/ 239007 h 583084"/>
              <a:gd name="connsiteX7" fmla="*/ 1414462 w 2800350"/>
              <a:gd name="connsiteY7" fmla="*/ 141375 h 583084"/>
              <a:gd name="connsiteX8" fmla="*/ 1785937 w 2800350"/>
              <a:gd name="connsiteY8" fmla="*/ 105657 h 583084"/>
              <a:gd name="connsiteX9" fmla="*/ 1795462 w 2800350"/>
              <a:gd name="connsiteY9" fmla="*/ 481894 h 583084"/>
              <a:gd name="connsiteX10" fmla="*/ 2314575 w 2800350"/>
              <a:gd name="connsiteY10" fmla="*/ 558094 h 583084"/>
              <a:gd name="connsiteX11" fmla="*/ 2347912 w 2800350"/>
              <a:gd name="connsiteY11" fmla="*/ 96132 h 583084"/>
              <a:gd name="connsiteX12" fmla="*/ 2681287 w 2800350"/>
              <a:gd name="connsiteY12" fmla="*/ 29457 h 583084"/>
              <a:gd name="connsiteX13" fmla="*/ 2681287 w 2800350"/>
              <a:gd name="connsiteY13" fmla="*/ 462844 h 583084"/>
              <a:gd name="connsiteX14" fmla="*/ 2800350 w 2800350"/>
              <a:gd name="connsiteY14" fmla="*/ 519994 h 583084"/>
              <a:gd name="connsiteX0" fmla="*/ 0 w 2800350"/>
              <a:gd name="connsiteY0" fmla="*/ 362832 h 558363"/>
              <a:gd name="connsiteX1" fmla="*/ 581025 w 2800350"/>
              <a:gd name="connsiteY1" fmla="*/ 367594 h 558363"/>
              <a:gd name="connsiteX2" fmla="*/ 671512 w 2800350"/>
              <a:gd name="connsiteY2" fmla="*/ 253294 h 558363"/>
              <a:gd name="connsiteX3" fmla="*/ 1119187 w 2800350"/>
              <a:gd name="connsiteY3" fmla="*/ 239007 h 558363"/>
              <a:gd name="connsiteX4" fmla="*/ 1119187 w 2800350"/>
              <a:gd name="connsiteY4" fmla="*/ 505707 h 558363"/>
              <a:gd name="connsiteX5" fmla="*/ 1295400 w 2800350"/>
              <a:gd name="connsiteY5" fmla="*/ 539044 h 558363"/>
              <a:gd name="connsiteX6" fmla="*/ 1290637 w 2800350"/>
              <a:gd name="connsiteY6" fmla="*/ 239007 h 558363"/>
              <a:gd name="connsiteX7" fmla="*/ 1414462 w 2800350"/>
              <a:gd name="connsiteY7" fmla="*/ 141375 h 558363"/>
              <a:gd name="connsiteX8" fmla="*/ 1785937 w 2800350"/>
              <a:gd name="connsiteY8" fmla="*/ 105657 h 558363"/>
              <a:gd name="connsiteX9" fmla="*/ 1795462 w 2800350"/>
              <a:gd name="connsiteY9" fmla="*/ 481894 h 558363"/>
              <a:gd name="connsiteX10" fmla="*/ 2314575 w 2800350"/>
              <a:gd name="connsiteY10" fmla="*/ 558094 h 558363"/>
              <a:gd name="connsiteX11" fmla="*/ 2347912 w 2800350"/>
              <a:gd name="connsiteY11" fmla="*/ 96132 h 558363"/>
              <a:gd name="connsiteX12" fmla="*/ 2681287 w 2800350"/>
              <a:gd name="connsiteY12" fmla="*/ 29457 h 558363"/>
              <a:gd name="connsiteX13" fmla="*/ 2681287 w 2800350"/>
              <a:gd name="connsiteY13" fmla="*/ 462844 h 558363"/>
              <a:gd name="connsiteX14" fmla="*/ 2800350 w 2800350"/>
              <a:gd name="connsiteY14" fmla="*/ 519994 h 558363"/>
              <a:gd name="connsiteX0" fmla="*/ 0 w 2800350"/>
              <a:gd name="connsiteY0" fmla="*/ 362832 h 573876"/>
              <a:gd name="connsiteX1" fmla="*/ 581025 w 2800350"/>
              <a:gd name="connsiteY1" fmla="*/ 367594 h 573876"/>
              <a:gd name="connsiteX2" fmla="*/ 671512 w 2800350"/>
              <a:gd name="connsiteY2" fmla="*/ 253294 h 573876"/>
              <a:gd name="connsiteX3" fmla="*/ 1119187 w 2800350"/>
              <a:gd name="connsiteY3" fmla="*/ 239007 h 573876"/>
              <a:gd name="connsiteX4" fmla="*/ 1119187 w 2800350"/>
              <a:gd name="connsiteY4" fmla="*/ 505707 h 573876"/>
              <a:gd name="connsiteX5" fmla="*/ 1295400 w 2800350"/>
              <a:gd name="connsiteY5" fmla="*/ 539044 h 573876"/>
              <a:gd name="connsiteX6" fmla="*/ 1290637 w 2800350"/>
              <a:gd name="connsiteY6" fmla="*/ 239007 h 573876"/>
              <a:gd name="connsiteX7" fmla="*/ 1414462 w 2800350"/>
              <a:gd name="connsiteY7" fmla="*/ 141375 h 573876"/>
              <a:gd name="connsiteX8" fmla="*/ 1785937 w 2800350"/>
              <a:gd name="connsiteY8" fmla="*/ 105657 h 573876"/>
              <a:gd name="connsiteX9" fmla="*/ 1795462 w 2800350"/>
              <a:gd name="connsiteY9" fmla="*/ 481894 h 573876"/>
              <a:gd name="connsiteX10" fmla="*/ 2314575 w 2800350"/>
              <a:gd name="connsiteY10" fmla="*/ 558094 h 573876"/>
              <a:gd name="connsiteX11" fmla="*/ 2347912 w 2800350"/>
              <a:gd name="connsiteY11" fmla="*/ 96132 h 573876"/>
              <a:gd name="connsiteX12" fmla="*/ 2681287 w 2800350"/>
              <a:gd name="connsiteY12" fmla="*/ 29457 h 573876"/>
              <a:gd name="connsiteX13" fmla="*/ 2681287 w 2800350"/>
              <a:gd name="connsiteY13" fmla="*/ 462844 h 573876"/>
              <a:gd name="connsiteX14" fmla="*/ 2800350 w 2800350"/>
              <a:gd name="connsiteY14" fmla="*/ 519994 h 573876"/>
              <a:gd name="connsiteX0" fmla="*/ 0 w 2800350"/>
              <a:gd name="connsiteY0" fmla="*/ 362832 h 559705"/>
              <a:gd name="connsiteX1" fmla="*/ 581025 w 2800350"/>
              <a:gd name="connsiteY1" fmla="*/ 367594 h 559705"/>
              <a:gd name="connsiteX2" fmla="*/ 671512 w 2800350"/>
              <a:gd name="connsiteY2" fmla="*/ 253294 h 559705"/>
              <a:gd name="connsiteX3" fmla="*/ 1119187 w 2800350"/>
              <a:gd name="connsiteY3" fmla="*/ 239007 h 559705"/>
              <a:gd name="connsiteX4" fmla="*/ 1119187 w 2800350"/>
              <a:gd name="connsiteY4" fmla="*/ 505707 h 559705"/>
              <a:gd name="connsiteX5" fmla="*/ 1295400 w 2800350"/>
              <a:gd name="connsiteY5" fmla="*/ 539044 h 559705"/>
              <a:gd name="connsiteX6" fmla="*/ 1290637 w 2800350"/>
              <a:gd name="connsiteY6" fmla="*/ 239007 h 559705"/>
              <a:gd name="connsiteX7" fmla="*/ 1414462 w 2800350"/>
              <a:gd name="connsiteY7" fmla="*/ 141375 h 559705"/>
              <a:gd name="connsiteX8" fmla="*/ 1785937 w 2800350"/>
              <a:gd name="connsiteY8" fmla="*/ 105657 h 559705"/>
              <a:gd name="connsiteX9" fmla="*/ 1795462 w 2800350"/>
              <a:gd name="connsiteY9" fmla="*/ 481894 h 559705"/>
              <a:gd name="connsiteX10" fmla="*/ 2314575 w 2800350"/>
              <a:gd name="connsiteY10" fmla="*/ 558094 h 559705"/>
              <a:gd name="connsiteX11" fmla="*/ 2347912 w 2800350"/>
              <a:gd name="connsiteY11" fmla="*/ 96132 h 559705"/>
              <a:gd name="connsiteX12" fmla="*/ 2681287 w 2800350"/>
              <a:gd name="connsiteY12" fmla="*/ 29457 h 559705"/>
              <a:gd name="connsiteX13" fmla="*/ 2681287 w 2800350"/>
              <a:gd name="connsiteY13" fmla="*/ 462844 h 559705"/>
              <a:gd name="connsiteX14" fmla="*/ 2800350 w 2800350"/>
              <a:gd name="connsiteY14" fmla="*/ 519994 h 559705"/>
              <a:gd name="connsiteX0" fmla="*/ 0 w 2800350"/>
              <a:gd name="connsiteY0" fmla="*/ 362832 h 559705"/>
              <a:gd name="connsiteX1" fmla="*/ 581025 w 2800350"/>
              <a:gd name="connsiteY1" fmla="*/ 367594 h 559705"/>
              <a:gd name="connsiteX2" fmla="*/ 671512 w 2800350"/>
              <a:gd name="connsiteY2" fmla="*/ 253294 h 559705"/>
              <a:gd name="connsiteX3" fmla="*/ 1119187 w 2800350"/>
              <a:gd name="connsiteY3" fmla="*/ 239007 h 559705"/>
              <a:gd name="connsiteX4" fmla="*/ 1119187 w 2800350"/>
              <a:gd name="connsiteY4" fmla="*/ 505707 h 559705"/>
              <a:gd name="connsiteX5" fmla="*/ 1295400 w 2800350"/>
              <a:gd name="connsiteY5" fmla="*/ 539044 h 559705"/>
              <a:gd name="connsiteX6" fmla="*/ 1290637 w 2800350"/>
              <a:gd name="connsiteY6" fmla="*/ 239007 h 559705"/>
              <a:gd name="connsiteX7" fmla="*/ 1414462 w 2800350"/>
              <a:gd name="connsiteY7" fmla="*/ 141375 h 559705"/>
              <a:gd name="connsiteX8" fmla="*/ 1785937 w 2800350"/>
              <a:gd name="connsiteY8" fmla="*/ 105657 h 559705"/>
              <a:gd name="connsiteX9" fmla="*/ 1795462 w 2800350"/>
              <a:gd name="connsiteY9" fmla="*/ 481894 h 559705"/>
              <a:gd name="connsiteX10" fmla="*/ 2314575 w 2800350"/>
              <a:gd name="connsiteY10" fmla="*/ 558094 h 559705"/>
              <a:gd name="connsiteX11" fmla="*/ 2347912 w 2800350"/>
              <a:gd name="connsiteY11" fmla="*/ 96132 h 559705"/>
              <a:gd name="connsiteX12" fmla="*/ 2681287 w 2800350"/>
              <a:gd name="connsiteY12" fmla="*/ 29457 h 559705"/>
              <a:gd name="connsiteX13" fmla="*/ 2681287 w 2800350"/>
              <a:gd name="connsiteY13" fmla="*/ 462844 h 559705"/>
              <a:gd name="connsiteX14" fmla="*/ 2800350 w 2800350"/>
              <a:gd name="connsiteY14" fmla="*/ 519994 h 559705"/>
              <a:gd name="connsiteX0" fmla="*/ 0 w 2800350"/>
              <a:gd name="connsiteY0" fmla="*/ 362832 h 559475"/>
              <a:gd name="connsiteX1" fmla="*/ 581025 w 2800350"/>
              <a:gd name="connsiteY1" fmla="*/ 367594 h 559475"/>
              <a:gd name="connsiteX2" fmla="*/ 671512 w 2800350"/>
              <a:gd name="connsiteY2" fmla="*/ 253294 h 559475"/>
              <a:gd name="connsiteX3" fmla="*/ 1119187 w 2800350"/>
              <a:gd name="connsiteY3" fmla="*/ 239007 h 559475"/>
              <a:gd name="connsiteX4" fmla="*/ 1119187 w 2800350"/>
              <a:gd name="connsiteY4" fmla="*/ 505707 h 559475"/>
              <a:gd name="connsiteX5" fmla="*/ 1295400 w 2800350"/>
              <a:gd name="connsiteY5" fmla="*/ 539044 h 559475"/>
              <a:gd name="connsiteX6" fmla="*/ 1290637 w 2800350"/>
              <a:gd name="connsiteY6" fmla="*/ 239007 h 559475"/>
              <a:gd name="connsiteX7" fmla="*/ 1414462 w 2800350"/>
              <a:gd name="connsiteY7" fmla="*/ 141375 h 559475"/>
              <a:gd name="connsiteX8" fmla="*/ 1785937 w 2800350"/>
              <a:gd name="connsiteY8" fmla="*/ 105657 h 559475"/>
              <a:gd name="connsiteX9" fmla="*/ 1795462 w 2800350"/>
              <a:gd name="connsiteY9" fmla="*/ 481894 h 559475"/>
              <a:gd name="connsiteX10" fmla="*/ 2314575 w 2800350"/>
              <a:gd name="connsiteY10" fmla="*/ 558094 h 559475"/>
              <a:gd name="connsiteX11" fmla="*/ 2347912 w 2800350"/>
              <a:gd name="connsiteY11" fmla="*/ 96132 h 559475"/>
              <a:gd name="connsiteX12" fmla="*/ 2681287 w 2800350"/>
              <a:gd name="connsiteY12" fmla="*/ 29457 h 559475"/>
              <a:gd name="connsiteX13" fmla="*/ 2681287 w 2800350"/>
              <a:gd name="connsiteY13" fmla="*/ 462844 h 559475"/>
              <a:gd name="connsiteX14" fmla="*/ 2800350 w 2800350"/>
              <a:gd name="connsiteY14" fmla="*/ 519994 h 559475"/>
              <a:gd name="connsiteX0" fmla="*/ 0 w 2800350"/>
              <a:gd name="connsiteY0" fmla="*/ 362832 h 559475"/>
              <a:gd name="connsiteX1" fmla="*/ 581025 w 2800350"/>
              <a:gd name="connsiteY1" fmla="*/ 367594 h 559475"/>
              <a:gd name="connsiteX2" fmla="*/ 671512 w 2800350"/>
              <a:gd name="connsiteY2" fmla="*/ 253294 h 559475"/>
              <a:gd name="connsiteX3" fmla="*/ 1119187 w 2800350"/>
              <a:gd name="connsiteY3" fmla="*/ 239007 h 559475"/>
              <a:gd name="connsiteX4" fmla="*/ 1119187 w 2800350"/>
              <a:gd name="connsiteY4" fmla="*/ 505707 h 559475"/>
              <a:gd name="connsiteX5" fmla="*/ 1295400 w 2800350"/>
              <a:gd name="connsiteY5" fmla="*/ 539044 h 559475"/>
              <a:gd name="connsiteX6" fmla="*/ 1290637 w 2800350"/>
              <a:gd name="connsiteY6" fmla="*/ 239007 h 559475"/>
              <a:gd name="connsiteX7" fmla="*/ 1414462 w 2800350"/>
              <a:gd name="connsiteY7" fmla="*/ 141375 h 559475"/>
              <a:gd name="connsiteX8" fmla="*/ 1785937 w 2800350"/>
              <a:gd name="connsiteY8" fmla="*/ 105657 h 559475"/>
              <a:gd name="connsiteX9" fmla="*/ 1795462 w 2800350"/>
              <a:gd name="connsiteY9" fmla="*/ 481894 h 559475"/>
              <a:gd name="connsiteX10" fmla="*/ 2314575 w 2800350"/>
              <a:gd name="connsiteY10" fmla="*/ 558094 h 559475"/>
              <a:gd name="connsiteX11" fmla="*/ 2347912 w 2800350"/>
              <a:gd name="connsiteY11" fmla="*/ 96132 h 559475"/>
              <a:gd name="connsiteX12" fmla="*/ 2681287 w 2800350"/>
              <a:gd name="connsiteY12" fmla="*/ 29457 h 559475"/>
              <a:gd name="connsiteX13" fmla="*/ 2681287 w 2800350"/>
              <a:gd name="connsiteY13" fmla="*/ 462844 h 559475"/>
              <a:gd name="connsiteX14" fmla="*/ 2800350 w 2800350"/>
              <a:gd name="connsiteY14" fmla="*/ 519994 h 559475"/>
              <a:gd name="connsiteX0" fmla="*/ 0 w 2800350"/>
              <a:gd name="connsiteY0" fmla="*/ 362832 h 560180"/>
              <a:gd name="connsiteX1" fmla="*/ 581025 w 2800350"/>
              <a:gd name="connsiteY1" fmla="*/ 367594 h 560180"/>
              <a:gd name="connsiteX2" fmla="*/ 671512 w 2800350"/>
              <a:gd name="connsiteY2" fmla="*/ 253294 h 560180"/>
              <a:gd name="connsiteX3" fmla="*/ 1119187 w 2800350"/>
              <a:gd name="connsiteY3" fmla="*/ 239007 h 560180"/>
              <a:gd name="connsiteX4" fmla="*/ 1119187 w 2800350"/>
              <a:gd name="connsiteY4" fmla="*/ 505707 h 560180"/>
              <a:gd name="connsiteX5" fmla="*/ 1295400 w 2800350"/>
              <a:gd name="connsiteY5" fmla="*/ 539044 h 560180"/>
              <a:gd name="connsiteX6" fmla="*/ 1290637 w 2800350"/>
              <a:gd name="connsiteY6" fmla="*/ 239007 h 560180"/>
              <a:gd name="connsiteX7" fmla="*/ 1414462 w 2800350"/>
              <a:gd name="connsiteY7" fmla="*/ 141375 h 560180"/>
              <a:gd name="connsiteX8" fmla="*/ 1783556 w 2800350"/>
              <a:gd name="connsiteY8" fmla="*/ 105657 h 560180"/>
              <a:gd name="connsiteX9" fmla="*/ 1795462 w 2800350"/>
              <a:gd name="connsiteY9" fmla="*/ 481894 h 560180"/>
              <a:gd name="connsiteX10" fmla="*/ 2314575 w 2800350"/>
              <a:gd name="connsiteY10" fmla="*/ 558094 h 560180"/>
              <a:gd name="connsiteX11" fmla="*/ 2347912 w 2800350"/>
              <a:gd name="connsiteY11" fmla="*/ 96132 h 560180"/>
              <a:gd name="connsiteX12" fmla="*/ 2681287 w 2800350"/>
              <a:gd name="connsiteY12" fmla="*/ 29457 h 560180"/>
              <a:gd name="connsiteX13" fmla="*/ 2681287 w 2800350"/>
              <a:gd name="connsiteY13" fmla="*/ 462844 h 560180"/>
              <a:gd name="connsiteX14" fmla="*/ 2800350 w 2800350"/>
              <a:gd name="connsiteY14" fmla="*/ 519994 h 560180"/>
              <a:gd name="connsiteX0" fmla="*/ 0 w 2800350"/>
              <a:gd name="connsiteY0" fmla="*/ 362832 h 560180"/>
              <a:gd name="connsiteX1" fmla="*/ 581025 w 2800350"/>
              <a:gd name="connsiteY1" fmla="*/ 367594 h 560180"/>
              <a:gd name="connsiteX2" fmla="*/ 671512 w 2800350"/>
              <a:gd name="connsiteY2" fmla="*/ 253294 h 560180"/>
              <a:gd name="connsiteX3" fmla="*/ 1119187 w 2800350"/>
              <a:gd name="connsiteY3" fmla="*/ 239007 h 560180"/>
              <a:gd name="connsiteX4" fmla="*/ 1119187 w 2800350"/>
              <a:gd name="connsiteY4" fmla="*/ 505707 h 560180"/>
              <a:gd name="connsiteX5" fmla="*/ 1295400 w 2800350"/>
              <a:gd name="connsiteY5" fmla="*/ 539044 h 560180"/>
              <a:gd name="connsiteX6" fmla="*/ 1290637 w 2800350"/>
              <a:gd name="connsiteY6" fmla="*/ 239007 h 560180"/>
              <a:gd name="connsiteX7" fmla="*/ 1414462 w 2800350"/>
              <a:gd name="connsiteY7" fmla="*/ 141375 h 560180"/>
              <a:gd name="connsiteX8" fmla="*/ 1783556 w 2800350"/>
              <a:gd name="connsiteY8" fmla="*/ 105657 h 560180"/>
              <a:gd name="connsiteX9" fmla="*/ 1795462 w 2800350"/>
              <a:gd name="connsiteY9" fmla="*/ 481894 h 560180"/>
              <a:gd name="connsiteX10" fmla="*/ 2314575 w 2800350"/>
              <a:gd name="connsiteY10" fmla="*/ 558094 h 560180"/>
              <a:gd name="connsiteX11" fmla="*/ 2347912 w 2800350"/>
              <a:gd name="connsiteY11" fmla="*/ 96132 h 560180"/>
              <a:gd name="connsiteX12" fmla="*/ 2681287 w 2800350"/>
              <a:gd name="connsiteY12" fmla="*/ 29457 h 560180"/>
              <a:gd name="connsiteX13" fmla="*/ 2681287 w 2800350"/>
              <a:gd name="connsiteY13" fmla="*/ 462844 h 560180"/>
              <a:gd name="connsiteX14" fmla="*/ 2800350 w 2800350"/>
              <a:gd name="connsiteY14" fmla="*/ 519994 h 560180"/>
              <a:gd name="connsiteX0" fmla="*/ 0 w 2800350"/>
              <a:gd name="connsiteY0" fmla="*/ 362054 h 583343"/>
              <a:gd name="connsiteX1" fmla="*/ 581025 w 2800350"/>
              <a:gd name="connsiteY1" fmla="*/ 366816 h 583343"/>
              <a:gd name="connsiteX2" fmla="*/ 671512 w 2800350"/>
              <a:gd name="connsiteY2" fmla="*/ 252516 h 583343"/>
              <a:gd name="connsiteX3" fmla="*/ 1119187 w 2800350"/>
              <a:gd name="connsiteY3" fmla="*/ 238229 h 583343"/>
              <a:gd name="connsiteX4" fmla="*/ 1119187 w 2800350"/>
              <a:gd name="connsiteY4" fmla="*/ 504929 h 583343"/>
              <a:gd name="connsiteX5" fmla="*/ 1295400 w 2800350"/>
              <a:gd name="connsiteY5" fmla="*/ 538266 h 583343"/>
              <a:gd name="connsiteX6" fmla="*/ 1290637 w 2800350"/>
              <a:gd name="connsiteY6" fmla="*/ 238229 h 583343"/>
              <a:gd name="connsiteX7" fmla="*/ 1414462 w 2800350"/>
              <a:gd name="connsiteY7" fmla="*/ 140597 h 583343"/>
              <a:gd name="connsiteX8" fmla="*/ 1783556 w 2800350"/>
              <a:gd name="connsiteY8" fmla="*/ 104879 h 583343"/>
              <a:gd name="connsiteX9" fmla="*/ 1795462 w 2800350"/>
              <a:gd name="connsiteY9" fmla="*/ 481116 h 583343"/>
              <a:gd name="connsiteX10" fmla="*/ 2314575 w 2800350"/>
              <a:gd name="connsiteY10" fmla="*/ 557316 h 583343"/>
              <a:gd name="connsiteX11" fmla="*/ 2331244 w 2800350"/>
              <a:gd name="connsiteY11" fmla="*/ 97735 h 583343"/>
              <a:gd name="connsiteX12" fmla="*/ 2681287 w 2800350"/>
              <a:gd name="connsiteY12" fmla="*/ 28679 h 583343"/>
              <a:gd name="connsiteX13" fmla="*/ 2681287 w 2800350"/>
              <a:gd name="connsiteY13" fmla="*/ 462066 h 583343"/>
              <a:gd name="connsiteX14" fmla="*/ 2800350 w 2800350"/>
              <a:gd name="connsiteY14" fmla="*/ 519216 h 583343"/>
              <a:gd name="connsiteX0" fmla="*/ 0 w 2800350"/>
              <a:gd name="connsiteY0" fmla="*/ 362054 h 557368"/>
              <a:gd name="connsiteX1" fmla="*/ 581025 w 2800350"/>
              <a:gd name="connsiteY1" fmla="*/ 366816 h 557368"/>
              <a:gd name="connsiteX2" fmla="*/ 671512 w 2800350"/>
              <a:gd name="connsiteY2" fmla="*/ 252516 h 557368"/>
              <a:gd name="connsiteX3" fmla="*/ 1119187 w 2800350"/>
              <a:gd name="connsiteY3" fmla="*/ 238229 h 557368"/>
              <a:gd name="connsiteX4" fmla="*/ 1119187 w 2800350"/>
              <a:gd name="connsiteY4" fmla="*/ 504929 h 557368"/>
              <a:gd name="connsiteX5" fmla="*/ 1295400 w 2800350"/>
              <a:gd name="connsiteY5" fmla="*/ 538266 h 557368"/>
              <a:gd name="connsiteX6" fmla="*/ 1290637 w 2800350"/>
              <a:gd name="connsiteY6" fmla="*/ 238229 h 557368"/>
              <a:gd name="connsiteX7" fmla="*/ 1414462 w 2800350"/>
              <a:gd name="connsiteY7" fmla="*/ 140597 h 557368"/>
              <a:gd name="connsiteX8" fmla="*/ 1783556 w 2800350"/>
              <a:gd name="connsiteY8" fmla="*/ 104879 h 557368"/>
              <a:gd name="connsiteX9" fmla="*/ 1795462 w 2800350"/>
              <a:gd name="connsiteY9" fmla="*/ 481116 h 557368"/>
              <a:gd name="connsiteX10" fmla="*/ 2314575 w 2800350"/>
              <a:gd name="connsiteY10" fmla="*/ 557316 h 557368"/>
              <a:gd name="connsiteX11" fmla="*/ 2331244 w 2800350"/>
              <a:gd name="connsiteY11" fmla="*/ 97735 h 557368"/>
              <a:gd name="connsiteX12" fmla="*/ 2681287 w 2800350"/>
              <a:gd name="connsiteY12" fmla="*/ 28679 h 557368"/>
              <a:gd name="connsiteX13" fmla="*/ 2681287 w 2800350"/>
              <a:gd name="connsiteY13" fmla="*/ 462066 h 557368"/>
              <a:gd name="connsiteX14" fmla="*/ 2800350 w 2800350"/>
              <a:gd name="connsiteY14" fmla="*/ 519216 h 557368"/>
              <a:gd name="connsiteX0" fmla="*/ 0 w 2800350"/>
              <a:gd name="connsiteY0" fmla="*/ 362054 h 566897"/>
              <a:gd name="connsiteX1" fmla="*/ 581025 w 2800350"/>
              <a:gd name="connsiteY1" fmla="*/ 366816 h 566897"/>
              <a:gd name="connsiteX2" fmla="*/ 671512 w 2800350"/>
              <a:gd name="connsiteY2" fmla="*/ 252516 h 566897"/>
              <a:gd name="connsiteX3" fmla="*/ 1119187 w 2800350"/>
              <a:gd name="connsiteY3" fmla="*/ 238229 h 566897"/>
              <a:gd name="connsiteX4" fmla="*/ 1119187 w 2800350"/>
              <a:gd name="connsiteY4" fmla="*/ 504929 h 566897"/>
              <a:gd name="connsiteX5" fmla="*/ 1295400 w 2800350"/>
              <a:gd name="connsiteY5" fmla="*/ 538266 h 566897"/>
              <a:gd name="connsiteX6" fmla="*/ 1290637 w 2800350"/>
              <a:gd name="connsiteY6" fmla="*/ 238229 h 566897"/>
              <a:gd name="connsiteX7" fmla="*/ 1414462 w 2800350"/>
              <a:gd name="connsiteY7" fmla="*/ 140597 h 566897"/>
              <a:gd name="connsiteX8" fmla="*/ 1783556 w 2800350"/>
              <a:gd name="connsiteY8" fmla="*/ 104879 h 566897"/>
              <a:gd name="connsiteX9" fmla="*/ 1795462 w 2800350"/>
              <a:gd name="connsiteY9" fmla="*/ 481116 h 566897"/>
              <a:gd name="connsiteX10" fmla="*/ 2314575 w 2800350"/>
              <a:gd name="connsiteY10" fmla="*/ 557316 h 566897"/>
              <a:gd name="connsiteX11" fmla="*/ 2331244 w 2800350"/>
              <a:gd name="connsiteY11" fmla="*/ 97735 h 566897"/>
              <a:gd name="connsiteX12" fmla="*/ 2681287 w 2800350"/>
              <a:gd name="connsiteY12" fmla="*/ 28679 h 566897"/>
              <a:gd name="connsiteX13" fmla="*/ 2681287 w 2800350"/>
              <a:gd name="connsiteY13" fmla="*/ 462066 h 566897"/>
              <a:gd name="connsiteX14" fmla="*/ 2800350 w 2800350"/>
              <a:gd name="connsiteY14" fmla="*/ 519216 h 566897"/>
              <a:gd name="connsiteX0" fmla="*/ 0 w 2800350"/>
              <a:gd name="connsiteY0" fmla="*/ 362054 h 557426"/>
              <a:gd name="connsiteX1" fmla="*/ 581025 w 2800350"/>
              <a:gd name="connsiteY1" fmla="*/ 366816 h 557426"/>
              <a:gd name="connsiteX2" fmla="*/ 671512 w 2800350"/>
              <a:gd name="connsiteY2" fmla="*/ 252516 h 557426"/>
              <a:gd name="connsiteX3" fmla="*/ 1119187 w 2800350"/>
              <a:gd name="connsiteY3" fmla="*/ 238229 h 557426"/>
              <a:gd name="connsiteX4" fmla="*/ 1119187 w 2800350"/>
              <a:gd name="connsiteY4" fmla="*/ 504929 h 557426"/>
              <a:gd name="connsiteX5" fmla="*/ 1295400 w 2800350"/>
              <a:gd name="connsiteY5" fmla="*/ 538266 h 557426"/>
              <a:gd name="connsiteX6" fmla="*/ 1290637 w 2800350"/>
              <a:gd name="connsiteY6" fmla="*/ 238229 h 557426"/>
              <a:gd name="connsiteX7" fmla="*/ 1414462 w 2800350"/>
              <a:gd name="connsiteY7" fmla="*/ 140597 h 557426"/>
              <a:gd name="connsiteX8" fmla="*/ 1783556 w 2800350"/>
              <a:gd name="connsiteY8" fmla="*/ 104879 h 557426"/>
              <a:gd name="connsiteX9" fmla="*/ 1795462 w 2800350"/>
              <a:gd name="connsiteY9" fmla="*/ 481116 h 557426"/>
              <a:gd name="connsiteX10" fmla="*/ 2314575 w 2800350"/>
              <a:gd name="connsiteY10" fmla="*/ 557316 h 557426"/>
              <a:gd name="connsiteX11" fmla="*/ 2331244 w 2800350"/>
              <a:gd name="connsiteY11" fmla="*/ 97735 h 557426"/>
              <a:gd name="connsiteX12" fmla="*/ 2681287 w 2800350"/>
              <a:gd name="connsiteY12" fmla="*/ 28679 h 557426"/>
              <a:gd name="connsiteX13" fmla="*/ 2681287 w 2800350"/>
              <a:gd name="connsiteY13" fmla="*/ 462066 h 557426"/>
              <a:gd name="connsiteX14" fmla="*/ 2800350 w 2800350"/>
              <a:gd name="connsiteY14" fmla="*/ 519216 h 557426"/>
              <a:gd name="connsiteX0" fmla="*/ 0 w 2800350"/>
              <a:gd name="connsiteY0" fmla="*/ 362054 h 557316"/>
              <a:gd name="connsiteX1" fmla="*/ 581025 w 2800350"/>
              <a:gd name="connsiteY1" fmla="*/ 366816 h 557316"/>
              <a:gd name="connsiteX2" fmla="*/ 671512 w 2800350"/>
              <a:gd name="connsiteY2" fmla="*/ 252516 h 557316"/>
              <a:gd name="connsiteX3" fmla="*/ 1119187 w 2800350"/>
              <a:gd name="connsiteY3" fmla="*/ 238229 h 557316"/>
              <a:gd name="connsiteX4" fmla="*/ 1119187 w 2800350"/>
              <a:gd name="connsiteY4" fmla="*/ 504929 h 557316"/>
              <a:gd name="connsiteX5" fmla="*/ 1295400 w 2800350"/>
              <a:gd name="connsiteY5" fmla="*/ 538266 h 557316"/>
              <a:gd name="connsiteX6" fmla="*/ 1290637 w 2800350"/>
              <a:gd name="connsiteY6" fmla="*/ 238229 h 557316"/>
              <a:gd name="connsiteX7" fmla="*/ 1414462 w 2800350"/>
              <a:gd name="connsiteY7" fmla="*/ 140597 h 557316"/>
              <a:gd name="connsiteX8" fmla="*/ 1783556 w 2800350"/>
              <a:gd name="connsiteY8" fmla="*/ 104879 h 557316"/>
              <a:gd name="connsiteX9" fmla="*/ 1795462 w 2800350"/>
              <a:gd name="connsiteY9" fmla="*/ 481116 h 557316"/>
              <a:gd name="connsiteX10" fmla="*/ 2314575 w 2800350"/>
              <a:gd name="connsiteY10" fmla="*/ 557316 h 557316"/>
              <a:gd name="connsiteX11" fmla="*/ 2331244 w 2800350"/>
              <a:gd name="connsiteY11" fmla="*/ 97735 h 557316"/>
              <a:gd name="connsiteX12" fmla="*/ 2681287 w 2800350"/>
              <a:gd name="connsiteY12" fmla="*/ 28679 h 557316"/>
              <a:gd name="connsiteX13" fmla="*/ 2681287 w 2800350"/>
              <a:gd name="connsiteY13" fmla="*/ 462066 h 557316"/>
              <a:gd name="connsiteX14" fmla="*/ 2800350 w 2800350"/>
              <a:gd name="connsiteY14" fmla="*/ 519216 h 557316"/>
              <a:gd name="connsiteX0" fmla="*/ 0 w 2800350"/>
              <a:gd name="connsiteY0" fmla="*/ 373547 h 568809"/>
              <a:gd name="connsiteX1" fmla="*/ 581025 w 2800350"/>
              <a:gd name="connsiteY1" fmla="*/ 378309 h 568809"/>
              <a:gd name="connsiteX2" fmla="*/ 671512 w 2800350"/>
              <a:gd name="connsiteY2" fmla="*/ 264009 h 568809"/>
              <a:gd name="connsiteX3" fmla="*/ 1119187 w 2800350"/>
              <a:gd name="connsiteY3" fmla="*/ 249722 h 568809"/>
              <a:gd name="connsiteX4" fmla="*/ 1119187 w 2800350"/>
              <a:gd name="connsiteY4" fmla="*/ 516422 h 568809"/>
              <a:gd name="connsiteX5" fmla="*/ 1295400 w 2800350"/>
              <a:gd name="connsiteY5" fmla="*/ 549759 h 568809"/>
              <a:gd name="connsiteX6" fmla="*/ 1290637 w 2800350"/>
              <a:gd name="connsiteY6" fmla="*/ 249722 h 568809"/>
              <a:gd name="connsiteX7" fmla="*/ 1414462 w 2800350"/>
              <a:gd name="connsiteY7" fmla="*/ 152090 h 568809"/>
              <a:gd name="connsiteX8" fmla="*/ 1783556 w 2800350"/>
              <a:gd name="connsiteY8" fmla="*/ 116372 h 568809"/>
              <a:gd name="connsiteX9" fmla="*/ 1795462 w 2800350"/>
              <a:gd name="connsiteY9" fmla="*/ 492609 h 568809"/>
              <a:gd name="connsiteX10" fmla="*/ 2314575 w 2800350"/>
              <a:gd name="connsiteY10" fmla="*/ 568809 h 568809"/>
              <a:gd name="connsiteX11" fmla="*/ 2331244 w 2800350"/>
              <a:gd name="connsiteY11" fmla="*/ 109228 h 568809"/>
              <a:gd name="connsiteX12" fmla="*/ 2664619 w 2800350"/>
              <a:gd name="connsiteY12" fmla="*/ 25884 h 568809"/>
              <a:gd name="connsiteX13" fmla="*/ 2681287 w 2800350"/>
              <a:gd name="connsiteY13" fmla="*/ 473559 h 568809"/>
              <a:gd name="connsiteX14" fmla="*/ 2800350 w 2800350"/>
              <a:gd name="connsiteY14" fmla="*/ 530709 h 568809"/>
              <a:gd name="connsiteX0" fmla="*/ 0 w 2800350"/>
              <a:gd name="connsiteY0" fmla="*/ 347689 h 542951"/>
              <a:gd name="connsiteX1" fmla="*/ 581025 w 2800350"/>
              <a:gd name="connsiteY1" fmla="*/ 352451 h 542951"/>
              <a:gd name="connsiteX2" fmla="*/ 671512 w 2800350"/>
              <a:gd name="connsiteY2" fmla="*/ 238151 h 542951"/>
              <a:gd name="connsiteX3" fmla="*/ 1119187 w 2800350"/>
              <a:gd name="connsiteY3" fmla="*/ 223864 h 542951"/>
              <a:gd name="connsiteX4" fmla="*/ 1119187 w 2800350"/>
              <a:gd name="connsiteY4" fmla="*/ 490564 h 542951"/>
              <a:gd name="connsiteX5" fmla="*/ 1295400 w 2800350"/>
              <a:gd name="connsiteY5" fmla="*/ 523901 h 542951"/>
              <a:gd name="connsiteX6" fmla="*/ 1290637 w 2800350"/>
              <a:gd name="connsiteY6" fmla="*/ 223864 h 542951"/>
              <a:gd name="connsiteX7" fmla="*/ 1414462 w 2800350"/>
              <a:gd name="connsiteY7" fmla="*/ 126232 h 542951"/>
              <a:gd name="connsiteX8" fmla="*/ 1783556 w 2800350"/>
              <a:gd name="connsiteY8" fmla="*/ 90514 h 542951"/>
              <a:gd name="connsiteX9" fmla="*/ 1795462 w 2800350"/>
              <a:gd name="connsiteY9" fmla="*/ 466751 h 542951"/>
              <a:gd name="connsiteX10" fmla="*/ 2314575 w 2800350"/>
              <a:gd name="connsiteY10" fmla="*/ 542951 h 542951"/>
              <a:gd name="connsiteX11" fmla="*/ 2331244 w 2800350"/>
              <a:gd name="connsiteY11" fmla="*/ 83370 h 542951"/>
              <a:gd name="connsiteX12" fmla="*/ 2664619 w 2800350"/>
              <a:gd name="connsiteY12" fmla="*/ 26 h 542951"/>
              <a:gd name="connsiteX13" fmla="*/ 2681287 w 2800350"/>
              <a:gd name="connsiteY13" fmla="*/ 447701 h 542951"/>
              <a:gd name="connsiteX14" fmla="*/ 2800350 w 2800350"/>
              <a:gd name="connsiteY14" fmla="*/ 504851 h 542951"/>
              <a:gd name="connsiteX0" fmla="*/ 0 w 2800350"/>
              <a:gd name="connsiteY0" fmla="*/ 373547 h 568809"/>
              <a:gd name="connsiteX1" fmla="*/ 581025 w 2800350"/>
              <a:gd name="connsiteY1" fmla="*/ 378309 h 568809"/>
              <a:gd name="connsiteX2" fmla="*/ 671512 w 2800350"/>
              <a:gd name="connsiteY2" fmla="*/ 264009 h 568809"/>
              <a:gd name="connsiteX3" fmla="*/ 1119187 w 2800350"/>
              <a:gd name="connsiteY3" fmla="*/ 249722 h 568809"/>
              <a:gd name="connsiteX4" fmla="*/ 1119187 w 2800350"/>
              <a:gd name="connsiteY4" fmla="*/ 516422 h 568809"/>
              <a:gd name="connsiteX5" fmla="*/ 1295400 w 2800350"/>
              <a:gd name="connsiteY5" fmla="*/ 549759 h 568809"/>
              <a:gd name="connsiteX6" fmla="*/ 1290637 w 2800350"/>
              <a:gd name="connsiteY6" fmla="*/ 249722 h 568809"/>
              <a:gd name="connsiteX7" fmla="*/ 1414462 w 2800350"/>
              <a:gd name="connsiteY7" fmla="*/ 152090 h 568809"/>
              <a:gd name="connsiteX8" fmla="*/ 1783556 w 2800350"/>
              <a:gd name="connsiteY8" fmla="*/ 116372 h 568809"/>
              <a:gd name="connsiteX9" fmla="*/ 1795462 w 2800350"/>
              <a:gd name="connsiteY9" fmla="*/ 492609 h 568809"/>
              <a:gd name="connsiteX10" fmla="*/ 2314575 w 2800350"/>
              <a:gd name="connsiteY10" fmla="*/ 568809 h 568809"/>
              <a:gd name="connsiteX11" fmla="*/ 2331244 w 2800350"/>
              <a:gd name="connsiteY11" fmla="*/ 109228 h 568809"/>
              <a:gd name="connsiteX12" fmla="*/ 2664619 w 2800350"/>
              <a:gd name="connsiteY12" fmla="*/ 25884 h 568809"/>
              <a:gd name="connsiteX13" fmla="*/ 2681287 w 2800350"/>
              <a:gd name="connsiteY13" fmla="*/ 473559 h 568809"/>
              <a:gd name="connsiteX14" fmla="*/ 2800350 w 2800350"/>
              <a:gd name="connsiteY14" fmla="*/ 530709 h 56880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05349 h 54344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05349 h 54344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14874 h 543449"/>
              <a:gd name="connsiteX0" fmla="*/ 0 w 2802090"/>
              <a:gd name="connsiteY0" fmla="*/ 348187 h 543449"/>
              <a:gd name="connsiteX1" fmla="*/ 581025 w 2802090"/>
              <a:gd name="connsiteY1" fmla="*/ 352949 h 543449"/>
              <a:gd name="connsiteX2" fmla="*/ 671512 w 2802090"/>
              <a:gd name="connsiteY2" fmla="*/ 238649 h 543449"/>
              <a:gd name="connsiteX3" fmla="*/ 1119187 w 2802090"/>
              <a:gd name="connsiteY3" fmla="*/ 224362 h 543449"/>
              <a:gd name="connsiteX4" fmla="*/ 1119187 w 2802090"/>
              <a:gd name="connsiteY4" fmla="*/ 491062 h 543449"/>
              <a:gd name="connsiteX5" fmla="*/ 1295400 w 2802090"/>
              <a:gd name="connsiteY5" fmla="*/ 524399 h 543449"/>
              <a:gd name="connsiteX6" fmla="*/ 1290637 w 2802090"/>
              <a:gd name="connsiteY6" fmla="*/ 224362 h 543449"/>
              <a:gd name="connsiteX7" fmla="*/ 1414462 w 2802090"/>
              <a:gd name="connsiteY7" fmla="*/ 126730 h 543449"/>
              <a:gd name="connsiteX8" fmla="*/ 1783556 w 2802090"/>
              <a:gd name="connsiteY8" fmla="*/ 91012 h 543449"/>
              <a:gd name="connsiteX9" fmla="*/ 1795462 w 2802090"/>
              <a:gd name="connsiteY9" fmla="*/ 467249 h 543449"/>
              <a:gd name="connsiteX10" fmla="*/ 2314575 w 2802090"/>
              <a:gd name="connsiteY10" fmla="*/ 543449 h 543449"/>
              <a:gd name="connsiteX11" fmla="*/ 2331244 w 2802090"/>
              <a:gd name="connsiteY11" fmla="*/ 83868 h 543449"/>
              <a:gd name="connsiteX12" fmla="*/ 2664619 w 2802090"/>
              <a:gd name="connsiteY12" fmla="*/ 524 h 543449"/>
              <a:gd name="connsiteX13" fmla="*/ 2681287 w 2802090"/>
              <a:gd name="connsiteY13" fmla="*/ 448199 h 543449"/>
              <a:gd name="connsiteX14" fmla="*/ 2800350 w 2802090"/>
              <a:gd name="connsiteY14" fmla="*/ 514874 h 543449"/>
              <a:gd name="connsiteX0" fmla="*/ 0 w 2801997"/>
              <a:gd name="connsiteY0" fmla="*/ 372500 h 567762"/>
              <a:gd name="connsiteX1" fmla="*/ 581025 w 2801997"/>
              <a:gd name="connsiteY1" fmla="*/ 377262 h 567762"/>
              <a:gd name="connsiteX2" fmla="*/ 671512 w 2801997"/>
              <a:gd name="connsiteY2" fmla="*/ 262962 h 567762"/>
              <a:gd name="connsiteX3" fmla="*/ 1119187 w 2801997"/>
              <a:gd name="connsiteY3" fmla="*/ 248675 h 567762"/>
              <a:gd name="connsiteX4" fmla="*/ 1119187 w 2801997"/>
              <a:gd name="connsiteY4" fmla="*/ 515375 h 567762"/>
              <a:gd name="connsiteX5" fmla="*/ 1295400 w 2801997"/>
              <a:gd name="connsiteY5" fmla="*/ 548712 h 567762"/>
              <a:gd name="connsiteX6" fmla="*/ 1290637 w 2801997"/>
              <a:gd name="connsiteY6" fmla="*/ 248675 h 567762"/>
              <a:gd name="connsiteX7" fmla="*/ 1414462 w 2801997"/>
              <a:gd name="connsiteY7" fmla="*/ 151043 h 567762"/>
              <a:gd name="connsiteX8" fmla="*/ 1783556 w 2801997"/>
              <a:gd name="connsiteY8" fmla="*/ 115325 h 567762"/>
              <a:gd name="connsiteX9" fmla="*/ 1795462 w 2801997"/>
              <a:gd name="connsiteY9" fmla="*/ 491562 h 567762"/>
              <a:gd name="connsiteX10" fmla="*/ 2314575 w 2801997"/>
              <a:gd name="connsiteY10" fmla="*/ 567762 h 567762"/>
              <a:gd name="connsiteX11" fmla="*/ 2331244 w 2801997"/>
              <a:gd name="connsiteY11" fmla="*/ 108181 h 567762"/>
              <a:gd name="connsiteX12" fmla="*/ 2664619 w 2801997"/>
              <a:gd name="connsiteY12" fmla="*/ 24837 h 567762"/>
              <a:gd name="connsiteX13" fmla="*/ 2674143 w 2801997"/>
              <a:gd name="connsiteY13" fmla="*/ 458224 h 567762"/>
              <a:gd name="connsiteX14" fmla="*/ 2800350 w 2801997"/>
              <a:gd name="connsiteY14" fmla="*/ 539187 h 567762"/>
              <a:gd name="connsiteX0" fmla="*/ 0 w 2801997"/>
              <a:gd name="connsiteY0" fmla="*/ 373548 h 568810"/>
              <a:gd name="connsiteX1" fmla="*/ 581025 w 2801997"/>
              <a:gd name="connsiteY1" fmla="*/ 378310 h 568810"/>
              <a:gd name="connsiteX2" fmla="*/ 671512 w 2801997"/>
              <a:gd name="connsiteY2" fmla="*/ 264010 h 568810"/>
              <a:gd name="connsiteX3" fmla="*/ 1119187 w 2801997"/>
              <a:gd name="connsiteY3" fmla="*/ 249723 h 568810"/>
              <a:gd name="connsiteX4" fmla="*/ 1119187 w 2801997"/>
              <a:gd name="connsiteY4" fmla="*/ 516423 h 568810"/>
              <a:gd name="connsiteX5" fmla="*/ 1295400 w 2801997"/>
              <a:gd name="connsiteY5" fmla="*/ 549760 h 568810"/>
              <a:gd name="connsiteX6" fmla="*/ 1290637 w 2801997"/>
              <a:gd name="connsiteY6" fmla="*/ 249723 h 568810"/>
              <a:gd name="connsiteX7" fmla="*/ 1414462 w 2801997"/>
              <a:gd name="connsiteY7" fmla="*/ 152091 h 568810"/>
              <a:gd name="connsiteX8" fmla="*/ 1783556 w 2801997"/>
              <a:gd name="connsiteY8" fmla="*/ 116373 h 568810"/>
              <a:gd name="connsiteX9" fmla="*/ 1795462 w 2801997"/>
              <a:gd name="connsiteY9" fmla="*/ 492610 h 568810"/>
              <a:gd name="connsiteX10" fmla="*/ 2314575 w 2801997"/>
              <a:gd name="connsiteY10" fmla="*/ 568810 h 568810"/>
              <a:gd name="connsiteX11" fmla="*/ 2331244 w 2801997"/>
              <a:gd name="connsiteY11" fmla="*/ 109229 h 568810"/>
              <a:gd name="connsiteX12" fmla="*/ 2664619 w 2801997"/>
              <a:gd name="connsiteY12" fmla="*/ 25885 h 568810"/>
              <a:gd name="connsiteX13" fmla="*/ 2674143 w 2801997"/>
              <a:gd name="connsiteY13" fmla="*/ 459272 h 568810"/>
              <a:gd name="connsiteX14" fmla="*/ 2800350 w 2801997"/>
              <a:gd name="connsiteY14" fmla="*/ 540235 h 56881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8650 h 543450"/>
              <a:gd name="connsiteX3" fmla="*/ 1119187 w 2801997"/>
              <a:gd name="connsiteY3" fmla="*/ 224363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1997" h="543450">
                <a:moveTo>
                  <a:pt x="0" y="348188"/>
                </a:moveTo>
                <a:cubicBezTo>
                  <a:pt x="234553" y="359697"/>
                  <a:pt x="561975" y="349775"/>
                  <a:pt x="581025" y="352950"/>
                </a:cubicBezTo>
                <a:cubicBezTo>
                  <a:pt x="600075" y="356125"/>
                  <a:pt x="548480" y="241030"/>
                  <a:pt x="671512" y="238650"/>
                </a:cubicBezTo>
                <a:cubicBezTo>
                  <a:pt x="794544" y="236270"/>
                  <a:pt x="1108868" y="206106"/>
                  <a:pt x="1119187" y="224363"/>
                </a:cubicBezTo>
                <a:cubicBezTo>
                  <a:pt x="1129506" y="242620"/>
                  <a:pt x="1099343" y="467251"/>
                  <a:pt x="1119187" y="491063"/>
                </a:cubicBezTo>
                <a:cubicBezTo>
                  <a:pt x="1139031" y="514875"/>
                  <a:pt x="1288257" y="547418"/>
                  <a:pt x="1295400" y="524400"/>
                </a:cubicBezTo>
                <a:cubicBezTo>
                  <a:pt x="1302543" y="501382"/>
                  <a:pt x="1270793" y="290641"/>
                  <a:pt x="1290637" y="224363"/>
                </a:cubicBezTo>
                <a:cubicBezTo>
                  <a:pt x="1310481" y="158085"/>
                  <a:pt x="1332309" y="148956"/>
                  <a:pt x="1414462" y="126731"/>
                </a:cubicBezTo>
                <a:cubicBezTo>
                  <a:pt x="1496615" y="104506"/>
                  <a:pt x="1765300" y="89029"/>
                  <a:pt x="1783556" y="91013"/>
                </a:cubicBezTo>
                <a:cubicBezTo>
                  <a:pt x="1801812" y="92997"/>
                  <a:pt x="1749822" y="391844"/>
                  <a:pt x="1795462" y="467250"/>
                </a:cubicBezTo>
                <a:cubicBezTo>
                  <a:pt x="1841102" y="542656"/>
                  <a:pt x="2306240" y="543054"/>
                  <a:pt x="2314575" y="543450"/>
                </a:cubicBezTo>
                <a:cubicBezTo>
                  <a:pt x="2322910" y="543846"/>
                  <a:pt x="2272903" y="174356"/>
                  <a:pt x="2331244" y="83869"/>
                </a:cubicBezTo>
                <a:cubicBezTo>
                  <a:pt x="2389585" y="-6618"/>
                  <a:pt x="2652713" y="-667"/>
                  <a:pt x="2664619" y="525"/>
                </a:cubicBezTo>
                <a:cubicBezTo>
                  <a:pt x="2676525" y="1717"/>
                  <a:pt x="2651521" y="348187"/>
                  <a:pt x="2674143" y="433912"/>
                </a:cubicBezTo>
                <a:cubicBezTo>
                  <a:pt x="2696765" y="519637"/>
                  <a:pt x="2817415" y="510509"/>
                  <a:pt x="2800350" y="514875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7" name="Freeform 172"/>
          <p:cNvSpPr/>
          <p:nvPr/>
        </p:nvSpPr>
        <p:spPr>
          <a:xfrm>
            <a:off x="451867" y="5261000"/>
            <a:ext cx="2801937" cy="544512"/>
          </a:xfrm>
          <a:custGeom>
            <a:avLst/>
            <a:gdLst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3084"/>
              <a:gd name="connsiteX1" fmla="*/ 581025 w 2800350"/>
              <a:gd name="connsiteY1" fmla="*/ 367594 h 583084"/>
              <a:gd name="connsiteX2" fmla="*/ 671512 w 2800350"/>
              <a:gd name="connsiteY2" fmla="*/ 253294 h 583084"/>
              <a:gd name="connsiteX3" fmla="*/ 1119187 w 2800350"/>
              <a:gd name="connsiteY3" fmla="*/ 239007 h 583084"/>
              <a:gd name="connsiteX4" fmla="*/ 1119187 w 2800350"/>
              <a:gd name="connsiteY4" fmla="*/ 505707 h 583084"/>
              <a:gd name="connsiteX5" fmla="*/ 1295400 w 2800350"/>
              <a:gd name="connsiteY5" fmla="*/ 539044 h 583084"/>
              <a:gd name="connsiteX6" fmla="*/ 1290637 w 2800350"/>
              <a:gd name="connsiteY6" fmla="*/ 239007 h 583084"/>
              <a:gd name="connsiteX7" fmla="*/ 1414462 w 2800350"/>
              <a:gd name="connsiteY7" fmla="*/ 141375 h 583084"/>
              <a:gd name="connsiteX8" fmla="*/ 1785937 w 2800350"/>
              <a:gd name="connsiteY8" fmla="*/ 105657 h 583084"/>
              <a:gd name="connsiteX9" fmla="*/ 1795462 w 2800350"/>
              <a:gd name="connsiteY9" fmla="*/ 481894 h 583084"/>
              <a:gd name="connsiteX10" fmla="*/ 2314575 w 2800350"/>
              <a:gd name="connsiteY10" fmla="*/ 558094 h 583084"/>
              <a:gd name="connsiteX11" fmla="*/ 2347912 w 2800350"/>
              <a:gd name="connsiteY11" fmla="*/ 96132 h 583084"/>
              <a:gd name="connsiteX12" fmla="*/ 2681287 w 2800350"/>
              <a:gd name="connsiteY12" fmla="*/ 29457 h 583084"/>
              <a:gd name="connsiteX13" fmla="*/ 2681287 w 2800350"/>
              <a:gd name="connsiteY13" fmla="*/ 462844 h 583084"/>
              <a:gd name="connsiteX14" fmla="*/ 2800350 w 2800350"/>
              <a:gd name="connsiteY14" fmla="*/ 519994 h 583084"/>
              <a:gd name="connsiteX0" fmla="*/ 0 w 2800350"/>
              <a:gd name="connsiteY0" fmla="*/ 362832 h 558363"/>
              <a:gd name="connsiteX1" fmla="*/ 581025 w 2800350"/>
              <a:gd name="connsiteY1" fmla="*/ 367594 h 558363"/>
              <a:gd name="connsiteX2" fmla="*/ 671512 w 2800350"/>
              <a:gd name="connsiteY2" fmla="*/ 253294 h 558363"/>
              <a:gd name="connsiteX3" fmla="*/ 1119187 w 2800350"/>
              <a:gd name="connsiteY3" fmla="*/ 239007 h 558363"/>
              <a:gd name="connsiteX4" fmla="*/ 1119187 w 2800350"/>
              <a:gd name="connsiteY4" fmla="*/ 505707 h 558363"/>
              <a:gd name="connsiteX5" fmla="*/ 1295400 w 2800350"/>
              <a:gd name="connsiteY5" fmla="*/ 539044 h 558363"/>
              <a:gd name="connsiteX6" fmla="*/ 1290637 w 2800350"/>
              <a:gd name="connsiteY6" fmla="*/ 239007 h 558363"/>
              <a:gd name="connsiteX7" fmla="*/ 1414462 w 2800350"/>
              <a:gd name="connsiteY7" fmla="*/ 141375 h 558363"/>
              <a:gd name="connsiteX8" fmla="*/ 1785937 w 2800350"/>
              <a:gd name="connsiteY8" fmla="*/ 105657 h 558363"/>
              <a:gd name="connsiteX9" fmla="*/ 1795462 w 2800350"/>
              <a:gd name="connsiteY9" fmla="*/ 481894 h 558363"/>
              <a:gd name="connsiteX10" fmla="*/ 2314575 w 2800350"/>
              <a:gd name="connsiteY10" fmla="*/ 558094 h 558363"/>
              <a:gd name="connsiteX11" fmla="*/ 2347912 w 2800350"/>
              <a:gd name="connsiteY11" fmla="*/ 96132 h 558363"/>
              <a:gd name="connsiteX12" fmla="*/ 2681287 w 2800350"/>
              <a:gd name="connsiteY12" fmla="*/ 29457 h 558363"/>
              <a:gd name="connsiteX13" fmla="*/ 2681287 w 2800350"/>
              <a:gd name="connsiteY13" fmla="*/ 462844 h 558363"/>
              <a:gd name="connsiteX14" fmla="*/ 2800350 w 2800350"/>
              <a:gd name="connsiteY14" fmla="*/ 519994 h 558363"/>
              <a:gd name="connsiteX0" fmla="*/ 0 w 2800350"/>
              <a:gd name="connsiteY0" fmla="*/ 362832 h 573876"/>
              <a:gd name="connsiteX1" fmla="*/ 581025 w 2800350"/>
              <a:gd name="connsiteY1" fmla="*/ 367594 h 573876"/>
              <a:gd name="connsiteX2" fmla="*/ 671512 w 2800350"/>
              <a:gd name="connsiteY2" fmla="*/ 253294 h 573876"/>
              <a:gd name="connsiteX3" fmla="*/ 1119187 w 2800350"/>
              <a:gd name="connsiteY3" fmla="*/ 239007 h 573876"/>
              <a:gd name="connsiteX4" fmla="*/ 1119187 w 2800350"/>
              <a:gd name="connsiteY4" fmla="*/ 505707 h 573876"/>
              <a:gd name="connsiteX5" fmla="*/ 1295400 w 2800350"/>
              <a:gd name="connsiteY5" fmla="*/ 539044 h 573876"/>
              <a:gd name="connsiteX6" fmla="*/ 1290637 w 2800350"/>
              <a:gd name="connsiteY6" fmla="*/ 239007 h 573876"/>
              <a:gd name="connsiteX7" fmla="*/ 1414462 w 2800350"/>
              <a:gd name="connsiteY7" fmla="*/ 141375 h 573876"/>
              <a:gd name="connsiteX8" fmla="*/ 1785937 w 2800350"/>
              <a:gd name="connsiteY8" fmla="*/ 105657 h 573876"/>
              <a:gd name="connsiteX9" fmla="*/ 1795462 w 2800350"/>
              <a:gd name="connsiteY9" fmla="*/ 481894 h 573876"/>
              <a:gd name="connsiteX10" fmla="*/ 2314575 w 2800350"/>
              <a:gd name="connsiteY10" fmla="*/ 558094 h 573876"/>
              <a:gd name="connsiteX11" fmla="*/ 2347912 w 2800350"/>
              <a:gd name="connsiteY11" fmla="*/ 96132 h 573876"/>
              <a:gd name="connsiteX12" fmla="*/ 2681287 w 2800350"/>
              <a:gd name="connsiteY12" fmla="*/ 29457 h 573876"/>
              <a:gd name="connsiteX13" fmla="*/ 2681287 w 2800350"/>
              <a:gd name="connsiteY13" fmla="*/ 462844 h 573876"/>
              <a:gd name="connsiteX14" fmla="*/ 2800350 w 2800350"/>
              <a:gd name="connsiteY14" fmla="*/ 519994 h 573876"/>
              <a:gd name="connsiteX0" fmla="*/ 0 w 2800350"/>
              <a:gd name="connsiteY0" fmla="*/ 362832 h 559705"/>
              <a:gd name="connsiteX1" fmla="*/ 581025 w 2800350"/>
              <a:gd name="connsiteY1" fmla="*/ 367594 h 559705"/>
              <a:gd name="connsiteX2" fmla="*/ 671512 w 2800350"/>
              <a:gd name="connsiteY2" fmla="*/ 253294 h 559705"/>
              <a:gd name="connsiteX3" fmla="*/ 1119187 w 2800350"/>
              <a:gd name="connsiteY3" fmla="*/ 239007 h 559705"/>
              <a:gd name="connsiteX4" fmla="*/ 1119187 w 2800350"/>
              <a:gd name="connsiteY4" fmla="*/ 505707 h 559705"/>
              <a:gd name="connsiteX5" fmla="*/ 1295400 w 2800350"/>
              <a:gd name="connsiteY5" fmla="*/ 539044 h 559705"/>
              <a:gd name="connsiteX6" fmla="*/ 1290637 w 2800350"/>
              <a:gd name="connsiteY6" fmla="*/ 239007 h 559705"/>
              <a:gd name="connsiteX7" fmla="*/ 1414462 w 2800350"/>
              <a:gd name="connsiteY7" fmla="*/ 141375 h 559705"/>
              <a:gd name="connsiteX8" fmla="*/ 1785937 w 2800350"/>
              <a:gd name="connsiteY8" fmla="*/ 105657 h 559705"/>
              <a:gd name="connsiteX9" fmla="*/ 1795462 w 2800350"/>
              <a:gd name="connsiteY9" fmla="*/ 481894 h 559705"/>
              <a:gd name="connsiteX10" fmla="*/ 2314575 w 2800350"/>
              <a:gd name="connsiteY10" fmla="*/ 558094 h 559705"/>
              <a:gd name="connsiteX11" fmla="*/ 2347912 w 2800350"/>
              <a:gd name="connsiteY11" fmla="*/ 96132 h 559705"/>
              <a:gd name="connsiteX12" fmla="*/ 2681287 w 2800350"/>
              <a:gd name="connsiteY12" fmla="*/ 29457 h 559705"/>
              <a:gd name="connsiteX13" fmla="*/ 2681287 w 2800350"/>
              <a:gd name="connsiteY13" fmla="*/ 462844 h 559705"/>
              <a:gd name="connsiteX14" fmla="*/ 2800350 w 2800350"/>
              <a:gd name="connsiteY14" fmla="*/ 519994 h 559705"/>
              <a:gd name="connsiteX0" fmla="*/ 0 w 2800350"/>
              <a:gd name="connsiteY0" fmla="*/ 362832 h 559705"/>
              <a:gd name="connsiteX1" fmla="*/ 581025 w 2800350"/>
              <a:gd name="connsiteY1" fmla="*/ 367594 h 559705"/>
              <a:gd name="connsiteX2" fmla="*/ 671512 w 2800350"/>
              <a:gd name="connsiteY2" fmla="*/ 253294 h 559705"/>
              <a:gd name="connsiteX3" fmla="*/ 1119187 w 2800350"/>
              <a:gd name="connsiteY3" fmla="*/ 239007 h 559705"/>
              <a:gd name="connsiteX4" fmla="*/ 1119187 w 2800350"/>
              <a:gd name="connsiteY4" fmla="*/ 505707 h 559705"/>
              <a:gd name="connsiteX5" fmla="*/ 1295400 w 2800350"/>
              <a:gd name="connsiteY5" fmla="*/ 539044 h 559705"/>
              <a:gd name="connsiteX6" fmla="*/ 1290637 w 2800350"/>
              <a:gd name="connsiteY6" fmla="*/ 239007 h 559705"/>
              <a:gd name="connsiteX7" fmla="*/ 1414462 w 2800350"/>
              <a:gd name="connsiteY7" fmla="*/ 141375 h 559705"/>
              <a:gd name="connsiteX8" fmla="*/ 1785937 w 2800350"/>
              <a:gd name="connsiteY8" fmla="*/ 105657 h 559705"/>
              <a:gd name="connsiteX9" fmla="*/ 1795462 w 2800350"/>
              <a:gd name="connsiteY9" fmla="*/ 481894 h 559705"/>
              <a:gd name="connsiteX10" fmla="*/ 2314575 w 2800350"/>
              <a:gd name="connsiteY10" fmla="*/ 558094 h 559705"/>
              <a:gd name="connsiteX11" fmla="*/ 2347912 w 2800350"/>
              <a:gd name="connsiteY11" fmla="*/ 96132 h 559705"/>
              <a:gd name="connsiteX12" fmla="*/ 2681287 w 2800350"/>
              <a:gd name="connsiteY12" fmla="*/ 29457 h 559705"/>
              <a:gd name="connsiteX13" fmla="*/ 2681287 w 2800350"/>
              <a:gd name="connsiteY13" fmla="*/ 462844 h 559705"/>
              <a:gd name="connsiteX14" fmla="*/ 2800350 w 2800350"/>
              <a:gd name="connsiteY14" fmla="*/ 519994 h 559705"/>
              <a:gd name="connsiteX0" fmla="*/ 0 w 2800350"/>
              <a:gd name="connsiteY0" fmla="*/ 362832 h 559475"/>
              <a:gd name="connsiteX1" fmla="*/ 581025 w 2800350"/>
              <a:gd name="connsiteY1" fmla="*/ 367594 h 559475"/>
              <a:gd name="connsiteX2" fmla="*/ 671512 w 2800350"/>
              <a:gd name="connsiteY2" fmla="*/ 253294 h 559475"/>
              <a:gd name="connsiteX3" fmla="*/ 1119187 w 2800350"/>
              <a:gd name="connsiteY3" fmla="*/ 239007 h 559475"/>
              <a:gd name="connsiteX4" fmla="*/ 1119187 w 2800350"/>
              <a:gd name="connsiteY4" fmla="*/ 505707 h 559475"/>
              <a:gd name="connsiteX5" fmla="*/ 1295400 w 2800350"/>
              <a:gd name="connsiteY5" fmla="*/ 539044 h 559475"/>
              <a:gd name="connsiteX6" fmla="*/ 1290637 w 2800350"/>
              <a:gd name="connsiteY6" fmla="*/ 239007 h 559475"/>
              <a:gd name="connsiteX7" fmla="*/ 1414462 w 2800350"/>
              <a:gd name="connsiteY7" fmla="*/ 141375 h 559475"/>
              <a:gd name="connsiteX8" fmla="*/ 1785937 w 2800350"/>
              <a:gd name="connsiteY8" fmla="*/ 105657 h 559475"/>
              <a:gd name="connsiteX9" fmla="*/ 1795462 w 2800350"/>
              <a:gd name="connsiteY9" fmla="*/ 481894 h 559475"/>
              <a:gd name="connsiteX10" fmla="*/ 2314575 w 2800350"/>
              <a:gd name="connsiteY10" fmla="*/ 558094 h 559475"/>
              <a:gd name="connsiteX11" fmla="*/ 2347912 w 2800350"/>
              <a:gd name="connsiteY11" fmla="*/ 96132 h 559475"/>
              <a:gd name="connsiteX12" fmla="*/ 2681287 w 2800350"/>
              <a:gd name="connsiteY12" fmla="*/ 29457 h 559475"/>
              <a:gd name="connsiteX13" fmla="*/ 2681287 w 2800350"/>
              <a:gd name="connsiteY13" fmla="*/ 462844 h 559475"/>
              <a:gd name="connsiteX14" fmla="*/ 2800350 w 2800350"/>
              <a:gd name="connsiteY14" fmla="*/ 519994 h 559475"/>
              <a:gd name="connsiteX0" fmla="*/ 0 w 2800350"/>
              <a:gd name="connsiteY0" fmla="*/ 362832 h 559475"/>
              <a:gd name="connsiteX1" fmla="*/ 581025 w 2800350"/>
              <a:gd name="connsiteY1" fmla="*/ 367594 h 559475"/>
              <a:gd name="connsiteX2" fmla="*/ 671512 w 2800350"/>
              <a:gd name="connsiteY2" fmla="*/ 253294 h 559475"/>
              <a:gd name="connsiteX3" fmla="*/ 1119187 w 2800350"/>
              <a:gd name="connsiteY3" fmla="*/ 239007 h 559475"/>
              <a:gd name="connsiteX4" fmla="*/ 1119187 w 2800350"/>
              <a:gd name="connsiteY4" fmla="*/ 505707 h 559475"/>
              <a:gd name="connsiteX5" fmla="*/ 1295400 w 2800350"/>
              <a:gd name="connsiteY5" fmla="*/ 539044 h 559475"/>
              <a:gd name="connsiteX6" fmla="*/ 1290637 w 2800350"/>
              <a:gd name="connsiteY6" fmla="*/ 239007 h 559475"/>
              <a:gd name="connsiteX7" fmla="*/ 1414462 w 2800350"/>
              <a:gd name="connsiteY7" fmla="*/ 141375 h 559475"/>
              <a:gd name="connsiteX8" fmla="*/ 1785937 w 2800350"/>
              <a:gd name="connsiteY8" fmla="*/ 105657 h 559475"/>
              <a:gd name="connsiteX9" fmla="*/ 1795462 w 2800350"/>
              <a:gd name="connsiteY9" fmla="*/ 481894 h 559475"/>
              <a:gd name="connsiteX10" fmla="*/ 2314575 w 2800350"/>
              <a:gd name="connsiteY10" fmla="*/ 558094 h 559475"/>
              <a:gd name="connsiteX11" fmla="*/ 2347912 w 2800350"/>
              <a:gd name="connsiteY11" fmla="*/ 96132 h 559475"/>
              <a:gd name="connsiteX12" fmla="*/ 2681287 w 2800350"/>
              <a:gd name="connsiteY12" fmla="*/ 29457 h 559475"/>
              <a:gd name="connsiteX13" fmla="*/ 2681287 w 2800350"/>
              <a:gd name="connsiteY13" fmla="*/ 462844 h 559475"/>
              <a:gd name="connsiteX14" fmla="*/ 2800350 w 2800350"/>
              <a:gd name="connsiteY14" fmla="*/ 519994 h 559475"/>
              <a:gd name="connsiteX0" fmla="*/ 0 w 2800350"/>
              <a:gd name="connsiteY0" fmla="*/ 362832 h 560180"/>
              <a:gd name="connsiteX1" fmla="*/ 581025 w 2800350"/>
              <a:gd name="connsiteY1" fmla="*/ 367594 h 560180"/>
              <a:gd name="connsiteX2" fmla="*/ 671512 w 2800350"/>
              <a:gd name="connsiteY2" fmla="*/ 253294 h 560180"/>
              <a:gd name="connsiteX3" fmla="*/ 1119187 w 2800350"/>
              <a:gd name="connsiteY3" fmla="*/ 239007 h 560180"/>
              <a:gd name="connsiteX4" fmla="*/ 1119187 w 2800350"/>
              <a:gd name="connsiteY4" fmla="*/ 505707 h 560180"/>
              <a:gd name="connsiteX5" fmla="*/ 1295400 w 2800350"/>
              <a:gd name="connsiteY5" fmla="*/ 539044 h 560180"/>
              <a:gd name="connsiteX6" fmla="*/ 1290637 w 2800350"/>
              <a:gd name="connsiteY6" fmla="*/ 239007 h 560180"/>
              <a:gd name="connsiteX7" fmla="*/ 1414462 w 2800350"/>
              <a:gd name="connsiteY7" fmla="*/ 141375 h 560180"/>
              <a:gd name="connsiteX8" fmla="*/ 1783556 w 2800350"/>
              <a:gd name="connsiteY8" fmla="*/ 105657 h 560180"/>
              <a:gd name="connsiteX9" fmla="*/ 1795462 w 2800350"/>
              <a:gd name="connsiteY9" fmla="*/ 481894 h 560180"/>
              <a:gd name="connsiteX10" fmla="*/ 2314575 w 2800350"/>
              <a:gd name="connsiteY10" fmla="*/ 558094 h 560180"/>
              <a:gd name="connsiteX11" fmla="*/ 2347912 w 2800350"/>
              <a:gd name="connsiteY11" fmla="*/ 96132 h 560180"/>
              <a:gd name="connsiteX12" fmla="*/ 2681287 w 2800350"/>
              <a:gd name="connsiteY12" fmla="*/ 29457 h 560180"/>
              <a:gd name="connsiteX13" fmla="*/ 2681287 w 2800350"/>
              <a:gd name="connsiteY13" fmla="*/ 462844 h 560180"/>
              <a:gd name="connsiteX14" fmla="*/ 2800350 w 2800350"/>
              <a:gd name="connsiteY14" fmla="*/ 519994 h 560180"/>
              <a:gd name="connsiteX0" fmla="*/ 0 w 2800350"/>
              <a:gd name="connsiteY0" fmla="*/ 362832 h 560180"/>
              <a:gd name="connsiteX1" fmla="*/ 581025 w 2800350"/>
              <a:gd name="connsiteY1" fmla="*/ 367594 h 560180"/>
              <a:gd name="connsiteX2" fmla="*/ 671512 w 2800350"/>
              <a:gd name="connsiteY2" fmla="*/ 253294 h 560180"/>
              <a:gd name="connsiteX3" fmla="*/ 1119187 w 2800350"/>
              <a:gd name="connsiteY3" fmla="*/ 239007 h 560180"/>
              <a:gd name="connsiteX4" fmla="*/ 1119187 w 2800350"/>
              <a:gd name="connsiteY4" fmla="*/ 505707 h 560180"/>
              <a:gd name="connsiteX5" fmla="*/ 1295400 w 2800350"/>
              <a:gd name="connsiteY5" fmla="*/ 539044 h 560180"/>
              <a:gd name="connsiteX6" fmla="*/ 1290637 w 2800350"/>
              <a:gd name="connsiteY6" fmla="*/ 239007 h 560180"/>
              <a:gd name="connsiteX7" fmla="*/ 1414462 w 2800350"/>
              <a:gd name="connsiteY7" fmla="*/ 141375 h 560180"/>
              <a:gd name="connsiteX8" fmla="*/ 1783556 w 2800350"/>
              <a:gd name="connsiteY8" fmla="*/ 105657 h 560180"/>
              <a:gd name="connsiteX9" fmla="*/ 1795462 w 2800350"/>
              <a:gd name="connsiteY9" fmla="*/ 481894 h 560180"/>
              <a:gd name="connsiteX10" fmla="*/ 2314575 w 2800350"/>
              <a:gd name="connsiteY10" fmla="*/ 558094 h 560180"/>
              <a:gd name="connsiteX11" fmla="*/ 2347912 w 2800350"/>
              <a:gd name="connsiteY11" fmla="*/ 96132 h 560180"/>
              <a:gd name="connsiteX12" fmla="*/ 2681287 w 2800350"/>
              <a:gd name="connsiteY12" fmla="*/ 29457 h 560180"/>
              <a:gd name="connsiteX13" fmla="*/ 2681287 w 2800350"/>
              <a:gd name="connsiteY13" fmla="*/ 462844 h 560180"/>
              <a:gd name="connsiteX14" fmla="*/ 2800350 w 2800350"/>
              <a:gd name="connsiteY14" fmla="*/ 519994 h 560180"/>
              <a:gd name="connsiteX0" fmla="*/ 0 w 2800350"/>
              <a:gd name="connsiteY0" fmla="*/ 362054 h 583343"/>
              <a:gd name="connsiteX1" fmla="*/ 581025 w 2800350"/>
              <a:gd name="connsiteY1" fmla="*/ 366816 h 583343"/>
              <a:gd name="connsiteX2" fmla="*/ 671512 w 2800350"/>
              <a:gd name="connsiteY2" fmla="*/ 252516 h 583343"/>
              <a:gd name="connsiteX3" fmla="*/ 1119187 w 2800350"/>
              <a:gd name="connsiteY3" fmla="*/ 238229 h 583343"/>
              <a:gd name="connsiteX4" fmla="*/ 1119187 w 2800350"/>
              <a:gd name="connsiteY4" fmla="*/ 504929 h 583343"/>
              <a:gd name="connsiteX5" fmla="*/ 1295400 w 2800350"/>
              <a:gd name="connsiteY5" fmla="*/ 538266 h 583343"/>
              <a:gd name="connsiteX6" fmla="*/ 1290637 w 2800350"/>
              <a:gd name="connsiteY6" fmla="*/ 238229 h 583343"/>
              <a:gd name="connsiteX7" fmla="*/ 1414462 w 2800350"/>
              <a:gd name="connsiteY7" fmla="*/ 140597 h 583343"/>
              <a:gd name="connsiteX8" fmla="*/ 1783556 w 2800350"/>
              <a:gd name="connsiteY8" fmla="*/ 104879 h 583343"/>
              <a:gd name="connsiteX9" fmla="*/ 1795462 w 2800350"/>
              <a:gd name="connsiteY9" fmla="*/ 481116 h 583343"/>
              <a:gd name="connsiteX10" fmla="*/ 2314575 w 2800350"/>
              <a:gd name="connsiteY10" fmla="*/ 557316 h 583343"/>
              <a:gd name="connsiteX11" fmla="*/ 2331244 w 2800350"/>
              <a:gd name="connsiteY11" fmla="*/ 97735 h 583343"/>
              <a:gd name="connsiteX12" fmla="*/ 2681287 w 2800350"/>
              <a:gd name="connsiteY12" fmla="*/ 28679 h 583343"/>
              <a:gd name="connsiteX13" fmla="*/ 2681287 w 2800350"/>
              <a:gd name="connsiteY13" fmla="*/ 462066 h 583343"/>
              <a:gd name="connsiteX14" fmla="*/ 2800350 w 2800350"/>
              <a:gd name="connsiteY14" fmla="*/ 519216 h 583343"/>
              <a:gd name="connsiteX0" fmla="*/ 0 w 2800350"/>
              <a:gd name="connsiteY0" fmla="*/ 362054 h 557368"/>
              <a:gd name="connsiteX1" fmla="*/ 581025 w 2800350"/>
              <a:gd name="connsiteY1" fmla="*/ 366816 h 557368"/>
              <a:gd name="connsiteX2" fmla="*/ 671512 w 2800350"/>
              <a:gd name="connsiteY2" fmla="*/ 252516 h 557368"/>
              <a:gd name="connsiteX3" fmla="*/ 1119187 w 2800350"/>
              <a:gd name="connsiteY3" fmla="*/ 238229 h 557368"/>
              <a:gd name="connsiteX4" fmla="*/ 1119187 w 2800350"/>
              <a:gd name="connsiteY4" fmla="*/ 504929 h 557368"/>
              <a:gd name="connsiteX5" fmla="*/ 1295400 w 2800350"/>
              <a:gd name="connsiteY5" fmla="*/ 538266 h 557368"/>
              <a:gd name="connsiteX6" fmla="*/ 1290637 w 2800350"/>
              <a:gd name="connsiteY6" fmla="*/ 238229 h 557368"/>
              <a:gd name="connsiteX7" fmla="*/ 1414462 w 2800350"/>
              <a:gd name="connsiteY7" fmla="*/ 140597 h 557368"/>
              <a:gd name="connsiteX8" fmla="*/ 1783556 w 2800350"/>
              <a:gd name="connsiteY8" fmla="*/ 104879 h 557368"/>
              <a:gd name="connsiteX9" fmla="*/ 1795462 w 2800350"/>
              <a:gd name="connsiteY9" fmla="*/ 481116 h 557368"/>
              <a:gd name="connsiteX10" fmla="*/ 2314575 w 2800350"/>
              <a:gd name="connsiteY10" fmla="*/ 557316 h 557368"/>
              <a:gd name="connsiteX11" fmla="*/ 2331244 w 2800350"/>
              <a:gd name="connsiteY11" fmla="*/ 97735 h 557368"/>
              <a:gd name="connsiteX12" fmla="*/ 2681287 w 2800350"/>
              <a:gd name="connsiteY12" fmla="*/ 28679 h 557368"/>
              <a:gd name="connsiteX13" fmla="*/ 2681287 w 2800350"/>
              <a:gd name="connsiteY13" fmla="*/ 462066 h 557368"/>
              <a:gd name="connsiteX14" fmla="*/ 2800350 w 2800350"/>
              <a:gd name="connsiteY14" fmla="*/ 519216 h 557368"/>
              <a:gd name="connsiteX0" fmla="*/ 0 w 2800350"/>
              <a:gd name="connsiteY0" fmla="*/ 362054 h 566897"/>
              <a:gd name="connsiteX1" fmla="*/ 581025 w 2800350"/>
              <a:gd name="connsiteY1" fmla="*/ 366816 h 566897"/>
              <a:gd name="connsiteX2" fmla="*/ 671512 w 2800350"/>
              <a:gd name="connsiteY2" fmla="*/ 252516 h 566897"/>
              <a:gd name="connsiteX3" fmla="*/ 1119187 w 2800350"/>
              <a:gd name="connsiteY3" fmla="*/ 238229 h 566897"/>
              <a:gd name="connsiteX4" fmla="*/ 1119187 w 2800350"/>
              <a:gd name="connsiteY4" fmla="*/ 504929 h 566897"/>
              <a:gd name="connsiteX5" fmla="*/ 1295400 w 2800350"/>
              <a:gd name="connsiteY5" fmla="*/ 538266 h 566897"/>
              <a:gd name="connsiteX6" fmla="*/ 1290637 w 2800350"/>
              <a:gd name="connsiteY6" fmla="*/ 238229 h 566897"/>
              <a:gd name="connsiteX7" fmla="*/ 1414462 w 2800350"/>
              <a:gd name="connsiteY7" fmla="*/ 140597 h 566897"/>
              <a:gd name="connsiteX8" fmla="*/ 1783556 w 2800350"/>
              <a:gd name="connsiteY8" fmla="*/ 104879 h 566897"/>
              <a:gd name="connsiteX9" fmla="*/ 1795462 w 2800350"/>
              <a:gd name="connsiteY9" fmla="*/ 481116 h 566897"/>
              <a:gd name="connsiteX10" fmla="*/ 2314575 w 2800350"/>
              <a:gd name="connsiteY10" fmla="*/ 557316 h 566897"/>
              <a:gd name="connsiteX11" fmla="*/ 2331244 w 2800350"/>
              <a:gd name="connsiteY11" fmla="*/ 97735 h 566897"/>
              <a:gd name="connsiteX12" fmla="*/ 2681287 w 2800350"/>
              <a:gd name="connsiteY12" fmla="*/ 28679 h 566897"/>
              <a:gd name="connsiteX13" fmla="*/ 2681287 w 2800350"/>
              <a:gd name="connsiteY13" fmla="*/ 462066 h 566897"/>
              <a:gd name="connsiteX14" fmla="*/ 2800350 w 2800350"/>
              <a:gd name="connsiteY14" fmla="*/ 519216 h 566897"/>
              <a:gd name="connsiteX0" fmla="*/ 0 w 2800350"/>
              <a:gd name="connsiteY0" fmla="*/ 362054 h 557426"/>
              <a:gd name="connsiteX1" fmla="*/ 581025 w 2800350"/>
              <a:gd name="connsiteY1" fmla="*/ 366816 h 557426"/>
              <a:gd name="connsiteX2" fmla="*/ 671512 w 2800350"/>
              <a:gd name="connsiteY2" fmla="*/ 252516 h 557426"/>
              <a:gd name="connsiteX3" fmla="*/ 1119187 w 2800350"/>
              <a:gd name="connsiteY3" fmla="*/ 238229 h 557426"/>
              <a:gd name="connsiteX4" fmla="*/ 1119187 w 2800350"/>
              <a:gd name="connsiteY4" fmla="*/ 504929 h 557426"/>
              <a:gd name="connsiteX5" fmla="*/ 1295400 w 2800350"/>
              <a:gd name="connsiteY5" fmla="*/ 538266 h 557426"/>
              <a:gd name="connsiteX6" fmla="*/ 1290637 w 2800350"/>
              <a:gd name="connsiteY6" fmla="*/ 238229 h 557426"/>
              <a:gd name="connsiteX7" fmla="*/ 1414462 w 2800350"/>
              <a:gd name="connsiteY7" fmla="*/ 140597 h 557426"/>
              <a:gd name="connsiteX8" fmla="*/ 1783556 w 2800350"/>
              <a:gd name="connsiteY8" fmla="*/ 104879 h 557426"/>
              <a:gd name="connsiteX9" fmla="*/ 1795462 w 2800350"/>
              <a:gd name="connsiteY9" fmla="*/ 481116 h 557426"/>
              <a:gd name="connsiteX10" fmla="*/ 2314575 w 2800350"/>
              <a:gd name="connsiteY10" fmla="*/ 557316 h 557426"/>
              <a:gd name="connsiteX11" fmla="*/ 2331244 w 2800350"/>
              <a:gd name="connsiteY11" fmla="*/ 97735 h 557426"/>
              <a:gd name="connsiteX12" fmla="*/ 2681287 w 2800350"/>
              <a:gd name="connsiteY12" fmla="*/ 28679 h 557426"/>
              <a:gd name="connsiteX13" fmla="*/ 2681287 w 2800350"/>
              <a:gd name="connsiteY13" fmla="*/ 462066 h 557426"/>
              <a:gd name="connsiteX14" fmla="*/ 2800350 w 2800350"/>
              <a:gd name="connsiteY14" fmla="*/ 519216 h 557426"/>
              <a:gd name="connsiteX0" fmla="*/ 0 w 2800350"/>
              <a:gd name="connsiteY0" fmla="*/ 362054 h 557316"/>
              <a:gd name="connsiteX1" fmla="*/ 581025 w 2800350"/>
              <a:gd name="connsiteY1" fmla="*/ 366816 h 557316"/>
              <a:gd name="connsiteX2" fmla="*/ 671512 w 2800350"/>
              <a:gd name="connsiteY2" fmla="*/ 252516 h 557316"/>
              <a:gd name="connsiteX3" fmla="*/ 1119187 w 2800350"/>
              <a:gd name="connsiteY3" fmla="*/ 238229 h 557316"/>
              <a:gd name="connsiteX4" fmla="*/ 1119187 w 2800350"/>
              <a:gd name="connsiteY4" fmla="*/ 504929 h 557316"/>
              <a:gd name="connsiteX5" fmla="*/ 1295400 w 2800350"/>
              <a:gd name="connsiteY5" fmla="*/ 538266 h 557316"/>
              <a:gd name="connsiteX6" fmla="*/ 1290637 w 2800350"/>
              <a:gd name="connsiteY6" fmla="*/ 238229 h 557316"/>
              <a:gd name="connsiteX7" fmla="*/ 1414462 w 2800350"/>
              <a:gd name="connsiteY7" fmla="*/ 140597 h 557316"/>
              <a:gd name="connsiteX8" fmla="*/ 1783556 w 2800350"/>
              <a:gd name="connsiteY8" fmla="*/ 104879 h 557316"/>
              <a:gd name="connsiteX9" fmla="*/ 1795462 w 2800350"/>
              <a:gd name="connsiteY9" fmla="*/ 481116 h 557316"/>
              <a:gd name="connsiteX10" fmla="*/ 2314575 w 2800350"/>
              <a:gd name="connsiteY10" fmla="*/ 557316 h 557316"/>
              <a:gd name="connsiteX11" fmla="*/ 2331244 w 2800350"/>
              <a:gd name="connsiteY11" fmla="*/ 97735 h 557316"/>
              <a:gd name="connsiteX12" fmla="*/ 2681287 w 2800350"/>
              <a:gd name="connsiteY12" fmla="*/ 28679 h 557316"/>
              <a:gd name="connsiteX13" fmla="*/ 2681287 w 2800350"/>
              <a:gd name="connsiteY13" fmla="*/ 462066 h 557316"/>
              <a:gd name="connsiteX14" fmla="*/ 2800350 w 2800350"/>
              <a:gd name="connsiteY14" fmla="*/ 519216 h 557316"/>
              <a:gd name="connsiteX0" fmla="*/ 0 w 2800350"/>
              <a:gd name="connsiteY0" fmla="*/ 373547 h 568809"/>
              <a:gd name="connsiteX1" fmla="*/ 581025 w 2800350"/>
              <a:gd name="connsiteY1" fmla="*/ 378309 h 568809"/>
              <a:gd name="connsiteX2" fmla="*/ 671512 w 2800350"/>
              <a:gd name="connsiteY2" fmla="*/ 264009 h 568809"/>
              <a:gd name="connsiteX3" fmla="*/ 1119187 w 2800350"/>
              <a:gd name="connsiteY3" fmla="*/ 249722 h 568809"/>
              <a:gd name="connsiteX4" fmla="*/ 1119187 w 2800350"/>
              <a:gd name="connsiteY4" fmla="*/ 516422 h 568809"/>
              <a:gd name="connsiteX5" fmla="*/ 1295400 w 2800350"/>
              <a:gd name="connsiteY5" fmla="*/ 549759 h 568809"/>
              <a:gd name="connsiteX6" fmla="*/ 1290637 w 2800350"/>
              <a:gd name="connsiteY6" fmla="*/ 249722 h 568809"/>
              <a:gd name="connsiteX7" fmla="*/ 1414462 w 2800350"/>
              <a:gd name="connsiteY7" fmla="*/ 152090 h 568809"/>
              <a:gd name="connsiteX8" fmla="*/ 1783556 w 2800350"/>
              <a:gd name="connsiteY8" fmla="*/ 116372 h 568809"/>
              <a:gd name="connsiteX9" fmla="*/ 1795462 w 2800350"/>
              <a:gd name="connsiteY9" fmla="*/ 492609 h 568809"/>
              <a:gd name="connsiteX10" fmla="*/ 2314575 w 2800350"/>
              <a:gd name="connsiteY10" fmla="*/ 568809 h 568809"/>
              <a:gd name="connsiteX11" fmla="*/ 2331244 w 2800350"/>
              <a:gd name="connsiteY11" fmla="*/ 109228 h 568809"/>
              <a:gd name="connsiteX12" fmla="*/ 2664619 w 2800350"/>
              <a:gd name="connsiteY12" fmla="*/ 25884 h 568809"/>
              <a:gd name="connsiteX13" fmla="*/ 2681287 w 2800350"/>
              <a:gd name="connsiteY13" fmla="*/ 473559 h 568809"/>
              <a:gd name="connsiteX14" fmla="*/ 2800350 w 2800350"/>
              <a:gd name="connsiteY14" fmla="*/ 530709 h 568809"/>
              <a:gd name="connsiteX0" fmla="*/ 0 w 2800350"/>
              <a:gd name="connsiteY0" fmla="*/ 347689 h 542951"/>
              <a:gd name="connsiteX1" fmla="*/ 581025 w 2800350"/>
              <a:gd name="connsiteY1" fmla="*/ 352451 h 542951"/>
              <a:gd name="connsiteX2" fmla="*/ 671512 w 2800350"/>
              <a:gd name="connsiteY2" fmla="*/ 238151 h 542951"/>
              <a:gd name="connsiteX3" fmla="*/ 1119187 w 2800350"/>
              <a:gd name="connsiteY3" fmla="*/ 223864 h 542951"/>
              <a:gd name="connsiteX4" fmla="*/ 1119187 w 2800350"/>
              <a:gd name="connsiteY4" fmla="*/ 490564 h 542951"/>
              <a:gd name="connsiteX5" fmla="*/ 1295400 w 2800350"/>
              <a:gd name="connsiteY5" fmla="*/ 523901 h 542951"/>
              <a:gd name="connsiteX6" fmla="*/ 1290637 w 2800350"/>
              <a:gd name="connsiteY6" fmla="*/ 223864 h 542951"/>
              <a:gd name="connsiteX7" fmla="*/ 1414462 w 2800350"/>
              <a:gd name="connsiteY7" fmla="*/ 126232 h 542951"/>
              <a:gd name="connsiteX8" fmla="*/ 1783556 w 2800350"/>
              <a:gd name="connsiteY8" fmla="*/ 90514 h 542951"/>
              <a:gd name="connsiteX9" fmla="*/ 1795462 w 2800350"/>
              <a:gd name="connsiteY9" fmla="*/ 466751 h 542951"/>
              <a:gd name="connsiteX10" fmla="*/ 2314575 w 2800350"/>
              <a:gd name="connsiteY10" fmla="*/ 542951 h 542951"/>
              <a:gd name="connsiteX11" fmla="*/ 2331244 w 2800350"/>
              <a:gd name="connsiteY11" fmla="*/ 83370 h 542951"/>
              <a:gd name="connsiteX12" fmla="*/ 2664619 w 2800350"/>
              <a:gd name="connsiteY12" fmla="*/ 26 h 542951"/>
              <a:gd name="connsiteX13" fmla="*/ 2681287 w 2800350"/>
              <a:gd name="connsiteY13" fmla="*/ 447701 h 542951"/>
              <a:gd name="connsiteX14" fmla="*/ 2800350 w 2800350"/>
              <a:gd name="connsiteY14" fmla="*/ 504851 h 542951"/>
              <a:gd name="connsiteX0" fmla="*/ 0 w 2800350"/>
              <a:gd name="connsiteY0" fmla="*/ 373547 h 568809"/>
              <a:gd name="connsiteX1" fmla="*/ 581025 w 2800350"/>
              <a:gd name="connsiteY1" fmla="*/ 378309 h 568809"/>
              <a:gd name="connsiteX2" fmla="*/ 671512 w 2800350"/>
              <a:gd name="connsiteY2" fmla="*/ 264009 h 568809"/>
              <a:gd name="connsiteX3" fmla="*/ 1119187 w 2800350"/>
              <a:gd name="connsiteY3" fmla="*/ 249722 h 568809"/>
              <a:gd name="connsiteX4" fmla="*/ 1119187 w 2800350"/>
              <a:gd name="connsiteY4" fmla="*/ 516422 h 568809"/>
              <a:gd name="connsiteX5" fmla="*/ 1295400 w 2800350"/>
              <a:gd name="connsiteY5" fmla="*/ 549759 h 568809"/>
              <a:gd name="connsiteX6" fmla="*/ 1290637 w 2800350"/>
              <a:gd name="connsiteY6" fmla="*/ 249722 h 568809"/>
              <a:gd name="connsiteX7" fmla="*/ 1414462 w 2800350"/>
              <a:gd name="connsiteY7" fmla="*/ 152090 h 568809"/>
              <a:gd name="connsiteX8" fmla="*/ 1783556 w 2800350"/>
              <a:gd name="connsiteY8" fmla="*/ 116372 h 568809"/>
              <a:gd name="connsiteX9" fmla="*/ 1795462 w 2800350"/>
              <a:gd name="connsiteY9" fmla="*/ 492609 h 568809"/>
              <a:gd name="connsiteX10" fmla="*/ 2314575 w 2800350"/>
              <a:gd name="connsiteY10" fmla="*/ 568809 h 568809"/>
              <a:gd name="connsiteX11" fmla="*/ 2331244 w 2800350"/>
              <a:gd name="connsiteY11" fmla="*/ 109228 h 568809"/>
              <a:gd name="connsiteX12" fmla="*/ 2664619 w 2800350"/>
              <a:gd name="connsiteY12" fmla="*/ 25884 h 568809"/>
              <a:gd name="connsiteX13" fmla="*/ 2681287 w 2800350"/>
              <a:gd name="connsiteY13" fmla="*/ 473559 h 568809"/>
              <a:gd name="connsiteX14" fmla="*/ 2800350 w 2800350"/>
              <a:gd name="connsiteY14" fmla="*/ 530709 h 56880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05349 h 54344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05349 h 54344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14874 h 543449"/>
              <a:gd name="connsiteX0" fmla="*/ 0 w 2802090"/>
              <a:gd name="connsiteY0" fmla="*/ 348187 h 543449"/>
              <a:gd name="connsiteX1" fmla="*/ 581025 w 2802090"/>
              <a:gd name="connsiteY1" fmla="*/ 352949 h 543449"/>
              <a:gd name="connsiteX2" fmla="*/ 671512 w 2802090"/>
              <a:gd name="connsiteY2" fmla="*/ 238649 h 543449"/>
              <a:gd name="connsiteX3" fmla="*/ 1119187 w 2802090"/>
              <a:gd name="connsiteY3" fmla="*/ 224362 h 543449"/>
              <a:gd name="connsiteX4" fmla="*/ 1119187 w 2802090"/>
              <a:gd name="connsiteY4" fmla="*/ 491062 h 543449"/>
              <a:gd name="connsiteX5" fmla="*/ 1295400 w 2802090"/>
              <a:gd name="connsiteY5" fmla="*/ 524399 h 543449"/>
              <a:gd name="connsiteX6" fmla="*/ 1290637 w 2802090"/>
              <a:gd name="connsiteY6" fmla="*/ 224362 h 543449"/>
              <a:gd name="connsiteX7" fmla="*/ 1414462 w 2802090"/>
              <a:gd name="connsiteY7" fmla="*/ 126730 h 543449"/>
              <a:gd name="connsiteX8" fmla="*/ 1783556 w 2802090"/>
              <a:gd name="connsiteY8" fmla="*/ 91012 h 543449"/>
              <a:gd name="connsiteX9" fmla="*/ 1795462 w 2802090"/>
              <a:gd name="connsiteY9" fmla="*/ 467249 h 543449"/>
              <a:gd name="connsiteX10" fmla="*/ 2314575 w 2802090"/>
              <a:gd name="connsiteY10" fmla="*/ 543449 h 543449"/>
              <a:gd name="connsiteX11" fmla="*/ 2331244 w 2802090"/>
              <a:gd name="connsiteY11" fmla="*/ 83868 h 543449"/>
              <a:gd name="connsiteX12" fmla="*/ 2664619 w 2802090"/>
              <a:gd name="connsiteY12" fmla="*/ 524 h 543449"/>
              <a:gd name="connsiteX13" fmla="*/ 2681287 w 2802090"/>
              <a:gd name="connsiteY13" fmla="*/ 448199 h 543449"/>
              <a:gd name="connsiteX14" fmla="*/ 2800350 w 2802090"/>
              <a:gd name="connsiteY14" fmla="*/ 514874 h 543449"/>
              <a:gd name="connsiteX0" fmla="*/ 0 w 2801997"/>
              <a:gd name="connsiteY0" fmla="*/ 372500 h 567762"/>
              <a:gd name="connsiteX1" fmla="*/ 581025 w 2801997"/>
              <a:gd name="connsiteY1" fmla="*/ 377262 h 567762"/>
              <a:gd name="connsiteX2" fmla="*/ 671512 w 2801997"/>
              <a:gd name="connsiteY2" fmla="*/ 262962 h 567762"/>
              <a:gd name="connsiteX3" fmla="*/ 1119187 w 2801997"/>
              <a:gd name="connsiteY3" fmla="*/ 248675 h 567762"/>
              <a:gd name="connsiteX4" fmla="*/ 1119187 w 2801997"/>
              <a:gd name="connsiteY4" fmla="*/ 515375 h 567762"/>
              <a:gd name="connsiteX5" fmla="*/ 1295400 w 2801997"/>
              <a:gd name="connsiteY5" fmla="*/ 548712 h 567762"/>
              <a:gd name="connsiteX6" fmla="*/ 1290637 w 2801997"/>
              <a:gd name="connsiteY6" fmla="*/ 248675 h 567762"/>
              <a:gd name="connsiteX7" fmla="*/ 1414462 w 2801997"/>
              <a:gd name="connsiteY7" fmla="*/ 151043 h 567762"/>
              <a:gd name="connsiteX8" fmla="*/ 1783556 w 2801997"/>
              <a:gd name="connsiteY8" fmla="*/ 115325 h 567762"/>
              <a:gd name="connsiteX9" fmla="*/ 1795462 w 2801997"/>
              <a:gd name="connsiteY9" fmla="*/ 491562 h 567762"/>
              <a:gd name="connsiteX10" fmla="*/ 2314575 w 2801997"/>
              <a:gd name="connsiteY10" fmla="*/ 567762 h 567762"/>
              <a:gd name="connsiteX11" fmla="*/ 2331244 w 2801997"/>
              <a:gd name="connsiteY11" fmla="*/ 108181 h 567762"/>
              <a:gd name="connsiteX12" fmla="*/ 2664619 w 2801997"/>
              <a:gd name="connsiteY12" fmla="*/ 24837 h 567762"/>
              <a:gd name="connsiteX13" fmla="*/ 2674143 w 2801997"/>
              <a:gd name="connsiteY13" fmla="*/ 458224 h 567762"/>
              <a:gd name="connsiteX14" fmla="*/ 2800350 w 2801997"/>
              <a:gd name="connsiteY14" fmla="*/ 539187 h 567762"/>
              <a:gd name="connsiteX0" fmla="*/ 0 w 2801997"/>
              <a:gd name="connsiteY0" fmla="*/ 373548 h 568810"/>
              <a:gd name="connsiteX1" fmla="*/ 581025 w 2801997"/>
              <a:gd name="connsiteY1" fmla="*/ 378310 h 568810"/>
              <a:gd name="connsiteX2" fmla="*/ 671512 w 2801997"/>
              <a:gd name="connsiteY2" fmla="*/ 264010 h 568810"/>
              <a:gd name="connsiteX3" fmla="*/ 1119187 w 2801997"/>
              <a:gd name="connsiteY3" fmla="*/ 249723 h 568810"/>
              <a:gd name="connsiteX4" fmla="*/ 1119187 w 2801997"/>
              <a:gd name="connsiteY4" fmla="*/ 516423 h 568810"/>
              <a:gd name="connsiteX5" fmla="*/ 1295400 w 2801997"/>
              <a:gd name="connsiteY5" fmla="*/ 549760 h 568810"/>
              <a:gd name="connsiteX6" fmla="*/ 1290637 w 2801997"/>
              <a:gd name="connsiteY6" fmla="*/ 249723 h 568810"/>
              <a:gd name="connsiteX7" fmla="*/ 1414462 w 2801997"/>
              <a:gd name="connsiteY7" fmla="*/ 152091 h 568810"/>
              <a:gd name="connsiteX8" fmla="*/ 1783556 w 2801997"/>
              <a:gd name="connsiteY8" fmla="*/ 116373 h 568810"/>
              <a:gd name="connsiteX9" fmla="*/ 1795462 w 2801997"/>
              <a:gd name="connsiteY9" fmla="*/ 492610 h 568810"/>
              <a:gd name="connsiteX10" fmla="*/ 2314575 w 2801997"/>
              <a:gd name="connsiteY10" fmla="*/ 568810 h 568810"/>
              <a:gd name="connsiteX11" fmla="*/ 2331244 w 2801997"/>
              <a:gd name="connsiteY11" fmla="*/ 109229 h 568810"/>
              <a:gd name="connsiteX12" fmla="*/ 2664619 w 2801997"/>
              <a:gd name="connsiteY12" fmla="*/ 25885 h 568810"/>
              <a:gd name="connsiteX13" fmla="*/ 2674143 w 2801997"/>
              <a:gd name="connsiteY13" fmla="*/ 459272 h 568810"/>
              <a:gd name="connsiteX14" fmla="*/ 2800350 w 2801997"/>
              <a:gd name="connsiteY14" fmla="*/ 540235 h 56881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8650 h 543450"/>
              <a:gd name="connsiteX3" fmla="*/ 1119187 w 2801997"/>
              <a:gd name="connsiteY3" fmla="*/ 224363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1997" h="543450">
                <a:moveTo>
                  <a:pt x="0" y="348188"/>
                </a:moveTo>
                <a:cubicBezTo>
                  <a:pt x="234553" y="359697"/>
                  <a:pt x="561975" y="349775"/>
                  <a:pt x="581025" y="352950"/>
                </a:cubicBezTo>
                <a:cubicBezTo>
                  <a:pt x="600075" y="356125"/>
                  <a:pt x="548480" y="241030"/>
                  <a:pt x="671512" y="238650"/>
                </a:cubicBezTo>
                <a:cubicBezTo>
                  <a:pt x="794544" y="236270"/>
                  <a:pt x="1108868" y="206106"/>
                  <a:pt x="1119187" y="224363"/>
                </a:cubicBezTo>
                <a:cubicBezTo>
                  <a:pt x="1129506" y="242620"/>
                  <a:pt x="1099343" y="467251"/>
                  <a:pt x="1119187" y="491063"/>
                </a:cubicBezTo>
                <a:cubicBezTo>
                  <a:pt x="1139031" y="514875"/>
                  <a:pt x="1288257" y="547418"/>
                  <a:pt x="1295400" y="524400"/>
                </a:cubicBezTo>
                <a:cubicBezTo>
                  <a:pt x="1302543" y="501382"/>
                  <a:pt x="1270793" y="290641"/>
                  <a:pt x="1290637" y="224363"/>
                </a:cubicBezTo>
                <a:cubicBezTo>
                  <a:pt x="1310481" y="158085"/>
                  <a:pt x="1332309" y="148956"/>
                  <a:pt x="1414462" y="126731"/>
                </a:cubicBezTo>
                <a:cubicBezTo>
                  <a:pt x="1496615" y="104506"/>
                  <a:pt x="1765300" y="89029"/>
                  <a:pt x="1783556" y="91013"/>
                </a:cubicBezTo>
                <a:cubicBezTo>
                  <a:pt x="1801812" y="92997"/>
                  <a:pt x="1749822" y="391844"/>
                  <a:pt x="1795462" y="467250"/>
                </a:cubicBezTo>
                <a:cubicBezTo>
                  <a:pt x="1841102" y="542656"/>
                  <a:pt x="2306240" y="543054"/>
                  <a:pt x="2314575" y="543450"/>
                </a:cubicBezTo>
                <a:cubicBezTo>
                  <a:pt x="2322910" y="543846"/>
                  <a:pt x="2272903" y="174356"/>
                  <a:pt x="2331244" y="83869"/>
                </a:cubicBezTo>
                <a:cubicBezTo>
                  <a:pt x="2389585" y="-6618"/>
                  <a:pt x="2652713" y="-667"/>
                  <a:pt x="2664619" y="525"/>
                </a:cubicBezTo>
                <a:cubicBezTo>
                  <a:pt x="2676525" y="1717"/>
                  <a:pt x="2651521" y="348187"/>
                  <a:pt x="2674143" y="433912"/>
                </a:cubicBezTo>
                <a:cubicBezTo>
                  <a:pt x="2696765" y="519637"/>
                  <a:pt x="2817415" y="510509"/>
                  <a:pt x="2800350" y="514875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8" name="Freeform 173"/>
          <p:cNvSpPr/>
          <p:nvPr/>
        </p:nvSpPr>
        <p:spPr>
          <a:xfrm>
            <a:off x="447104" y="5295925"/>
            <a:ext cx="2801938" cy="542925"/>
          </a:xfrm>
          <a:custGeom>
            <a:avLst/>
            <a:gdLst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3084"/>
              <a:gd name="connsiteX1" fmla="*/ 581025 w 2800350"/>
              <a:gd name="connsiteY1" fmla="*/ 367594 h 583084"/>
              <a:gd name="connsiteX2" fmla="*/ 671512 w 2800350"/>
              <a:gd name="connsiteY2" fmla="*/ 253294 h 583084"/>
              <a:gd name="connsiteX3" fmla="*/ 1119187 w 2800350"/>
              <a:gd name="connsiteY3" fmla="*/ 239007 h 583084"/>
              <a:gd name="connsiteX4" fmla="*/ 1119187 w 2800350"/>
              <a:gd name="connsiteY4" fmla="*/ 505707 h 583084"/>
              <a:gd name="connsiteX5" fmla="*/ 1295400 w 2800350"/>
              <a:gd name="connsiteY5" fmla="*/ 539044 h 583084"/>
              <a:gd name="connsiteX6" fmla="*/ 1290637 w 2800350"/>
              <a:gd name="connsiteY6" fmla="*/ 239007 h 583084"/>
              <a:gd name="connsiteX7" fmla="*/ 1414462 w 2800350"/>
              <a:gd name="connsiteY7" fmla="*/ 141375 h 583084"/>
              <a:gd name="connsiteX8" fmla="*/ 1785937 w 2800350"/>
              <a:gd name="connsiteY8" fmla="*/ 105657 h 583084"/>
              <a:gd name="connsiteX9" fmla="*/ 1795462 w 2800350"/>
              <a:gd name="connsiteY9" fmla="*/ 481894 h 583084"/>
              <a:gd name="connsiteX10" fmla="*/ 2314575 w 2800350"/>
              <a:gd name="connsiteY10" fmla="*/ 558094 h 583084"/>
              <a:gd name="connsiteX11" fmla="*/ 2347912 w 2800350"/>
              <a:gd name="connsiteY11" fmla="*/ 96132 h 583084"/>
              <a:gd name="connsiteX12" fmla="*/ 2681287 w 2800350"/>
              <a:gd name="connsiteY12" fmla="*/ 29457 h 583084"/>
              <a:gd name="connsiteX13" fmla="*/ 2681287 w 2800350"/>
              <a:gd name="connsiteY13" fmla="*/ 462844 h 583084"/>
              <a:gd name="connsiteX14" fmla="*/ 2800350 w 2800350"/>
              <a:gd name="connsiteY14" fmla="*/ 519994 h 583084"/>
              <a:gd name="connsiteX0" fmla="*/ 0 w 2800350"/>
              <a:gd name="connsiteY0" fmla="*/ 362832 h 558363"/>
              <a:gd name="connsiteX1" fmla="*/ 581025 w 2800350"/>
              <a:gd name="connsiteY1" fmla="*/ 367594 h 558363"/>
              <a:gd name="connsiteX2" fmla="*/ 671512 w 2800350"/>
              <a:gd name="connsiteY2" fmla="*/ 253294 h 558363"/>
              <a:gd name="connsiteX3" fmla="*/ 1119187 w 2800350"/>
              <a:gd name="connsiteY3" fmla="*/ 239007 h 558363"/>
              <a:gd name="connsiteX4" fmla="*/ 1119187 w 2800350"/>
              <a:gd name="connsiteY4" fmla="*/ 505707 h 558363"/>
              <a:gd name="connsiteX5" fmla="*/ 1295400 w 2800350"/>
              <a:gd name="connsiteY5" fmla="*/ 539044 h 558363"/>
              <a:gd name="connsiteX6" fmla="*/ 1290637 w 2800350"/>
              <a:gd name="connsiteY6" fmla="*/ 239007 h 558363"/>
              <a:gd name="connsiteX7" fmla="*/ 1414462 w 2800350"/>
              <a:gd name="connsiteY7" fmla="*/ 141375 h 558363"/>
              <a:gd name="connsiteX8" fmla="*/ 1785937 w 2800350"/>
              <a:gd name="connsiteY8" fmla="*/ 105657 h 558363"/>
              <a:gd name="connsiteX9" fmla="*/ 1795462 w 2800350"/>
              <a:gd name="connsiteY9" fmla="*/ 481894 h 558363"/>
              <a:gd name="connsiteX10" fmla="*/ 2314575 w 2800350"/>
              <a:gd name="connsiteY10" fmla="*/ 558094 h 558363"/>
              <a:gd name="connsiteX11" fmla="*/ 2347912 w 2800350"/>
              <a:gd name="connsiteY11" fmla="*/ 96132 h 558363"/>
              <a:gd name="connsiteX12" fmla="*/ 2681287 w 2800350"/>
              <a:gd name="connsiteY12" fmla="*/ 29457 h 558363"/>
              <a:gd name="connsiteX13" fmla="*/ 2681287 w 2800350"/>
              <a:gd name="connsiteY13" fmla="*/ 462844 h 558363"/>
              <a:gd name="connsiteX14" fmla="*/ 2800350 w 2800350"/>
              <a:gd name="connsiteY14" fmla="*/ 519994 h 558363"/>
              <a:gd name="connsiteX0" fmla="*/ 0 w 2800350"/>
              <a:gd name="connsiteY0" fmla="*/ 362832 h 573876"/>
              <a:gd name="connsiteX1" fmla="*/ 581025 w 2800350"/>
              <a:gd name="connsiteY1" fmla="*/ 367594 h 573876"/>
              <a:gd name="connsiteX2" fmla="*/ 671512 w 2800350"/>
              <a:gd name="connsiteY2" fmla="*/ 253294 h 573876"/>
              <a:gd name="connsiteX3" fmla="*/ 1119187 w 2800350"/>
              <a:gd name="connsiteY3" fmla="*/ 239007 h 573876"/>
              <a:gd name="connsiteX4" fmla="*/ 1119187 w 2800350"/>
              <a:gd name="connsiteY4" fmla="*/ 505707 h 573876"/>
              <a:gd name="connsiteX5" fmla="*/ 1295400 w 2800350"/>
              <a:gd name="connsiteY5" fmla="*/ 539044 h 573876"/>
              <a:gd name="connsiteX6" fmla="*/ 1290637 w 2800350"/>
              <a:gd name="connsiteY6" fmla="*/ 239007 h 573876"/>
              <a:gd name="connsiteX7" fmla="*/ 1414462 w 2800350"/>
              <a:gd name="connsiteY7" fmla="*/ 141375 h 573876"/>
              <a:gd name="connsiteX8" fmla="*/ 1785937 w 2800350"/>
              <a:gd name="connsiteY8" fmla="*/ 105657 h 573876"/>
              <a:gd name="connsiteX9" fmla="*/ 1795462 w 2800350"/>
              <a:gd name="connsiteY9" fmla="*/ 481894 h 573876"/>
              <a:gd name="connsiteX10" fmla="*/ 2314575 w 2800350"/>
              <a:gd name="connsiteY10" fmla="*/ 558094 h 573876"/>
              <a:gd name="connsiteX11" fmla="*/ 2347912 w 2800350"/>
              <a:gd name="connsiteY11" fmla="*/ 96132 h 573876"/>
              <a:gd name="connsiteX12" fmla="*/ 2681287 w 2800350"/>
              <a:gd name="connsiteY12" fmla="*/ 29457 h 573876"/>
              <a:gd name="connsiteX13" fmla="*/ 2681287 w 2800350"/>
              <a:gd name="connsiteY13" fmla="*/ 462844 h 573876"/>
              <a:gd name="connsiteX14" fmla="*/ 2800350 w 2800350"/>
              <a:gd name="connsiteY14" fmla="*/ 519994 h 573876"/>
              <a:gd name="connsiteX0" fmla="*/ 0 w 2800350"/>
              <a:gd name="connsiteY0" fmla="*/ 362832 h 559705"/>
              <a:gd name="connsiteX1" fmla="*/ 581025 w 2800350"/>
              <a:gd name="connsiteY1" fmla="*/ 367594 h 559705"/>
              <a:gd name="connsiteX2" fmla="*/ 671512 w 2800350"/>
              <a:gd name="connsiteY2" fmla="*/ 253294 h 559705"/>
              <a:gd name="connsiteX3" fmla="*/ 1119187 w 2800350"/>
              <a:gd name="connsiteY3" fmla="*/ 239007 h 559705"/>
              <a:gd name="connsiteX4" fmla="*/ 1119187 w 2800350"/>
              <a:gd name="connsiteY4" fmla="*/ 505707 h 559705"/>
              <a:gd name="connsiteX5" fmla="*/ 1295400 w 2800350"/>
              <a:gd name="connsiteY5" fmla="*/ 539044 h 559705"/>
              <a:gd name="connsiteX6" fmla="*/ 1290637 w 2800350"/>
              <a:gd name="connsiteY6" fmla="*/ 239007 h 559705"/>
              <a:gd name="connsiteX7" fmla="*/ 1414462 w 2800350"/>
              <a:gd name="connsiteY7" fmla="*/ 141375 h 559705"/>
              <a:gd name="connsiteX8" fmla="*/ 1785937 w 2800350"/>
              <a:gd name="connsiteY8" fmla="*/ 105657 h 559705"/>
              <a:gd name="connsiteX9" fmla="*/ 1795462 w 2800350"/>
              <a:gd name="connsiteY9" fmla="*/ 481894 h 559705"/>
              <a:gd name="connsiteX10" fmla="*/ 2314575 w 2800350"/>
              <a:gd name="connsiteY10" fmla="*/ 558094 h 559705"/>
              <a:gd name="connsiteX11" fmla="*/ 2347912 w 2800350"/>
              <a:gd name="connsiteY11" fmla="*/ 96132 h 559705"/>
              <a:gd name="connsiteX12" fmla="*/ 2681287 w 2800350"/>
              <a:gd name="connsiteY12" fmla="*/ 29457 h 559705"/>
              <a:gd name="connsiteX13" fmla="*/ 2681287 w 2800350"/>
              <a:gd name="connsiteY13" fmla="*/ 462844 h 559705"/>
              <a:gd name="connsiteX14" fmla="*/ 2800350 w 2800350"/>
              <a:gd name="connsiteY14" fmla="*/ 519994 h 559705"/>
              <a:gd name="connsiteX0" fmla="*/ 0 w 2800350"/>
              <a:gd name="connsiteY0" fmla="*/ 362832 h 559705"/>
              <a:gd name="connsiteX1" fmla="*/ 581025 w 2800350"/>
              <a:gd name="connsiteY1" fmla="*/ 367594 h 559705"/>
              <a:gd name="connsiteX2" fmla="*/ 671512 w 2800350"/>
              <a:gd name="connsiteY2" fmla="*/ 253294 h 559705"/>
              <a:gd name="connsiteX3" fmla="*/ 1119187 w 2800350"/>
              <a:gd name="connsiteY3" fmla="*/ 239007 h 559705"/>
              <a:gd name="connsiteX4" fmla="*/ 1119187 w 2800350"/>
              <a:gd name="connsiteY4" fmla="*/ 505707 h 559705"/>
              <a:gd name="connsiteX5" fmla="*/ 1295400 w 2800350"/>
              <a:gd name="connsiteY5" fmla="*/ 539044 h 559705"/>
              <a:gd name="connsiteX6" fmla="*/ 1290637 w 2800350"/>
              <a:gd name="connsiteY6" fmla="*/ 239007 h 559705"/>
              <a:gd name="connsiteX7" fmla="*/ 1414462 w 2800350"/>
              <a:gd name="connsiteY7" fmla="*/ 141375 h 559705"/>
              <a:gd name="connsiteX8" fmla="*/ 1785937 w 2800350"/>
              <a:gd name="connsiteY8" fmla="*/ 105657 h 559705"/>
              <a:gd name="connsiteX9" fmla="*/ 1795462 w 2800350"/>
              <a:gd name="connsiteY9" fmla="*/ 481894 h 559705"/>
              <a:gd name="connsiteX10" fmla="*/ 2314575 w 2800350"/>
              <a:gd name="connsiteY10" fmla="*/ 558094 h 559705"/>
              <a:gd name="connsiteX11" fmla="*/ 2347912 w 2800350"/>
              <a:gd name="connsiteY11" fmla="*/ 96132 h 559705"/>
              <a:gd name="connsiteX12" fmla="*/ 2681287 w 2800350"/>
              <a:gd name="connsiteY12" fmla="*/ 29457 h 559705"/>
              <a:gd name="connsiteX13" fmla="*/ 2681287 w 2800350"/>
              <a:gd name="connsiteY13" fmla="*/ 462844 h 559705"/>
              <a:gd name="connsiteX14" fmla="*/ 2800350 w 2800350"/>
              <a:gd name="connsiteY14" fmla="*/ 519994 h 559705"/>
              <a:gd name="connsiteX0" fmla="*/ 0 w 2800350"/>
              <a:gd name="connsiteY0" fmla="*/ 362832 h 559475"/>
              <a:gd name="connsiteX1" fmla="*/ 581025 w 2800350"/>
              <a:gd name="connsiteY1" fmla="*/ 367594 h 559475"/>
              <a:gd name="connsiteX2" fmla="*/ 671512 w 2800350"/>
              <a:gd name="connsiteY2" fmla="*/ 253294 h 559475"/>
              <a:gd name="connsiteX3" fmla="*/ 1119187 w 2800350"/>
              <a:gd name="connsiteY3" fmla="*/ 239007 h 559475"/>
              <a:gd name="connsiteX4" fmla="*/ 1119187 w 2800350"/>
              <a:gd name="connsiteY4" fmla="*/ 505707 h 559475"/>
              <a:gd name="connsiteX5" fmla="*/ 1295400 w 2800350"/>
              <a:gd name="connsiteY5" fmla="*/ 539044 h 559475"/>
              <a:gd name="connsiteX6" fmla="*/ 1290637 w 2800350"/>
              <a:gd name="connsiteY6" fmla="*/ 239007 h 559475"/>
              <a:gd name="connsiteX7" fmla="*/ 1414462 w 2800350"/>
              <a:gd name="connsiteY7" fmla="*/ 141375 h 559475"/>
              <a:gd name="connsiteX8" fmla="*/ 1785937 w 2800350"/>
              <a:gd name="connsiteY8" fmla="*/ 105657 h 559475"/>
              <a:gd name="connsiteX9" fmla="*/ 1795462 w 2800350"/>
              <a:gd name="connsiteY9" fmla="*/ 481894 h 559475"/>
              <a:gd name="connsiteX10" fmla="*/ 2314575 w 2800350"/>
              <a:gd name="connsiteY10" fmla="*/ 558094 h 559475"/>
              <a:gd name="connsiteX11" fmla="*/ 2347912 w 2800350"/>
              <a:gd name="connsiteY11" fmla="*/ 96132 h 559475"/>
              <a:gd name="connsiteX12" fmla="*/ 2681287 w 2800350"/>
              <a:gd name="connsiteY12" fmla="*/ 29457 h 559475"/>
              <a:gd name="connsiteX13" fmla="*/ 2681287 w 2800350"/>
              <a:gd name="connsiteY13" fmla="*/ 462844 h 559475"/>
              <a:gd name="connsiteX14" fmla="*/ 2800350 w 2800350"/>
              <a:gd name="connsiteY14" fmla="*/ 519994 h 559475"/>
              <a:gd name="connsiteX0" fmla="*/ 0 w 2800350"/>
              <a:gd name="connsiteY0" fmla="*/ 362832 h 559475"/>
              <a:gd name="connsiteX1" fmla="*/ 581025 w 2800350"/>
              <a:gd name="connsiteY1" fmla="*/ 367594 h 559475"/>
              <a:gd name="connsiteX2" fmla="*/ 671512 w 2800350"/>
              <a:gd name="connsiteY2" fmla="*/ 253294 h 559475"/>
              <a:gd name="connsiteX3" fmla="*/ 1119187 w 2800350"/>
              <a:gd name="connsiteY3" fmla="*/ 239007 h 559475"/>
              <a:gd name="connsiteX4" fmla="*/ 1119187 w 2800350"/>
              <a:gd name="connsiteY4" fmla="*/ 505707 h 559475"/>
              <a:gd name="connsiteX5" fmla="*/ 1295400 w 2800350"/>
              <a:gd name="connsiteY5" fmla="*/ 539044 h 559475"/>
              <a:gd name="connsiteX6" fmla="*/ 1290637 w 2800350"/>
              <a:gd name="connsiteY6" fmla="*/ 239007 h 559475"/>
              <a:gd name="connsiteX7" fmla="*/ 1414462 w 2800350"/>
              <a:gd name="connsiteY7" fmla="*/ 141375 h 559475"/>
              <a:gd name="connsiteX8" fmla="*/ 1785937 w 2800350"/>
              <a:gd name="connsiteY8" fmla="*/ 105657 h 559475"/>
              <a:gd name="connsiteX9" fmla="*/ 1795462 w 2800350"/>
              <a:gd name="connsiteY9" fmla="*/ 481894 h 559475"/>
              <a:gd name="connsiteX10" fmla="*/ 2314575 w 2800350"/>
              <a:gd name="connsiteY10" fmla="*/ 558094 h 559475"/>
              <a:gd name="connsiteX11" fmla="*/ 2347912 w 2800350"/>
              <a:gd name="connsiteY11" fmla="*/ 96132 h 559475"/>
              <a:gd name="connsiteX12" fmla="*/ 2681287 w 2800350"/>
              <a:gd name="connsiteY12" fmla="*/ 29457 h 559475"/>
              <a:gd name="connsiteX13" fmla="*/ 2681287 w 2800350"/>
              <a:gd name="connsiteY13" fmla="*/ 462844 h 559475"/>
              <a:gd name="connsiteX14" fmla="*/ 2800350 w 2800350"/>
              <a:gd name="connsiteY14" fmla="*/ 519994 h 559475"/>
              <a:gd name="connsiteX0" fmla="*/ 0 w 2800350"/>
              <a:gd name="connsiteY0" fmla="*/ 362832 h 560180"/>
              <a:gd name="connsiteX1" fmla="*/ 581025 w 2800350"/>
              <a:gd name="connsiteY1" fmla="*/ 367594 h 560180"/>
              <a:gd name="connsiteX2" fmla="*/ 671512 w 2800350"/>
              <a:gd name="connsiteY2" fmla="*/ 253294 h 560180"/>
              <a:gd name="connsiteX3" fmla="*/ 1119187 w 2800350"/>
              <a:gd name="connsiteY3" fmla="*/ 239007 h 560180"/>
              <a:gd name="connsiteX4" fmla="*/ 1119187 w 2800350"/>
              <a:gd name="connsiteY4" fmla="*/ 505707 h 560180"/>
              <a:gd name="connsiteX5" fmla="*/ 1295400 w 2800350"/>
              <a:gd name="connsiteY5" fmla="*/ 539044 h 560180"/>
              <a:gd name="connsiteX6" fmla="*/ 1290637 w 2800350"/>
              <a:gd name="connsiteY6" fmla="*/ 239007 h 560180"/>
              <a:gd name="connsiteX7" fmla="*/ 1414462 w 2800350"/>
              <a:gd name="connsiteY7" fmla="*/ 141375 h 560180"/>
              <a:gd name="connsiteX8" fmla="*/ 1783556 w 2800350"/>
              <a:gd name="connsiteY8" fmla="*/ 105657 h 560180"/>
              <a:gd name="connsiteX9" fmla="*/ 1795462 w 2800350"/>
              <a:gd name="connsiteY9" fmla="*/ 481894 h 560180"/>
              <a:gd name="connsiteX10" fmla="*/ 2314575 w 2800350"/>
              <a:gd name="connsiteY10" fmla="*/ 558094 h 560180"/>
              <a:gd name="connsiteX11" fmla="*/ 2347912 w 2800350"/>
              <a:gd name="connsiteY11" fmla="*/ 96132 h 560180"/>
              <a:gd name="connsiteX12" fmla="*/ 2681287 w 2800350"/>
              <a:gd name="connsiteY12" fmla="*/ 29457 h 560180"/>
              <a:gd name="connsiteX13" fmla="*/ 2681287 w 2800350"/>
              <a:gd name="connsiteY13" fmla="*/ 462844 h 560180"/>
              <a:gd name="connsiteX14" fmla="*/ 2800350 w 2800350"/>
              <a:gd name="connsiteY14" fmla="*/ 519994 h 560180"/>
              <a:gd name="connsiteX0" fmla="*/ 0 w 2800350"/>
              <a:gd name="connsiteY0" fmla="*/ 362832 h 560180"/>
              <a:gd name="connsiteX1" fmla="*/ 581025 w 2800350"/>
              <a:gd name="connsiteY1" fmla="*/ 367594 h 560180"/>
              <a:gd name="connsiteX2" fmla="*/ 671512 w 2800350"/>
              <a:gd name="connsiteY2" fmla="*/ 253294 h 560180"/>
              <a:gd name="connsiteX3" fmla="*/ 1119187 w 2800350"/>
              <a:gd name="connsiteY3" fmla="*/ 239007 h 560180"/>
              <a:gd name="connsiteX4" fmla="*/ 1119187 w 2800350"/>
              <a:gd name="connsiteY4" fmla="*/ 505707 h 560180"/>
              <a:gd name="connsiteX5" fmla="*/ 1295400 w 2800350"/>
              <a:gd name="connsiteY5" fmla="*/ 539044 h 560180"/>
              <a:gd name="connsiteX6" fmla="*/ 1290637 w 2800350"/>
              <a:gd name="connsiteY6" fmla="*/ 239007 h 560180"/>
              <a:gd name="connsiteX7" fmla="*/ 1414462 w 2800350"/>
              <a:gd name="connsiteY7" fmla="*/ 141375 h 560180"/>
              <a:gd name="connsiteX8" fmla="*/ 1783556 w 2800350"/>
              <a:gd name="connsiteY8" fmla="*/ 105657 h 560180"/>
              <a:gd name="connsiteX9" fmla="*/ 1795462 w 2800350"/>
              <a:gd name="connsiteY9" fmla="*/ 481894 h 560180"/>
              <a:gd name="connsiteX10" fmla="*/ 2314575 w 2800350"/>
              <a:gd name="connsiteY10" fmla="*/ 558094 h 560180"/>
              <a:gd name="connsiteX11" fmla="*/ 2347912 w 2800350"/>
              <a:gd name="connsiteY11" fmla="*/ 96132 h 560180"/>
              <a:gd name="connsiteX12" fmla="*/ 2681287 w 2800350"/>
              <a:gd name="connsiteY12" fmla="*/ 29457 h 560180"/>
              <a:gd name="connsiteX13" fmla="*/ 2681287 w 2800350"/>
              <a:gd name="connsiteY13" fmla="*/ 462844 h 560180"/>
              <a:gd name="connsiteX14" fmla="*/ 2800350 w 2800350"/>
              <a:gd name="connsiteY14" fmla="*/ 519994 h 560180"/>
              <a:gd name="connsiteX0" fmla="*/ 0 w 2800350"/>
              <a:gd name="connsiteY0" fmla="*/ 362054 h 583343"/>
              <a:gd name="connsiteX1" fmla="*/ 581025 w 2800350"/>
              <a:gd name="connsiteY1" fmla="*/ 366816 h 583343"/>
              <a:gd name="connsiteX2" fmla="*/ 671512 w 2800350"/>
              <a:gd name="connsiteY2" fmla="*/ 252516 h 583343"/>
              <a:gd name="connsiteX3" fmla="*/ 1119187 w 2800350"/>
              <a:gd name="connsiteY3" fmla="*/ 238229 h 583343"/>
              <a:gd name="connsiteX4" fmla="*/ 1119187 w 2800350"/>
              <a:gd name="connsiteY4" fmla="*/ 504929 h 583343"/>
              <a:gd name="connsiteX5" fmla="*/ 1295400 w 2800350"/>
              <a:gd name="connsiteY5" fmla="*/ 538266 h 583343"/>
              <a:gd name="connsiteX6" fmla="*/ 1290637 w 2800350"/>
              <a:gd name="connsiteY6" fmla="*/ 238229 h 583343"/>
              <a:gd name="connsiteX7" fmla="*/ 1414462 w 2800350"/>
              <a:gd name="connsiteY7" fmla="*/ 140597 h 583343"/>
              <a:gd name="connsiteX8" fmla="*/ 1783556 w 2800350"/>
              <a:gd name="connsiteY8" fmla="*/ 104879 h 583343"/>
              <a:gd name="connsiteX9" fmla="*/ 1795462 w 2800350"/>
              <a:gd name="connsiteY9" fmla="*/ 481116 h 583343"/>
              <a:gd name="connsiteX10" fmla="*/ 2314575 w 2800350"/>
              <a:gd name="connsiteY10" fmla="*/ 557316 h 583343"/>
              <a:gd name="connsiteX11" fmla="*/ 2331244 w 2800350"/>
              <a:gd name="connsiteY11" fmla="*/ 97735 h 583343"/>
              <a:gd name="connsiteX12" fmla="*/ 2681287 w 2800350"/>
              <a:gd name="connsiteY12" fmla="*/ 28679 h 583343"/>
              <a:gd name="connsiteX13" fmla="*/ 2681287 w 2800350"/>
              <a:gd name="connsiteY13" fmla="*/ 462066 h 583343"/>
              <a:gd name="connsiteX14" fmla="*/ 2800350 w 2800350"/>
              <a:gd name="connsiteY14" fmla="*/ 519216 h 583343"/>
              <a:gd name="connsiteX0" fmla="*/ 0 w 2800350"/>
              <a:gd name="connsiteY0" fmla="*/ 362054 h 557368"/>
              <a:gd name="connsiteX1" fmla="*/ 581025 w 2800350"/>
              <a:gd name="connsiteY1" fmla="*/ 366816 h 557368"/>
              <a:gd name="connsiteX2" fmla="*/ 671512 w 2800350"/>
              <a:gd name="connsiteY2" fmla="*/ 252516 h 557368"/>
              <a:gd name="connsiteX3" fmla="*/ 1119187 w 2800350"/>
              <a:gd name="connsiteY3" fmla="*/ 238229 h 557368"/>
              <a:gd name="connsiteX4" fmla="*/ 1119187 w 2800350"/>
              <a:gd name="connsiteY4" fmla="*/ 504929 h 557368"/>
              <a:gd name="connsiteX5" fmla="*/ 1295400 w 2800350"/>
              <a:gd name="connsiteY5" fmla="*/ 538266 h 557368"/>
              <a:gd name="connsiteX6" fmla="*/ 1290637 w 2800350"/>
              <a:gd name="connsiteY6" fmla="*/ 238229 h 557368"/>
              <a:gd name="connsiteX7" fmla="*/ 1414462 w 2800350"/>
              <a:gd name="connsiteY7" fmla="*/ 140597 h 557368"/>
              <a:gd name="connsiteX8" fmla="*/ 1783556 w 2800350"/>
              <a:gd name="connsiteY8" fmla="*/ 104879 h 557368"/>
              <a:gd name="connsiteX9" fmla="*/ 1795462 w 2800350"/>
              <a:gd name="connsiteY9" fmla="*/ 481116 h 557368"/>
              <a:gd name="connsiteX10" fmla="*/ 2314575 w 2800350"/>
              <a:gd name="connsiteY10" fmla="*/ 557316 h 557368"/>
              <a:gd name="connsiteX11" fmla="*/ 2331244 w 2800350"/>
              <a:gd name="connsiteY11" fmla="*/ 97735 h 557368"/>
              <a:gd name="connsiteX12" fmla="*/ 2681287 w 2800350"/>
              <a:gd name="connsiteY12" fmla="*/ 28679 h 557368"/>
              <a:gd name="connsiteX13" fmla="*/ 2681287 w 2800350"/>
              <a:gd name="connsiteY13" fmla="*/ 462066 h 557368"/>
              <a:gd name="connsiteX14" fmla="*/ 2800350 w 2800350"/>
              <a:gd name="connsiteY14" fmla="*/ 519216 h 557368"/>
              <a:gd name="connsiteX0" fmla="*/ 0 w 2800350"/>
              <a:gd name="connsiteY0" fmla="*/ 362054 h 566897"/>
              <a:gd name="connsiteX1" fmla="*/ 581025 w 2800350"/>
              <a:gd name="connsiteY1" fmla="*/ 366816 h 566897"/>
              <a:gd name="connsiteX2" fmla="*/ 671512 w 2800350"/>
              <a:gd name="connsiteY2" fmla="*/ 252516 h 566897"/>
              <a:gd name="connsiteX3" fmla="*/ 1119187 w 2800350"/>
              <a:gd name="connsiteY3" fmla="*/ 238229 h 566897"/>
              <a:gd name="connsiteX4" fmla="*/ 1119187 w 2800350"/>
              <a:gd name="connsiteY4" fmla="*/ 504929 h 566897"/>
              <a:gd name="connsiteX5" fmla="*/ 1295400 w 2800350"/>
              <a:gd name="connsiteY5" fmla="*/ 538266 h 566897"/>
              <a:gd name="connsiteX6" fmla="*/ 1290637 w 2800350"/>
              <a:gd name="connsiteY6" fmla="*/ 238229 h 566897"/>
              <a:gd name="connsiteX7" fmla="*/ 1414462 w 2800350"/>
              <a:gd name="connsiteY7" fmla="*/ 140597 h 566897"/>
              <a:gd name="connsiteX8" fmla="*/ 1783556 w 2800350"/>
              <a:gd name="connsiteY8" fmla="*/ 104879 h 566897"/>
              <a:gd name="connsiteX9" fmla="*/ 1795462 w 2800350"/>
              <a:gd name="connsiteY9" fmla="*/ 481116 h 566897"/>
              <a:gd name="connsiteX10" fmla="*/ 2314575 w 2800350"/>
              <a:gd name="connsiteY10" fmla="*/ 557316 h 566897"/>
              <a:gd name="connsiteX11" fmla="*/ 2331244 w 2800350"/>
              <a:gd name="connsiteY11" fmla="*/ 97735 h 566897"/>
              <a:gd name="connsiteX12" fmla="*/ 2681287 w 2800350"/>
              <a:gd name="connsiteY12" fmla="*/ 28679 h 566897"/>
              <a:gd name="connsiteX13" fmla="*/ 2681287 w 2800350"/>
              <a:gd name="connsiteY13" fmla="*/ 462066 h 566897"/>
              <a:gd name="connsiteX14" fmla="*/ 2800350 w 2800350"/>
              <a:gd name="connsiteY14" fmla="*/ 519216 h 566897"/>
              <a:gd name="connsiteX0" fmla="*/ 0 w 2800350"/>
              <a:gd name="connsiteY0" fmla="*/ 362054 h 557426"/>
              <a:gd name="connsiteX1" fmla="*/ 581025 w 2800350"/>
              <a:gd name="connsiteY1" fmla="*/ 366816 h 557426"/>
              <a:gd name="connsiteX2" fmla="*/ 671512 w 2800350"/>
              <a:gd name="connsiteY2" fmla="*/ 252516 h 557426"/>
              <a:gd name="connsiteX3" fmla="*/ 1119187 w 2800350"/>
              <a:gd name="connsiteY3" fmla="*/ 238229 h 557426"/>
              <a:gd name="connsiteX4" fmla="*/ 1119187 w 2800350"/>
              <a:gd name="connsiteY4" fmla="*/ 504929 h 557426"/>
              <a:gd name="connsiteX5" fmla="*/ 1295400 w 2800350"/>
              <a:gd name="connsiteY5" fmla="*/ 538266 h 557426"/>
              <a:gd name="connsiteX6" fmla="*/ 1290637 w 2800350"/>
              <a:gd name="connsiteY6" fmla="*/ 238229 h 557426"/>
              <a:gd name="connsiteX7" fmla="*/ 1414462 w 2800350"/>
              <a:gd name="connsiteY7" fmla="*/ 140597 h 557426"/>
              <a:gd name="connsiteX8" fmla="*/ 1783556 w 2800350"/>
              <a:gd name="connsiteY8" fmla="*/ 104879 h 557426"/>
              <a:gd name="connsiteX9" fmla="*/ 1795462 w 2800350"/>
              <a:gd name="connsiteY9" fmla="*/ 481116 h 557426"/>
              <a:gd name="connsiteX10" fmla="*/ 2314575 w 2800350"/>
              <a:gd name="connsiteY10" fmla="*/ 557316 h 557426"/>
              <a:gd name="connsiteX11" fmla="*/ 2331244 w 2800350"/>
              <a:gd name="connsiteY11" fmla="*/ 97735 h 557426"/>
              <a:gd name="connsiteX12" fmla="*/ 2681287 w 2800350"/>
              <a:gd name="connsiteY12" fmla="*/ 28679 h 557426"/>
              <a:gd name="connsiteX13" fmla="*/ 2681287 w 2800350"/>
              <a:gd name="connsiteY13" fmla="*/ 462066 h 557426"/>
              <a:gd name="connsiteX14" fmla="*/ 2800350 w 2800350"/>
              <a:gd name="connsiteY14" fmla="*/ 519216 h 557426"/>
              <a:gd name="connsiteX0" fmla="*/ 0 w 2800350"/>
              <a:gd name="connsiteY0" fmla="*/ 362054 h 557316"/>
              <a:gd name="connsiteX1" fmla="*/ 581025 w 2800350"/>
              <a:gd name="connsiteY1" fmla="*/ 366816 h 557316"/>
              <a:gd name="connsiteX2" fmla="*/ 671512 w 2800350"/>
              <a:gd name="connsiteY2" fmla="*/ 252516 h 557316"/>
              <a:gd name="connsiteX3" fmla="*/ 1119187 w 2800350"/>
              <a:gd name="connsiteY3" fmla="*/ 238229 h 557316"/>
              <a:gd name="connsiteX4" fmla="*/ 1119187 w 2800350"/>
              <a:gd name="connsiteY4" fmla="*/ 504929 h 557316"/>
              <a:gd name="connsiteX5" fmla="*/ 1295400 w 2800350"/>
              <a:gd name="connsiteY5" fmla="*/ 538266 h 557316"/>
              <a:gd name="connsiteX6" fmla="*/ 1290637 w 2800350"/>
              <a:gd name="connsiteY6" fmla="*/ 238229 h 557316"/>
              <a:gd name="connsiteX7" fmla="*/ 1414462 w 2800350"/>
              <a:gd name="connsiteY7" fmla="*/ 140597 h 557316"/>
              <a:gd name="connsiteX8" fmla="*/ 1783556 w 2800350"/>
              <a:gd name="connsiteY8" fmla="*/ 104879 h 557316"/>
              <a:gd name="connsiteX9" fmla="*/ 1795462 w 2800350"/>
              <a:gd name="connsiteY9" fmla="*/ 481116 h 557316"/>
              <a:gd name="connsiteX10" fmla="*/ 2314575 w 2800350"/>
              <a:gd name="connsiteY10" fmla="*/ 557316 h 557316"/>
              <a:gd name="connsiteX11" fmla="*/ 2331244 w 2800350"/>
              <a:gd name="connsiteY11" fmla="*/ 97735 h 557316"/>
              <a:gd name="connsiteX12" fmla="*/ 2681287 w 2800350"/>
              <a:gd name="connsiteY12" fmla="*/ 28679 h 557316"/>
              <a:gd name="connsiteX13" fmla="*/ 2681287 w 2800350"/>
              <a:gd name="connsiteY13" fmla="*/ 462066 h 557316"/>
              <a:gd name="connsiteX14" fmla="*/ 2800350 w 2800350"/>
              <a:gd name="connsiteY14" fmla="*/ 519216 h 557316"/>
              <a:gd name="connsiteX0" fmla="*/ 0 w 2800350"/>
              <a:gd name="connsiteY0" fmla="*/ 373547 h 568809"/>
              <a:gd name="connsiteX1" fmla="*/ 581025 w 2800350"/>
              <a:gd name="connsiteY1" fmla="*/ 378309 h 568809"/>
              <a:gd name="connsiteX2" fmla="*/ 671512 w 2800350"/>
              <a:gd name="connsiteY2" fmla="*/ 264009 h 568809"/>
              <a:gd name="connsiteX3" fmla="*/ 1119187 w 2800350"/>
              <a:gd name="connsiteY3" fmla="*/ 249722 h 568809"/>
              <a:gd name="connsiteX4" fmla="*/ 1119187 w 2800350"/>
              <a:gd name="connsiteY4" fmla="*/ 516422 h 568809"/>
              <a:gd name="connsiteX5" fmla="*/ 1295400 w 2800350"/>
              <a:gd name="connsiteY5" fmla="*/ 549759 h 568809"/>
              <a:gd name="connsiteX6" fmla="*/ 1290637 w 2800350"/>
              <a:gd name="connsiteY6" fmla="*/ 249722 h 568809"/>
              <a:gd name="connsiteX7" fmla="*/ 1414462 w 2800350"/>
              <a:gd name="connsiteY7" fmla="*/ 152090 h 568809"/>
              <a:gd name="connsiteX8" fmla="*/ 1783556 w 2800350"/>
              <a:gd name="connsiteY8" fmla="*/ 116372 h 568809"/>
              <a:gd name="connsiteX9" fmla="*/ 1795462 w 2800350"/>
              <a:gd name="connsiteY9" fmla="*/ 492609 h 568809"/>
              <a:gd name="connsiteX10" fmla="*/ 2314575 w 2800350"/>
              <a:gd name="connsiteY10" fmla="*/ 568809 h 568809"/>
              <a:gd name="connsiteX11" fmla="*/ 2331244 w 2800350"/>
              <a:gd name="connsiteY11" fmla="*/ 109228 h 568809"/>
              <a:gd name="connsiteX12" fmla="*/ 2664619 w 2800350"/>
              <a:gd name="connsiteY12" fmla="*/ 25884 h 568809"/>
              <a:gd name="connsiteX13" fmla="*/ 2681287 w 2800350"/>
              <a:gd name="connsiteY13" fmla="*/ 473559 h 568809"/>
              <a:gd name="connsiteX14" fmla="*/ 2800350 w 2800350"/>
              <a:gd name="connsiteY14" fmla="*/ 530709 h 568809"/>
              <a:gd name="connsiteX0" fmla="*/ 0 w 2800350"/>
              <a:gd name="connsiteY0" fmla="*/ 347689 h 542951"/>
              <a:gd name="connsiteX1" fmla="*/ 581025 w 2800350"/>
              <a:gd name="connsiteY1" fmla="*/ 352451 h 542951"/>
              <a:gd name="connsiteX2" fmla="*/ 671512 w 2800350"/>
              <a:gd name="connsiteY2" fmla="*/ 238151 h 542951"/>
              <a:gd name="connsiteX3" fmla="*/ 1119187 w 2800350"/>
              <a:gd name="connsiteY3" fmla="*/ 223864 h 542951"/>
              <a:gd name="connsiteX4" fmla="*/ 1119187 w 2800350"/>
              <a:gd name="connsiteY4" fmla="*/ 490564 h 542951"/>
              <a:gd name="connsiteX5" fmla="*/ 1295400 w 2800350"/>
              <a:gd name="connsiteY5" fmla="*/ 523901 h 542951"/>
              <a:gd name="connsiteX6" fmla="*/ 1290637 w 2800350"/>
              <a:gd name="connsiteY6" fmla="*/ 223864 h 542951"/>
              <a:gd name="connsiteX7" fmla="*/ 1414462 w 2800350"/>
              <a:gd name="connsiteY7" fmla="*/ 126232 h 542951"/>
              <a:gd name="connsiteX8" fmla="*/ 1783556 w 2800350"/>
              <a:gd name="connsiteY8" fmla="*/ 90514 h 542951"/>
              <a:gd name="connsiteX9" fmla="*/ 1795462 w 2800350"/>
              <a:gd name="connsiteY9" fmla="*/ 466751 h 542951"/>
              <a:gd name="connsiteX10" fmla="*/ 2314575 w 2800350"/>
              <a:gd name="connsiteY10" fmla="*/ 542951 h 542951"/>
              <a:gd name="connsiteX11" fmla="*/ 2331244 w 2800350"/>
              <a:gd name="connsiteY11" fmla="*/ 83370 h 542951"/>
              <a:gd name="connsiteX12" fmla="*/ 2664619 w 2800350"/>
              <a:gd name="connsiteY12" fmla="*/ 26 h 542951"/>
              <a:gd name="connsiteX13" fmla="*/ 2681287 w 2800350"/>
              <a:gd name="connsiteY13" fmla="*/ 447701 h 542951"/>
              <a:gd name="connsiteX14" fmla="*/ 2800350 w 2800350"/>
              <a:gd name="connsiteY14" fmla="*/ 504851 h 542951"/>
              <a:gd name="connsiteX0" fmla="*/ 0 w 2800350"/>
              <a:gd name="connsiteY0" fmla="*/ 373547 h 568809"/>
              <a:gd name="connsiteX1" fmla="*/ 581025 w 2800350"/>
              <a:gd name="connsiteY1" fmla="*/ 378309 h 568809"/>
              <a:gd name="connsiteX2" fmla="*/ 671512 w 2800350"/>
              <a:gd name="connsiteY2" fmla="*/ 264009 h 568809"/>
              <a:gd name="connsiteX3" fmla="*/ 1119187 w 2800350"/>
              <a:gd name="connsiteY3" fmla="*/ 249722 h 568809"/>
              <a:gd name="connsiteX4" fmla="*/ 1119187 w 2800350"/>
              <a:gd name="connsiteY4" fmla="*/ 516422 h 568809"/>
              <a:gd name="connsiteX5" fmla="*/ 1295400 w 2800350"/>
              <a:gd name="connsiteY5" fmla="*/ 549759 h 568809"/>
              <a:gd name="connsiteX6" fmla="*/ 1290637 w 2800350"/>
              <a:gd name="connsiteY6" fmla="*/ 249722 h 568809"/>
              <a:gd name="connsiteX7" fmla="*/ 1414462 w 2800350"/>
              <a:gd name="connsiteY7" fmla="*/ 152090 h 568809"/>
              <a:gd name="connsiteX8" fmla="*/ 1783556 w 2800350"/>
              <a:gd name="connsiteY8" fmla="*/ 116372 h 568809"/>
              <a:gd name="connsiteX9" fmla="*/ 1795462 w 2800350"/>
              <a:gd name="connsiteY9" fmla="*/ 492609 h 568809"/>
              <a:gd name="connsiteX10" fmla="*/ 2314575 w 2800350"/>
              <a:gd name="connsiteY10" fmla="*/ 568809 h 568809"/>
              <a:gd name="connsiteX11" fmla="*/ 2331244 w 2800350"/>
              <a:gd name="connsiteY11" fmla="*/ 109228 h 568809"/>
              <a:gd name="connsiteX12" fmla="*/ 2664619 w 2800350"/>
              <a:gd name="connsiteY12" fmla="*/ 25884 h 568809"/>
              <a:gd name="connsiteX13" fmla="*/ 2681287 w 2800350"/>
              <a:gd name="connsiteY13" fmla="*/ 473559 h 568809"/>
              <a:gd name="connsiteX14" fmla="*/ 2800350 w 2800350"/>
              <a:gd name="connsiteY14" fmla="*/ 530709 h 56880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05349 h 54344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05349 h 54344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14874 h 543449"/>
              <a:gd name="connsiteX0" fmla="*/ 0 w 2802090"/>
              <a:gd name="connsiteY0" fmla="*/ 348187 h 543449"/>
              <a:gd name="connsiteX1" fmla="*/ 581025 w 2802090"/>
              <a:gd name="connsiteY1" fmla="*/ 352949 h 543449"/>
              <a:gd name="connsiteX2" fmla="*/ 671512 w 2802090"/>
              <a:gd name="connsiteY2" fmla="*/ 238649 h 543449"/>
              <a:gd name="connsiteX3" fmla="*/ 1119187 w 2802090"/>
              <a:gd name="connsiteY3" fmla="*/ 224362 h 543449"/>
              <a:gd name="connsiteX4" fmla="*/ 1119187 w 2802090"/>
              <a:gd name="connsiteY4" fmla="*/ 491062 h 543449"/>
              <a:gd name="connsiteX5" fmla="*/ 1295400 w 2802090"/>
              <a:gd name="connsiteY5" fmla="*/ 524399 h 543449"/>
              <a:gd name="connsiteX6" fmla="*/ 1290637 w 2802090"/>
              <a:gd name="connsiteY6" fmla="*/ 224362 h 543449"/>
              <a:gd name="connsiteX7" fmla="*/ 1414462 w 2802090"/>
              <a:gd name="connsiteY7" fmla="*/ 126730 h 543449"/>
              <a:gd name="connsiteX8" fmla="*/ 1783556 w 2802090"/>
              <a:gd name="connsiteY8" fmla="*/ 91012 h 543449"/>
              <a:gd name="connsiteX9" fmla="*/ 1795462 w 2802090"/>
              <a:gd name="connsiteY9" fmla="*/ 467249 h 543449"/>
              <a:gd name="connsiteX10" fmla="*/ 2314575 w 2802090"/>
              <a:gd name="connsiteY10" fmla="*/ 543449 h 543449"/>
              <a:gd name="connsiteX11" fmla="*/ 2331244 w 2802090"/>
              <a:gd name="connsiteY11" fmla="*/ 83868 h 543449"/>
              <a:gd name="connsiteX12" fmla="*/ 2664619 w 2802090"/>
              <a:gd name="connsiteY12" fmla="*/ 524 h 543449"/>
              <a:gd name="connsiteX13" fmla="*/ 2681287 w 2802090"/>
              <a:gd name="connsiteY13" fmla="*/ 448199 h 543449"/>
              <a:gd name="connsiteX14" fmla="*/ 2800350 w 2802090"/>
              <a:gd name="connsiteY14" fmla="*/ 514874 h 543449"/>
              <a:gd name="connsiteX0" fmla="*/ 0 w 2801997"/>
              <a:gd name="connsiteY0" fmla="*/ 372500 h 567762"/>
              <a:gd name="connsiteX1" fmla="*/ 581025 w 2801997"/>
              <a:gd name="connsiteY1" fmla="*/ 377262 h 567762"/>
              <a:gd name="connsiteX2" fmla="*/ 671512 w 2801997"/>
              <a:gd name="connsiteY2" fmla="*/ 262962 h 567762"/>
              <a:gd name="connsiteX3" fmla="*/ 1119187 w 2801997"/>
              <a:gd name="connsiteY3" fmla="*/ 248675 h 567762"/>
              <a:gd name="connsiteX4" fmla="*/ 1119187 w 2801997"/>
              <a:gd name="connsiteY4" fmla="*/ 515375 h 567762"/>
              <a:gd name="connsiteX5" fmla="*/ 1295400 w 2801997"/>
              <a:gd name="connsiteY5" fmla="*/ 548712 h 567762"/>
              <a:gd name="connsiteX6" fmla="*/ 1290637 w 2801997"/>
              <a:gd name="connsiteY6" fmla="*/ 248675 h 567762"/>
              <a:gd name="connsiteX7" fmla="*/ 1414462 w 2801997"/>
              <a:gd name="connsiteY7" fmla="*/ 151043 h 567762"/>
              <a:gd name="connsiteX8" fmla="*/ 1783556 w 2801997"/>
              <a:gd name="connsiteY8" fmla="*/ 115325 h 567762"/>
              <a:gd name="connsiteX9" fmla="*/ 1795462 w 2801997"/>
              <a:gd name="connsiteY9" fmla="*/ 491562 h 567762"/>
              <a:gd name="connsiteX10" fmla="*/ 2314575 w 2801997"/>
              <a:gd name="connsiteY10" fmla="*/ 567762 h 567762"/>
              <a:gd name="connsiteX11" fmla="*/ 2331244 w 2801997"/>
              <a:gd name="connsiteY11" fmla="*/ 108181 h 567762"/>
              <a:gd name="connsiteX12" fmla="*/ 2664619 w 2801997"/>
              <a:gd name="connsiteY12" fmla="*/ 24837 h 567762"/>
              <a:gd name="connsiteX13" fmla="*/ 2674143 w 2801997"/>
              <a:gd name="connsiteY13" fmla="*/ 458224 h 567762"/>
              <a:gd name="connsiteX14" fmla="*/ 2800350 w 2801997"/>
              <a:gd name="connsiteY14" fmla="*/ 539187 h 567762"/>
              <a:gd name="connsiteX0" fmla="*/ 0 w 2801997"/>
              <a:gd name="connsiteY0" fmla="*/ 373548 h 568810"/>
              <a:gd name="connsiteX1" fmla="*/ 581025 w 2801997"/>
              <a:gd name="connsiteY1" fmla="*/ 378310 h 568810"/>
              <a:gd name="connsiteX2" fmla="*/ 671512 w 2801997"/>
              <a:gd name="connsiteY2" fmla="*/ 264010 h 568810"/>
              <a:gd name="connsiteX3" fmla="*/ 1119187 w 2801997"/>
              <a:gd name="connsiteY3" fmla="*/ 249723 h 568810"/>
              <a:gd name="connsiteX4" fmla="*/ 1119187 w 2801997"/>
              <a:gd name="connsiteY4" fmla="*/ 516423 h 568810"/>
              <a:gd name="connsiteX5" fmla="*/ 1295400 w 2801997"/>
              <a:gd name="connsiteY5" fmla="*/ 549760 h 568810"/>
              <a:gd name="connsiteX6" fmla="*/ 1290637 w 2801997"/>
              <a:gd name="connsiteY6" fmla="*/ 249723 h 568810"/>
              <a:gd name="connsiteX7" fmla="*/ 1414462 w 2801997"/>
              <a:gd name="connsiteY7" fmla="*/ 152091 h 568810"/>
              <a:gd name="connsiteX8" fmla="*/ 1783556 w 2801997"/>
              <a:gd name="connsiteY8" fmla="*/ 116373 h 568810"/>
              <a:gd name="connsiteX9" fmla="*/ 1795462 w 2801997"/>
              <a:gd name="connsiteY9" fmla="*/ 492610 h 568810"/>
              <a:gd name="connsiteX10" fmla="*/ 2314575 w 2801997"/>
              <a:gd name="connsiteY10" fmla="*/ 568810 h 568810"/>
              <a:gd name="connsiteX11" fmla="*/ 2331244 w 2801997"/>
              <a:gd name="connsiteY11" fmla="*/ 109229 h 568810"/>
              <a:gd name="connsiteX12" fmla="*/ 2664619 w 2801997"/>
              <a:gd name="connsiteY12" fmla="*/ 25885 h 568810"/>
              <a:gd name="connsiteX13" fmla="*/ 2674143 w 2801997"/>
              <a:gd name="connsiteY13" fmla="*/ 459272 h 568810"/>
              <a:gd name="connsiteX14" fmla="*/ 2800350 w 2801997"/>
              <a:gd name="connsiteY14" fmla="*/ 540235 h 56881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8650 h 543450"/>
              <a:gd name="connsiteX3" fmla="*/ 1119187 w 2801997"/>
              <a:gd name="connsiteY3" fmla="*/ 224363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1997" h="543450">
                <a:moveTo>
                  <a:pt x="0" y="348188"/>
                </a:moveTo>
                <a:cubicBezTo>
                  <a:pt x="234553" y="359697"/>
                  <a:pt x="561975" y="349775"/>
                  <a:pt x="581025" y="352950"/>
                </a:cubicBezTo>
                <a:cubicBezTo>
                  <a:pt x="600075" y="356125"/>
                  <a:pt x="548480" y="241030"/>
                  <a:pt x="671512" y="238650"/>
                </a:cubicBezTo>
                <a:cubicBezTo>
                  <a:pt x="794544" y="236270"/>
                  <a:pt x="1108868" y="206106"/>
                  <a:pt x="1119187" y="224363"/>
                </a:cubicBezTo>
                <a:cubicBezTo>
                  <a:pt x="1129506" y="242620"/>
                  <a:pt x="1099343" y="467251"/>
                  <a:pt x="1119187" y="491063"/>
                </a:cubicBezTo>
                <a:cubicBezTo>
                  <a:pt x="1139031" y="514875"/>
                  <a:pt x="1288257" y="547418"/>
                  <a:pt x="1295400" y="524400"/>
                </a:cubicBezTo>
                <a:cubicBezTo>
                  <a:pt x="1302543" y="501382"/>
                  <a:pt x="1270793" y="290641"/>
                  <a:pt x="1290637" y="224363"/>
                </a:cubicBezTo>
                <a:cubicBezTo>
                  <a:pt x="1310481" y="158085"/>
                  <a:pt x="1332309" y="148956"/>
                  <a:pt x="1414462" y="126731"/>
                </a:cubicBezTo>
                <a:cubicBezTo>
                  <a:pt x="1496615" y="104506"/>
                  <a:pt x="1765300" y="89029"/>
                  <a:pt x="1783556" y="91013"/>
                </a:cubicBezTo>
                <a:cubicBezTo>
                  <a:pt x="1801812" y="92997"/>
                  <a:pt x="1749822" y="391844"/>
                  <a:pt x="1795462" y="467250"/>
                </a:cubicBezTo>
                <a:cubicBezTo>
                  <a:pt x="1841102" y="542656"/>
                  <a:pt x="2306240" y="543054"/>
                  <a:pt x="2314575" y="543450"/>
                </a:cubicBezTo>
                <a:cubicBezTo>
                  <a:pt x="2322910" y="543846"/>
                  <a:pt x="2272903" y="174356"/>
                  <a:pt x="2331244" y="83869"/>
                </a:cubicBezTo>
                <a:cubicBezTo>
                  <a:pt x="2389585" y="-6618"/>
                  <a:pt x="2652713" y="-667"/>
                  <a:pt x="2664619" y="525"/>
                </a:cubicBezTo>
                <a:cubicBezTo>
                  <a:pt x="2676525" y="1717"/>
                  <a:pt x="2651521" y="348187"/>
                  <a:pt x="2674143" y="433912"/>
                </a:cubicBezTo>
                <a:cubicBezTo>
                  <a:pt x="2696765" y="519637"/>
                  <a:pt x="2817415" y="510509"/>
                  <a:pt x="2800350" y="514875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9" name="Freeform 174"/>
          <p:cNvSpPr/>
          <p:nvPr/>
        </p:nvSpPr>
        <p:spPr>
          <a:xfrm>
            <a:off x="440754" y="5264175"/>
            <a:ext cx="2805113" cy="601662"/>
          </a:xfrm>
          <a:custGeom>
            <a:avLst/>
            <a:gdLst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3084"/>
              <a:gd name="connsiteX1" fmla="*/ 581025 w 2800350"/>
              <a:gd name="connsiteY1" fmla="*/ 367594 h 583084"/>
              <a:gd name="connsiteX2" fmla="*/ 671512 w 2800350"/>
              <a:gd name="connsiteY2" fmla="*/ 253294 h 583084"/>
              <a:gd name="connsiteX3" fmla="*/ 1119187 w 2800350"/>
              <a:gd name="connsiteY3" fmla="*/ 239007 h 583084"/>
              <a:gd name="connsiteX4" fmla="*/ 1119187 w 2800350"/>
              <a:gd name="connsiteY4" fmla="*/ 505707 h 583084"/>
              <a:gd name="connsiteX5" fmla="*/ 1295400 w 2800350"/>
              <a:gd name="connsiteY5" fmla="*/ 539044 h 583084"/>
              <a:gd name="connsiteX6" fmla="*/ 1290637 w 2800350"/>
              <a:gd name="connsiteY6" fmla="*/ 239007 h 583084"/>
              <a:gd name="connsiteX7" fmla="*/ 1414462 w 2800350"/>
              <a:gd name="connsiteY7" fmla="*/ 141375 h 583084"/>
              <a:gd name="connsiteX8" fmla="*/ 1785937 w 2800350"/>
              <a:gd name="connsiteY8" fmla="*/ 105657 h 583084"/>
              <a:gd name="connsiteX9" fmla="*/ 1795462 w 2800350"/>
              <a:gd name="connsiteY9" fmla="*/ 481894 h 583084"/>
              <a:gd name="connsiteX10" fmla="*/ 2314575 w 2800350"/>
              <a:gd name="connsiteY10" fmla="*/ 558094 h 583084"/>
              <a:gd name="connsiteX11" fmla="*/ 2347912 w 2800350"/>
              <a:gd name="connsiteY11" fmla="*/ 96132 h 583084"/>
              <a:gd name="connsiteX12" fmla="*/ 2681287 w 2800350"/>
              <a:gd name="connsiteY12" fmla="*/ 29457 h 583084"/>
              <a:gd name="connsiteX13" fmla="*/ 2681287 w 2800350"/>
              <a:gd name="connsiteY13" fmla="*/ 462844 h 583084"/>
              <a:gd name="connsiteX14" fmla="*/ 2800350 w 2800350"/>
              <a:gd name="connsiteY14" fmla="*/ 519994 h 583084"/>
              <a:gd name="connsiteX0" fmla="*/ 0 w 2800350"/>
              <a:gd name="connsiteY0" fmla="*/ 362832 h 558363"/>
              <a:gd name="connsiteX1" fmla="*/ 581025 w 2800350"/>
              <a:gd name="connsiteY1" fmla="*/ 367594 h 558363"/>
              <a:gd name="connsiteX2" fmla="*/ 671512 w 2800350"/>
              <a:gd name="connsiteY2" fmla="*/ 253294 h 558363"/>
              <a:gd name="connsiteX3" fmla="*/ 1119187 w 2800350"/>
              <a:gd name="connsiteY3" fmla="*/ 239007 h 558363"/>
              <a:gd name="connsiteX4" fmla="*/ 1119187 w 2800350"/>
              <a:gd name="connsiteY4" fmla="*/ 505707 h 558363"/>
              <a:gd name="connsiteX5" fmla="*/ 1295400 w 2800350"/>
              <a:gd name="connsiteY5" fmla="*/ 539044 h 558363"/>
              <a:gd name="connsiteX6" fmla="*/ 1290637 w 2800350"/>
              <a:gd name="connsiteY6" fmla="*/ 239007 h 558363"/>
              <a:gd name="connsiteX7" fmla="*/ 1414462 w 2800350"/>
              <a:gd name="connsiteY7" fmla="*/ 141375 h 558363"/>
              <a:gd name="connsiteX8" fmla="*/ 1785937 w 2800350"/>
              <a:gd name="connsiteY8" fmla="*/ 105657 h 558363"/>
              <a:gd name="connsiteX9" fmla="*/ 1795462 w 2800350"/>
              <a:gd name="connsiteY9" fmla="*/ 481894 h 558363"/>
              <a:gd name="connsiteX10" fmla="*/ 2314575 w 2800350"/>
              <a:gd name="connsiteY10" fmla="*/ 558094 h 558363"/>
              <a:gd name="connsiteX11" fmla="*/ 2347912 w 2800350"/>
              <a:gd name="connsiteY11" fmla="*/ 96132 h 558363"/>
              <a:gd name="connsiteX12" fmla="*/ 2681287 w 2800350"/>
              <a:gd name="connsiteY12" fmla="*/ 29457 h 558363"/>
              <a:gd name="connsiteX13" fmla="*/ 2681287 w 2800350"/>
              <a:gd name="connsiteY13" fmla="*/ 462844 h 558363"/>
              <a:gd name="connsiteX14" fmla="*/ 2800350 w 2800350"/>
              <a:gd name="connsiteY14" fmla="*/ 519994 h 558363"/>
              <a:gd name="connsiteX0" fmla="*/ 0 w 2800350"/>
              <a:gd name="connsiteY0" fmla="*/ 362832 h 573876"/>
              <a:gd name="connsiteX1" fmla="*/ 581025 w 2800350"/>
              <a:gd name="connsiteY1" fmla="*/ 367594 h 573876"/>
              <a:gd name="connsiteX2" fmla="*/ 671512 w 2800350"/>
              <a:gd name="connsiteY2" fmla="*/ 253294 h 573876"/>
              <a:gd name="connsiteX3" fmla="*/ 1119187 w 2800350"/>
              <a:gd name="connsiteY3" fmla="*/ 239007 h 573876"/>
              <a:gd name="connsiteX4" fmla="*/ 1119187 w 2800350"/>
              <a:gd name="connsiteY4" fmla="*/ 505707 h 573876"/>
              <a:gd name="connsiteX5" fmla="*/ 1295400 w 2800350"/>
              <a:gd name="connsiteY5" fmla="*/ 539044 h 573876"/>
              <a:gd name="connsiteX6" fmla="*/ 1290637 w 2800350"/>
              <a:gd name="connsiteY6" fmla="*/ 239007 h 573876"/>
              <a:gd name="connsiteX7" fmla="*/ 1414462 w 2800350"/>
              <a:gd name="connsiteY7" fmla="*/ 141375 h 573876"/>
              <a:gd name="connsiteX8" fmla="*/ 1785937 w 2800350"/>
              <a:gd name="connsiteY8" fmla="*/ 105657 h 573876"/>
              <a:gd name="connsiteX9" fmla="*/ 1795462 w 2800350"/>
              <a:gd name="connsiteY9" fmla="*/ 481894 h 573876"/>
              <a:gd name="connsiteX10" fmla="*/ 2314575 w 2800350"/>
              <a:gd name="connsiteY10" fmla="*/ 558094 h 573876"/>
              <a:gd name="connsiteX11" fmla="*/ 2347912 w 2800350"/>
              <a:gd name="connsiteY11" fmla="*/ 96132 h 573876"/>
              <a:gd name="connsiteX12" fmla="*/ 2681287 w 2800350"/>
              <a:gd name="connsiteY12" fmla="*/ 29457 h 573876"/>
              <a:gd name="connsiteX13" fmla="*/ 2681287 w 2800350"/>
              <a:gd name="connsiteY13" fmla="*/ 462844 h 573876"/>
              <a:gd name="connsiteX14" fmla="*/ 2800350 w 2800350"/>
              <a:gd name="connsiteY14" fmla="*/ 519994 h 573876"/>
              <a:gd name="connsiteX0" fmla="*/ 0 w 2800350"/>
              <a:gd name="connsiteY0" fmla="*/ 362832 h 559705"/>
              <a:gd name="connsiteX1" fmla="*/ 581025 w 2800350"/>
              <a:gd name="connsiteY1" fmla="*/ 367594 h 559705"/>
              <a:gd name="connsiteX2" fmla="*/ 671512 w 2800350"/>
              <a:gd name="connsiteY2" fmla="*/ 253294 h 559705"/>
              <a:gd name="connsiteX3" fmla="*/ 1119187 w 2800350"/>
              <a:gd name="connsiteY3" fmla="*/ 239007 h 559705"/>
              <a:gd name="connsiteX4" fmla="*/ 1119187 w 2800350"/>
              <a:gd name="connsiteY4" fmla="*/ 505707 h 559705"/>
              <a:gd name="connsiteX5" fmla="*/ 1295400 w 2800350"/>
              <a:gd name="connsiteY5" fmla="*/ 539044 h 559705"/>
              <a:gd name="connsiteX6" fmla="*/ 1290637 w 2800350"/>
              <a:gd name="connsiteY6" fmla="*/ 239007 h 559705"/>
              <a:gd name="connsiteX7" fmla="*/ 1414462 w 2800350"/>
              <a:gd name="connsiteY7" fmla="*/ 141375 h 559705"/>
              <a:gd name="connsiteX8" fmla="*/ 1785937 w 2800350"/>
              <a:gd name="connsiteY8" fmla="*/ 105657 h 559705"/>
              <a:gd name="connsiteX9" fmla="*/ 1795462 w 2800350"/>
              <a:gd name="connsiteY9" fmla="*/ 481894 h 559705"/>
              <a:gd name="connsiteX10" fmla="*/ 2314575 w 2800350"/>
              <a:gd name="connsiteY10" fmla="*/ 558094 h 559705"/>
              <a:gd name="connsiteX11" fmla="*/ 2347912 w 2800350"/>
              <a:gd name="connsiteY11" fmla="*/ 96132 h 559705"/>
              <a:gd name="connsiteX12" fmla="*/ 2681287 w 2800350"/>
              <a:gd name="connsiteY12" fmla="*/ 29457 h 559705"/>
              <a:gd name="connsiteX13" fmla="*/ 2681287 w 2800350"/>
              <a:gd name="connsiteY13" fmla="*/ 462844 h 559705"/>
              <a:gd name="connsiteX14" fmla="*/ 2800350 w 2800350"/>
              <a:gd name="connsiteY14" fmla="*/ 519994 h 559705"/>
              <a:gd name="connsiteX0" fmla="*/ 0 w 2800350"/>
              <a:gd name="connsiteY0" fmla="*/ 362832 h 559705"/>
              <a:gd name="connsiteX1" fmla="*/ 581025 w 2800350"/>
              <a:gd name="connsiteY1" fmla="*/ 367594 h 559705"/>
              <a:gd name="connsiteX2" fmla="*/ 671512 w 2800350"/>
              <a:gd name="connsiteY2" fmla="*/ 253294 h 559705"/>
              <a:gd name="connsiteX3" fmla="*/ 1119187 w 2800350"/>
              <a:gd name="connsiteY3" fmla="*/ 239007 h 559705"/>
              <a:gd name="connsiteX4" fmla="*/ 1119187 w 2800350"/>
              <a:gd name="connsiteY4" fmla="*/ 505707 h 559705"/>
              <a:gd name="connsiteX5" fmla="*/ 1295400 w 2800350"/>
              <a:gd name="connsiteY5" fmla="*/ 539044 h 559705"/>
              <a:gd name="connsiteX6" fmla="*/ 1290637 w 2800350"/>
              <a:gd name="connsiteY6" fmla="*/ 239007 h 559705"/>
              <a:gd name="connsiteX7" fmla="*/ 1414462 w 2800350"/>
              <a:gd name="connsiteY7" fmla="*/ 141375 h 559705"/>
              <a:gd name="connsiteX8" fmla="*/ 1785937 w 2800350"/>
              <a:gd name="connsiteY8" fmla="*/ 105657 h 559705"/>
              <a:gd name="connsiteX9" fmla="*/ 1795462 w 2800350"/>
              <a:gd name="connsiteY9" fmla="*/ 481894 h 559705"/>
              <a:gd name="connsiteX10" fmla="*/ 2314575 w 2800350"/>
              <a:gd name="connsiteY10" fmla="*/ 558094 h 559705"/>
              <a:gd name="connsiteX11" fmla="*/ 2347912 w 2800350"/>
              <a:gd name="connsiteY11" fmla="*/ 96132 h 559705"/>
              <a:gd name="connsiteX12" fmla="*/ 2681287 w 2800350"/>
              <a:gd name="connsiteY12" fmla="*/ 29457 h 559705"/>
              <a:gd name="connsiteX13" fmla="*/ 2681287 w 2800350"/>
              <a:gd name="connsiteY13" fmla="*/ 462844 h 559705"/>
              <a:gd name="connsiteX14" fmla="*/ 2800350 w 2800350"/>
              <a:gd name="connsiteY14" fmla="*/ 519994 h 559705"/>
              <a:gd name="connsiteX0" fmla="*/ 0 w 2800350"/>
              <a:gd name="connsiteY0" fmla="*/ 362832 h 559475"/>
              <a:gd name="connsiteX1" fmla="*/ 581025 w 2800350"/>
              <a:gd name="connsiteY1" fmla="*/ 367594 h 559475"/>
              <a:gd name="connsiteX2" fmla="*/ 671512 w 2800350"/>
              <a:gd name="connsiteY2" fmla="*/ 253294 h 559475"/>
              <a:gd name="connsiteX3" fmla="*/ 1119187 w 2800350"/>
              <a:gd name="connsiteY3" fmla="*/ 239007 h 559475"/>
              <a:gd name="connsiteX4" fmla="*/ 1119187 w 2800350"/>
              <a:gd name="connsiteY4" fmla="*/ 505707 h 559475"/>
              <a:gd name="connsiteX5" fmla="*/ 1295400 w 2800350"/>
              <a:gd name="connsiteY5" fmla="*/ 539044 h 559475"/>
              <a:gd name="connsiteX6" fmla="*/ 1290637 w 2800350"/>
              <a:gd name="connsiteY6" fmla="*/ 239007 h 559475"/>
              <a:gd name="connsiteX7" fmla="*/ 1414462 w 2800350"/>
              <a:gd name="connsiteY7" fmla="*/ 141375 h 559475"/>
              <a:gd name="connsiteX8" fmla="*/ 1785937 w 2800350"/>
              <a:gd name="connsiteY8" fmla="*/ 105657 h 559475"/>
              <a:gd name="connsiteX9" fmla="*/ 1795462 w 2800350"/>
              <a:gd name="connsiteY9" fmla="*/ 481894 h 559475"/>
              <a:gd name="connsiteX10" fmla="*/ 2314575 w 2800350"/>
              <a:gd name="connsiteY10" fmla="*/ 558094 h 559475"/>
              <a:gd name="connsiteX11" fmla="*/ 2347912 w 2800350"/>
              <a:gd name="connsiteY11" fmla="*/ 96132 h 559475"/>
              <a:gd name="connsiteX12" fmla="*/ 2681287 w 2800350"/>
              <a:gd name="connsiteY12" fmla="*/ 29457 h 559475"/>
              <a:gd name="connsiteX13" fmla="*/ 2681287 w 2800350"/>
              <a:gd name="connsiteY13" fmla="*/ 462844 h 559475"/>
              <a:gd name="connsiteX14" fmla="*/ 2800350 w 2800350"/>
              <a:gd name="connsiteY14" fmla="*/ 519994 h 559475"/>
              <a:gd name="connsiteX0" fmla="*/ 0 w 2800350"/>
              <a:gd name="connsiteY0" fmla="*/ 362832 h 559475"/>
              <a:gd name="connsiteX1" fmla="*/ 581025 w 2800350"/>
              <a:gd name="connsiteY1" fmla="*/ 367594 h 559475"/>
              <a:gd name="connsiteX2" fmla="*/ 671512 w 2800350"/>
              <a:gd name="connsiteY2" fmla="*/ 253294 h 559475"/>
              <a:gd name="connsiteX3" fmla="*/ 1119187 w 2800350"/>
              <a:gd name="connsiteY3" fmla="*/ 239007 h 559475"/>
              <a:gd name="connsiteX4" fmla="*/ 1119187 w 2800350"/>
              <a:gd name="connsiteY4" fmla="*/ 505707 h 559475"/>
              <a:gd name="connsiteX5" fmla="*/ 1295400 w 2800350"/>
              <a:gd name="connsiteY5" fmla="*/ 539044 h 559475"/>
              <a:gd name="connsiteX6" fmla="*/ 1290637 w 2800350"/>
              <a:gd name="connsiteY6" fmla="*/ 239007 h 559475"/>
              <a:gd name="connsiteX7" fmla="*/ 1414462 w 2800350"/>
              <a:gd name="connsiteY7" fmla="*/ 141375 h 559475"/>
              <a:gd name="connsiteX8" fmla="*/ 1785937 w 2800350"/>
              <a:gd name="connsiteY8" fmla="*/ 105657 h 559475"/>
              <a:gd name="connsiteX9" fmla="*/ 1795462 w 2800350"/>
              <a:gd name="connsiteY9" fmla="*/ 481894 h 559475"/>
              <a:gd name="connsiteX10" fmla="*/ 2314575 w 2800350"/>
              <a:gd name="connsiteY10" fmla="*/ 558094 h 559475"/>
              <a:gd name="connsiteX11" fmla="*/ 2347912 w 2800350"/>
              <a:gd name="connsiteY11" fmla="*/ 96132 h 559475"/>
              <a:gd name="connsiteX12" fmla="*/ 2681287 w 2800350"/>
              <a:gd name="connsiteY12" fmla="*/ 29457 h 559475"/>
              <a:gd name="connsiteX13" fmla="*/ 2681287 w 2800350"/>
              <a:gd name="connsiteY13" fmla="*/ 462844 h 559475"/>
              <a:gd name="connsiteX14" fmla="*/ 2800350 w 2800350"/>
              <a:gd name="connsiteY14" fmla="*/ 519994 h 559475"/>
              <a:gd name="connsiteX0" fmla="*/ 0 w 2800350"/>
              <a:gd name="connsiteY0" fmla="*/ 362832 h 560180"/>
              <a:gd name="connsiteX1" fmla="*/ 581025 w 2800350"/>
              <a:gd name="connsiteY1" fmla="*/ 367594 h 560180"/>
              <a:gd name="connsiteX2" fmla="*/ 671512 w 2800350"/>
              <a:gd name="connsiteY2" fmla="*/ 253294 h 560180"/>
              <a:gd name="connsiteX3" fmla="*/ 1119187 w 2800350"/>
              <a:gd name="connsiteY3" fmla="*/ 239007 h 560180"/>
              <a:gd name="connsiteX4" fmla="*/ 1119187 w 2800350"/>
              <a:gd name="connsiteY4" fmla="*/ 505707 h 560180"/>
              <a:gd name="connsiteX5" fmla="*/ 1295400 w 2800350"/>
              <a:gd name="connsiteY5" fmla="*/ 539044 h 560180"/>
              <a:gd name="connsiteX6" fmla="*/ 1290637 w 2800350"/>
              <a:gd name="connsiteY6" fmla="*/ 239007 h 560180"/>
              <a:gd name="connsiteX7" fmla="*/ 1414462 w 2800350"/>
              <a:gd name="connsiteY7" fmla="*/ 141375 h 560180"/>
              <a:gd name="connsiteX8" fmla="*/ 1783556 w 2800350"/>
              <a:gd name="connsiteY8" fmla="*/ 105657 h 560180"/>
              <a:gd name="connsiteX9" fmla="*/ 1795462 w 2800350"/>
              <a:gd name="connsiteY9" fmla="*/ 481894 h 560180"/>
              <a:gd name="connsiteX10" fmla="*/ 2314575 w 2800350"/>
              <a:gd name="connsiteY10" fmla="*/ 558094 h 560180"/>
              <a:gd name="connsiteX11" fmla="*/ 2347912 w 2800350"/>
              <a:gd name="connsiteY11" fmla="*/ 96132 h 560180"/>
              <a:gd name="connsiteX12" fmla="*/ 2681287 w 2800350"/>
              <a:gd name="connsiteY12" fmla="*/ 29457 h 560180"/>
              <a:gd name="connsiteX13" fmla="*/ 2681287 w 2800350"/>
              <a:gd name="connsiteY13" fmla="*/ 462844 h 560180"/>
              <a:gd name="connsiteX14" fmla="*/ 2800350 w 2800350"/>
              <a:gd name="connsiteY14" fmla="*/ 519994 h 560180"/>
              <a:gd name="connsiteX0" fmla="*/ 0 w 2800350"/>
              <a:gd name="connsiteY0" fmla="*/ 362832 h 560180"/>
              <a:gd name="connsiteX1" fmla="*/ 581025 w 2800350"/>
              <a:gd name="connsiteY1" fmla="*/ 367594 h 560180"/>
              <a:gd name="connsiteX2" fmla="*/ 671512 w 2800350"/>
              <a:gd name="connsiteY2" fmla="*/ 253294 h 560180"/>
              <a:gd name="connsiteX3" fmla="*/ 1119187 w 2800350"/>
              <a:gd name="connsiteY3" fmla="*/ 239007 h 560180"/>
              <a:gd name="connsiteX4" fmla="*/ 1119187 w 2800350"/>
              <a:gd name="connsiteY4" fmla="*/ 505707 h 560180"/>
              <a:gd name="connsiteX5" fmla="*/ 1295400 w 2800350"/>
              <a:gd name="connsiteY5" fmla="*/ 539044 h 560180"/>
              <a:gd name="connsiteX6" fmla="*/ 1290637 w 2800350"/>
              <a:gd name="connsiteY6" fmla="*/ 239007 h 560180"/>
              <a:gd name="connsiteX7" fmla="*/ 1414462 w 2800350"/>
              <a:gd name="connsiteY7" fmla="*/ 141375 h 560180"/>
              <a:gd name="connsiteX8" fmla="*/ 1783556 w 2800350"/>
              <a:gd name="connsiteY8" fmla="*/ 105657 h 560180"/>
              <a:gd name="connsiteX9" fmla="*/ 1795462 w 2800350"/>
              <a:gd name="connsiteY9" fmla="*/ 481894 h 560180"/>
              <a:gd name="connsiteX10" fmla="*/ 2314575 w 2800350"/>
              <a:gd name="connsiteY10" fmla="*/ 558094 h 560180"/>
              <a:gd name="connsiteX11" fmla="*/ 2347912 w 2800350"/>
              <a:gd name="connsiteY11" fmla="*/ 96132 h 560180"/>
              <a:gd name="connsiteX12" fmla="*/ 2681287 w 2800350"/>
              <a:gd name="connsiteY12" fmla="*/ 29457 h 560180"/>
              <a:gd name="connsiteX13" fmla="*/ 2681287 w 2800350"/>
              <a:gd name="connsiteY13" fmla="*/ 462844 h 560180"/>
              <a:gd name="connsiteX14" fmla="*/ 2800350 w 2800350"/>
              <a:gd name="connsiteY14" fmla="*/ 519994 h 560180"/>
              <a:gd name="connsiteX0" fmla="*/ 0 w 2800350"/>
              <a:gd name="connsiteY0" fmla="*/ 362054 h 583343"/>
              <a:gd name="connsiteX1" fmla="*/ 581025 w 2800350"/>
              <a:gd name="connsiteY1" fmla="*/ 366816 h 583343"/>
              <a:gd name="connsiteX2" fmla="*/ 671512 w 2800350"/>
              <a:gd name="connsiteY2" fmla="*/ 252516 h 583343"/>
              <a:gd name="connsiteX3" fmla="*/ 1119187 w 2800350"/>
              <a:gd name="connsiteY3" fmla="*/ 238229 h 583343"/>
              <a:gd name="connsiteX4" fmla="*/ 1119187 w 2800350"/>
              <a:gd name="connsiteY4" fmla="*/ 504929 h 583343"/>
              <a:gd name="connsiteX5" fmla="*/ 1295400 w 2800350"/>
              <a:gd name="connsiteY5" fmla="*/ 538266 h 583343"/>
              <a:gd name="connsiteX6" fmla="*/ 1290637 w 2800350"/>
              <a:gd name="connsiteY6" fmla="*/ 238229 h 583343"/>
              <a:gd name="connsiteX7" fmla="*/ 1414462 w 2800350"/>
              <a:gd name="connsiteY7" fmla="*/ 140597 h 583343"/>
              <a:gd name="connsiteX8" fmla="*/ 1783556 w 2800350"/>
              <a:gd name="connsiteY8" fmla="*/ 104879 h 583343"/>
              <a:gd name="connsiteX9" fmla="*/ 1795462 w 2800350"/>
              <a:gd name="connsiteY9" fmla="*/ 481116 h 583343"/>
              <a:gd name="connsiteX10" fmla="*/ 2314575 w 2800350"/>
              <a:gd name="connsiteY10" fmla="*/ 557316 h 583343"/>
              <a:gd name="connsiteX11" fmla="*/ 2331244 w 2800350"/>
              <a:gd name="connsiteY11" fmla="*/ 97735 h 583343"/>
              <a:gd name="connsiteX12" fmla="*/ 2681287 w 2800350"/>
              <a:gd name="connsiteY12" fmla="*/ 28679 h 583343"/>
              <a:gd name="connsiteX13" fmla="*/ 2681287 w 2800350"/>
              <a:gd name="connsiteY13" fmla="*/ 462066 h 583343"/>
              <a:gd name="connsiteX14" fmla="*/ 2800350 w 2800350"/>
              <a:gd name="connsiteY14" fmla="*/ 519216 h 583343"/>
              <a:gd name="connsiteX0" fmla="*/ 0 w 2800350"/>
              <a:gd name="connsiteY0" fmla="*/ 362054 h 557368"/>
              <a:gd name="connsiteX1" fmla="*/ 581025 w 2800350"/>
              <a:gd name="connsiteY1" fmla="*/ 366816 h 557368"/>
              <a:gd name="connsiteX2" fmla="*/ 671512 w 2800350"/>
              <a:gd name="connsiteY2" fmla="*/ 252516 h 557368"/>
              <a:gd name="connsiteX3" fmla="*/ 1119187 w 2800350"/>
              <a:gd name="connsiteY3" fmla="*/ 238229 h 557368"/>
              <a:gd name="connsiteX4" fmla="*/ 1119187 w 2800350"/>
              <a:gd name="connsiteY4" fmla="*/ 504929 h 557368"/>
              <a:gd name="connsiteX5" fmla="*/ 1295400 w 2800350"/>
              <a:gd name="connsiteY5" fmla="*/ 538266 h 557368"/>
              <a:gd name="connsiteX6" fmla="*/ 1290637 w 2800350"/>
              <a:gd name="connsiteY6" fmla="*/ 238229 h 557368"/>
              <a:gd name="connsiteX7" fmla="*/ 1414462 w 2800350"/>
              <a:gd name="connsiteY7" fmla="*/ 140597 h 557368"/>
              <a:gd name="connsiteX8" fmla="*/ 1783556 w 2800350"/>
              <a:gd name="connsiteY8" fmla="*/ 104879 h 557368"/>
              <a:gd name="connsiteX9" fmla="*/ 1795462 w 2800350"/>
              <a:gd name="connsiteY9" fmla="*/ 481116 h 557368"/>
              <a:gd name="connsiteX10" fmla="*/ 2314575 w 2800350"/>
              <a:gd name="connsiteY10" fmla="*/ 557316 h 557368"/>
              <a:gd name="connsiteX11" fmla="*/ 2331244 w 2800350"/>
              <a:gd name="connsiteY11" fmla="*/ 97735 h 557368"/>
              <a:gd name="connsiteX12" fmla="*/ 2681287 w 2800350"/>
              <a:gd name="connsiteY12" fmla="*/ 28679 h 557368"/>
              <a:gd name="connsiteX13" fmla="*/ 2681287 w 2800350"/>
              <a:gd name="connsiteY13" fmla="*/ 462066 h 557368"/>
              <a:gd name="connsiteX14" fmla="*/ 2800350 w 2800350"/>
              <a:gd name="connsiteY14" fmla="*/ 519216 h 557368"/>
              <a:gd name="connsiteX0" fmla="*/ 0 w 2800350"/>
              <a:gd name="connsiteY0" fmla="*/ 362054 h 566897"/>
              <a:gd name="connsiteX1" fmla="*/ 581025 w 2800350"/>
              <a:gd name="connsiteY1" fmla="*/ 366816 h 566897"/>
              <a:gd name="connsiteX2" fmla="*/ 671512 w 2800350"/>
              <a:gd name="connsiteY2" fmla="*/ 252516 h 566897"/>
              <a:gd name="connsiteX3" fmla="*/ 1119187 w 2800350"/>
              <a:gd name="connsiteY3" fmla="*/ 238229 h 566897"/>
              <a:gd name="connsiteX4" fmla="*/ 1119187 w 2800350"/>
              <a:gd name="connsiteY4" fmla="*/ 504929 h 566897"/>
              <a:gd name="connsiteX5" fmla="*/ 1295400 w 2800350"/>
              <a:gd name="connsiteY5" fmla="*/ 538266 h 566897"/>
              <a:gd name="connsiteX6" fmla="*/ 1290637 w 2800350"/>
              <a:gd name="connsiteY6" fmla="*/ 238229 h 566897"/>
              <a:gd name="connsiteX7" fmla="*/ 1414462 w 2800350"/>
              <a:gd name="connsiteY7" fmla="*/ 140597 h 566897"/>
              <a:gd name="connsiteX8" fmla="*/ 1783556 w 2800350"/>
              <a:gd name="connsiteY8" fmla="*/ 104879 h 566897"/>
              <a:gd name="connsiteX9" fmla="*/ 1795462 w 2800350"/>
              <a:gd name="connsiteY9" fmla="*/ 481116 h 566897"/>
              <a:gd name="connsiteX10" fmla="*/ 2314575 w 2800350"/>
              <a:gd name="connsiteY10" fmla="*/ 557316 h 566897"/>
              <a:gd name="connsiteX11" fmla="*/ 2331244 w 2800350"/>
              <a:gd name="connsiteY11" fmla="*/ 97735 h 566897"/>
              <a:gd name="connsiteX12" fmla="*/ 2681287 w 2800350"/>
              <a:gd name="connsiteY12" fmla="*/ 28679 h 566897"/>
              <a:gd name="connsiteX13" fmla="*/ 2681287 w 2800350"/>
              <a:gd name="connsiteY13" fmla="*/ 462066 h 566897"/>
              <a:gd name="connsiteX14" fmla="*/ 2800350 w 2800350"/>
              <a:gd name="connsiteY14" fmla="*/ 519216 h 566897"/>
              <a:gd name="connsiteX0" fmla="*/ 0 w 2800350"/>
              <a:gd name="connsiteY0" fmla="*/ 362054 h 557426"/>
              <a:gd name="connsiteX1" fmla="*/ 581025 w 2800350"/>
              <a:gd name="connsiteY1" fmla="*/ 366816 h 557426"/>
              <a:gd name="connsiteX2" fmla="*/ 671512 w 2800350"/>
              <a:gd name="connsiteY2" fmla="*/ 252516 h 557426"/>
              <a:gd name="connsiteX3" fmla="*/ 1119187 w 2800350"/>
              <a:gd name="connsiteY3" fmla="*/ 238229 h 557426"/>
              <a:gd name="connsiteX4" fmla="*/ 1119187 w 2800350"/>
              <a:gd name="connsiteY4" fmla="*/ 504929 h 557426"/>
              <a:gd name="connsiteX5" fmla="*/ 1295400 w 2800350"/>
              <a:gd name="connsiteY5" fmla="*/ 538266 h 557426"/>
              <a:gd name="connsiteX6" fmla="*/ 1290637 w 2800350"/>
              <a:gd name="connsiteY6" fmla="*/ 238229 h 557426"/>
              <a:gd name="connsiteX7" fmla="*/ 1414462 w 2800350"/>
              <a:gd name="connsiteY7" fmla="*/ 140597 h 557426"/>
              <a:gd name="connsiteX8" fmla="*/ 1783556 w 2800350"/>
              <a:gd name="connsiteY8" fmla="*/ 104879 h 557426"/>
              <a:gd name="connsiteX9" fmla="*/ 1795462 w 2800350"/>
              <a:gd name="connsiteY9" fmla="*/ 481116 h 557426"/>
              <a:gd name="connsiteX10" fmla="*/ 2314575 w 2800350"/>
              <a:gd name="connsiteY10" fmla="*/ 557316 h 557426"/>
              <a:gd name="connsiteX11" fmla="*/ 2331244 w 2800350"/>
              <a:gd name="connsiteY11" fmla="*/ 97735 h 557426"/>
              <a:gd name="connsiteX12" fmla="*/ 2681287 w 2800350"/>
              <a:gd name="connsiteY12" fmla="*/ 28679 h 557426"/>
              <a:gd name="connsiteX13" fmla="*/ 2681287 w 2800350"/>
              <a:gd name="connsiteY13" fmla="*/ 462066 h 557426"/>
              <a:gd name="connsiteX14" fmla="*/ 2800350 w 2800350"/>
              <a:gd name="connsiteY14" fmla="*/ 519216 h 557426"/>
              <a:gd name="connsiteX0" fmla="*/ 0 w 2800350"/>
              <a:gd name="connsiteY0" fmla="*/ 362054 h 557316"/>
              <a:gd name="connsiteX1" fmla="*/ 581025 w 2800350"/>
              <a:gd name="connsiteY1" fmla="*/ 366816 h 557316"/>
              <a:gd name="connsiteX2" fmla="*/ 671512 w 2800350"/>
              <a:gd name="connsiteY2" fmla="*/ 252516 h 557316"/>
              <a:gd name="connsiteX3" fmla="*/ 1119187 w 2800350"/>
              <a:gd name="connsiteY3" fmla="*/ 238229 h 557316"/>
              <a:gd name="connsiteX4" fmla="*/ 1119187 w 2800350"/>
              <a:gd name="connsiteY4" fmla="*/ 504929 h 557316"/>
              <a:gd name="connsiteX5" fmla="*/ 1295400 w 2800350"/>
              <a:gd name="connsiteY5" fmla="*/ 538266 h 557316"/>
              <a:gd name="connsiteX6" fmla="*/ 1290637 w 2800350"/>
              <a:gd name="connsiteY6" fmla="*/ 238229 h 557316"/>
              <a:gd name="connsiteX7" fmla="*/ 1414462 w 2800350"/>
              <a:gd name="connsiteY7" fmla="*/ 140597 h 557316"/>
              <a:gd name="connsiteX8" fmla="*/ 1783556 w 2800350"/>
              <a:gd name="connsiteY8" fmla="*/ 104879 h 557316"/>
              <a:gd name="connsiteX9" fmla="*/ 1795462 w 2800350"/>
              <a:gd name="connsiteY9" fmla="*/ 481116 h 557316"/>
              <a:gd name="connsiteX10" fmla="*/ 2314575 w 2800350"/>
              <a:gd name="connsiteY10" fmla="*/ 557316 h 557316"/>
              <a:gd name="connsiteX11" fmla="*/ 2331244 w 2800350"/>
              <a:gd name="connsiteY11" fmla="*/ 97735 h 557316"/>
              <a:gd name="connsiteX12" fmla="*/ 2681287 w 2800350"/>
              <a:gd name="connsiteY12" fmla="*/ 28679 h 557316"/>
              <a:gd name="connsiteX13" fmla="*/ 2681287 w 2800350"/>
              <a:gd name="connsiteY13" fmla="*/ 462066 h 557316"/>
              <a:gd name="connsiteX14" fmla="*/ 2800350 w 2800350"/>
              <a:gd name="connsiteY14" fmla="*/ 519216 h 557316"/>
              <a:gd name="connsiteX0" fmla="*/ 0 w 2800350"/>
              <a:gd name="connsiteY0" fmla="*/ 373547 h 568809"/>
              <a:gd name="connsiteX1" fmla="*/ 581025 w 2800350"/>
              <a:gd name="connsiteY1" fmla="*/ 378309 h 568809"/>
              <a:gd name="connsiteX2" fmla="*/ 671512 w 2800350"/>
              <a:gd name="connsiteY2" fmla="*/ 264009 h 568809"/>
              <a:gd name="connsiteX3" fmla="*/ 1119187 w 2800350"/>
              <a:gd name="connsiteY3" fmla="*/ 249722 h 568809"/>
              <a:gd name="connsiteX4" fmla="*/ 1119187 w 2800350"/>
              <a:gd name="connsiteY4" fmla="*/ 516422 h 568809"/>
              <a:gd name="connsiteX5" fmla="*/ 1295400 w 2800350"/>
              <a:gd name="connsiteY5" fmla="*/ 549759 h 568809"/>
              <a:gd name="connsiteX6" fmla="*/ 1290637 w 2800350"/>
              <a:gd name="connsiteY6" fmla="*/ 249722 h 568809"/>
              <a:gd name="connsiteX7" fmla="*/ 1414462 w 2800350"/>
              <a:gd name="connsiteY7" fmla="*/ 152090 h 568809"/>
              <a:gd name="connsiteX8" fmla="*/ 1783556 w 2800350"/>
              <a:gd name="connsiteY8" fmla="*/ 116372 h 568809"/>
              <a:gd name="connsiteX9" fmla="*/ 1795462 w 2800350"/>
              <a:gd name="connsiteY9" fmla="*/ 492609 h 568809"/>
              <a:gd name="connsiteX10" fmla="*/ 2314575 w 2800350"/>
              <a:gd name="connsiteY10" fmla="*/ 568809 h 568809"/>
              <a:gd name="connsiteX11" fmla="*/ 2331244 w 2800350"/>
              <a:gd name="connsiteY11" fmla="*/ 109228 h 568809"/>
              <a:gd name="connsiteX12" fmla="*/ 2664619 w 2800350"/>
              <a:gd name="connsiteY12" fmla="*/ 25884 h 568809"/>
              <a:gd name="connsiteX13" fmla="*/ 2681287 w 2800350"/>
              <a:gd name="connsiteY13" fmla="*/ 473559 h 568809"/>
              <a:gd name="connsiteX14" fmla="*/ 2800350 w 2800350"/>
              <a:gd name="connsiteY14" fmla="*/ 530709 h 568809"/>
              <a:gd name="connsiteX0" fmla="*/ 0 w 2800350"/>
              <a:gd name="connsiteY0" fmla="*/ 347689 h 542951"/>
              <a:gd name="connsiteX1" fmla="*/ 581025 w 2800350"/>
              <a:gd name="connsiteY1" fmla="*/ 352451 h 542951"/>
              <a:gd name="connsiteX2" fmla="*/ 671512 w 2800350"/>
              <a:gd name="connsiteY2" fmla="*/ 238151 h 542951"/>
              <a:gd name="connsiteX3" fmla="*/ 1119187 w 2800350"/>
              <a:gd name="connsiteY3" fmla="*/ 223864 h 542951"/>
              <a:gd name="connsiteX4" fmla="*/ 1119187 w 2800350"/>
              <a:gd name="connsiteY4" fmla="*/ 490564 h 542951"/>
              <a:gd name="connsiteX5" fmla="*/ 1295400 w 2800350"/>
              <a:gd name="connsiteY5" fmla="*/ 523901 h 542951"/>
              <a:gd name="connsiteX6" fmla="*/ 1290637 w 2800350"/>
              <a:gd name="connsiteY6" fmla="*/ 223864 h 542951"/>
              <a:gd name="connsiteX7" fmla="*/ 1414462 w 2800350"/>
              <a:gd name="connsiteY7" fmla="*/ 126232 h 542951"/>
              <a:gd name="connsiteX8" fmla="*/ 1783556 w 2800350"/>
              <a:gd name="connsiteY8" fmla="*/ 90514 h 542951"/>
              <a:gd name="connsiteX9" fmla="*/ 1795462 w 2800350"/>
              <a:gd name="connsiteY9" fmla="*/ 466751 h 542951"/>
              <a:gd name="connsiteX10" fmla="*/ 2314575 w 2800350"/>
              <a:gd name="connsiteY10" fmla="*/ 542951 h 542951"/>
              <a:gd name="connsiteX11" fmla="*/ 2331244 w 2800350"/>
              <a:gd name="connsiteY11" fmla="*/ 83370 h 542951"/>
              <a:gd name="connsiteX12" fmla="*/ 2664619 w 2800350"/>
              <a:gd name="connsiteY12" fmla="*/ 26 h 542951"/>
              <a:gd name="connsiteX13" fmla="*/ 2681287 w 2800350"/>
              <a:gd name="connsiteY13" fmla="*/ 447701 h 542951"/>
              <a:gd name="connsiteX14" fmla="*/ 2800350 w 2800350"/>
              <a:gd name="connsiteY14" fmla="*/ 504851 h 542951"/>
              <a:gd name="connsiteX0" fmla="*/ 0 w 2800350"/>
              <a:gd name="connsiteY0" fmla="*/ 373547 h 568809"/>
              <a:gd name="connsiteX1" fmla="*/ 581025 w 2800350"/>
              <a:gd name="connsiteY1" fmla="*/ 378309 h 568809"/>
              <a:gd name="connsiteX2" fmla="*/ 671512 w 2800350"/>
              <a:gd name="connsiteY2" fmla="*/ 264009 h 568809"/>
              <a:gd name="connsiteX3" fmla="*/ 1119187 w 2800350"/>
              <a:gd name="connsiteY3" fmla="*/ 249722 h 568809"/>
              <a:gd name="connsiteX4" fmla="*/ 1119187 w 2800350"/>
              <a:gd name="connsiteY4" fmla="*/ 516422 h 568809"/>
              <a:gd name="connsiteX5" fmla="*/ 1295400 w 2800350"/>
              <a:gd name="connsiteY5" fmla="*/ 549759 h 568809"/>
              <a:gd name="connsiteX6" fmla="*/ 1290637 w 2800350"/>
              <a:gd name="connsiteY6" fmla="*/ 249722 h 568809"/>
              <a:gd name="connsiteX7" fmla="*/ 1414462 w 2800350"/>
              <a:gd name="connsiteY7" fmla="*/ 152090 h 568809"/>
              <a:gd name="connsiteX8" fmla="*/ 1783556 w 2800350"/>
              <a:gd name="connsiteY8" fmla="*/ 116372 h 568809"/>
              <a:gd name="connsiteX9" fmla="*/ 1795462 w 2800350"/>
              <a:gd name="connsiteY9" fmla="*/ 492609 h 568809"/>
              <a:gd name="connsiteX10" fmla="*/ 2314575 w 2800350"/>
              <a:gd name="connsiteY10" fmla="*/ 568809 h 568809"/>
              <a:gd name="connsiteX11" fmla="*/ 2331244 w 2800350"/>
              <a:gd name="connsiteY11" fmla="*/ 109228 h 568809"/>
              <a:gd name="connsiteX12" fmla="*/ 2664619 w 2800350"/>
              <a:gd name="connsiteY12" fmla="*/ 25884 h 568809"/>
              <a:gd name="connsiteX13" fmla="*/ 2681287 w 2800350"/>
              <a:gd name="connsiteY13" fmla="*/ 473559 h 568809"/>
              <a:gd name="connsiteX14" fmla="*/ 2800350 w 2800350"/>
              <a:gd name="connsiteY14" fmla="*/ 530709 h 56880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05349 h 54344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05349 h 54344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14874 h 543449"/>
              <a:gd name="connsiteX0" fmla="*/ 0 w 2802090"/>
              <a:gd name="connsiteY0" fmla="*/ 348187 h 543449"/>
              <a:gd name="connsiteX1" fmla="*/ 581025 w 2802090"/>
              <a:gd name="connsiteY1" fmla="*/ 352949 h 543449"/>
              <a:gd name="connsiteX2" fmla="*/ 671512 w 2802090"/>
              <a:gd name="connsiteY2" fmla="*/ 238649 h 543449"/>
              <a:gd name="connsiteX3" fmla="*/ 1119187 w 2802090"/>
              <a:gd name="connsiteY3" fmla="*/ 224362 h 543449"/>
              <a:gd name="connsiteX4" fmla="*/ 1119187 w 2802090"/>
              <a:gd name="connsiteY4" fmla="*/ 491062 h 543449"/>
              <a:gd name="connsiteX5" fmla="*/ 1295400 w 2802090"/>
              <a:gd name="connsiteY5" fmla="*/ 524399 h 543449"/>
              <a:gd name="connsiteX6" fmla="*/ 1290637 w 2802090"/>
              <a:gd name="connsiteY6" fmla="*/ 224362 h 543449"/>
              <a:gd name="connsiteX7" fmla="*/ 1414462 w 2802090"/>
              <a:gd name="connsiteY7" fmla="*/ 126730 h 543449"/>
              <a:gd name="connsiteX8" fmla="*/ 1783556 w 2802090"/>
              <a:gd name="connsiteY8" fmla="*/ 91012 h 543449"/>
              <a:gd name="connsiteX9" fmla="*/ 1795462 w 2802090"/>
              <a:gd name="connsiteY9" fmla="*/ 467249 h 543449"/>
              <a:gd name="connsiteX10" fmla="*/ 2314575 w 2802090"/>
              <a:gd name="connsiteY10" fmla="*/ 543449 h 543449"/>
              <a:gd name="connsiteX11" fmla="*/ 2331244 w 2802090"/>
              <a:gd name="connsiteY11" fmla="*/ 83868 h 543449"/>
              <a:gd name="connsiteX12" fmla="*/ 2664619 w 2802090"/>
              <a:gd name="connsiteY12" fmla="*/ 524 h 543449"/>
              <a:gd name="connsiteX13" fmla="*/ 2681287 w 2802090"/>
              <a:gd name="connsiteY13" fmla="*/ 448199 h 543449"/>
              <a:gd name="connsiteX14" fmla="*/ 2800350 w 2802090"/>
              <a:gd name="connsiteY14" fmla="*/ 514874 h 543449"/>
              <a:gd name="connsiteX0" fmla="*/ 0 w 2801997"/>
              <a:gd name="connsiteY0" fmla="*/ 372500 h 567762"/>
              <a:gd name="connsiteX1" fmla="*/ 581025 w 2801997"/>
              <a:gd name="connsiteY1" fmla="*/ 377262 h 567762"/>
              <a:gd name="connsiteX2" fmla="*/ 671512 w 2801997"/>
              <a:gd name="connsiteY2" fmla="*/ 262962 h 567762"/>
              <a:gd name="connsiteX3" fmla="*/ 1119187 w 2801997"/>
              <a:gd name="connsiteY3" fmla="*/ 248675 h 567762"/>
              <a:gd name="connsiteX4" fmla="*/ 1119187 w 2801997"/>
              <a:gd name="connsiteY4" fmla="*/ 515375 h 567762"/>
              <a:gd name="connsiteX5" fmla="*/ 1295400 w 2801997"/>
              <a:gd name="connsiteY5" fmla="*/ 548712 h 567762"/>
              <a:gd name="connsiteX6" fmla="*/ 1290637 w 2801997"/>
              <a:gd name="connsiteY6" fmla="*/ 248675 h 567762"/>
              <a:gd name="connsiteX7" fmla="*/ 1414462 w 2801997"/>
              <a:gd name="connsiteY7" fmla="*/ 151043 h 567762"/>
              <a:gd name="connsiteX8" fmla="*/ 1783556 w 2801997"/>
              <a:gd name="connsiteY8" fmla="*/ 115325 h 567762"/>
              <a:gd name="connsiteX9" fmla="*/ 1795462 w 2801997"/>
              <a:gd name="connsiteY9" fmla="*/ 491562 h 567762"/>
              <a:gd name="connsiteX10" fmla="*/ 2314575 w 2801997"/>
              <a:gd name="connsiteY10" fmla="*/ 567762 h 567762"/>
              <a:gd name="connsiteX11" fmla="*/ 2331244 w 2801997"/>
              <a:gd name="connsiteY11" fmla="*/ 108181 h 567762"/>
              <a:gd name="connsiteX12" fmla="*/ 2664619 w 2801997"/>
              <a:gd name="connsiteY12" fmla="*/ 24837 h 567762"/>
              <a:gd name="connsiteX13" fmla="*/ 2674143 w 2801997"/>
              <a:gd name="connsiteY13" fmla="*/ 458224 h 567762"/>
              <a:gd name="connsiteX14" fmla="*/ 2800350 w 2801997"/>
              <a:gd name="connsiteY14" fmla="*/ 539187 h 567762"/>
              <a:gd name="connsiteX0" fmla="*/ 0 w 2801997"/>
              <a:gd name="connsiteY0" fmla="*/ 373548 h 568810"/>
              <a:gd name="connsiteX1" fmla="*/ 581025 w 2801997"/>
              <a:gd name="connsiteY1" fmla="*/ 378310 h 568810"/>
              <a:gd name="connsiteX2" fmla="*/ 671512 w 2801997"/>
              <a:gd name="connsiteY2" fmla="*/ 264010 h 568810"/>
              <a:gd name="connsiteX3" fmla="*/ 1119187 w 2801997"/>
              <a:gd name="connsiteY3" fmla="*/ 249723 h 568810"/>
              <a:gd name="connsiteX4" fmla="*/ 1119187 w 2801997"/>
              <a:gd name="connsiteY4" fmla="*/ 516423 h 568810"/>
              <a:gd name="connsiteX5" fmla="*/ 1295400 w 2801997"/>
              <a:gd name="connsiteY5" fmla="*/ 549760 h 568810"/>
              <a:gd name="connsiteX6" fmla="*/ 1290637 w 2801997"/>
              <a:gd name="connsiteY6" fmla="*/ 249723 h 568810"/>
              <a:gd name="connsiteX7" fmla="*/ 1414462 w 2801997"/>
              <a:gd name="connsiteY7" fmla="*/ 152091 h 568810"/>
              <a:gd name="connsiteX8" fmla="*/ 1783556 w 2801997"/>
              <a:gd name="connsiteY8" fmla="*/ 116373 h 568810"/>
              <a:gd name="connsiteX9" fmla="*/ 1795462 w 2801997"/>
              <a:gd name="connsiteY9" fmla="*/ 492610 h 568810"/>
              <a:gd name="connsiteX10" fmla="*/ 2314575 w 2801997"/>
              <a:gd name="connsiteY10" fmla="*/ 568810 h 568810"/>
              <a:gd name="connsiteX11" fmla="*/ 2331244 w 2801997"/>
              <a:gd name="connsiteY11" fmla="*/ 109229 h 568810"/>
              <a:gd name="connsiteX12" fmla="*/ 2664619 w 2801997"/>
              <a:gd name="connsiteY12" fmla="*/ 25885 h 568810"/>
              <a:gd name="connsiteX13" fmla="*/ 2674143 w 2801997"/>
              <a:gd name="connsiteY13" fmla="*/ 459272 h 568810"/>
              <a:gd name="connsiteX14" fmla="*/ 2800350 w 2801997"/>
              <a:gd name="connsiteY14" fmla="*/ 540235 h 56881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8650 h 543450"/>
              <a:gd name="connsiteX3" fmla="*/ 1119187 w 2801997"/>
              <a:gd name="connsiteY3" fmla="*/ 224363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1507 h 543450"/>
              <a:gd name="connsiteX3" fmla="*/ 1119187 w 2801997"/>
              <a:gd name="connsiteY3" fmla="*/ 224363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1507 h 543450"/>
              <a:gd name="connsiteX3" fmla="*/ 1123949 w 2801997"/>
              <a:gd name="connsiteY3" fmla="*/ 212457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1507 h 543450"/>
              <a:gd name="connsiteX3" fmla="*/ 1123949 w 2801997"/>
              <a:gd name="connsiteY3" fmla="*/ 212457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1507 h 543450"/>
              <a:gd name="connsiteX3" fmla="*/ 1123949 w 2801997"/>
              <a:gd name="connsiteY3" fmla="*/ 212457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1507 h 543450"/>
              <a:gd name="connsiteX3" fmla="*/ 1123949 w 2801997"/>
              <a:gd name="connsiteY3" fmla="*/ 212457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1507 h 543450"/>
              <a:gd name="connsiteX3" fmla="*/ 1123949 w 2801997"/>
              <a:gd name="connsiteY3" fmla="*/ 212457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  <a:gd name="connsiteX0" fmla="*/ 0 w 2801997"/>
              <a:gd name="connsiteY0" fmla="*/ 348188 h 557514"/>
              <a:gd name="connsiteX1" fmla="*/ 581025 w 2801997"/>
              <a:gd name="connsiteY1" fmla="*/ 352950 h 557514"/>
              <a:gd name="connsiteX2" fmla="*/ 671512 w 2801997"/>
              <a:gd name="connsiteY2" fmla="*/ 231507 h 557514"/>
              <a:gd name="connsiteX3" fmla="*/ 1123949 w 2801997"/>
              <a:gd name="connsiteY3" fmla="*/ 212457 h 557514"/>
              <a:gd name="connsiteX4" fmla="*/ 1143000 w 2801997"/>
              <a:gd name="connsiteY4" fmla="*/ 514876 h 557514"/>
              <a:gd name="connsiteX5" fmla="*/ 1295400 w 2801997"/>
              <a:gd name="connsiteY5" fmla="*/ 524400 h 557514"/>
              <a:gd name="connsiteX6" fmla="*/ 1290637 w 2801997"/>
              <a:gd name="connsiteY6" fmla="*/ 224363 h 557514"/>
              <a:gd name="connsiteX7" fmla="*/ 1414462 w 2801997"/>
              <a:gd name="connsiteY7" fmla="*/ 126731 h 557514"/>
              <a:gd name="connsiteX8" fmla="*/ 1783556 w 2801997"/>
              <a:gd name="connsiteY8" fmla="*/ 91013 h 557514"/>
              <a:gd name="connsiteX9" fmla="*/ 1795462 w 2801997"/>
              <a:gd name="connsiteY9" fmla="*/ 467250 h 557514"/>
              <a:gd name="connsiteX10" fmla="*/ 2314575 w 2801997"/>
              <a:gd name="connsiteY10" fmla="*/ 543450 h 557514"/>
              <a:gd name="connsiteX11" fmla="*/ 2331244 w 2801997"/>
              <a:gd name="connsiteY11" fmla="*/ 83869 h 557514"/>
              <a:gd name="connsiteX12" fmla="*/ 2664619 w 2801997"/>
              <a:gd name="connsiteY12" fmla="*/ 525 h 557514"/>
              <a:gd name="connsiteX13" fmla="*/ 2674143 w 2801997"/>
              <a:gd name="connsiteY13" fmla="*/ 433912 h 557514"/>
              <a:gd name="connsiteX14" fmla="*/ 2800350 w 2801997"/>
              <a:gd name="connsiteY14" fmla="*/ 514875 h 557514"/>
              <a:gd name="connsiteX0" fmla="*/ 0 w 2801997"/>
              <a:gd name="connsiteY0" fmla="*/ 348188 h 557514"/>
              <a:gd name="connsiteX1" fmla="*/ 581025 w 2801997"/>
              <a:gd name="connsiteY1" fmla="*/ 352950 h 557514"/>
              <a:gd name="connsiteX2" fmla="*/ 671512 w 2801997"/>
              <a:gd name="connsiteY2" fmla="*/ 231507 h 557514"/>
              <a:gd name="connsiteX3" fmla="*/ 1123949 w 2801997"/>
              <a:gd name="connsiteY3" fmla="*/ 212457 h 557514"/>
              <a:gd name="connsiteX4" fmla="*/ 1143000 w 2801997"/>
              <a:gd name="connsiteY4" fmla="*/ 514876 h 557514"/>
              <a:gd name="connsiteX5" fmla="*/ 1295400 w 2801997"/>
              <a:gd name="connsiteY5" fmla="*/ 524400 h 557514"/>
              <a:gd name="connsiteX6" fmla="*/ 1290637 w 2801997"/>
              <a:gd name="connsiteY6" fmla="*/ 224363 h 557514"/>
              <a:gd name="connsiteX7" fmla="*/ 1414462 w 2801997"/>
              <a:gd name="connsiteY7" fmla="*/ 126731 h 557514"/>
              <a:gd name="connsiteX8" fmla="*/ 1783556 w 2801997"/>
              <a:gd name="connsiteY8" fmla="*/ 91013 h 557514"/>
              <a:gd name="connsiteX9" fmla="*/ 1795462 w 2801997"/>
              <a:gd name="connsiteY9" fmla="*/ 467250 h 557514"/>
              <a:gd name="connsiteX10" fmla="*/ 2314575 w 2801997"/>
              <a:gd name="connsiteY10" fmla="*/ 543450 h 557514"/>
              <a:gd name="connsiteX11" fmla="*/ 2331244 w 2801997"/>
              <a:gd name="connsiteY11" fmla="*/ 83869 h 557514"/>
              <a:gd name="connsiteX12" fmla="*/ 2664619 w 2801997"/>
              <a:gd name="connsiteY12" fmla="*/ 525 h 557514"/>
              <a:gd name="connsiteX13" fmla="*/ 2674143 w 2801997"/>
              <a:gd name="connsiteY13" fmla="*/ 433912 h 557514"/>
              <a:gd name="connsiteX14" fmla="*/ 2800350 w 2801997"/>
              <a:gd name="connsiteY14" fmla="*/ 514875 h 557514"/>
              <a:gd name="connsiteX0" fmla="*/ 0 w 2801997"/>
              <a:gd name="connsiteY0" fmla="*/ 348188 h 557514"/>
              <a:gd name="connsiteX1" fmla="*/ 581025 w 2801997"/>
              <a:gd name="connsiteY1" fmla="*/ 352950 h 557514"/>
              <a:gd name="connsiteX2" fmla="*/ 671512 w 2801997"/>
              <a:gd name="connsiteY2" fmla="*/ 231507 h 557514"/>
              <a:gd name="connsiteX3" fmla="*/ 1123949 w 2801997"/>
              <a:gd name="connsiteY3" fmla="*/ 212457 h 557514"/>
              <a:gd name="connsiteX4" fmla="*/ 1143000 w 2801997"/>
              <a:gd name="connsiteY4" fmla="*/ 514876 h 557514"/>
              <a:gd name="connsiteX5" fmla="*/ 1295400 w 2801997"/>
              <a:gd name="connsiteY5" fmla="*/ 524400 h 557514"/>
              <a:gd name="connsiteX6" fmla="*/ 1290637 w 2801997"/>
              <a:gd name="connsiteY6" fmla="*/ 224363 h 557514"/>
              <a:gd name="connsiteX7" fmla="*/ 1414462 w 2801997"/>
              <a:gd name="connsiteY7" fmla="*/ 126731 h 557514"/>
              <a:gd name="connsiteX8" fmla="*/ 1783556 w 2801997"/>
              <a:gd name="connsiteY8" fmla="*/ 91013 h 557514"/>
              <a:gd name="connsiteX9" fmla="*/ 1795462 w 2801997"/>
              <a:gd name="connsiteY9" fmla="*/ 467250 h 557514"/>
              <a:gd name="connsiteX10" fmla="*/ 2314575 w 2801997"/>
              <a:gd name="connsiteY10" fmla="*/ 543450 h 557514"/>
              <a:gd name="connsiteX11" fmla="*/ 2331244 w 2801997"/>
              <a:gd name="connsiteY11" fmla="*/ 83869 h 557514"/>
              <a:gd name="connsiteX12" fmla="*/ 2664619 w 2801997"/>
              <a:gd name="connsiteY12" fmla="*/ 525 h 557514"/>
              <a:gd name="connsiteX13" fmla="*/ 2674143 w 2801997"/>
              <a:gd name="connsiteY13" fmla="*/ 433912 h 557514"/>
              <a:gd name="connsiteX14" fmla="*/ 2800350 w 2801997"/>
              <a:gd name="connsiteY14" fmla="*/ 514875 h 557514"/>
              <a:gd name="connsiteX0" fmla="*/ 0 w 2801997"/>
              <a:gd name="connsiteY0" fmla="*/ 348188 h 557514"/>
              <a:gd name="connsiteX1" fmla="*/ 581025 w 2801997"/>
              <a:gd name="connsiteY1" fmla="*/ 352950 h 557514"/>
              <a:gd name="connsiteX2" fmla="*/ 671512 w 2801997"/>
              <a:gd name="connsiteY2" fmla="*/ 231507 h 557514"/>
              <a:gd name="connsiteX3" fmla="*/ 1123949 w 2801997"/>
              <a:gd name="connsiteY3" fmla="*/ 212457 h 557514"/>
              <a:gd name="connsiteX4" fmla="*/ 1143000 w 2801997"/>
              <a:gd name="connsiteY4" fmla="*/ 514876 h 557514"/>
              <a:gd name="connsiteX5" fmla="*/ 1295400 w 2801997"/>
              <a:gd name="connsiteY5" fmla="*/ 524400 h 557514"/>
              <a:gd name="connsiteX6" fmla="*/ 1290637 w 2801997"/>
              <a:gd name="connsiteY6" fmla="*/ 224363 h 557514"/>
              <a:gd name="connsiteX7" fmla="*/ 1414462 w 2801997"/>
              <a:gd name="connsiteY7" fmla="*/ 126731 h 557514"/>
              <a:gd name="connsiteX8" fmla="*/ 1783556 w 2801997"/>
              <a:gd name="connsiteY8" fmla="*/ 91013 h 557514"/>
              <a:gd name="connsiteX9" fmla="*/ 1795462 w 2801997"/>
              <a:gd name="connsiteY9" fmla="*/ 467250 h 557514"/>
              <a:gd name="connsiteX10" fmla="*/ 2314575 w 2801997"/>
              <a:gd name="connsiteY10" fmla="*/ 543450 h 557514"/>
              <a:gd name="connsiteX11" fmla="*/ 2331244 w 2801997"/>
              <a:gd name="connsiteY11" fmla="*/ 83869 h 557514"/>
              <a:gd name="connsiteX12" fmla="*/ 2664619 w 2801997"/>
              <a:gd name="connsiteY12" fmla="*/ 525 h 557514"/>
              <a:gd name="connsiteX13" fmla="*/ 2674143 w 2801997"/>
              <a:gd name="connsiteY13" fmla="*/ 433912 h 557514"/>
              <a:gd name="connsiteX14" fmla="*/ 2800350 w 2801997"/>
              <a:gd name="connsiteY14" fmla="*/ 514875 h 557514"/>
              <a:gd name="connsiteX0" fmla="*/ 0 w 2801997"/>
              <a:gd name="connsiteY0" fmla="*/ 348188 h 557514"/>
              <a:gd name="connsiteX1" fmla="*/ 581025 w 2801997"/>
              <a:gd name="connsiteY1" fmla="*/ 352950 h 557514"/>
              <a:gd name="connsiteX2" fmla="*/ 671512 w 2801997"/>
              <a:gd name="connsiteY2" fmla="*/ 231507 h 557514"/>
              <a:gd name="connsiteX3" fmla="*/ 1123949 w 2801997"/>
              <a:gd name="connsiteY3" fmla="*/ 212457 h 557514"/>
              <a:gd name="connsiteX4" fmla="*/ 1143000 w 2801997"/>
              <a:gd name="connsiteY4" fmla="*/ 514876 h 557514"/>
              <a:gd name="connsiteX5" fmla="*/ 1295400 w 2801997"/>
              <a:gd name="connsiteY5" fmla="*/ 524400 h 557514"/>
              <a:gd name="connsiteX6" fmla="*/ 1290637 w 2801997"/>
              <a:gd name="connsiteY6" fmla="*/ 224363 h 557514"/>
              <a:gd name="connsiteX7" fmla="*/ 1414462 w 2801997"/>
              <a:gd name="connsiteY7" fmla="*/ 126731 h 557514"/>
              <a:gd name="connsiteX8" fmla="*/ 1783556 w 2801997"/>
              <a:gd name="connsiteY8" fmla="*/ 91013 h 557514"/>
              <a:gd name="connsiteX9" fmla="*/ 1795462 w 2801997"/>
              <a:gd name="connsiteY9" fmla="*/ 467250 h 557514"/>
              <a:gd name="connsiteX10" fmla="*/ 2314575 w 2801997"/>
              <a:gd name="connsiteY10" fmla="*/ 543450 h 557514"/>
              <a:gd name="connsiteX11" fmla="*/ 2331244 w 2801997"/>
              <a:gd name="connsiteY11" fmla="*/ 83869 h 557514"/>
              <a:gd name="connsiteX12" fmla="*/ 2664619 w 2801997"/>
              <a:gd name="connsiteY12" fmla="*/ 525 h 557514"/>
              <a:gd name="connsiteX13" fmla="*/ 2674143 w 2801997"/>
              <a:gd name="connsiteY13" fmla="*/ 433912 h 557514"/>
              <a:gd name="connsiteX14" fmla="*/ 2800350 w 2801997"/>
              <a:gd name="connsiteY14" fmla="*/ 514875 h 557514"/>
              <a:gd name="connsiteX0" fmla="*/ 0 w 2801997"/>
              <a:gd name="connsiteY0" fmla="*/ 348188 h 575482"/>
              <a:gd name="connsiteX1" fmla="*/ 581025 w 2801997"/>
              <a:gd name="connsiteY1" fmla="*/ 352950 h 575482"/>
              <a:gd name="connsiteX2" fmla="*/ 671512 w 2801997"/>
              <a:gd name="connsiteY2" fmla="*/ 231507 h 575482"/>
              <a:gd name="connsiteX3" fmla="*/ 1123949 w 2801997"/>
              <a:gd name="connsiteY3" fmla="*/ 212457 h 575482"/>
              <a:gd name="connsiteX4" fmla="*/ 1143000 w 2801997"/>
              <a:gd name="connsiteY4" fmla="*/ 514876 h 575482"/>
              <a:gd name="connsiteX5" fmla="*/ 1297782 w 2801997"/>
              <a:gd name="connsiteY5" fmla="*/ 550593 h 575482"/>
              <a:gd name="connsiteX6" fmla="*/ 1290637 w 2801997"/>
              <a:gd name="connsiteY6" fmla="*/ 224363 h 575482"/>
              <a:gd name="connsiteX7" fmla="*/ 1414462 w 2801997"/>
              <a:gd name="connsiteY7" fmla="*/ 126731 h 575482"/>
              <a:gd name="connsiteX8" fmla="*/ 1783556 w 2801997"/>
              <a:gd name="connsiteY8" fmla="*/ 91013 h 575482"/>
              <a:gd name="connsiteX9" fmla="*/ 1795462 w 2801997"/>
              <a:gd name="connsiteY9" fmla="*/ 467250 h 575482"/>
              <a:gd name="connsiteX10" fmla="*/ 2314575 w 2801997"/>
              <a:gd name="connsiteY10" fmla="*/ 543450 h 575482"/>
              <a:gd name="connsiteX11" fmla="*/ 2331244 w 2801997"/>
              <a:gd name="connsiteY11" fmla="*/ 83869 h 575482"/>
              <a:gd name="connsiteX12" fmla="*/ 2664619 w 2801997"/>
              <a:gd name="connsiteY12" fmla="*/ 525 h 575482"/>
              <a:gd name="connsiteX13" fmla="*/ 2674143 w 2801997"/>
              <a:gd name="connsiteY13" fmla="*/ 433912 h 575482"/>
              <a:gd name="connsiteX14" fmla="*/ 2800350 w 2801997"/>
              <a:gd name="connsiteY14" fmla="*/ 514875 h 575482"/>
              <a:gd name="connsiteX0" fmla="*/ 0 w 2801997"/>
              <a:gd name="connsiteY0" fmla="*/ 348188 h 575482"/>
              <a:gd name="connsiteX1" fmla="*/ 581025 w 2801997"/>
              <a:gd name="connsiteY1" fmla="*/ 352950 h 575482"/>
              <a:gd name="connsiteX2" fmla="*/ 671512 w 2801997"/>
              <a:gd name="connsiteY2" fmla="*/ 231507 h 575482"/>
              <a:gd name="connsiteX3" fmla="*/ 1123949 w 2801997"/>
              <a:gd name="connsiteY3" fmla="*/ 212457 h 575482"/>
              <a:gd name="connsiteX4" fmla="*/ 1143000 w 2801997"/>
              <a:gd name="connsiteY4" fmla="*/ 514876 h 575482"/>
              <a:gd name="connsiteX5" fmla="*/ 1297782 w 2801997"/>
              <a:gd name="connsiteY5" fmla="*/ 550593 h 575482"/>
              <a:gd name="connsiteX6" fmla="*/ 1290637 w 2801997"/>
              <a:gd name="connsiteY6" fmla="*/ 224363 h 575482"/>
              <a:gd name="connsiteX7" fmla="*/ 1409699 w 2801997"/>
              <a:gd name="connsiteY7" fmla="*/ 110062 h 575482"/>
              <a:gd name="connsiteX8" fmla="*/ 1783556 w 2801997"/>
              <a:gd name="connsiteY8" fmla="*/ 91013 h 575482"/>
              <a:gd name="connsiteX9" fmla="*/ 1795462 w 2801997"/>
              <a:gd name="connsiteY9" fmla="*/ 467250 h 575482"/>
              <a:gd name="connsiteX10" fmla="*/ 2314575 w 2801997"/>
              <a:gd name="connsiteY10" fmla="*/ 543450 h 575482"/>
              <a:gd name="connsiteX11" fmla="*/ 2331244 w 2801997"/>
              <a:gd name="connsiteY11" fmla="*/ 83869 h 575482"/>
              <a:gd name="connsiteX12" fmla="*/ 2664619 w 2801997"/>
              <a:gd name="connsiteY12" fmla="*/ 525 h 575482"/>
              <a:gd name="connsiteX13" fmla="*/ 2674143 w 2801997"/>
              <a:gd name="connsiteY13" fmla="*/ 433912 h 575482"/>
              <a:gd name="connsiteX14" fmla="*/ 2800350 w 2801997"/>
              <a:gd name="connsiteY14" fmla="*/ 514875 h 575482"/>
              <a:gd name="connsiteX0" fmla="*/ 0 w 2801997"/>
              <a:gd name="connsiteY0" fmla="*/ 348188 h 575482"/>
              <a:gd name="connsiteX1" fmla="*/ 581025 w 2801997"/>
              <a:gd name="connsiteY1" fmla="*/ 352950 h 575482"/>
              <a:gd name="connsiteX2" fmla="*/ 671512 w 2801997"/>
              <a:gd name="connsiteY2" fmla="*/ 231507 h 575482"/>
              <a:gd name="connsiteX3" fmla="*/ 1123949 w 2801997"/>
              <a:gd name="connsiteY3" fmla="*/ 212457 h 575482"/>
              <a:gd name="connsiteX4" fmla="*/ 1143000 w 2801997"/>
              <a:gd name="connsiteY4" fmla="*/ 514876 h 575482"/>
              <a:gd name="connsiteX5" fmla="*/ 1297782 w 2801997"/>
              <a:gd name="connsiteY5" fmla="*/ 550593 h 575482"/>
              <a:gd name="connsiteX6" fmla="*/ 1290637 w 2801997"/>
              <a:gd name="connsiteY6" fmla="*/ 224363 h 575482"/>
              <a:gd name="connsiteX7" fmla="*/ 1409699 w 2801997"/>
              <a:gd name="connsiteY7" fmla="*/ 110062 h 575482"/>
              <a:gd name="connsiteX8" fmla="*/ 1790700 w 2801997"/>
              <a:gd name="connsiteY8" fmla="*/ 74344 h 575482"/>
              <a:gd name="connsiteX9" fmla="*/ 1795462 w 2801997"/>
              <a:gd name="connsiteY9" fmla="*/ 467250 h 575482"/>
              <a:gd name="connsiteX10" fmla="*/ 2314575 w 2801997"/>
              <a:gd name="connsiteY10" fmla="*/ 543450 h 575482"/>
              <a:gd name="connsiteX11" fmla="*/ 2331244 w 2801997"/>
              <a:gd name="connsiteY11" fmla="*/ 83869 h 575482"/>
              <a:gd name="connsiteX12" fmla="*/ 2664619 w 2801997"/>
              <a:gd name="connsiteY12" fmla="*/ 525 h 575482"/>
              <a:gd name="connsiteX13" fmla="*/ 2674143 w 2801997"/>
              <a:gd name="connsiteY13" fmla="*/ 433912 h 575482"/>
              <a:gd name="connsiteX14" fmla="*/ 2800350 w 2801997"/>
              <a:gd name="connsiteY14" fmla="*/ 514875 h 575482"/>
              <a:gd name="connsiteX0" fmla="*/ 0 w 2801997"/>
              <a:gd name="connsiteY0" fmla="*/ 348188 h 568388"/>
              <a:gd name="connsiteX1" fmla="*/ 581025 w 2801997"/>
              <a:gd name="connsiteY1" fmla="*/ 352950 h 568388"/>
              <a:gd name="connsiteX2" fmla="*/ 671512 w 2801997"/>
              <a:gd name="connsiteY2" fmla="*/ 231507 h 568388"/>
              <a:gd name="connsiteX3" fmla="*/ 1123949 w 2801997"/>
              <a:gd name="connsiteY3" fmla="*/ 212457 h 568388"/>
              <a:gd name="connsiteX4" fmla="*/ 1143000 w 2801997"/>
              <a:gd name="connsiteY4" fmla="*/ 514876 h 568388"/>
              <a:gd name="connsiteX5" fmla="*/ 1297782 w 2801997"/>
              <a:gd name="connsiteY5" fmla="*/ 550593 h 568388"/>
              <a:gd name="connsiteX6" fmla="*/ 1290637 w 2801997"/>
              <a:gd name="connsiteY6" fmla="*/ 224363 h 568388"/>
              <a:gd name="connsiteX7" fmla="*/ 1409699 w 2801997"/>
              <a:gd name="connsiteY7" fmla="*/ 110062 h 568388"/>
              <a:gd name="connsiteX8" fmla="*/ 1790700 w 2801997"/>
              <a:gd name="connsiteY8" fmla="*/ 74344 h 568388"/>
              <a:gd name="connsiteX9" fmla="*/ 1795462 w 2801997"/>
              <a:gd name="connsiteY9" fmla="*/ 467250 h 568388"/>
              <a:gd name="connsiteX10" fmla="*/ 2314575 w 2801997"/>
              <a:gd name="connsiteY10" fmla="*/ 543450 h 568388"/>
              <a:gd name="connsiteX11" fmla="*/ 2331244 w 2801997"/>
              <a:gd name="connsiteY11" fmla="*/ 83869 h 568388"/>
              <a:gd name="connsiteX12" fmla="*/ 2664619 w 2801997"/>
              <a:gd name="connsiteY12" fmla="*/ 525 h 568388"/>
              <a:gd name="connsiteX13" fmla="*/ 2674143 w 2801997"/>
              <a:gd name="connsiteY13" fmla="*/ 433912 h 568388"/>
              <a:gd name="connsiteX14" fmla="*/ 2800350 w 2801997"/>
              <a:gd name="connsiteY14" fmla="*/ 514875 h 568388"/>
              <a:gd name="connsiteX0" fmla="*/ 0 w 2801997"/>
              <a:gd name="connsiteY0" fmla="*/ 348188 h 554665"/>
              <a:gd name="connsiteX1" fmla="*/ 581025 w 2801997"/>
              <a:gd name="connsiteY1" fmla="*/ 352950 h 554665"/>
              <a:gd name="connsiteX2" fmla="*/ 671512 w 2801997"/>
              <a:gd name="connsiteY2" fmla="*/ 231507 h 554665"/>
              <a:gd name="connsiteX3" fmla="*/ 1123949 w 2801997"/>
              <a:gd name="connsiteY3" fmla="*/ 212457 h 554665"/>
              <a:gd name="connsiteX4" fmla="*/ 1143000 w 2801997"/>
              <a:gd name="connsiteY4" fmla="*/ 514876 h 554665"/>
              <a:gd name="connsiteX5" fmla="*/ 1297782 w 2801997"/>
              <a:gd name="connsiteY5" fmla="*/ 550593 h 554665"/>
              <a:gd name="connsiteX6" fmla="*/ 1290637 w 2801997"/>
              <a:gd name="connsiteY6" fmla="*/ 224363 h 554665"/>
              <a:gd name="connsiteX7" fmla="*/ 1409699 w 2801997"/>
              <a:gd name="connsiteY7" fmla="*/ 110062 h 554665"/>
              <a:gd name="connsiteX8" fmla="*/ 1790700 w 2801997"/>
              <a:gd name="connsiteY8" fmla="*/ 74344 h 554665"/>
              <a:gd name="connsiteX9" fmla="*/ 1795462 w 2801997"/>
              <a:gd name="connsiteY9" fmla="*/ 467250 h 554665"/>
              <a:gd name="connsiteX10" fmla="*/ 2314575 w 2801997"/>
              <a:gd name="connsiteY10" fmla="*/ 543450 h 554665"/>
              <a:gd name="connsiteX11" fmla="*/ 2331244 w 2801997"/>
              <a:gd name="connsiteY11" fmla="*/ 83869 h 554665"/>
              <a:gd name="connsiteX12" fmla="*/ 2664619 w 2801997"/>
              <a:gd name="connsiteY12" fmla="*/ 525 h 554665"/>
              <a:gd name="connsiteX13" fmla="*/ 2674143 w 2801997"/>
              <a:gd name="connsiteY13" fmla="*/ 433912 h 554665"/>
              <a:gd name="connsiteX14" fmla="*/ 2800350 w 2801997"/>
              <a:gd name="connsiteY14" fmla="*/ 514875 h 554665"/>
              <a:gd name="connsiteX0" fmla="*/ 0 w 2801997"/>
              <a:gd name="connsiteY0" fmla="*/ 348188 h 554468"/>
              <a:gd name="connsiteX1" fmla="*/ 581025 w 2801997"/>
              <a:gd name="connsiteY1" fmla="*/ 352950 h 554468"/>
              <a:gd name="connsiteX2" fmla="*/ 671512 w 2801997"/>
              <a:gd name="connsiteY2" fmla="*/ 231507 h 554468"/>
              <a:gd name="connsiteX3" fmla="*/ 1123949 w 2801997"/>
              <a:gd name="connsiteY3" fmla="*/ 212457 h 554468"/>
              <a:gd name="connsiteX4" fmla="*/ 1143000 w 2801997"/>
              <a:gd name="connsiteY4" fmla="*/ 514876 h 554468"/>
              <a:gd name="connsiteX5" fmla="*/ 1297782 w 2801997"/>
              <a:gd name="connsiteY5" fmla="*/ 550593 h 554468"/>
              <a:gd name="connsiteX6" fmla="*/ 1290637 w 2801997"/>
              <a:gd name="connsiteY6" fmla="*/ 224363 h 554468"/>
              <a:gd name="connsiteX7" fmla="*/ 1409699 w 2801997"/>
              <a:gd name="connsiteY7" fmla="*/ 110062 h 554468"/>
              <a:gd name="connsiteX8" fmla="*/ 1790700 w 2801997"/>
              <a:gd name="connsiteY8" fmla="*/ 74344 h 554468"/>
              <a:gd name="connsiteX9" fmla="*/ 1795462 w 2801997"/>
              <a:gd name="connsiteY9" fmla="*/ 467250 h 554468"/>
              <a:gd name="connsiteX10" fmla="*/ 2314575 w 2801997"/>
              <a:gd name="connsiteY10" fmla="*/ 543450 h 554468"/>
              <a:gd name="connsiteX11" fmla="*/ 2331244 w 2801997"/>
              <a:gd name="connsiteY11" fmla="*/ 83869 h 554468"/>
              <a:gd name="connsiteX12" fmla="*/ 2664619 w 2801997"/>
              <a:gd name="connsiteY12" fmla="*/ 525 h 554468"/>
              <a:gd name="connsiteX13" fmla="*/ 2674143 w 2801997"/>
              <a:gd name="connsiteY13" fmla="*/ 433912 h 554468"/>
              <a:gd name="connsiteX14" fmla="*/ 2800350 w 2801997"/>
              <a:gd name="connsiteY14" fmla="*/ 514875 h 554468"/>
              <a:gd name="connsiteX0" fmla="*/ 0 w 2801997"/>
              <a:gd name="connsiteY0" fmla="*/ 348188 h 554468"/>
              <a:gd name="connsiteX1" fmla="*/ 581025 w 2801997"/>
              <a:gd name="connsiteY1" fmla="*/ 352950 h 554468"/>
              <a:gd name="connsiteX2" fmla="*/ 671512 w 2801997"/>
              <a:gd name="connsiteY2" fmla="*/ 231507 h 554468"/>
              <a:gd name="connsiteX3" fmla="*/ 1123949 w 2801997"/>
              <a:gd name="connsiteY3" fmla="*/ 212457 h 554468"/>
              <a:gd name="connsiteX4" fmla="*/ 1143000 w 2801997"/>
              <a:gd name="connsiteY4" fmla="*/ 514876 h 554468"/>
              <a:gd name="connsiteX5" fmla="*/ 1297782 w 2801997"/>
              <a:gd name="connsiteY5" fmla="*/ 550593 h 554468"/>
              <a:gd name="connsiteX6" fmla="*/ 1290637 w 2801997"/>
              <a:gd name="connsiteY6" fmla="*/ 224363 h 554468"/>
              <a:gd name="connsiteX7" fmla="*/ 1409699 w 2801997"/>
              <a:gd name="connsiteY7" fmla="*/ 110062 h 554468"/>
              <a:gd name="connsiteX8" fmla="*/ 1790700 w 2801997"/>
              <a:gd name="connsiteY8" fmla="*/ 74344 h 554468"/>
              <a:gd name="connsiteX9" fmla="*/ 1795462 w 2801997"/>
              <a:gd name="connsiteY9" fmla="*/ 467250 h 554468"/>
              <a:gd name="connsiteX10" fmla="*/ 2314575 w 2801997"/>
              <a:gd name="connsiteY10" fmla="*/ 543450 h 554468"/>
              <a:gd name="connsiteX11" fmla="*/ 2331244 w 2801997"/>
              <a:gd name="connsiteY11" fmla="*/ 83869 h 554468"/>
              <a:gd name="connsiteX12" fmla="*/ 2664619 w 2801997"/>
              <a:gd name="connsiteY12" fmla="*/ 525 h 554468"/>
              <a:gd name="connsiteX13" fmla="*/ 2674143 w 2801997"/>
              <a:gd name="connsiteY13" fmla="*/ 433912 h 554468"/>
              <a:gd name="connsiteX14" fmla="*/ 2800350 w 2801997"/>
              <a:gd name="connsiteY14" fmla="*/ 514875 h 554468"/>
              <a:gd name="connsiteX0" fmla="*/ 0 w 2801997"/>
              <a:gd name="connsiteY0" fmla="*/ 348482 h 565176"/>
              <a:gd name="connsiteX1" fmla="*/ 581025 w 2801997"/>
              <a:gd name="connsiteY1" fmla="*/ 353244 h 565176"/>
              <a:gd name="connsiteX2" fmla="*/ 671512 w 2801997"/>
              <a:gd name="connsiteY2" fmla="*/ 231801 h 565176"/>
              <a:gd name="connsiteX3" fmla="*/ 1123949 w 2801997"/>
              <a:gd name="connsiteY3" fmla="*/ 212751 h 565176"/>
              <a:gd name="connsiteX4" fmla="*/ 1143000 w 2801997"/>
              <a:gd name="connsiteY4" fmla="*/ 515170 h 565176"/>
              <a:gd name="connsiteX5" fmla="*/ 1297782 w 2801997"/>
              <a:gd name="connsiteY5" fmla="*/ 550887 h 565176"/>
              <a:gd name="connsiteX6" fmla="*/ 1290637 w 2801997"/>
              <a:gd name="connsiteY6" fmla="*/ 224657 h 565176"/>
              <a:gd name="connsiteX7" fmla="*/ 1409699 w 2801997"/>
              <a:gd name="connsiteY7" fmla="*/ 110356 h 565176"/>
              <a:gd name="connsiteX8" fmla="*/ 1790700 w 2801997"/>
              <a:gd name="connsiteY8" fmla="*/ 74638 h 565176"/>
              <a:gd name="connsiteX9" fmla="*/ 1795462 w 2801997"/>
              <a:gd name="connsiteY9" fmla="*/ 467544 h 565176"/>
              <a:gd name="connsiteX10" fmla="*/ 2319338 w 2801997"/>
              <a:gd name="connsiteY10" fmla="*/ 565176 h 565176"/>
              <a:gd name="connsiteX11" fmla="*/ 2331244 w 2801997"/>
              <a:gd name="connsiteY11" fmla="*/ 84163 h 565176"/>
              <a:gd name="connsiteX12" fmla="*/ 2664619 w 2801997"/>
              <a:gd name="connsiteY12" fmla="*/ 819 h 565176"/>
              <a:gd name="connsiteX13" fmla="*/ 2674143 w 2801997"/>
              <a:gd name="connsiteY13" fmla="*/ 434206 h 565176"/>
              <a:gd name="connsiteX14" fmla="*/ 2800350 w 2801997"/>
              <a:gd name="connsiteY14" fmla="*/ 515169 h 565176"/>
              <a:gd name="connsiteX0" fmla="*/ 0 w 2801997"/>
              <a:gd name="connsiteY0" fmla="*/ 381943 h 623696"/>
              <a:gd name="connsiteX1" fmla="*/ 581025 w 2801997"/>
              <a:gd name="connsiteY1" fmla="*/ 386705 h 623696"/>
              <a:gd name="connsiteX2" fmla="*/ 671512 w 2801997"/>
              <a:gd name="connsiteY2" fmla="*/ 265262 h 623696"/>
              <a:gd name="connsiteX3" fmla="*/ 1123949 w 2801997"/>
              <a:gd name="connsiteY3" fmla="*/ 246212 h 623696"/>
              <a:gd name="connsiteX4" fmla="*/ 1143000 w 2801997"/>
              <a:gd name="connsiteY4" fmla="*/ 548631 h 623696"/>
              <a:gd name="connsiteX5" fmla="*/ 1297782 w 2801997"/>
              <a:gd name="connsiteY5" fmla="*/ 584348 h 623696"/>
              <a:gd name="connsiteX6" fmla="*/ 1290637 w 2801997"/>
              <a:gd name="connsiteY6" fmla="*/ 258118 h 623696"/>
              <a:gd name="connsiteX7" fmla="*/ 1409699 w 2801997"/>
              <a:gd name="connsiteY7" fmla="*/ 143817 h 623696"/>
              <a:gd name="connsiteX8" fmla="*/ 1790700 w 2801997"/>
              <a:gd name="connsiteY8" fmla="*/ 108099 h 623696"/>
              <a:gd name="connsiteX9" fmla="*/ 1795462 w 2801997"/>
              <a:gd name="connsiteY9" fmla="*/ 501005 h 623696"/>
              <a:gd name="connsiteX10" fmla="*/ 2319338 w 2801997"/>
              <a:gd name="connsiteY10" fmla="*/ 598637 h 623696"/>
              <a:gd name="connsiteX11" fmla="*/ 2340769 w 2801997"/>
              <a:gd name="connsiteY11" fmla="*/ 91431 h 623696"/>
              <a:gd name="connsiteX12" fmla="*/ 2664619 w 2801997"/>
              <a:gd name="connsiteY12" fmla="*/ 34280 h 623696"/>
              <a:gd name="connsiteX13" fmla="*/ 2674143 w 2801997"/>
              <a:gd name="connsiteY13" fmla="*/ 467667 h 623696"/>
              <a:gd name="connsiteX14" fmla="*/ 2800350 w 2801997"/>
              <a:gd name="connsiteY14" fmla="*/ 548630 h 623696"/>
              <a:gd name="connsiteX0" fmla="*/ 0 w 2801997"/>
              <a:gd name="connsiteY0" fmla="*/ 381943 h 630719"/>
              <a:gd name="connsiteX1" fmla="*/ 581025 w 2801997"/>
              <a:gd name="connsiteY1" fmla="*/ 386705 h 630719"/>
              <a:gd name="connsiteX2" fmla="*/ 671512 w 2801997"/>
              <a:gd name="connsiteY2" fmla="*/ 265262 h 630719"/>
              <a:gd name="connsiteX3" fmla="*/ 1123949 w 2801997"/>
              <a:gd name="connsiteY3" fmla="*/ 246212 h 630719"/>
              <a:gd name="connsiteX4" fmla="*/ 1143000 w 2801997"/>
              <a:gd name="connsiteY4" fmla="*/ 548631 h 630719"/>
              <a:gd name="connsiteX5" fmla="*/ 1297782 w 2801997"/>
              <a:gd name="connsiteY5" fmla="*/ 584348 h 630719"/>
              <a:gd name="connsiteX6" fmla="*/ 1290637 w 2801997"/>
              <a:gd name="connsiteY6" fmla="*/ 258118 h 630719"/>
              <a:gd name="connsiteX7" fmla="*/ 1409699 w 2801997"/>
              <a:gd name="connsiteY7" fmla="*/ 143817 h 630719"/>
              <a:gd name="connsiteX8" fmla="*/ 1790700 w 2801997"/>
              <a:gd name="connsiteY8" fmla="*/ 108099 h 630719"/>
              <a:gd name="connsiteX9" fmla="*/ 1819274 w 2801997"/>
              <a:gd name="connsiteY9" fmla="*/ 527199 h 630719"/>
              <a:gd name="connsiteX10" fmla="*/ 2319338 w 2801997"/>
              <a:gd name="connsiteY10" fmla="*/ 598637 h 630719"/>
              <a:gd name="connsiteX11" fmla="*/ 2340769 w 2801997"/>
              <a:gd name="connsiteY11" fmla="*/ 91431 h 630719"/>
              <a:gd name="connsiteX12" fmla="*/ 2664619 w 2801997"/>
              <a:gd name="connsiteY12" fmla="*/ 34280 h 630719"/>
              <a:gd name="connsiteX13" fmla="*/ 2674143 w 2801997"/>
              <a:gd name="connsiteY13" fmla="*/ 467667 h 630719"/>
              <a:gd name="connsiteX14" fmla="*/ 2800350 w 2801997"/>
              <a:gd name="connsiteY14" fmla="*/ 548630 h 630719"/>
              <a:gd name="connsiteX0" fmla="*/ 0 w 2801997"/>
              <a:gd name="connsiteY0" fmla="*/ 381943 h 630719"/>
              <a:gd name="connsiteX1" fmla="*/ 581025 w 2801997"/>
              <a:gd name="connsiteY1" fmla="*/ 386705 h 630719"/>
              <a:gd name="connsiteX2" fmla="*/ 671512 w 2801997"/>
              <a:gd name="connsiteY2" fmla="*/ 265262 h 630719"/>
              <a:gd name="connsiteX3" fmla="*/ 1123949 w 2801997"/>
              <a:gd name="connsiteY3" fmla="*/ 246212 h 630719"/>
              <a:gd name="connsiteX4" fmla="*/ 1143000 w 2801997"/>
              <a:gd name="connsiteY4" fmla="*/ 548631 h 630719"/>
              <a:gd name="connsiteX5" fmla="*/ 1297782 w 2801997"/>
              <a:gd name="connsiteY5" fmla="*/ 584348 h 630719"/>
              <a:gd name="connsiteX6" fmla="*/ 1290637 w 2801997"/>
              <a:gd name="connsiteY6" fmla="*/ 258118 h 630719"/>
              <a:gd name="connsiteX7" fmla="*/ 1409699 w 2801997"/>
              <a:gd name="connsiteY7" fmla="*/ 143817 h 630719"/>
              <a:gd name="connsiteX8" fmla="*/ 1790700 w 2801997"/>
              <a:gd name="connsiteY8" fmla="*/ 108099 h 630719"/>
              <a:gd name="connsiteX9" fmla="*/ 1819274 w 2801997"/>
              <a:gd name="connsiteY9" fmla="*/ 527199 h 630719"/>
              <a:gd name="connsiteX10" fmla="*/ 2319338 w 2801997"/>
              <a:gd name="connsiteY10" fmla="*/ 598637 h 630719"/>
              <a:gd name="connsiteX11" fmla="*/ 2340769 w 2801997"/>
              <a:gd name="connsiteY11" fmla="*/ 91431 h 630719"/>
              <a:gd name="connsiteX12" fmla="*/ 2664619 w 2801997"/>
              <a:gd name="connsiteY12" fmla="*/ 34280 h 630719"/>
              <a:gd name="connsiteX13" fmla="*/ 2674143 w 2801997"/>
              <a:gd name="connsiteY13" fmla="*/ 467667 h 630719"/>
              <a:gd name="connsiteX14" fmla="*/ 2800350 w 2801997"/>
              <a:gd name="connsiteY14" fmla="*/ 548630 h 630719"/>
              <a:gd name="connsiteX0" fmla="*/ 0 w 2801997"/>
              <a:gd name="connsiteY0" fmla="*/ 381943 h 628895"/>
              <a:gd name="connsiteX1" fmla="*/ 581025 w 2801997"/>
              <a:gd name="connsiteY1" fmla="*/ 386705 h 628895"/>
              <a:gd name="connsiteX2" fmla="*/ 671512 w 2801997"/>
              <a:gd name="connsiteY2" fmla="*/ 265262 h 628895"/>
              <a:gd name="connsiteX3" fmla="*/ 1123949 w 2801997"/>
              <a:gd name="connsiteY3" fmla="*/ 246212 h 628895"/>
              <a:gd name="connsiteX4" fmla="*/ 1143000 w 2801997"/>
              <a:gd name="connsiteY4" fmla="*/ 548631 h 628895"/>
              <a:gd name="connsiteX5" fmla="*/ 1297782 w 2801997"/>
              <a:gd name="connsiteY5" fmla="*/ 584348 h 628895"/>
              <a:gd name="connsiteX6" fmla="*/ 1290637 w 2801997"/>
              <a:gd name="connsiteY6" fmla="*/ 258118 h 628895"/>
              <a:gd name="connsiteX7" fmla="*/ 1409699 w 2801997"/>
              <a:gd name="connsiteY7" fmla="*/ 143817 h 628895"/>
              <a:gd name="connsiteX8" fmla="*/ 1790700 w 2801997"/>
              <a:gd name="connsiteY8" fmla="*/ 108099 h 628895"/>
              <a:gd name="connsiteX9" fmla="*/ 1819274 w 2801997"/>
              <a:gd name="connsiteY9" fmla="*/ 527199 h 628895"/>
              <a:gd name="connsiteX10" fmla="*/ 2319338 w 2801997"/>
              <a:gd name="connsiteY10" fmla="*/ 598637 h 628895"/>
              <a:gd name="connsiteX11" fmla="*/ 2340769 w 2801997"/>
              <a:gd name="connsiteY11" fmla="*/ 91431 h 628895"/>
              <a:gd name="connsiteX12" fmla="*/ 2664619 w 2801997"/>
              <a:gd name="connsiteY12" fmla="*/ 34280 h 628895"/>
              <a:gd name="connsiteX13" fmla="*/ 2674143 w 2801997"/>
              <a:gd name="connsiteY13" fmla="*/ 467667 h 628895"/>
              <a:gd name="connsiteX14" fmla="*/ 2800350 w 2801997"/>
              <a:gd name="connsiteY14" fmla="*/ 548630 h 628895"/>
              <a:gd name="connsiteX0" fmla="*/ 0 w 2801997"/>
              <a:gd name="connsiteY0" fmla="*/ 381943 h 622954"/>
              <a:gd name="connsiteX1" fmla="*/ 581025 w 2801997"/>
              <a:gd name="connsiteY1" fmla="*/ 386705 h 622954"/>
              <a:gd name="connsiteX2" fmla="*/ 671512 w 2801997"/>
              <a:gd name="connsiteY2" fmla="*/ 265262 h 622954"/>
              <a:gd name="connsiteX3" fmla="*/ 1123949 w 2801997"/>
              <a:gd name="connsiteY3" fmla="*/ 246212 h 622954"/>
              <a:gd name="connsiteX4" fmla="*/ 1143000 w 2801997"/>
              <a:gd name="connsiteY4" fmla="*/ 548631 h 622954"/>
              <a:gd name="connsiteX5" fmla="*/ 1297782 w 2801997"/>
              <a:gd name="connsiteY5" fmla="*/ 584348 h 622954"/>
              <a:gd name="connsiteX6" fmla="*/ 1290637 w 2801997"/>
              <a:gd name="connsiteY6" fmla="*/ 258118 h 622954"/>
              <a:gd name="connsiteX7" fmla="*/ 1409699 w 2801997"/>
              <a:gd name="connsiteY7" fmla="*/ 143817 h 622954"/>
              <a:gd name="connsiteX8" fmla="*/ 1790700 w 2801997"/>
              <a:gd name="connsiteY8" fmla="*/ 108099 h 622954"/>
              <a:gd name="connsiteX9" fmla="*/ 1819274 w 2801997"/>
              <a:gd name="connsiteY9" fmla="*/ 527199 h 622954"/>
              <a:gd name="connsiteX10" fmla="*/ 2319338 w 2801997"/>
              <a:gd name="connsiteY10" fmla="*/ 598637 h 622954"/>
              <a:gd name="connsiteX11" fmla="*/ 2340769 w 2801997"/>
              <a:gd name="connsiteY11" fmla="*/ 91431 h 622954"/>
              <a:gd name="connsiteX12" fmla="*/ 2664619 w 2801997"/>
              <a:gd name="connsiteY12" fmla="*/ 34280 h 622954"/>
              <a:gd name="connsiteX13" fmla="*/ 2674143 w 2801997"/>
              <a:gd name="connsiteY13" fmla="*/ 467667 h 622954"/>
              <a:gd name="connsiteX14" fmla="*/ 2800350 w 2801997"/>
              <a:gd name="connsiteY14" fmla="*/ 548630 h 622954"/>
              <a:gd name="connsiteX0" fmla="*/ 0 w 2801997"/>
              <a:gd name="connsiteY0" fmla="*/ 381943 h 598855"/>
              <a:gd name="connsiteX1" fmla="*/ 581025 w 2801997"/>
              <a:gd name="connsiteY1" fmla="*/ 386705 h 598855"/>
              <a:gd name="connsiteX2" fmla="*/ 671512 w 2801997"/>
              <a:gd name="connsiteY2" fmla="*/ 265262 h 598855"/>
              <a:gd name="connsiteX3" fmla="*/ 1123949 w 2801997"/>
              <a:gd name="connsiteY3" fmla="*/ 246212 h 598855"/>
              <a:gd name="connsiteX4" fmla="*/ 1143000 w 2801997"/>
              <a:gd name="connsiteY4" fmla="*/ 548631 h 598855"/>
              <a:gd name="connsiteX5" fmla="*/ 1297782 w 2801997"/>
              <a:gd name="connsiteY5" fmla="*/ 584348 h 598855"/>
              <a:gd name="connsiteX6" fmla="*/ 1290637 w 2801997"/>
              <a:gd name="connsiteY6" fmla="*/ 258118 h 598855"/>
              <a:gd name="connsiteX7" fmla="*/ 1409699 w 2801997"/>
              <a:gd name="connsiteY7" fmla="*/ 143817 h 598855"/>
              <a:gd name="connsiteX8" fmla="*/ 1790700 w 2801997"/>
              <a:gd name="connsiteY8" fmla="*/ 108099 h 598855"/>
              <a:gd name="connsiteX9" fmla="*/ 1819274 w 2801997"/>
              <a:gd name="connsiteY9" fmla="*/ 527199 h 598855"/>
              <a:gd name="connsiteX10" fmla="*/ 2319338 w 2801997"/>
              <a:gd name="connsiteY10" fmla="*/ 598637 h 598855"/>
              <a:gd name="connsiteX11" fmla="*/ 2340769 w 2801997"/>
              <a:gd name="connsiteY11" fmla="*/ 91431 h 598855"/>
              <a:gd name="connsiteX12" fmla="*/ 2664619 w 2801997"/>
              <a:gd name="connsiteY12" fmla="*/ 34280 h 598855"/>
              <a:gd name="connsiteX13" fmla="*/ 2674143 w 2801997"/>
              <a:gd name="connsiteY13" fmla="*/ 467667 h 598855"/>
              <a:gd name="connsiteX14" fmla="*/ 2800350 w 2801997"/>
              <a:gd name="connsiteY14" fmla="*/ 548630 h 598855"/>
              <a:gd name="connsiteX0" fmla="*/ 0 w 2801997"/>
              <a:gd name="connsiteY0" fmla="*/ 381943 h 614214"/>
              <a:gd name="connsiteX1" fmla="*/ 581025 w 2801997"/>
              <a:gd name="connsiteY1" fmla="*/ 386705 h 614214"/>
              <a:gd name="connsiteX2" fmla="*/ 671512 w 2801997"/>
              <a:gd name="connsiteY2" fmla="*/ 265262 h 614214"/>
              <a:gd name="connsiteX3" fmla="*/ 1123949 w 2801997"/>
              <a:gd name="connsiteY3" fmla="*/ 246212 h 614214"/>
              <a:gd name="connsiteX4" fmla="*/ 1143000 w 2801997"/>
              <a:gd name="connsiteY4" fmla="*/ 548631 h 614214"/>
              <a:gd name="connsiteX5" fmla="*/ 1297782 w 2801997"/>
              <a:gd name="connsiteY5" fmla="*/ 584348 h 614214"/>
              <a:gd name="connsiteX6" fmla="*/ 1290637 w 2801997"/>
              <a:gd name="connsiteY6" fmla="*/ 258118 h 614214"/>
              <a:gd name="connsiteX7" fmla="*/ 1409699 w 2801997"/>
              <a:gd name="connsiteY7" fmla="*/ 143817 h 614214"/>
              <a:gd name="connsiteX8" fmla="*/ 1790700 w 2801997"/>
              <a:gd name="connsiteY8" fmla="*/ 108099 h 614214"/>
              <a:gd name="connsiteX9" fmla="*/ 1819274 w 2801997"/>
              <a:gd name="connsiteY9" fmla="*/ 527199 h 614214"/>
              <a:gd name="connsiteX10" fmla="*/ 2319338 w 2801997"/>
              <a:gd name="connsiteY10" fmla="*/ 598637 h 614214"/>
              <a:gd name="connsiteX11" fmla="*/ 2340769 w 2801997"/>
              <a:gd name="connsiteY11" fmla="*/ 91431 h 614214"/>
              <a:gd name="connsiteX12" fmla="*/ 2664619 w 2801997"/>
              <a:gd name="connsiteY12" fmla="*/ 34280 h 614214"/>
              <a:gd name="connsiteX13" fmla="*/ 2674143 w 2801997"/>
              <a:gd name="connsiteY13" fmla="*/ 467667 h 614214"/>
              <a:gd name="connsiteX14" fmla="*/ 2800350 w 2801997"/>
              <a:gd name="connsiteY14" fmla="*/ 548630 h 614214"/>
              <a:gd name="connsiteX0" fmla="*/ 0 w 2801997"/>
              <a:gd name="connsiteY0" fmla="*/ 381943 h 600760"/>
              <a:gd name="connsiteX1" fmla="*/ 581025 w 2801997"/>
              <a:gd name="connsiteY1" fmla="*/ 386705 h 600760"/>
              <a:gd name="connsiteX2" fmla="*/ 671512 w 2801997"/>
              <a:gd name="connsiteY2" fmla="*/ 265262 h 600760"/>
              <a:gd name="connsiteX3" fmla="*/ 1123949 w 2801997"/>
              <a:gd name="connsiteY3" fmla="*/ 246212 h 600760"/>
              <a:gd name="connsiteX4" fmla="*/ 1143000 w 2801997"/>
              <a:gd name="connsiteY4" fmla="*/ 548631 h 600760"/>
              <a:gd name="connsiteX5" fmla="*/ 1297782 w 2801997"/>
              <a:gd name="connsiteY5" fmla="*/ 584348 h 600760"/>
              <a:gd name="connsiteX6" fmla="*/ 1290637 w 2801997"/>
              <a:gd name="connsiteY6" fmla="*/ 258118 h 600760"/>
              <a:gd name="connsiteX7" fmla="*/ 1409699 w 2801997"/>
              <a:gd name="connsiteY7" fmla="*/ 143817 h 600760"/>
              <a:gd name="connsiteX8" fmla="*/ 1790700 w 2801997"/>
              <a:gd name="connsiteY8" fmla="*/ 108099 h 600760"/>
              <a:gd name="connsiteX9" fmla="*/ 1819274 w 2801997"/>
              <a:gd name="connsiteY9" fmla="*/ 527199 h 600760"/>
              <a:gd name="connsiteX10" fmla="*/ 2319338 w 2801997"/>
              <a:gd name="connsiteY10" fmla="*/ 598637 h 600760"/>
              <a:gd name="connsiteX11" fmla="*/ 2340769 w 2801997"/>
              <a:gd name="connsiteY11" fmla="*/ 91431 h 600760"/>
              <a:gd name="connsiteX12" fmla="*/ 2664619 w 2801997"/>
              <a:gd name="connsiteY12" fmla="*/ 34280 h 600760"/>
              <a:gd name="connsiteX13" fmla="*/ 2674143 w 2801997"/>
              <a:gd name="connsiteY13" fmla="*/ 467667 h 600760"/>
              <a:gd name="connsiteX14" fmla="*/ 2800350 w 2801997"/>
              <a:gd name="connsiteY14" fmla="*/ 548630 h 600760"/>
              <a:gd name="connsiteX0" fmla="*/ 0 w 2801997"/>
              <a:gd name="connsiteY0" fmla="*/ 381943 h 601120"/>
              <a:gd name="connsiteX1" fmla="*/ 581025 w 2801997"/>
              <a:gd name="connsiteY1" fmla="*/ 386705 h 601120"/>
              <a:gd name="connsiteX2" fmla="*/ 671512 w 2801997"/>
              <a:gd name="connsiteY2" fmla="*/ 265262 h 601120"/>
              <a:gd name="connsiteX3" fmla="*/ 1123949 w 2801997"/>
              <a:gd name="connsiteY3" fmla="*/ 246212 h 601120"/>
              <a:gd name="connsiteX4" fmla="*/ 1143000 w 2801997"/>
              <a:gd name="connsiteY4" fmla="*/ 548631 h 601120"/>
              <a:gd name="connsiteX5" fmla="*/ 1297782 w 2801997"/>
              <a:gd name="connsiteY5" fmla="*/ 584348 h 601120"/>
              <a:gd name="connsiteX6" fmla="*/ 1290637 w 2801997"/>
              <a:gd name="connsiteY6" fmla="*/ 258118 h 601120"/>
              <a:gd name="connsiteX7" fmla="*/ 1409699 w 2801997"/>
              <a:gd name="connsiteY7" fmla="*/ 143817 h 601120"/>
              <a:gd name="connsiteX8" fmla="*/ 1790700 w 2801997"/>
              <a:gd name="connsiteY8" fmla="*/ 108099 h 601120"/>
              <a:gd name="connsiteX9" fmla="*/ 1819274 w 2801997"/>
              <a:gd name="connsiteY9" fmla="*/ 527199 h 601120"/>
              <a:gd name="connsiteX10" fmla="*/ 2319338 w 2801997"/>
              <a:gd name="connsiteY10" fmla="*/ 598637 h 601120"/>
              <a:gd name="connsiteX11" fmla="*/ 2340769 w 2801997"/>
              <a:gd name="connsiteY11" fmla="*/ 91431 h 601120"/>
              <a:gd name="connsiteX12" fmla="*/ 2664619 w 2801997"/>
              <a:gd name="connsiteY12" fmla="*/ 34280 h 601120"/>
              <a:gd name="connsiteX13" fmla="*/ 2674143 w 2801997"/>
              <a:gd name="connsiteY13" fmla="*/ 467667 h 601120"/>
              <a:gd name="connsiteX14" fmla="*/ 2800350 w 2801997"/>
              <a:gd name="connsiteY14" fmla="*/ 548630 h 601120"/>
              <a:gd name="connsiteX0" fmla="*/ 0 w 2801997"/>
              <a:gd name="connsiteY0" fmla="*/ 381943 h 598914"/>
              <a:gd name="connsiteX1" fmla="*/ 581025 w 2801997"/>
              <a:gd name="connsiteY1" fmla="*/ 386705 h 598914"/>
              <a:gd name="connsiteX2" fmla="*/ 671512 w 2801997"/>
              <a:gd name="connsiteY2" fmla="*/ 265262 h 598914"/>
              <a:gd name="connsiteX3" fmla="*/ 1123949 w 2801997"/>
              <a:gd name="connsiteY3" fmla="*/ 246212 h 598914"/>
              <a:gd name="connsiteX4" fmla="*/ 1143000 w 2801997"/>
              <a:gd name="connsiteY4" fmla="*/ 548631 h 598914"/>
              <a:gd name="connsiteX5" fmla="*/ 1297782 w 2801997"/>
              <a:gd name="connsiteY5" fmla="*/ 584348 h 598914"/>
              <a:gd name="connsiteX6" fmla="*/ 1290637 w 2801997"/>
              <a:gd name="connsiteY6" fmla="*/ 258118 h 598914"/>
              <a:gd name="connsiteX7" fmla="*/ 1409699 w 2801997"/>
              <a:gd name="connsiteY7" fmla="*/ 143817 h 598914"/>
              <a:gd name="connsiteX8" fmla="*/ 1790700 w 2801997"/>
              <a:gd name="connsiteY8" fmla="*/ 108099 h 598914"/>
              <a:gd name="connsiteX9" fmla="*/ 1819274 w 2801997"/>
              <a:gd name="connsiteY9" fmla="*/ 527199 h 598914"/>
              <a:gd name="connsiteX10" fmla="*/ 2319338 w 2801997"/>
              <a:gd name="connsiteY10" fmla="*/ 598637 h 598914"/>
              <a:gd name="connsiteX11" fmla="*/ 2340769 w 2801997"/>
              <a:gd name="connsiteY11" fmla="*/ 91431 h 598914"/>
              <a:gd name="connsiteX12" fmla="*/ 2664619 w 2801997"/>
              <a:gd name="connsiteY12" fmla="*/ 34280 h 598914"/>
              <a:gd name="connsiteX13" fmla="*/ 2674143 w 2801997"/>
              <a:gd name="connsiteY13" fmla="*/ 467667 h 598914"/>
              <a:gd name="connsiteX14" fmla="*/ 2800350 w 2801997"/>
              <a:gd name="connsiteY14" fmla="*/ 548630 h 598914"/>
              <a:gd name="connsiteX0" fmla="*/ 0 w 2804354"/>
              <a:gd name="connsiteY0" fmla="*/ 381943 h 598914"/>
              <a:gd name="connsiteX1" fmla="*/ 581025 w 2804354"/>
              <a:gd name="connsiteY1" fmla="*/ 386705 h 598914"/>
              <a:gd name="connsiteX2" fmla="*/ 671512 w 2804354"/>
              <a:gd name="connsiteY2" fmla="*/ 265262 h 598914"/>
              <a:gd name="connsiteX3" fmla="*/ 1123949 w 2804354"/>
              <a:gd name="connsiteY3" fmla="*/ 246212 h 598914"/>
              <a:gd name="connsiteX4" fmla="*/ 1143000 w 2804354"/>
              <a:gd name="connsiteY4" fmla="*/ 548631 h 598914"/>
              <a:gd name="connsiteX5" fmla="*/ 1297782 w 2804354"/>
              <a:gd name="connsiteY5" fmla="*/ 584348 h 598914"/>
              <a:gd name="connsiteX6" fmla="*/ 1290637 w 2804354"/>
              <a:gd name="connsiteY6" fmla="*/ 258118 h 598914"/>
              <a:gd name="connsiteX7" fmla="*/ 1409699 w 2804354"/>
              <a:gd name="connsiteY7" fmla="*/ 143817 h 598914"/>
              <a:gd name="connsiteX8" fmla="*/ 1790700 w 2804354"/>
              <a:gd name="connsiteY8" fmla="*/ 108099 h 598914"/>
              <a:gd name="connsiteX9" fmla="*/ 1819274 w 2804354"/>
              <a:gd name="connsiteY9" fmla="*/ 527199 h 598914"/>
              <a:gd name="connsiteX10" fmla="*/ 2319338 w 2804354"/>
              <a:gd name="connsiteY10" fmla="*/ 598637 h 598914"/>
              <a:gd name="connsiteX11" fmla="*/ 2340769 w 2804354"/>
              <a:gd name="connsiteY11" fmla="*/ 91431 h 598914"/>
              <a:gd name="connsiteX12" fmla="*/ 2664619 w 2804354"/>
              <a:gd name="connsiteY12" fmla="*/ 34280 h 598914"/>
              <a:gd name="connsiteX13" fmla="*/ 2674143 w 2804354"/>
              <a:gd name="connsiteY13" fmla="*/ 467667 h 598914"/>
              <a:gd name="connsiteX14" fmla="*/ 2802732 w 2804354"/>
              <a:gd name="connsiteY14" fmla="*/ 555774 h 598914"/>
              <a:gd name="connsiteX0" fmla="*/ 0 w 2804546"/>
              <a:gd name="connsiteY0" fmla="*/ 383342 h 600313"/>
              <a:gd name="connsiteX1" fmla="*/ 581025 w 2804546"/>
              <a:gd name="connsiteY1" fmla="*/ 388104 h 600313"/>
              <a:gd name="connsiteX2" fmla="*/ 671512 w 2804546"/>
              <a:gd name="connsiteY2" fmla="*/ 266661 h 600313"/>
              <a:gd name="connsiteX3" fmla="*/ 1123949 w 2804546"/>
              <a:gd name="connsiteY3" fmla="*/ 247611 h 600313"/>
              <a:gd name="connsiteX4" fmla="*/ 1143000 w 2804546"/>
              <a:gd name="connsiteY4" fmla="*/ 550030 h 600313"/>
              <a:gd name="connsiteX5" fmla="*/ 1297782 w 2804546"/>
              <a:gd name="connsiteY5" fmla="*/ 585747 h 600313"/>
              <a:gd name="connsiteX6" fmla="*/ 1290637 w 2804546"/>
              <a:gd name="connsiteY6" fmla="*/ 259517 h 600313"/>
              <a:gd name="connsiteX7" fmla="*/ 1409699 w 2804546"/>
              <a:gd name="connsiteY7" fmla="*/ 145216 h 600313"/>
              <a:gd name="connsiteX8" fmla="*/ 1790700 w 2804546"/>
              <a:gd name="connsiteY8" fmla="*/ 109498 h 600313"/>
              <a:gd name="connsiteX9" fmla="*/ 1819274 w 2804546"/>
              <a:gd name="connsiteY9" fmla="*/ 528598 h 600313"/>
              <a:gd name="connsiteX10" fmla="*/ 2319338 w 2804546"/>
              <a:gd name="connsiteY10" fmla="*/ 600036 h 600313"/>
              <a:gd name="connsiteX11" fmla="*/ 2340769 w 2804546"/>
              <a:gd name="connsiteY11" fmla="*/ 92830 h 600313"/>
              <a:gd name="connsiteX12" fmla="*/ 2664619 w 2804546"/>
              <a:gd name="connsiteY12" fmla="*/ 35679 h 600313"/>
              <a:gd name="connsiteX13" fmla="*/ 2688431 w 2804546"/>
              <a:gd name="connsiteY13" fmla="*/ 488116 h 600313"/>
              <a:gd name="connsiteX14" fmla="*/ 2802732 w 2804546"/>
              <a:gd name="connsiteY14" fmla="*/ 557173 h 600313"/>
              <a:gd name="connsiteX0" fmla="*/ 0 w 2804517"/>
              <a:gd name="connsiteY0" fmla="*/ 411292 h 628263"/>
              <a:gd name="connsiteX1" fmla="*/ 581025 w 2804517"/>
              <a:gd name="connsiteY1" fmla="*/ 416054 h 628263"/>
              <a:gd name="connsiteX2" fmla="*/ 671512 w 2804517"/>
              <a:gd name="connsiteY2" fmla="*/ 294611 h 628263"/>
              <a:gd name="connsiteX3" fmla="*/ 1123949 w 2804517"/>
              <a:gd name="connsiteY3" fmla="*/ 275561 h 628263"/>
              <a:gd name="connsiteX4" fmla="*/ 1143000 w 2804517"/>
              <a:gd name="connsiteY4" fmla="*/ 577980 h 628263"/>
              <a:gd name="connsiteX5" fmla="*/ 1297782 w 2804517"/>
              <a:gd name="connsiteY5" fmla="*/ 613697 h 628263"/>
              <a:gd name="connsiteX6" fmla="*/ 1290637 w 2804517"/>
              <a:gd name="connsiteY6" fmla="*/ 287467 h 628263"/>
              <a:gd name="connsiteX7" fmla="*/ 1409699 w 2804517"/>
              <a:gd name="connsiteY7" fmla="*/ 173166 h 628263"/>
              <a:gd name="connsiteX8" fmla="*/ 1790700 w 2804517"/>
              <a:gd name="connsiteY8" fmla="*/ 137448 h 628263"/>
              <a:gd name="connsiteX9" fmla="*/ 1819274 w 2804517"/>
              <a:gd name="connsiteY9" fmla="*/ 556548 h 628263"/>
              <a:gd name="connsiteX10" fmla="*/ 2319338 w 2804517"/>
              <a:gd name="connsiteY10" fmla="*/ 627986 h 628263"/>
              <a:gd name="connsiteX11" fmla="*/ 2340769 w 2804517"/>
              <a:gd name="connsiteY11" fmla="*/ 120780 h 628263"/>
              <a:gd name="connsiteX12" fmla="*/ 2676525 w 2804517"/>
              <a:gd name="connsiteY12" fmla="*/ 27910 h 628263"/>
              <a:gd name="connsiteX13" fmla="*/ 2688431 w 2804517"/>
              <a:gd name="connsiteY13" fmla="*/ 516066 h 628263"/>
              <a:gd name="connsiteX14" fmla="*/ 2802732 w 2804517"/>
              <a:gd name="connsiteY14" fmla="*/ 585123 h 628263"/>
              <a:gd name="connsiteX0" fmla="*/ 0 w 2804517"/>
              <a:gd name="connsiteY0" fmla="*/ 383788 h 600759"/>
              <a:gd name="connsiteX1" fmla="*/ 581025 w 2804517"/>
              <a:gd name="connsiteY1" fmla="*/ 388550 h 600759"/>
              <a:gd name="connsiteX2" fmla="*/ 671512 w 2804517"/>
              <a:gd name="connsiteY2" fmla="*/ 267107 h 600759"/>
              <a:gd name="connsiteX3" fmla="*/ 1123949 w 2804517"/>
              <a:gd name="connsiteY3" fmla="*/ 248057 h 600759"/>
              <a:gd name="connsiteX4" fmla="*/ 1143000 w 2804517"/>
              <a:gd name="connsiteY4" fmla="*/ 550476 h 600759"/>
              <a:gd name="connsiteX5" fmla="*/ 1297782 w 2804517"/>
              <a:gd name="connsiteY5" fmla="*/ 586193 h 600759"/>
              <a:gd name="connsiteX6" fmla="*/ 1290637 w 2804517"/>
              <a:gd name="connsiteY6" fmla="*/ 259963 h 600759"/>
              <a:gd name="connsiteX7" fmla="*/ 1409699 w 2804517"/>
              <a:gd name="connsiteY7" fmla="*/ 145662 h 600759"/>
              <a:gd name="connsiteX8" fmla="*/ 1790700 w 2804517"/>
              <a:gd name="connsiteY8" fmla="*/ 109944 h 600759"/>
              <a:gd name="connsiteX9" fmla="*/ 1819274 w 2804517"/>
              <a:gd name="connsiteY9" fmla="*/ 529044 h 600759"/>
              <a:gd name="connsiteX10" fmla="*/ 2319338 w 2804517"/>
              <a:gd name="connsiteY10" fmla="*/ 600482 h 600759"/>
              <a:gd name="connsiteX11" fmla="*/ 2340769 w 2804517"/>
              <a:gd name="connsiteY11" fmla="*/ 93276 h 600759"/>
              <a:gd name="connsiteX12" fmla="*/ 2676525 w 2804517"/>
              <a:gd name="connsiteY12" fmla="*/ 406 h 600759"/>
              <a:gd name="connsiteX13" fmla="*/ 2688431 w 2804517"/>
              <a:gd name="connsiteY13" fmla="*/ 488562 h 600759"/>
              <a:gd name="connsiteX14" fmla="*/ 2802732 w 2804517"/>
              <a:gd name="connsiteY14" fmla="*/ 557619 h 600759"/>
              <a:gd name="connsiteX0" fmla="*/ 0 w 2804703"/>
              <a:gd name="connsiteY0" fmla="*/ 383783 h 600754"/>
              <a:gd name="connsiteX1" fmla="*/ 581025 w 2804703"/>
              <a:gd name="connsiteY1" fmla="*/ 388545 h 600754"/>
              <a:gd name="connsiteX2" fmla="*/ 671512 w 2804703"/>
              <a:gd name="connsiteY2" fmla="*/ 267102 h 600754"/>
              <a:gd name="connsiteX3" fmla="*/ 1123949 w 2804703"/>
              <a:gd name="connsiteY3" fmla="*/ 248052 h 600754"/>
              <a:gd name="connsiteX4" fmla="*/ 1143000 w 2804703"/>
              <a:gd name="connsiteY4" fmla="*/ 550471 h 600754"/>
              <a:gd name="connsiteX5" fmla="*/ 1297782 w 2804703"/>
              <a:gd name="connsiteY5" fmla="*/ 586188 h 600754"/>
              <a:gd name="connsiteX6" fmla="*/ 1290637 w 2804703"/>
              <a:gd name="connsiteY6" fmla="*/ 259958 h 600754"/>
              <a:gd name="connsiteX7" fmla="*/ 1409699 w 2804703"/>
              <a:gd name="connsiteY7" fmla="*/ 145657 h 600754"/>
              <a:gd name="connsiteX8" fmla="*/ 1790700 w 2804703"/>
              <a:gd name="connsiteY8" fmla="*/ 109939 h 600754"/>
              <a:gd name="connsiteX9" fmla="*/ 1819274 w 2804703"/>
              <a:gd name="connsiteY9" fmla="*/ 529039 h 600754"/>
              <a:gd name="connsiteX10" fmla="*/ 2319338 w 2804703"/>
              <a:gd name="connsiteY10" fmla="*/ 600477 h 600754"/>
              <a:gd name="connsiteX11" fmla="*/ 2340769 w 2804703"/>
              <a:gd name="connsiteY11" fmla="*/ 93271 h 600754"/>
              <a:gd name="connsiteX12" fmla="*/ 2676525 w 2804703"/>
              <a:gd name="connsiteY12" fmla="*/ 401 h 600754"/>
              <a:gd name="connsiteX13" fmla="*/ 2688431 w 2804703"/>
              <a:gd name="connsiteY13" fmla="*/ 488557 h 600754"/>
              <a:gd name="connsiteX14" fmla="*/ 2802732 w 2804703"/>
              <a:gd name="connsiteY14" fmla="*/ 557614 h 600754"/>
              <a:gd name="connsiteX0" fmla="*/ 0 w 2804788"/>
              <a:gd name="connsiteY0" fmla="*/ 383775 h 600746"/>
              <a:gd name="connsiteX1" fmla="*/ 581025 w 2804788"/>
              <a:gd name="connsiteY1" fmla="*/ 388537 h 600746"/>
              <a:gd name="connsiteX2" fmla="*/ 671512 w 2804788"/>
              <a:gd name="connsiteY2" fmla="*/ 267094 h 600746"/>
              <a:gd name="connsiteX3" fmla="*/ 1123949 w 2804788"/>
              <a:gd name="connsiteY3" fmla="*/ 248044 h 600746"/>
              <a:gd name="connsiteX4" fmla="*/ 1143000 w 2804788"/>
              <a:gd name="connsiteY4" fmla="*/ 550463 h 600746"/>
              <a:gd name="connsiteX5" fmla="*/ 1297782 w 2804788"/>
              <a:gd name="connsiteY5" fmla="*/ 586180 h 600746"/>
              <a:gd name="connsiteX6" fmla="*/ 1290637 w 2804788"/>
              <a:gd name="connsiteY6" fmla="*/ 259950 h 600746"/>
              <a:gd name="connsiteX7" fmla="*/ 1409699 w 2804788"/>
              <a:gd name="connsiteY7" fmla="*/ 145649 h 600746"/>
              <a:gd name="connsiteX8" fmla="*/ 1790700 w 2804788"/>
              <a:gd name="connsiteY8" fmla="*/ 109931 h 600746"/>
              <a:gd name="connsiteX9" fmla="*/ 1819274 w 2804788"/>
              <a:gd name="connsiteY9" fmla="*/ 529031 h 600746"/>
              <a:gd name="connsiteX10" fmla="*/ 2319338 w 2804788"/>
              <a:gd name="connsiteY10" fmla="*/ 600469 h 600746"/>
              <a:gd name="connsiteX11" fmla="*/ 2340769 w 2804788"/>
              <a:gd name="connsiteY11" fmla="*/ 93263 h 600746"/>
              <a:gd name="connsiteX12" fmla="*/ 2676525 w 2804788"/>
              <a:gd name="connsiteY12" fmla="*/ 393 h 600746"/>
              <a:gd name="connsiteX13" fmla="*/ 2688431 w 2804788"/>
              <a:gd name="connsiteY13" fmla="*/ 488549 h 600746"/>
              <a:gd name="connsiteX14" fmla="*/ 2802732 w 2804788"/>
              <a:gd name="connsiteY14" fmla="*/ 557606 h 60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4788" h="600746">
                <a:moveTo>
                  <a:pt x="0" y="383775"/>
                </a:moveTo>
                <a:cubicBezTo>
                  <a:pt x="234553" y="395284"/>
                  <a:pt x="545306" y="400840"/>
                  <a:pt x="581025" y="388537"/>
                </a:cubicBezTo>
                <a:cubicBezTo>
                  <a:pt x="616744" y="376234"/>
                  <a:pt x="550069" y="269079"/>
                  <a:pt x="671512" y="267094"/>
                </a:cubicBezTo>
                <a:cubicBezTo>
                  <a:pt x="792955" y="265109"/>
                  <a:pt x="1128712" y="227009"/>
                  <a:pt x="1123949" y="248044"/>
                </a:cubicBezTo>
                <a:cubicBezTo>
                  <a:pt x="1119186" y="269079"/>
                  <a:pt x="1109265" y="532206"/>
                  <a:pt x="1143000" y="550463"/>
                </a:cubicBezTo>
                <a:cubicBezTo>
                  <a:pt x="1176735" y="568720"/>
                  <a:pt x="1275558" y="601261"/>
                  <a:pt x="1297782" y="586180"/>
                </a:cubicBezTo>
                <a:cubicBezTo>
                  <a:pt x="1320006" y="571099"/>
                  <a:pt x="1271984" y="333372"/>
                  <a:pt x="1290637" y="259950"/>
                </a:cubicBezTo>
                <a:cubicBezTo>
                  <a:pt x="1309290" y="186528"/>
                  <a:pt x="1326355" y="158745"/>
                  <a:pt x="1409699" y="145649"/>
                </a:cubicBezTo>
                <a:cubicBezTo>
                  <a:pt x="1493043" y="132553"/>
                  <a:pt x="1772444" y="98422"/>
                  <a:pt x="1790700" y="109931"/>
                </a:cubicBezTo>
                <a:cubicBezTo>
                  <a:pt x="1808956" y="121440"/>
                  <a:pt x="1752600" y="485375"/>
                  <a:pt x="1819274" y="529031"/>
                </a:cubicBezTo>
                <a:cubicBezTo>
                  <a:pt x="1885948" y="572687"/>
                  <a:pt x="2308622" y="604041"/>
                  <a:pt x="2319338" y="600469"/>
                </a:cubicBezTo>
                <a:cubicBezTo>
                  <a:pt x="2330054" y="596897"/>
                  <a:pt x="2281238" y="193276"/>
                  <a:pt x="2340769" y="93263"/>
                </a:cubicBezTo>
                <a:cubicBezTo>
                  <a:pt x="2400300" y="-6750"/>
                  <a:pt x="2651918" y="15475"/>
                  <a:pt x="2676525" y="393"/>
                </a:cubicBezTo>
                <a:cubicBezTo>
                  <a:pt x="2701132" y="-14689"/>
                  <a:pt x="2650729" y="409968"/>
                  <a:pt x="2688431" y="488549"/>
                </a:cubicBezTo>
                <a:cubicBezTo>
                  <a:pt x="2726133" y="567130"/>
                  <a:pt x="2819797" y="553240"/>
                  <a:pt x="2802732" y="557606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0" name="ПУНКТИРНАЯ3"/>
          <p:cNvSpPr/>
          <p:nvPr/>
        </p:nvSpPr>
        <p:spPr>
          <a:xfrm>
            <a:off x="6092254" y="1646262"/>
            <a:ext cx="2806700" cy="547688"/>
          </a:xfrm>
          <a:custGeom>
            <a:avLst/>
            <a:gdLst>
              <a:gd name="connsiteX0" fmla="*/ 16395 w 7240155"/>
              <a:gd name="connsiteY0" fmla="*/ 1851660 h 1851660"/>
              <a:gd name="connsiteX1" fmla="*/ 8775 w 7240155"/>
              <a:gd name="connsiteY1" fmla="*/ 998220 h 1851660"/>
              <a:gd name="connsiteX2" fmla="*/ 123075 w 7240155"/>
              <a:gd name="connsiteY2" fmla="*/ 701040 h 1851660"/>
              <a:gd name="connsiteX3" fmla="*/ 595515 w 7240155"/>
              <a:gd name="connsiteY3" fmla="*/ 541020 h 1851660"/>
              <a:gd name="connsiteX4" fmla="*/ 1662315 w 7240155"/>
              <a:gd name="connsiteY4" fmla="*/ 381000 h 1851660"/>
              <a:gd name="connsiteX5" fmla="*/ 2035695 w 7240155"/>
              <a:gd name="connsiteY5" fmla="*/ 327660 h 1851660"/>
              <a:gd name="connsiteX6" fmla="*/ 2393835 w 7240155"/>
              <a:gd name="connsiteY6" fmla="*/ 335280 h 1851660"/>
              <a:gd name="connsiteX7" fmla="*/ 2820555 w 7240155"/>
              <a:gd name="connsiteY7" fmla="*/ 335280 h 1851660"/>
              <a:gd name="connsiteX8" fmla="*/ 4009275 w 7240155"/>
              <a:gd name="connsiteY8" fmla="*/ 144780 h 1851660"/>
              <a:gd name="connsiteX9" fmla="*/ 4778895 w 7240155"/>
              <a:gd name="connsiteY9" fmla="*/ 114300 h 1851660"/>
              <a:gd name="connsiteX10" fmla="*/ 5639955 w 7240155"/>
              <a:gd name="connsiteY10" fmla="*/ 175260 h 1851660"/>
              <a:gd name="connsiteX11" fmla="*/ 6028575 w 7240155"/>
              <a:gd name="connsiteY11" fmla="*/ 205740 h 1851660"/>
              <a:gd name="connsiteX12" fmla="*/ 6607695 w 7240155"/>
              <a:gd name="connsiteY12" fmla="*/ 114300 h 1851660"/>
              <a:gd name="connsiteX13" fmla="*/ 7049655 w 7240155"/>
              <a:gd name="connsiteY13" fmla="*/ 30480 h 1851660"/>
              <a:gd name="connsiteX14" fmla="*/ 7240155 w 7240155"/>
              <a:gd name="connsiteY14" fmla="*/ 0 h 1851660"/>
              <a:gd name="connsiteX0" fmla="*/ 74 w 9170198"/>
              <a:gd name="connsiteY0" fmla="*/ 1339304 h 1339304"/>
              <a:gd name="connsiteX1" fmla="*/ 1938818 w 9170198"/>
              <a:gd name="connsiteY1" fmla="*/ 998220 h 1339304"/>
              <a:gd name="connsiteX2" fmla="*/ 2053118 w 9170198"/>
              <a:gd name="connsiteY2" fmla="*/ 701040 h 1339304"/>
              <a:gd name="connsiteX3" fmla="*/ 2525558 w 9170198"/>
              <a:gd name="connsiteY3" fmla="*/ 541020 h 1339304"/>
              <a:gd name="connsiteX4" fmla="*/ 3592358 w 9170198"/>
              <a:gd name="connsiteY4" fmla="*/ 381000 h 1339304"/>
              <a:gd name="connsiteX5" fmla="*/ 3965738 w 9170198"/>
              <a:gd name="connsiteY5" fmla="*/ 327660 h 1339304"/>
              <a:gd name="connsiteX6" fmla="*/ 4323878 w 9170198"/>
              <a:gd name="connsiteY6" fmla="*/ 335280 h 1339304"/>
              <a:gd name="connsiteX7" fmla="*/ 4750598 w 9170198"/>
              <a:gd name="connsiteY7" fmla="*/ 335280 h 1339304"/>
              <a:gd name="connsiteX8" fmla="*/ 5939318 w 9170198"/>
              <a:gd name="connsiteY8" fmla="*/ 144780 h 1339304"/>
              <a:gd name="connsiteX9" fmla="*/ 6708938 w 9170198"/>
              <a:gd name="connsiteY9" fmla="*/ 114300 h 1339304"/>
              <a:gd name="connsiteX10" fmla="*/ 7569998 w 9170198"/>
              <a:gd name="connsiteY10" fmla="*/ 175260 h 1339304"/>
              <a:gd name="connsiteX11" fmla="*/ 7958618 w 9170198"/>
              <a:gd name="connsiteY11" fmla="*/ 205740 h 1339304"/>
              <a:gd name="connsiteX12" fmla="*/ 8537738 w 9170198"/>
              <a:gd name="connsiteY12" fmla="*/ 114300 h 1339304"/>
              <a:gd name="connsiteX13" fmla="*/ 8979698 w 9170198"/>
              <a:gd name="connsiteY13" fmla="*/ 30480 h 1339304"/>
              <a:gd name="connsiteX14" fmla="*/ 9170198 w 9170198"/>
              <a:gd name="connsiteY14" fmla="*/ 0 h 1339304"/>
              <a:gd name="connsiteX0" fmla="*/ 0 w 9170124"/>
              <a:gd name="connsiteY0" fmla="*/ 1339304 h 1360808"/>
              <a:gd name="connsiteX1" fmla="*/ 1938744 w 9170124"/>
              <a:gd name="connsiteY1" fmla="*/ 998220 h 1360808"/>
              <a:gd name="connsiteX2" fmla="*/ 2053044 w 9170124"/>
              <a:gd name="connsiteY2" fmla="*/ 701040 h 1360808"/>
              <a:gd name="connsiteX3" fmla="*/ 2525484 w 9170124"/>
              <a:gd name="connsiteY3" fmla="*/ 541020 h 1360808"/>
              <a:gd name="connsiteX4" fmla="*/ 3592284 w 9170124"/>
              <a:gd name="connsiteY4" fmla="*/ 381000 h 1360808"/>
              <a:gd name="connsiteX5" fmla="*/ 3965664 w 9170124"/>
              <a:gd name="connsiteY5" fmla="*/ 327660 h 1360808"/>
              <a:gd name="connsiteX6" fmla="*/ 4323804 w 9170124"/>
              <a:gd name="connsiteY6" fmla="*/ 335280 h 1360808"/>
              <a:gd name="connsiteX7" fmla="*/ 4750524 w 9170124"/>
              <a:gd name="connsiteY7" fmla="*/ 335280 h 1360808"/>
              <a:gd name="connsiteX8" fmla="*/ 5939244 w 9170124"/>
              <a:gd name="connsiteY8" fmla="*/ 144780 h 1360808"/>
              <a:gd name="connsiteX9" fmla="*/ 6708864 w 9170124"/>
              <a:gd name="connsiteY9" fmla="*/ 114300 h 1360808"/>
              <a:gd name="connsiteX10" fmla="*/ 7569924 w 9170124"/>
              <a:gd name="connsiteY10" fmla="*/ 175260 h 1360808"/>
              <a:gd name="connsiteX11" fmla="*/ 7958544 w 9170124"/>
              <a:gd name="connsiteY11" fmla="*/ 205740 h 1360808"/>
              <a:gd name="connsiteX12" fmla="*/ 8537664 w 9170124"/>
              <a:gd name="connsiteY12" fmla="*/ 114300 h 1360808"/>
              <a:gd name="connsiteX13" fmla="*/ 8979624 w 9170124"/>
              <a:gd name="connsiteY13" fmla="*/ 30480 h 1360808"/>
              <a:gd name="connsiteX14" fmla="*/ 9170124 w 9170124"/>
              <a:gd name="connsiteY14" fmla="*/ 0 h 1360808"/>
              <a:gd name="connsiteX0" fmla="*/ 0 w 9170124"/>
              <a:gd name="connsiteY0" fmla="*/ 1339304 h 1701802"/>
              <a:gd name="connsiteX1" fmla="*/ 1921964 w 9170124"/>
              <a:gd name="connsiteY1" fmla="*/ 1681361 h 1701802"/>
              <a:gd name="connsiteX2" fmla="*/ 2053044 w 9170124"/>
              <a:gd name="connsiteY2" fmla="*/ 701040 h 1701802"/>
              <a:gd name="connsiteX3" fmla="*/ 2525484 w 9170124"/>
              <a:gd name="connsiteY3" fmla="*/ 541020 h 1701802"/>
              <a:gd name="connsiteX4" fmla="*/ 3592284 w 9170124"/>
              <a:gd name="connsiteY4" fmla="*/ 381000 h 1701802"/>
              <a:gd name="connsiteX5" fmla="*/ 3965664 w 9170124"/>
              <a:gd name="connsiteY5" fmla="*/ 327660 h 1701802"/>
              <a:gd name="connsiteX6" fmla="*/ 4323804 w 9170124"/>
              <a:gd name="connsiteY6" fmla="*/ 335280 h 1701802"/>
              <a:gd name="connsiteX7" fmla="*/ 4750524 w 9170124"/>
              <a:gd name="connsiteY7" fmla="*/ 335280 h 1701802"/>
              <a:gd name="connsiteX8" fmla="*/ 5939244 w 9170124"/>
              <a:gd name="connsiteY8" fmla="*/ 144780 h 1701802"/>
              <a:gd name="connsiteX9" fmla="*/ 6708864 w 9170124"/>
              <a:gd name="connsiteY9" fmla="*/ 114300 h 1701802"/>
              <a:gd name="connsiteX10" fmla="*/ 7569924 w 9170124"/>
              <a:gd name="connsiteY10" fmla="*/ 175260 h 1701802"/>
              <a:gd name="connsiteX11" fmla="*/ 7958544 w 9170124"/>
              <a:gd name="connsiteY11" fmla="*/ 205740 h 1701802"/>
              <a:gd name="connsiteX12" fmla="*/ 8537664 w 9170124"/>
              <a:gd name="connsiteY12" fmla="*/ 114300 h 1701802"/>
              <a:gd name="connsiteX13" fmla="*/ 8979624 w 9170124"/>
              <a:gd name="connsiteY13" fmla="*/ 30480 h 1701802"/>
              <a:gd name="connsiteX14" fmla="*/ 9170124 w 9170124"/>
              <a:gd name="connsiteY14" fmla="*/ 0 h 1701802"/>
              <a:gd name="connsiteX0" fmla="*/ 0 w 9170124"/>
              <a:gd name="connsiteY0" fmla="*/ 1339304 h 1709742"/>
              <a:gd name="connsiteX1" fmla="*/ 1921964 w 9170124"/>
              <a:gd name="connsiteY1" fmla="*/ 1681361 h 1709742"/>
              <a:gd name="connsiteX2" fmla="*/ 2053044 w 9170124"/>
              <a:gd name="connsiteY2" fmla="*/ 701040 h 1709742"/>
              <a:gd name="connsiteX3" fmla="*/ 2525484 w 9170124"/>
              <a:gd name="connsiteY3" fmla="*/ 541020 h 1709742"/>
              <a:gd name="connsiteX4" fmla="*/ 3592284 w 9170124"/>
              <a:gd name="connsiteY4" fmla="*/ 381000 h 1709742"/>
              <a:gd name="connsiteX5" fmla="*/ 3965664 w 9170124"/>
              <a:gd name="connsiteY5" fmla="*/ 327660 h 1709742"/>
              <a:gd name="connsiteX6" fmla="*/ 4323804 w 9170124"/>
              <a:gd name="connsiteY6" fmla="*/ 335280 h 1709742"/>
              <a:gd name="connsiteX7" fmla="*/ 4750524 w 9170124"/>
              <a:gd name="connsiteY7" fmla="*/ 335280 h 1709742"/>
              <a:gd name="connsiteX8" fmla="*/ 5939244 w 9170124"/>
              <a:gd name="connsiteY8" fmla="*/ 144780 h 1709742"/>
              <a:gd name="connsiteX9" fmla="*/ 6708864 w 9170124"/>
              <a:gd name="connsiteY9" fmla="*/ 114300 h 1709742"/>
              <a:gd name="connsiteX10" fmla="*/ 7569924 w 9170124"/>
              <a:gd name="connsiteY10" fmla="*/ 175260 h 1709742"/>
              <a:gd name="connsiteX11" fmla="*/ 7958544 w 9170124"/>
              <a:gd name="connsiteY11" fmla="*/ 205740 h 1709742"/>
              <a:gd name="connsiteX12" fmla="*/ 8537664 w 9170124"/>
              <a:gd name="connsiteY12" fmla="*/ 114300 h 1709742"/>
              <a:gd name="connsiteX13" fmla="*/ 8979624 w 9170124"/>
              <a:gd name="connsiteY13" fmla="*/ 30480 h 1709742"/>
              <a:gd name="connsiteX14" fmla="*/ 9170124 w 9170124"/>
              <a:gd name="connsiteY14" fmla="*/ 0 h 1709742"/>
              <a:gd name="connsiteX0" fmla="*/ 0 w 9119785"/>
              <a:gd name="connsiteY0" fmla="*/ 1453161 h 1732672"/>
              <a:gd name="connsiteX1" fmla="*/ 1871625 w 9119785"/>
              <a:gd name="connsiteY1" fmla="*/ 1681361 h 1732672"/>
              <a:gd name="connsiteX2" fmla="*/ 2002705 w 9119785"/>
              <a:gd name="connsiteY2" fmla="*/ 701040 h 1732672"/>
              <a:gd name="connsiteX3" fmla="*/ 2475145 w 9119785"/>
              <a:gd name="connsiteY3" fmla="*/ 541020 h 1732672"/>
              <a:gd name="connsiteX4" fmla="*/ 3541945 w 9119785"/>
              <a:gd name="connsiteY4" fmla="*/ 381000 h 1732672"/>
              <a:gd name="connsiteX5" fmla="*/ 3915325 w 9119785"/>
              <a:gd name="connsiteY5" fmla="*/ 327660 h 1732672"/>
              <a:gd name="connsiteX6" fmla="*/ 4273465 w 9119785"/>
              <a:gd name="connsiteY6" fmla="*/ 335280 h 1732672"/>
              <a:gd name="connsiteX7" fmla="*/ 4700185 w 9119785"/>
              <a:gd name="connsiteY7" fmla="*/ 335280 h 1732672"/>
              <a:gd name="connsiteX8" fmla="*/ 5888905 w 9119785"/>
              <a:gd name="connsiteY8" fmla="*/ 144780 h 1732672"/>
              <a:gd name="connsiteX9" fmla="*/ 6658525 w 9119785"/>
              <a:gd name="connsiteY9" fmla="*/ 114300 h 1732672"/>
              <a:gd name="connsiteX10" fmla="*/ 7519585 w 9119785"/>
              <a:gd name="connsiteY10" fmla="*/ 175260 h 1732672"/>
              <a:gd name="connsiteX11" fmla="*/ 7908205 w 9119785"/>
              <a:gd name="connsiteY11" fmla="*/ 205740 h 1732672"/>
              <a:gd name="connsiteX12" fmla="*/ 8487325 w 9119785"/>
              <a:gd name="connsiteY12" fmla="*/ 114300 h 1732672"/>
              <a:gd name="connsiteX13" fmla="*/ 8929285 w 9119785"/>
              <a:gd name="connsiteY13" fmla="*/ 30480 h 1732672"/>
              <a:gd name="connsiteX14" fmla="*/ 9119785 w 9119785"/>
              <a:gd name="connsiteY14" fmla="*/ 0 h 1732672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921961 w 9119785"/>
              <a:gd name="connsiteY1" fmla="*/ 1681362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2072187"/>
              <a:gd name="connsiteX1" fmla="*/ 2075691 w 9119785"/>
              <a:gd name="connsiteY1" fmla="*/ 2065631 h 2072187"/>
              <a:gd name="connsiteX2" fmla="*/ 2324135 w 9119785"/>
              <a:gd name="connsiteY2" fmla="*/ 597949 h 2072187"/>
              <a:gd name="connsiteX3" fmla="*/ 3541945 w 9119785"/>
              <a:gd name="connsiteY3" fmla="*/ 381000 h 2072187"/>
              <a:gd name="connsiteX4" fmla="*/ 3915325 w 9119785"/>
              <a:gd name="connsiteY4" fmla="*/ 327660 h 2072187"/>
              <a:gd name="connsiteX5" fmla="*/ 4273465 w 9119785"/>
              <a:gd name="connsiteY5" fmla="*/ 335280 h 2072187"/>
              <a:gd name="connsiteX6" fmla="*/ 4700185 w 9119785"/>
              <a:gd name="connsiteY6" fmla="*/ 335280 h 2072187"/>
              <a:gd name="connsiteX7" fmla="*/ 5888905 w 9119785"/>
              <a:gd name="connsiteY7" fmla="*/ 144780 h 2072187"/>
              <a:gd name="connsiteX8" fmla="*/ 6658525 w 9119785"/>
              <a:gd name="connsiteY8" fmla="*/ 114300 h 2072187"/>
              <a:gd name="connsiteX9" fmla="*/ 7519585 w 9119785"/>
              <a:gd name="connsiteY9" fmla="*/ 175260 h 2072187"/>
              <a:gd name="connsiteX10" fmla="*/ 7908205 w 9119785"/>
              <a:gd name="connsiteY10" fmla="*/ 205740 h 2072187"/>
              <a:gd name="connsiteX11" fmla="*/ 8487325 w 9119785"/>
              <a:gd name="connsiteY11" fmla="*/ 114300 h 2072187"/>
              <a:gd name="connsiteX12" fmla="*/ 8929285 w 9119785"/>
              <a:gd name="connsiteY12" fmla="*/ 30480 h 2072187"/>
              <a:gd name="connsiteX13" fmla="*/ 9119785 w 9119785"/>
              <a:gd name="connsiteY13" fmla="*/ 0 h 2072187"/>
              <a:gd name="connsiteX0" fmla="*/ 0 w 9119785"/>
              <a:gd name="connsiteY0" fmla="*/ 1453161 h 2072187"/>
              <a:gd name="connsiteX1" fmla="*/ 2075691 w 9119785"/>
              <a:gd name="connsiteY1" fmla="*/ 2065631 h 2072187"/>
              <a:gd name="connsiteX2" fmla="*/ 2923677 w 9119785"/>
              <a:gd name="connsiteY2" fmla="*/ 1124536 h 2072187"/>
              <a:gd name="connsiteX3" fmla="*/ 3541945 w 9119785"/>
              <a:gd name="connsiteY3" fmla="*/ 381000 h 2072187"/>
              <a:gd name="connsiteX4" fmla="*/ 3915325 w 9119785"/>
              <a:gd name="connsiteY4" fmla="*/ 327660 h 2072187"/>
              <a:gd name="connsiteX5" fmla="*/ 4273465 w 9119785"/>
              <a:gd name="connsiteY5" fmla="*/ 335280 h 2072187"/>
              <a:gd name="connsiteX6" fmla="*/ 4700185 w 9119785"/>
              <a:gd name="connsiteY6" fmla="*/ 335280 h 2072187"/>
              <a:gd name="connsiteX7" fmla="*/ 5888905 w 9119785"/>
              <a:gd name="connsiteY7" fmla="*/ 144780 h 2072187"/>
              <a:gd name="connsiteX8" fmla="*/ 6658525 w 9119785"/>
              <a:gd name="connsiteY8" fmla="*/ 114300 h 2072187"/>
              <a:gd name="connsiteX9" fmla="*/ 7519585 w 9119785"/>
              <a:gd name="connsiteY9" fmla="*/ 175260 h 2072187"/>
              <a:gd name="connsiteX10" fmla="*/ 7908205 w 9119785"/>
              <a:gd name="connsiteY10" fmla="*/ 205740 h 2072187"/>
              <a:gd name="connsiteX11" fmla="*/ 8487325 w 9119785"/>
              <a:gd name="connsiteY11" fmla="*/ 114300 h 2072187"/>
              <a:gd name="connsiteX12" fmla="*/ 8929285 w 9119785"/>
              <a:gd name="connsiteY12" fmla="*/ 30480 h 2072187"/>
              <a:gd name="connsiteX13" fmla="*/ 9119785 w 9119785"/>
              <a:gd name="connsiteY13" fmla="*/ 0 h 2072187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37048 w 9119785"/>
              <a:gd name="connsiteY2" fmla="*/ 926153 h 1754532"/>
              <a:gd name="connsiteX3" fmla="*/ 2923677 w 9119785"/>
              <a:gd name="connsiteY3" fmla="*/ 1124536 h 1754532"/>
              <a:gd name="connsiteX4" fmla="*/ 3541945 w 9119785"/>
              <a:gd name="connsiteY4" fmla="*/ 381000 h 1754532"/>
              <a:gd name="connsiteX5" fmla="*/ 3915325 w 9119785"/>
              <a:gd name="connsiteY5" fmla="*/ 327660 h 1754532"/>
              <a:gd name="connsiteX6" fmla="*/ 4273465 w 9119785"/>
              <a:gd name="connsiteY6" fmla="*/ 335280 h 1754532"/>
              <a:gd name="connsiteX7" fmla="*/ 4700185 w 9119785"/>
              <a:gd name="connsiteY7" fmla="*/ 335280 h 1754532"/>
              <a:gd name="connsiteX8" fmla="*/ 5888905 w 9119785"/>
              <a:gd name="connsiteY8" fmla="*/ 144780 h 1754532"/>
              <a:gd name="connsiteX9" fmla="*/ 6658525 w 9119785"/>
              <a:gd name="connsiteY9" fmla="*/ 114300 h 1754532"/>
              <a:gd name="connsiteX10" fmla="*/ 7519585 w 9119785"/>
              <a:gd name="connsiteY10" fmla="*/ 175260 h 1754532"/>
              <a:gd name="connsiteX11" fmla="*/ 7908205 w 9119785"/>
              <a:gd name="connsiteY11" fmla="*/ 205740 h 1754532"/>
              <a:gd name="connsiteX12" fmla="*/ 8487325 w 9119785"/>
              <a:gd name="connsiteY12" fmla="*/ 114300 h 1754532"/>
              <a:gd name="connsiteX13" fmla="*/ 8929285 w 9119785"/>
              <a:gd name="connsiteY13" fmla="*/ 30480 h 1754532"/>
              <a:gd name="connsiteX14" fmla="*/ 9119785 w 9119785"/>
              <a:gd name="connsiteY14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726421 w 9119785"/>
              <a:gd name="connsiteY3" fmla="*/ 1078371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726421 w 9119785"/>
              <a:gd name="connsiteY3" fmla="*/ 1078371 h 1754532"/>
              <a:gd name="connsiteX4" fmla="*/ 4053680 w 9119785"/>
              <a:gd name="connsiteY4" fmla="*/ 119582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700185 w 9119785"/>
              <a:gd name="connsiteY5" fmla="*/ 335280 h 1754532"/>
              <a:gd name="connsiteX6" fmla="*/ 5888905 w 9119785"/>
              <a:gd name="connsiteY6" fmla="*/ 144780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888905 w 9119785"/>
              <a:gd name="connsiteY6" fmla="*/ 144780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3989867 w 9119785"/>
              <a:gd name="connsiteY5" fmla="*/ 1239259 h 1754532"/>
              <a:gd name="connsiteX6" fmla="*/ 4654065 w 9119785"/>
              <a:gd name="connsiteY6" fmla="*/ 833406 h 1754532"/>
              <a:gd name="connsiteX7" fmla="*/ 6042633 w 9119785"/>
              <a:gd name="connsiteY7" fmla="*/ 842153 h 1754532"/>
              <a:gd name="connsiteX8" fmla="*/ 6304950 w 9119785"/>
              <a:gd name="connsiteY8" fmla="*/ 1082083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929285 w 9119785"/>
              <a:gd name="connsiteY10" fmla="*/ 30480 h 1754532"/>
              <a:gd name="connsiteX11" fmla="*/ 9119785 w 9119785"/>
              <a:gd name="connsiteY11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944661 w 9119785"/>
              <a:gd name="connsiteY10" fmla="*/ 670928 h 1754532"/>
              <a:gd name="connsiteX11" fmla="*/ 9119785 w 9119785"/>
              <a:gd name="connsiteY11" fmla="*/ 0 h 1754532"/>
              <a:gd name="connsiteX0" fmla="*/ 0 w 9104414"/>
              <a:gd name="connsiteY0" fmla="*/ 817310 h 1118681"/>
              <a:gd name="connsiteX1" fmla="*/ 2075691 w 9104414"/>
              <a:gd name="connsiteY1" fmla="*/ 1102439 h 1118681"/>
              <a:gd name="connsiteX2" fmla="*/ 2677710 w 9104414"/>
              <a:gd name="connsiteY2" fmla="*/ 488685 h 1118681"/>
              <a:gd name="connsiteX3" fmla="*/ 3588066 w 9104414"/>
              <a:gd name="connsiteY3" fmla="*/ 399826 h 1118681"/>
              <a:gd name="connsiteX4" fmla="*/ 4053680 w 9104414"/>
              <a:gd name="connsiteY4" fmla="*/ 559969 h 1118681"/>
              <a:gd name="connsiteX5" fmla="*/ 4654065 w 9104414"/>
              <a:gd name="connsiteY5" fmla="*/ 197555 h 1118681"/>
              <a:gd name="connsiteX6" fmla="*/ 5765920 w 9104414"/>
              <a:gd name="connsiteY6" fmla="*/ 192071 h 1118681"/>
              <a:gd name="connsiteX7" fmla="*/ 6427933 w 9104414"/>
              <a:gd name="connsiteY7" fmla="*/ 289680 h 1118681"/>
              <a:gd name="connsiteX8" fmla="*/ 7842415 w 9104414"/>
              <a:gd name="connsiteY8" fmla="*/ 379101 h 1118681"/>
              <a:gd name="connsiteX9" fmla="*/ 8615362 w 9104414"/>
              <a:gd name="connsiteY9" fmla="*/ 11083 h 1118681"/>
              <a:gd name="connsiteX10" fmla="*/ 8944661 w 9104414"/>
              <a:gd name="connsiteY10" fmla="*/ 35077 h 1118681"/>
              <a:gd name="connsiteX11" fmla="*/ 9104414 w 9104414"/>
              <a:gd name="connsiteY11" fmla="*/ 431559 h 1118681"/>
              <a:gd name="connsiteX0" fmla="*/ 0 w 9104414"/>
              <a:gd name="connsiteY0" fmla="*/ 817310 h 1118681"/>
              <a:gd name="connsiteX1" fmla="*/ 2075691 w 9104414"/>
              <a:gd name="connsiteY1" fmla="*/ 1102439 h 1118681"/>
              <a:gd name="connsiteX2" fmla="*/ 2677710 w 9104414"/>
              <a:gd name="connsiteY2" fmla="*/ 488685 h 1118681"/>
              <a:gd name="connsiteX3" fmla="*/ 3588066 w 9104414"/>
              <a:gd name="connsiteY3" fmla="*/ 399826 h 1118681"/>
              <a:gd name="connsiteX4" fmla="*/ 4053680 w 9104414"/>
              <a:gd name="connsiteY4" fmla="*/ 559969 h 1118681"/>
              <a:gd name="connsiteX5" fmla="*/ 4654065 w 9104414"/>
              <a:gd name="connsiteY5" fmla="*/ 197555 h 1118681"/>
              <a:gd name="connsiteX6" fmla="*/ 5765920 w 9104414"/>
              <a:gd name="connsiteY6" fmla="*/ 192071 h 1118681"/>
              <a:gd name="connsiteX7" fmla="*/ 6427933 w 9104414"/>
              <a:gd name="connsiteY7" fmla="*/ 289680 h 1118681"/>
              <a:gd name="connsiteX8" fmla="*/ 7842415 w 9104414"/>
              <a:gd name="connsiteY8" fmla="*/ 379101 h 1118681"/>
              <a:gd name="connsiteX9" fmla="*/ 8615362 w 9104414"/>
              <a:gd name="connsiteY9" fmla="*/ 11083 h 1118681"/>
              <a:gd name="connsiteX10" fmla="*/ 8944661 w 9104414"/>
              <a:gd name="connsiteY10" fmla="*/ 35077 h 1118681"/>
              <a:gd name="connsiteX11" fmla="*/ 9104414 w 9104414"/>
              <a:gd name="connsiteY11" fmla="*/ 431559 h 111868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615362 w 9104414"/>
              <a:gd name="connsiteY9" fmla="*/ 34673 h 1142271"/>
              <a:gd name="connsiteX10" fmla="*/ 8898544 w 9104414"/>
              <a:gd name="connsiteY10" fmla="*/ 1739 h 1142271"/>
              <a:gd name="connsiteX11" fmla="*/ 9104414 w 9104414"/>
              <a:gd name="connsiteY11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898544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115172 w 9104414"/>
              <a:gd name="connsiteY4" fmla="*/ 540865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4930778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74054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74054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689275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50325 h 1151696"/>
              <a:gd name="connsiteX1" fmla="*/ 2075691 w 9104414"/>
              <a:gd name="connsiteY1" fmla="*/ 1135454 h 1151696"/>
              <a:gd name="connsiteX2" fmla="*/ 2677710 w 9104414"/>
              <a:gd name="connsiteY2" fmla="*/ 521700 h 1151696"/>
              <a:gd name="connsiteX3" fmla="*/ 3588066 w 9104414"/>
              <a:gd name="connsiteY3" fmla="*/ 432841 h 1151696"/>
              <a:gd name="connsiteX4" fmla="*/ 4330393 w 9104414"/>
              <a:gd name="connsiteY4" fmla="*/ 550290 h 1151696"/>
              <a:gd name="connsiteX5" fmla="*/ 5069137 w 9104414"/>
              <a:gd name="connsiteY5" fmla="*/ 230570 h 1151696"/>
              <a:gd name="connsiteX6" fmla="*/ 6104125 w 9104414"/>
              <a:gd name="connsiteY6" fmla="*/ 96999 h 1151696"/>
              <a:gd name="connsiteX7" fmla="*/ 6689275 w 9104414"/>
              <a:gd name="connsiteY7" fmla="*/ 393858 h 1151696"/>
              <a:gd name="connsiteX8" fmla="*/ 7857787 w 9104414"/>
              <a:gd name="connsiteY8" fmla="*/ 483276 h 1151696"/>
              <a:gd name="connsiteX9" fmla="*/ 8821681 w 9104414"/>
              <a:gd name="connsiteY9" fmla="*/ 11164 h 1151696"/>
              <a:gd name="connsiteX10" fmla="*/ 9104414 w 9104414"/>
              <a:gd name="connsiteY10" fmla="*/ 293789 h 1151696"/>
              <a:gd name="connsiteX0" fmla="*/ 0 w 9104414"/>
              <a:gd name="connsiteY0" fmla="*/ 842268 h 1143639"/>
              <a:gd name="connsiteX1" fmla="*/ 2075691 w 9104414"/>
              <a:gd name="connsiteY1" fmla="*/ 1127397 h 1143639"/>
              <a:gd name="connsiteX2" fmla="*/ 2677710 w 9104414"/>
              <a:gd name="connsiteY2" fmla="*/ 513643 h 1143639"/>
              <a:gd name="connsiteX3" fmla="*/ 3588066 w 9104414"/>
              <a:gd name="connsiteY3" fmla="*/ 424784 h 1143639"/>
              <a:gd name="connsiteX4" fmla="*/ 4330393 w 9104414"/>
              <a:gd name="connsiteY4" fmla="*/ 542233 h 1143639"/>
              <a:gd name="connsiteX5" fmla="*/ 5069137 w 9104414"/>
              <a:gd name="connsiteY5" fmla="*/ 222513 h 1143639"/>
              <a:gd name="connsiteX6" fmla="*/ 6104125 w 9104414"/>
              <a:gd name="connsiteY6" fmla="*/ 88942 h 1143639"/>
              <a:gd name="connsiteX7" fmla="*/ 6689275 w 9104414"/>
              <a:gd name="connsiteY7" fmla="*/ 385801 h 1143639"/>
              <a:gd name="connsiteX8" fmla="*/ 7857787 w 9104414"/>
              <a:gd name="connsiteY8" fmla="*/ 475219 h 1143639"/>
              <a:gd name="connsiteX9" fmla="*/ 8821681 w 9104414"/>
              <a:gd name="connsiteY9" fmla="*/ 3107 h 1143639"/>
              <a:gd name="connsiteX10" fmla="*/ 9104414 w 9104414"/>
              <a:gd name="connsiteY10" fmla="*/ 285732 h 1143639"/>
              <a:gd name="connsiteX0" fmla="*/ 0 w 9104414"/>
              <a:gd name="connsiteY0" fmla="*/ 758507 h 1059878"/>
              <a:gd name="connsiteX1" fmla="*/ 2075691 w 9104414"/>
              <a:gd name="connsiteY1" fmla="*/ 1043636 h 1059878"/>
              <a:gd name="connsiteX2" fmla="*/ 2677710 w 9104414"/>
              <a:gd name="connsiteY2" fmla="*/ 429882 h 1059878"/>
              <a:gd name="connsiteX3" fmla="*/ 3588066 w 9104414"/>
              <a:gd name="connsiteY3" fmla="*/ 341023 h 1059878"/>
              <a:gd name="connsiteX4" fmla="*/ 4330393 w 9104414"/>
              <a:gd name="connsiteY4" fmla="*/ 458472 h 1059878"/>
              <a:gd name="connsiteX5" fmla="*/ 5069137 w 9104414"/>
              <a:gd name="connsiteY5" fmla="*/ 138752 h 1059878"/>
              <a:gd name="connsiteX6" fmla="*/ 6104125 w 9104414"/>
              <a:gd name="connsiteY6" fmla="*/ 5181 h 1059878"/>
              <a:gd name="connsiteX7" fmla="*/ 6689275 w 9104414"/>
              <a:gd name="connsiteY7" fmla="*/ 302040 h 1059878"/>
              <a:gd name="connsiteX8" fmla="*/ 7857787 w 9104414"/>
              <a:gd name="connsiteY8" fmla="*/ 391458 h 1059878"/>
              <a:gd name="connsiteX9" fmla="*/ 8744815 w 9104414"/>
              <a:gd name="connsiteY9" fmla="*/ 33204 h 1059878"/>
              <a:gd name="connsiteX10" fmla="*/ 9104414 w 9104414"/>
              <a:gd name="connsiteY10" fmla="*/ 201971 h 1059878"/>
              <a:gd name="connsiteX0" fmla="*/ 0 w 9104414"/>
              <a:gd name="connsiteY0" fmla="*/ 758507 h 1059878"/>
              <a:gd name="connsiteX1" fmla="*/ 2075691 w 9104414"/>
              <a:gd name="connsiteY1" fmla="*/ 1043636 h 1059878"/>
              <a:gd name="connsiteX2" fmla="*/ 2677710 w 9104414"/>
              <a:gd name="connsiteY2" fmla="*/ 429882 h 1059878"/>
              <a:gd name="connsiteX3" fmla="*/ 3588066 w 9104414"/>
              <a:gd name="connsiteY3" fmla="*/ 341023 h 1059878"/>
              <a:gd name="connsiteX4" fmla="*/ 4330393 w 9104414"/>
              <a:gd name="connsiteY4" fmla="*/ 458472 h 1059878"/>
              <a:gd name="connsiteX5" fmla="*/ 5069137 w 9104414"/>
              <a:gd name="connsiteY5" fmla="*/ 138752 h 1059878"/>
              <a:gd name="connsiteX6" fmla="*/ 6104125 w 9104414"/>
              <a:gd name="connsiteY6" fmla="*/ 5181 h 1059878"/>
              <a:gd name="connsiteX7" fmla="*/ 6689275 w 9104414"/>
              <a:gd name="connsiteY7" fmla="*/ 302040 h 1059878"/>
              <a:gd name="connsiteX8" fmla="*/ 7857787 w 9104414"/>
              <a:gd name="connsiteY8" fmla="*/ 391458 h 1059878"/>
              <a:gd name="connsiteX9" fmla="*/ 8744815 w 9104414"/>
              <a:gd name="connsiteY9" fmla="*/ 33204 h 1059878"/>
              <a:gd name="connsiteX10" fmla="*/ 9104414 w 9104414"/>
              <a:gd name="connsiteY10" fmla="*/ 201971 h 1059878"/>
              <a:gd name="connsiteX0" fmla="*/ 0 w 9104414"/>
              <a:gd name="connsiteY0" fmla="*/ 744898 h 1046269"/>
              <a:gd name="connsiteX1" fmla="*/ 2075691 w 9104414"/>
              <a:gd name="connsiteY1" fmla="*/ 1030027 h 1046269"/>
              <a:gd name="connsiteX2" fmla="*/ 2677710 w 9104414"/>
              <a:gd name="connsiteY2" fmla="*/ 416273 h 1046269"/>
              <a:gd name="connsiteX3" fmla="*/ 3588066 w 9104414"/>
              <a:gd name="connsiteY3" fmla="*/ 327414 h 1046269"/>
              <a:gd name="connsiteX4" fmla="*/ 4330393 w 9104414"/>
              <a:gd name="connsiteY4" fmla="*/ 444863 h 1046269"/>
              <a:gd name="connsiteX5" fmla="*/ 5069137 w 9104414"/>
              <a:gd name="connsiteY5" fmla="*/ 125143 h 1046269"/>
              <a:gd name="connsiteX6" fmla="*/ 6027262 w 9104414"/>
              <a:gd name="connsiteY6" fmla="*/ 5803 h 1046269"/>
              <a:gd name="connsiteX7" fmla="*/ 6689275 w 9104414"/>
              <a:gd name="connsiteY7" fmla="*/ 288431 h 1046269"/>
              <a:gd name="connsiteX8" fmla="*/ 7857787 w 9104414"/>
              <a:gd name="connsiteY8" fmla="*/ 377849 h 1046269"/>
              <a:gd name="connsiteX9" fmla="*/ 8744815 w 9104414"/>
              <a:gd name="connsiteY9" fmla="*/ 19595 h 1046269"/>
              <a:gd name="connsiteX10" fmla="*/ 9104414 w 9104414"/>
              <a:gd name="connsiteY10" fmla="*/ 188362 h 1046269"/>
              <a:gd name="connsiteX0" fmla="*/ 0 w 9104414"/>
              <a:gd name="connsiteY0" fmla="*/ 744898 h 1046269"/>
              <a:gd name="connsiteX1" fmla="*/ 2075691 w 9104414"/>
              <a:gd name="connsiteY1" fmla="*/ 1030027 h 1046269"/>
              <a:gd name="connsiteX2" fmla="*/ 2677710 w 9104414"/>
              <a:gd name="connsiteY2" fmla="*/ 416273 h 1046269"/>
              <a:gd name="connsiteX3" fmla="*/ 3588066 w 9104414"/>
              <a:gd name="connsiteY3" fmla="*/ 327414 h 1046269"/>
              <a:gd name="connsiteX4" fmla="*/ 4330393 w 9104414"/>
              <a:gd name="connsiteY4" fmla="*/ 444863 h 1046269"/>
              <a:gd name="connsiteX5" fmla="*/ 5069137 w 9104414"/>
              <a:gd name="connsiteY5" fmla="*/ 125143 h 1046269"/>
              <a:gd name="connsiteX6" fmla="*/ 6027262 w 9104414"/>
              <a:gd name="connsiteY6" fmla="*/ 5803 h 1046269"/>
              <a:gd name="connsiteX7" fmla="*/ 6689275 w 9104414"/>
              <a:gd name="connsiteY7" fmla="*/ 288431 h 1046269"/>
              <a:gd name="connsiteX8" fmla="*/ 7857787 w 9104414"/>
              <a:gd name="connsiteY8" fmla="*/ 349385 h 1046269"/>
              <a:gd name="connsiteX9" fmla="*/ 8744815 w 9104414"/>
              <a:gd name="connsiteY9" fmla="*/ 19595 h 1046269"/>
              <a:gd name="connsiteX10" fmla="*/ 9104414 w 9104414"/>
              <a:gd name="connsiteY10" fmla="*/ 188362 h 1046269"/>
              <a:gd name="connsiteX0" fmla="*/ 0 w 9119789"/>
              <a:gd name="connsiteY0" fmla="*/ 744898 h 1046269"/>
              <a:gd name="connsiteX1" fmla="*/ 2075691 w 9119789"/>
              <a:gd name="connsiteY1" fmla="*/ 1030027 h 1046269"/>
              <a:gd name="connsiteX2" fmla="*/ 2677710 w 9119789"/>
              <a:gd name="connsiteY2" fmla="*/ 416273 h 1046269"/>
              <a:gd name="connsiteX3" fmla="*/ 3588066 w 9119789"/>
              <a:gd name="connsiteY3" fmla="*/ 327414 h 1046269"/>
              <a:gd name="connsiteX4" fmla="*/ 4330393 w 9119789"/>
              <a:gd name="connsiteY4" fmla="*/ 444863 h 1046269"/>
              <a:gd name="connsiteX5" fmla="*/ 5069137 w 9119789"/>
              <a:gd name="connsiteY5" fmla="*/ 125143 h 1046269"/>
              <a:gd name="connsiteX6" fmla="*/ 6027262 w 9119789"/>
              <a:gd name="connsiteY6" fmla="*/ 5803 h 1046269"/>
              <a:gd name="connsiteX7" fmla="*/ 6689275 w 9119789"/>
              <a:gd name="connsiteY7" fmla="*/ 288431 h 1046269"/>
              <a:gd name="connsiteX8" fmla="*/ 7857787 w 9119789"/>
              <a:gd name="connsiteY8" fmla="*/ 349385 h 1046269"/>
              <a:gd name="connsiteX9" fmla="*/ 8744815 w 9119789"/>
              <a:gd name="connsiteY9" fmla="*/ 19595 h 1046269"/>
              <a:gd name="connsiteX10" fmla="*/ 9119789 w 9119789"/>
              <a:gd name="connsiteY10" fmla="*/ 117201 h 1046269"/>
              <a:gd name="connsiteX0" fmla="*/ 0 w 9119789"/>
              <a:gd name="connsiteY0" fmla="*/ 744898 h 1046269"/>
              <a:gd name="connsiteX1" fmla="*/ 2075691 w 9119789"/>
              <a:gd name="connsiteY1" fmla="*/ 1030027 h 1046269"/>
              <a:gd name="connsiteX2" fmla="*/ 2677710 w 9119789"/>
              <a:gd name="connsiteY2" fmla="*/ 416273 h 1046269"/>
              <a:gd name="connsiteX3" fmla="*/ 3588066 w 9119789"/>
              <a:gd name="connsiteY3" fmla="*/ 327414 h 1046269"/>
              <a:gd name="connsiteX4" fmla="*/ 4330393 w 9119789"/>
              <a:gd name="connsiteY4" fmla="*/ 444863 h 1046269"/>
              <a:gd name="connsiteX5" fmla="*/ 5069137 w 9119789"/>
              <a:gd name="connsiteY5" fmla="*/ 125143 h 1046269"/>
              <a:gd name="connsiteX6" fmla="*/ 6027262 w 9119789"/>
              <a:gd name="connsiteY6" fmla="*/ 5803 h 1046269"/>
              <a:gd name="connsiteX7" fmla="*/ 6689275 w 9119789"/>
              <a:gd name="connsiteY7" fmla="*/ 288431 h 1046269"/>
              <a:gd name="connsiteX8" fmla="*/ 7857787 w 9119789"/>
              <a:gd name="connsiteY8" fmla="*/ 349385 h 1046269"/>
              <a:gd name="connsiteX9" fmla="*/ 8744815 w 9119789"/>
              <a:gd name="connsiteY9" fmla="*/ 19595 h 1046269"/>
              <a:gd name="connsiteX10" fmla="*/ 9119789 w 9119789"/>
              <a:gd name="connsiteY10" fmla="*/ 117201 h 1046269"/>
              <a:gd name="connsiteX0" fmla="*/ 0 w 9160784"/>
              <a:gd name="connsiteY0" fmla="*/ 1202695 h 1504066"/>
              <a:gd name="connsiteX1" fmla="*/ 2075691 w 9160784"/>
              <a:gd name="connsiteY1" fmla="*/ 1487824 h 1504066"/>
              <a:gd name="connsiteX2" fmla="*/ 2677710 w 9160784"/>
              <a:gd name="connsiteY2" fmla="*/ 874070 h 1504066"/>
              <a:gd name="connsiteX3" fmla="*/ 3588066 w 9160784"/>
              <a:gd name="connsiteY3" fmla="*/ 785211 h 1504066"/>
              <a:gd name="connsiteX4" fmla="*/ 4330393 w 9160784"/>
              <a:gd name="connsiteY4" fmla="*/ 902660 h 1504066"/>
              <a:gd name="connsiteX5" fmla="*/ 5069137 w 9160784"/>
              <a:gd name="connsiteY5" fmla="*/ 582940 h 1504066"/>
              <a:gd name="connsiteX6" fmla="*/ 6027262 w 9160784"/>
              <a:gd name="connsiteY6" fmla="*/ 463600 h 1504066"/>
              <a:gd name="connsiteX7" fmla="*/ 6689275 w 9160784"/>
              <a:gd name="connsiteY7" fmla="*/ 746228 h 1504066"/>
              <a:gd name="connsiteX8" fmla="*/ 7857787 w 9160784"/>
              <a:gd name="connsiteY8" fmla="*/ 807182 h 1504066"/>
              <a:gd name="connsiteX9" fmla="*/ 8744815 w 9160784"/>
              <a:gd name="connsiteY9" fmla="*/ 477392 h 1504066"/>
              <a:gd name="connsiteX10" fmla="*/ 9160784 w 9160784"/>
              <a:gd name="connsiteY10" fmla="*/ 5714 h 1504066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689275 w 9160784"/>
              <a:gd name="connsiteY7" fmla="*/ 775236 h 1533074"/>
              <a:gd name="connsiteX8" fmla="*/ 7857787 w 9160784"/>
              <a:gd name="connsiteY8" fmla="*/ 83619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689275 w 9160784"/>
              <a:gd name="connsiteY7" fmla="*/ 775236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5972179 w 9160784"/>
              <a:gd name="connsiteY7" fmla="*/ 314077 h 1533074"/>
              <a:gd name="connsiteX8" fmla="*/ 6504801 w 9160784"/>
              <a:gd name="connsiteY8" fmla="*/ 149024 h 1533074"/>
              <a:gd name="connsiteX9" fmla="*/ 7837290 w 9160784"/>
              <a:gd name="connsiteY9" fmla="*/ 494620 h 1533074"/>
              <a:gd name="connsiteX10" fmla="*/ 8826805 w 9160784"/>
              <a:gd name="connsiteY10" fmla="*/ 31996 h 1533074"/>
              <a:gd name="connsiteX11" fmla="*/ 9160784 w 9160784"/>
              <a:gd name="connsiteY11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91885 w 9160784"/>
              <a:gd name="connsiteY4" fmla="*/ 571122 h 1533074"/>
              <a:gd name="connsiteX5" fmla="*/ 5069137 w 9160784"/>
              <a:gd name="connsiteY5" fmla="*/ 611948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928076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4391885 w 9160784"/>
              <a:gd name="connsiteY3" fmla="*/ 571122 h 1533074"/>
              <a:gd name="connsiteX4" fmla="*/ 4946154 w 9160784"/>
              <a:gd name="connsiteY4" fmla="*/ 649901 h 1533074"/>
              <a:gd name="connsiteX5" fmla="*/ 5972179 w 9160784"/>
              <a:gd name="connsiteY5" fmla="*/ 314077 h 1533074"/>
              <a:gd name="connsiteX6" fmla="*/ 6504801 w 9160784"/>
              <a:gd name="connsiteY6" fmla="*/ 149024 h 1533074"/>
              <a:gd name="connsiteX7" fmla="*/ 7837290 w 9160784"/>
              <a:gd name="connsiteY7" fmla="*/ 494620 h 1533074"/>
              <a:gd name="connsiteX8" fmla="*/ 8826805 w 9160784"/>
              <a:gd name="connsiteY8" fmla="*/ 31996 h 1533074"/>
              <a:gd name="connsiteX9" fmla="*/ 9160784 w 9160784"/>
              <a:gd name="connsiteY9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718705 w 9160784"/>
              <a:gd name="connsiteY2" fmla="*/ 1016935 h 1533074"/>
              <a:gd name="connsiteX3" fmla="*/ 4391885 w 9160784"/>
              <a:gd name="connsiteY3" fmla="*/ 571122 h 1533074"/>
              <a:gd name="connsiteX4" fmla="*/ 4946154 w 9160784"/>
              <a:gd name="connsiteY4" fmla="*/ 649901 h 1533074"/>
              <a:gd name="connsiteX5" fmla="*/ 5972179 w 9160784"/>
              <a:gd name="connsiteY5" fmla="*/ 314077 h 1533074"/>
              <a:gd name="connsiteX6" fmla="*/ 6504801 w 9160784"/>
              <a:gd name="connsiteY6" fmla="*/ 149024 h 1533074"/>
              <a:gd name="connsiteX7" fmla="*/ 7837290 w 9160784"/>
              <a:gd name="connsiteY7" fmla="*/ 494620 h 1533074"/>
              <a:gd name="connsiteX8" fmla="*/ 8826805 w 9160784"/>
              <a:gd name="connsiteY8" fmla="*/ 31996 h 1533074"/>
              <a:gd name="connsiteX9" fmla="*/ 9160784 w 9160784"/>
              <a:gd name="connsiteY9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80185 w 9160784"/>
              <a:gd name="connsiteY2" fmla="*/ 1338788 h 1533074"/>
              <a:gd name="connsiteX3" fmla="*/ 2718705 w 9160784"/>
              <a:gd name="connsiteY3" fmla="*/ 1016935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39191 w 9160784"/>
              <a:gd name="connsiteY2" fmla="*/ 1168003 h 1533074"/>
              <a:gd name="connsiteX3" fmla="*/ 2718705 w 9160784"/>
              <a:gd name="connsiteY3" fmla="*/ 1016935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39191 w 9160784"/>
              <a:gd name="connsiteY2" fmla="*/ 1168003 h 1533074"/>
              <a:gd name="connsiteX3" fmla="*/ 2882683 w 9160784"/>
              <a:gd name="connsiteY3" fmla="*/ 941031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827309"/>
              <a:gd name="connsiteX1" fmla="*/ 2014200 w 9160784"/>
              <a:gd name="connsiteY1" fmla="*/ 1820450 h 1827309"/>
              <a:gd name="connsiteX2" fmla="*/ 2139191 w 9160784"/>
              <a:gd name="connsiteY2" fmla="*/ 1168003 h 1827309"/>
              <a:gd name="connsiteX3" fmla="*/ 2882683 w 9160784"/>
              <a:gd name="connsiteY3" fmla="*/ 941031 h 1827309"/>
              <a:gd name="connsiteX4" fmla="*/ 4391885 w 9160784"/>
              <a:gd name="connsiteY4" fmla="*/ 571122 h 1827309"/>
              <a:gd name="connsiteX5" fmla="*/ 4946154 w 9160784"/>
              <a:gd name="connsiteY5" fmla="*/ 649901 h 1827309"/>
              <a:gd name="connsiteX6" fmla="*/ 5972179 w 9160784"/>
              <a:gd name="connsiteY6" fmla="*/ 314077 h 1827309"/>
              <a:gd name="connsiteX7" fmla="*/ 6504801 w 9160784"/>
              <a:gd name="connsiteY7" fmla="*/ 149024 h 1827309"/>
              <a:gd name="connsiteX8" fmla="*/ 7837290 w 9160784"/>
              <a:gd name="connsiteY8" fmla="*/ 494620 h 1827309"/>
              <a:gd name="connsiteX9" fmla="*/ 8826805 w 9160784"/>
              <a:gd name="connsiteY9" fmla="*/ 31996 h 1827309"/>
              <a:gd name="connsiteX10" fmla="*/ 9160784 w 9160784"/>
              <a:gd name="connsiteY10" fmla="*/ 34722 h 1827309"/>
              <a:gd name="connsiteX0" fmla="*/ 0 w 9160784"/>
              <a:gd name="connsiteY0" fmla="*/ 1231703 h 1827309"/>
              <a:gd name="connsiteX1" fmla="*/ 2014200 w 9160784"/>
              <a:gd name="connsiteY1" fmla="*/ 1820450 h 1827309"/>
              <a:gd name="connsiteX2" fmla="*/ 2139191 w 9160784"/>
              <a:gd name="connsiteY2" fmla="*/ 1168003 h 1827309"/>
              <a:gd name="connsiteX3" fmla="*/ 2882683 w 9160784"/>
              <a:gd name="connsiteY3" fmla="*/ 941031 h 1827309"/>
              <a:gd name="connsiteX4" fmla="*/ 4391885 w 9160784"/>
              <a:gd name="connsiteY4" fmla="*/ 571122 h 1827309"/>
              <a:gd name="connsiteX5" fmla="*/ 4946154 w 9160784"/>
              <a:gd name="connsiteY5" fmla="*/ 649901 h 1827309"/>
              <a:gd name="connsiteX6" fmla="*/ 5972179 w 9160784"/>
              <a:gd name="connsiteY6" fmla="*/ 314077 h 1827309"/>
              <a:gd name="connsiteX7" fmla="*/ 6504801 w 9160784"/>
              <a:gd name="connsiteY7" fmla="*/ 149024 h 1827309"/>
              <a:gd name="connsiteX8" fmla="*/ 7837290 w 9160784"/>
              <a:gd name="connsiteY8" fmla="*/ 494620 h 1827309"/>
              <a:gd name="connsiteX9" fmla="*/ 8826805 w 9160784"/>
              <a:gd name="connsiteY9" fmla="*/ 31996 h 1827309"/>
              <a:gd name="connsiteX10" fmla="*/ 9160784 w 9160784"/>
              <a:gd name="connsiteY10" fmla="*/ 34722 h 1827309"/>
              <a:gd name="connsiteX0" fmla="*/ 0 w 9160784"/>
              <a:gd name="connsiteY0" fmla="*/ 1231703 h 1641483"/>
              <a:gd name="connsiteX1" fmla="*/ 2034697 w 9160784"/>
              <a:gd name="connsiteY1" fmla="*/ 1630689 h 1641483"/>
              <a:gd name="connsiteX2" fmla="*/ 2139191 w 9160784"/>
              <a:gd name="connsiteY2" fmla="*/ 1168003 h 1641483"/>
              <a:gd name="connsiteX3" fmla="*/ 2882683 w 9160784"/>
              <a:gd name="connsiteY3" fmla="*/ 941031 h 1641483"/>
              <a:gd name="connsiteX4" fmla="*/ 4391885 w 9160784"/>
              <a:gd name="connsiteY4" fmla="*/ 571122 h 1641483"/>
              <a:gd name="connsiteX5" fmla="*/ 4946154 w 9160784"/>
              <a:gd name="connsiteY5" fmla="*/ 649901 h 1641483"/>
              <a:gd name="connsiteX6" fmla="*/ 5972179 w 9160784"/>
              <a:gd name="connsiteY6" fmla="*/ 314077 h 1641483"/>
              <a:gd name="connsiteX7" fmla="*/ 6504801 w 9160784"/>
              <a:gd name="connsiteY7" fmla="*/ 149024 h 1641483"/>
              <a:gd name="connsiteX8" fmla="*/ 7837290 w 9160784"/>
              <a:gd name="connsiteY8" fmla="*/ 494620 h 1641483"/>
              <a:gd name="connsiteX9" fmla="*/ 8826805 w 9160784"/>
              <a:gd name="connsiteY9" fmla="*/ 31996 h 1641483"/>
              <a:gd name="connsiteX10" fmla="*/ 9160784 w 9160784"/>
              <a:gd name="connsiteY10" fmla="*/ 34722 h 1641483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428939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4947316 w 9058298"/>
              <a:gd name="connsiteY6" fmla="*/ 959266 h 1648377"/>
              <a:gd name="connsiteX7" fmla="*/ 5869693 w 9058298"/>
              <a:gd name="connsiteY7" fmla="*/ 314077 h 1648377"/>
              <a:gd name="connsiteX8" fmla="*/ 6402315 w 9058298"/>
              <a:gd name="connsiteY8" fmla="*/ 149024 h 1648377"/>
              <a:gd name="connsiteX9" fmla="*/ 7734804 w 9058298"/>
              <a:gd name="connsiteY9" fmla="*/ 494620 h 1648377"/>
              <a:gd name="connsiteX10" fmla="*/ 8724319 w 9058298"/>
              <a:gd name="connsiteY10" fmla="*/ 31996 h 1648377"/>
              <a:gd name="connsiteX11" fmla="*/ 9058298 w 9058298"/>
              <a:gd name="connsiteY11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63806 w 9058298"/>
              <a:gd name="connsiteY7" fmla="*/ 27711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63806 w 9058298"/>
              <a:gd name="connsiteY7" fmla="*/ 277114 h 1648377"/>
              <a:gd name="connsiteX8" fmla="*/ 7734804 w 9058298"/>
              <a:gd name="connsiteY8" fmla="*/ 466155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831440 w 9058298"/>
              <a:gd name="connsiteY3" fmla="*/ 683747 h 1637783"/>
              <a:gd name="connsiteX4" fmla="*/ 3946071 w 9058298"/>
              <a:gd name="connsiteY4" fmla="*/ 456159 h 1637783"/>
              <a:gd name="connsiteX5" fmla="*/ 4531083 w 9058298"/>
              <a:gd name="connsiteY5" fmla="*/ 54442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8298" h="1637783">
                <a:moveTo>
                  <a:pt x="0" y="1353942"/>
                </a:moveTo>
                <a:cubicBezTo>
                  <a:pt x="792692" y="1549695"/>
                  <a:pt x="1514534" y="1688520"/>
                  <a:pt x="1932211" y="1620095"/>
                </a:cubicBezTo>
                <a:cubicBezTo>
                  <a:pt x="2029109" y="1353300"/>
                  <a:pt x="1965406" y="1126868"/>
                  <a:pt x="2052079" y="986624"/>
                </a:cubicBezTo>
                <a:cubicBezTo>
                  <a:pt x="2384719" y="751499"/>
                  <a:pt x="2515775" y="772158"/>
                  <a:pt x="2831440" y="683747"/>
                </a:cubicBezTo>
                <a:cubicBezTo>
                  <a:pt x="3147105" y="595336"/>
                  <a:pt x="3662797" y="479379"/>
                  <a:pt x="3946071" y="456159"/>
                </a:cubicBezTo>
                <a:cubicBezTo>
                  <a:pt x="4229345" y="432939"/>
                  <a:pt x="4217312" y="576197"/>
                  <a:pt x="4531083" y="544426"/>
                </a:cubicBezTo>
                <a:cubicBezTo>
                  <a:pt x="4844854" y="512655"/>
                  <a:pt x="5506578" y="311849"/>
                  <a:pt x="5828698" y="265531"/>
                </a:cubicBezTo>
                <a:cubicBezTo>
                  <a:pt x="6150818" y="219213"/>
                  <a:pt x="6146122" y="234848"/>
                  <a:pt x="6463806" y="266520"/>
                </a:cubicBezTo>
                <a:cubicBezTo>
                  <a:pt x="6781490" y="298192"/>
                  <a:pt x="7358052" y="489298"/>
                  <a:pt x="7734804" y="455561"/>
                </a:cubicBezTo>
                <a:cubicBezTo>
                  <a:pt x="8111556" y="421824"/>
                  <a:pt x="8513986" y="55354"/>
                  <a:pt x="8724319" y="64097"/>
                </a:cubicBezTo>
                <a:cubicBezTo>
                  <a:pt x="8829729" y="45047"/>
                  <a:pt x="8846653" y="-41320"/>
                  <a:pt x="9058298" y="24128"/>
                </a:cubicBezTo>
              </a:path>
            </a:pathLst>
          </a:cu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1" name="ПУНКТИРНАЯ3"/>
          <p:cNvSpPr/>
          <p:nvPr/>
        </p:nvSpPr>
        <p:spPr>
          <a:xfrm>
            <a:off x="6087492" y="1690712"/>
            <a:ext cx="2806700" cy="547688"/>
          </a:xfrm>
          <a:custGeom>
            <a:avLst/>
            <a:gdLst>
              <a:gd name="connsiteX0" fmla="*/ 16395 w 7240155"/>
              <a:gd name="connsiteY0" fmla="*/ 1851660 h 1851660"/>
              <a:gd name="connsiteX1" fmla="*/ 8775 w 7240155"/>
              <a:gd name="connsiteY1" fmla="*/ 998220 h 1851660"/>
              <a:gd name="connsiteX2" fmla="*/ 123075 w 7240155"/>
              <a:gd name="connsiteY2" fmla="*/ 701040 h 1851660"/>
              <a:gd name="connsiteX3" fmla="*/ 595515 w 7240155"/>
              <a:gd name="connsiteY3" fmla="*/ 541020 h 1851660"/>
              <a:gd name="connsiteX4" fmla="*/ 1662315 w 7240155"/>
              <a:gd name="connsiteY4" fmla="*/ 381000 h 1851660"/>
              <a:gd name="connsiteX5" fmla="*/ 2035695 w 7240155"/>
              <a:gd name="connsiteY5" fmla="*/ 327660 h 1851660"/>
              <a:gd name="connsiteX6" fmla="*/ 2393835 w 7240155"/>
              <a:gd name="connsiteY6" fmla="*/ 335280 h 1851660"/>
              <a:gd name="connsiteX7" fmla="*/ 2820555 w 7240155"/>
              <a:gd name="connsiteY7" fmla="*/ 335280 h 1851660"/>
              <a:gd name="connsiteX8" fmla="*/ 4009275 w 7240155"/>
              <a:gd name="connsiteY8" fmla="*/ 144780 h 1851660"/>
              <a:gd name="connsiteX9" fmla="*/ 4778895 w 7240155"/>
              <a:gd name="connsiteY9" fmla="*/ 114300 h 1851660"/>
              <a:gd name="connsiteX10" fmla="*/ 5639955 w 7240155"/>
              <a:gd name="connsiteY10" fmla="*/ 175260 h 1851660"/>
              <a:gd name="connsiteX11" fmla="*/ 6028575 w 7240155"/>
              <a:gd name="connsiteY11" fmla="*/ 205740 h 1851660"/>
              <a:gd name="connsiteX12" fmla="*/ 6607695 w 7240155"/>
              <a:gd name="connsiteY12" fmla="*/ 114300 h 1851660"/>
              <a:gd name="connsiteX13" fmla="*/ 7049655 w 7240155"/>
              <a:gd name="connsiteY13" fmla="*/ 30480 h 1851660"/>
              <a:gd name="connsiteX14" fmla="*/ 7240155 w 7240155"/>
              <a:gd name="connsiteY14" fmla="*/ 0 h 1851660"/>
              <a:gd name="connsiteX0" fmla="*/ 74 w 9170198"/>
              <a:gd name="connsiteY0" fmla="*/ 1339304 h 1339304"/>
              <a:gd name="connsiteX1" fmla="*/ 1938818 w 9170198"/>
              <a:gd name="connsiteY1" fmla="*/ 998220 h 1339304"/>
              <a:gd name="connsiteX2" fmla="*/ 2053118 w 9170198"/>
              <a:gd name="connsiteY2" fmla="*/ 701040 h 1339304"/>
              <a:gd name="connsiteX3" fmla="*/ 2525558 w 9170198"/>
              <a:gd name="connsiteY3" fmla="*/ 541020 h 1339304"/>
              <a:gd name="connsiteX4" fmla="*/ 3592358 w 9170198"/>
              <a:gd name="connsiteY4" fmla="*/ 381000 h 1339304"/>
              <a:gd name="connsiteX5" fmla="*/ 3965738 w 9170198"/>
              <a:gd name="connsiteY5" fmla="*/ 327660 h 1339304"/>
              <a:gd name="connsiteX6" fmla="*/ 4323878 w 9170198"/>
              <a:gd name="connsiteY6" fmla="*/ 335280 h 1339304"/>
              <a:gd name="connsiteX7" fmla="*/ 4750598 w 9170198"/>
              <a:gd name="connsiteY7" fmla="*/ 335280 h 1339304"/>
              <a:gd name="connsiteX8" fmla="*/ 5939318 w 9170198"/>
              <a:gd name="connsiteY8" fmla="*/ 144780 h 1339304"/>
              <a:gd name="connsiteX9" fmla="*/ 6708938 w 9170198"/>
              <a:gd name="connsiteY9" fmla="*/ 114300 h 1339304"/>
              <a:gd name="connsiteX10" fmla="*/ 7569998 w 9170198"/>
              <a:gd name="connsiteY10" fmla="*/ 175260 h 1339304"/>
              <a:gd name="connsiteX11" fmla="*/ 7958618 w 9170198"/>
              <a:gd name="connsiteY11" fmla="*/ 205740 h 1339304"/>
              <a:gd name="connsiteX12" fmla="*/ 8537738 w 9170198"/>
              <a:gd name="connsiteY12" fmla="*/ 114300 h 1339304"/>
              <a:gd name="connsiteX13" fmla="*/ 8979698 w 9170198"/>
              <a:gd name="connsiteY13" fmla="*/ 30480 h 1339304"/>
              <a:gd name="connsiteX14" fmla="*/ 9170198 w 9170198"/>
              <a:gd name="connsiteY14" fmla="*/ 0 h 1339304"/>
              <a:gd name="connsiteX0" fmla="*/ 0 w 9170124"/>
              <a:gd name="connsiteY0" fmla="*/ 1339304 h 1360808"/>
              <a:gd name="connsiteX1" fmla="*/ 1938744 w 9170124"/>
              <a:gd name="connsiteY1" fmla="*/ 998220 h 1360808"/>
              <a:gd name="connsiteX2" fmla="*/ 2053044 w 9170124"/>
              <a:gd name="connsiteY2" fmla="*/ 701040 h 1360808"/>
              <a:gd name="connsiteX3" fmla="*/ 2525484 w 9170124"/>
              <a:gd name="connsiteY3" fmla="*/ 541020 h 1360808"/>
              <a:gd name="connsiteX4" fmla="*/ 3592284 w 9170124"/>
              <a:gd name="connsiteY4" fmla="*/ 381000 h 1360808"/>
              <a:gd name="connsiteX5" fmla="*/ 3965664 w 9170124"/>
              <a:gd name="connsiteY5" fmla="*/ 327660 h 1360808"/>
              <a:gd name="connsiteX6" fmla="*/ 4323804 w 9170124"/>
              <a:gd name="connsiteY6" fmla="*/ 335280 h 1360808"/>
              <a:gd name="connsiteX7" fmla="*/ 4750524 w 9170124"/>
              <a:gd name="connsiteY7" fmla="*/ 335280 h 1360808"/>
              <a:gd name="connsiteX8" fmla="*/ 5939244 w 9170124"/>
              <a:gd name="connsiteY8" fmla="*/ 144780 h 1360808"/>
              <a:gd name="connsiteX9" fmla="*/ 6708864 w 9170124"/>
              <a:gd name="connsiteY9" fmla="*/ 114300 h 1360808"/>
              <a:gd name="connsiteX10" fmla="*/ 7569924 w 9170124"/>
              <a:gd name="connsiteY10" fmla="*/ 175260 h 1360808"/>
              <a:gd name="connsiteX11" fmla="*/ 7958544 w 9170124"/>
              <a:gd name="connsiteY11" fmla="*/ 205740 h 1360808"/>
              <a:gd name="connsiteX12" fmla="*/ 8537664 w 9170124"/>
              <a:gd name="connsiteY12" fmla="*/ 114300 h 1360808"/>
              <a:gd name="connsiteX13" fmla="*/ 8979624 w 9170124"/>
              <a:gd name="connsiteY13" fmla="*/ 30480 h 1360808"/>
              <a:gd name="connsiteX14" fmla="*/ 9170124 w 9170124"/>
              <a:gd name="connsiteY14" fmla="*/ 0 h 1360808"/>
              <a:gd name="connsiteX0" fmla="*/ 0 w 9170124"/>
              <a:gd name="connsiteY0" fmla="*/ 1339304 h 1701802"/>
              <a:gd name="connsiteX1" fmla="*/ 1921964 w 9170124"/>
              <a:gd name="connsiteY1" fmla="*/ 1681361 h 1701802"/>
              <a:gd name="connsiteX2" fmla="*/ 2053044 w 9170124"/>
              <a:gd name="connsiteY2" fmla="*/ 701040 h 1701802"/>
              <a:gd name="connsiteX3" fmla="*/ 2525484 w 9170124"/>
              <a:gd name="connsiteY3" fmla="*/ 541020 h 1701802"/>
              <a:gd name="connsiteX4" fmla="*/ 3592284 w 9170124"/>
              <a:gd name="connsiteY4" fmla="*/ 381000 h 1701802"/>
              <a:gd name="connsiteX5" fmla="*/ 3965664 w 9170124"/>
              <a:gd name="connsiteY5" fmla="*/ 327660 h 1701802"/>
              <a:gd name="connsiteX6" fmla="*/ 4323804 w 9170124"/>
              <a:gd name="connsiteY6" fmla="*/ 335280 h 1701802"/>
              <a:gd name="connsiteX7" fmla="*/ 4750524 w 9170124"/>
              <a:gd name="connsiteY7" fmla="*/ 335280 h 1701802"/>
              <a:gd name="connsiteX8" fmla="*/ 5939244 w 9170124"/>
              <a:gd name="connsiteY8" fmla="*/ 144780 h 1701802"/>
              <a:gd name="connsiteX9" fmla="*/ 6708864 w 9170124"/>
              <a:gd name="connsiteY9" fmla="*/ 114300 h 1701802"/>
              <a:gd name="connsiteX10" fmla="*/ 7569924 w 9170124"/>
              <a:gd name="connsiteY10" fmla="*/ 175260 h 1701802"/>
              <a:gd name="connsiteX11" fmla="*/ 7958544 w 9170124"/>
              <a:gd name="connsiteY11" fmla="*/ 205740 h 1701802"/>
              <a:gd name="connsiteX12" fmla="*/ 8537664 w 9170124"/>
              <a:gd name="connsiteY12" fmla="*/ 114300 h 1701802"/>
              <a:gd name="connsiteX13" fmla="*/ 8979624 w 9170124"/>
              <a:gd name="connsiteY13" fmla="*/ 30480 h 1701802"/>
              <a:gd name="connsiteX14" fmla="*/ 9170124 w 9170124"/>
              <a:gd name="connsiteY14" fmla="*/ 0 h 1701802"/>
              <a:gd name="connsiteX0" fmla="*/ 0 w 9170124"/>
              <a:gd name="connsiteY0" fmla="*/ 1339304 h 1709742"/>
              <a:gd name="connsiteX1" fmla="*/ 1921964 w 9170124"/>
              <a:gd name="connsiteY1" fmla="*/ 1681361 h 1709742"/>
              <a:gd name="connsiteX2" fmla="*/ 2053044 w 9170124"/>
              <a:gd name="connsiteY2" fmla="*/ 701040 h 1709742"/>
              <a:gd name="connsiteX3" fmla="*/ 2525484 w 9170124"/>
              <a:gd name="connsiteY3" fmla="*/ 541020 h 1709742"/>
              <a:gd name="connsiteX4" fmla="*/ 3592284 w 9170124"/>
              <a:gd name="connsiteY4" fmla="*/ 381000 h 1709742"/>
              <a:gd name="connsiteX5" fmla="*/ 3965664 w 9170124"/>
              <a:gd name="connsiteY5" fmla="*/ 327660 h 1709742"/>
              <a:gd name="connsiteX6" fmla="*/ 4323804 w 9170124"/>
              <a:gd name="connsiteY6" fmla="*/ 335280 h 1709742"/>
              <a:gd name="connsiteX7" fmla="*/ 4750524 w 9170124"/>
              <a:gd name="connsiteY7" fmla="*/ 335280 h 1709742"/>
              <a:gd name="connsiteX8" fmla="*/ 5939244 w 9170124"/>
              <a:gd name="connsiteY8" fmla="*/ 144780 h 1709742"/>
              <a:gd name="connsiteX9" fmla="*/ 6708864 w 9170124"/>
              <a:gd name="connsiteY9" fmla="*/ 114300 h 1709742"/>
              <a:gd name="connsiteX10" fmla="*/ 7569924 w 9170124"/>
              <a:gd name="connsiteY10" fmla="*/ 175260 h 1709742"/>
              <a:gd name="connsiteX11" fmla="*/ 7958544 w 9170124"/>
              <a:gd name="connsiteY11" fmla="*/ 205740 h 1709742"/>
              <a:gd name="connsiteX12" fmla="*/ 8537664 w 9170124"/>
              <a:gd name="connsiteY12" fmla="*/ 114300 h 1709742"/>
              <a:gd name="connsiteX13" fmla="*/ 8979624 w 9170124"/>
              <a:gd name="connsiteY13" fmla="*/ 30480 h 1709742"/>
              <a:gd name="connsiteX14" fmla="*/ 9170124 w 9170124"/>
              <a:gd name="connsiteY14" fmla="*/ 0 h 1709742"/>
              <a:gd name="connsiteX0" fmla="*/ 0 w 9119785"/>
              <a:gd name="connsiteY0" fmla="*/ 1453161 h 1732672"/>
              <a:gd name="connsiteX1" fmla="*/ 1871625 w 9119785"/>
              <a:gd name="connsiteY1" fmla="*/ 1681361 h 1732672"/>
              <a:gd name="connsiteX2" fmla="*/ 2002705 w 9119785"/>
              <a:gd name="connsiteY2" fmla="*/ 701040 h 1732672"/>
              <a:gd name="connsiteX3" fmla="*/ 2475145 w 9119785"/>
              <a:gd name="connsiteY3" fmla="*/ 541020 h 1732672"/>
              <a:gd name="connsiteX4" fmla="*/ 3541945 w 9119785"/>
              <a:gd name="connsiteY4" fmla="*/ 381000 h 1732672"/>
              <a:gd name="connsiteX5" fmla="*/ 3915325 w 9119785"/>
              <a:gd name="connsiteY5" fmla="*/ 327660 h 1732672"/>
              <a:gd name="connsiteX6" fmla="*/ 4273465 w 9119785"/>
              <a:gd name="connsiteY6" fmla="*/ 335280 h 1732672"/>
              <a:gd name="connsiteX7" fmla="*/ 4700185 w 9119785"/>
              <a:gd name="connsiteY7" fmla="*/ 335280 h 1732672"/>
              <a:gd name="connsiteX8" fmla="*/ 5888905 w 9119785"/>
              <a:gd name="connsiteY8" fmla="*/ 144780 h 1732672"/>
              <a:gd name="connsiteX9" fmla="*/ 6658525 w 9119785"/>
              <a:gd name="connsiteY9" fmla="*/ 114300 h 1732672"/>
              <a:gd name="connsiteX10" fmla="*/ 7519585 w 9119785"/>
              <a:gd name="connsiteY10" fmla="*/ 175260 h 1732672"/>
              <a:gd name="connsiteX11" fmla="*/ 7908205 w 9119785"/>
              <a:gd name="connsiteY11" fmla="*/ 205740 h 1732672"/>
              <a:gd name="connsiteX12" fmla="*/ 8487325 w 9119785"/>
              <a:gd name="connsiteY12" fmla="*/ 114300 h 1732672"/>
              <a:gd name="connsiteX13" fmla="*/ 8929285 w 9119785"/>
              <a:gd name="connsiteY13" fmla="*/ 30480 h 1732672"/>
              <a:gd name="connsiteX14" fmla="*/ 9119785 w 9119785"/>
              <a:gd name="connsiteY14" fmla="*/ 0 h 1732672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921961 w 9119785"/>
              <a:gd name="connsiteY1" fmla="*/ 1681362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2072187"/>
              <a:gd name="connsiteX1" fmla="*/ 2075691 w 9119785"/>
              <a:gd name="connsiteY1" fmla="*/ 2065631 h 2072187"/>
              <a:gd name="connsiteX2" fmla="*/ 2324135 w 9119785"/>
              <a:gd name="connsiteY2" fmla="*/ 597949 h 2072187"/>
              <a:gd name="connsiteX3" fmla="*/ 3541945 w 9119785"/>
              <a:gd name="connsiteY3" fmla="*/ 381000 h 2072187"/>
              <a:gd name="connsiteX4" fmla="*/ 3915325 w 9119785"/>
              <a:gd name="connsiteY4" fmla="*/ 327660 h 2072187"/>
              <a:gd name="connsiteX5" fmla="*/ 4273465 w 9119785"/>
              <a:gd name="connsiteY5" fmla="*/ 335280 h 2072187"/>
              <a:gd name="connsiteX6" fmla="*/ 4700185 w 9119785"/>
              <a:gd name="connsiteY6" fmla="*/ 335280 h 2072187"/>
              <a:gd name="connsiteX7" fmla="*/ 5888905 w 9119785"/>
              <a:gd name="connsiteY7" fmla="*/ 144780 h 2072187"/>
              <a:gd name="connsiteX8" fmla="*/ 6658525 w 9119785"/>
              <a:gd name="connsiteY8" fmla="*/ 114300 h 2072187"/>
              <a:gd name="connsiteX9" fmla="*/ 7519585 w 9119785"/>
              <a:gd name="connsiteY9" fmla="*/ 175260 h 2072187"/>
              <a:gd name="connsiteX10" fmla="*/ 7908205 w 9119785"/>
              <a:gd name="connsiteY10" fmla="*/ 205740 h 2072187"/>
              <a:gd name="connsiteX11" fmla="*/ 8487325 w 9119785"/>
              <a:gd name="connsiteY11" fmla="*/ 114300 h 2072187"/>
              <a:gd name="connsiteX12" fmla="*/ 8929285 w 9119785"/>
              <a:gd name="connsiteY12" fmla="*/ 30480 h 2072187"/>
              <a:gd name="connsiteX13" fmla="*/ 9119785 w 9119785"/>
              <a:gd name="connsiteY13" fmla="*/ 0 h 2072187"/>
              <a:gd name="connsiteX0" fmla="*/ 0 w 9119785"/>
              <a:gd name="connsiteY0" fmla="*/ 1453161 h 2072187"/>
              <a:gd name="connsiteX1" fmla="*/ 2075691 w 9119785"/>
              <a:gd name="connsiteY1" fmla="*/ 2065631 h 2072187"/>
              <a:gd name="connsiteX2" fmla="*/ 2923677 w 9119785"/>
              <a:gd name="connsiteY2" fmla="*/ 1124536 h 2072187"/>
              <a:gd name="connsiteX3" fmla="*/ 3541945 w 9119785"/>
              <a:gd name="connsiteY3" fmla="*/ 381000 h 2072187"/>
              <a:gd name="connsiteX4" fmla="*/ 3915325 w 9119785"/>
              <a:gd name="connsiteY4" fmla="*/ 327660 h 2072187"/>
              <a:gd name="connsiteX5" fmla="*/ 4273465 w 9119785"/>
              <a:gd name="connsiteY5" fmla="*/ 335280 h 2072187"/>
              <a:gd name="connsiteX6" fmla="*/ 4700185 w 9119785"/>
              <a:gd name="connsiteY6" fmla="*/ 335280 h 2072187"/>
              <a:gd name="connsiteX7" fmla="*/ 5888905 w 9119785"/>
              <a:gd name="connsiteY7" fmla="*/ 144780 h 2072187"/>
              <a:gd name="connsiteX8" fmla="*/ 6658525 w 9119785"/>
              <a:gd name="connsiteY8" fmla="*/ 114300 h 2072187"/>
              <a:gd name="connsiteX9" fmla="*/ 7519585 w 9119785"/>
              <a:gd name="connsiteY9" fmla="*/ 175260 h 2072187"/>
              <a:gd name="connsiteX10" fmla="*/ 7908205 w 9119785"/>
              <a:gd name="connsiteY10" fmla="*/ 205740 h 2072187"/>
              <a:gd name="connsiteX11" fmla="*/ 8487325 w 9119785"/>
              <a:gd name="connsiteY11" fmla="*/ 114300 h 2072187"/>
              <a:gd name="connsiteX12" fmla="*/ 8929285 w 9119785"/>
              <a:gd name="connsiteY12" fmla="*/ 30480 h 2072187"/>
              <a:gd name="connsiteX13" fmla="*/ 9119785 w 9119785"/>
              <a:gd name="connsiteY13" fmla="*/ 0 h 2072187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37048 w 9119785"/>
              <a:gd name="connsiteY2" fmla="*/ 926153 h 1754532"/>
              <a:gd name="connsiteX3" fmla="*/ 2923677 w 9119785"/>
              <a:gd name="connsiteY3" fmla="*/ 1124536 h 1754532"/>
              <a:gd name="connsiteX4" fmla="*/ 3541945 w 9119785"/>
              <a:gd name="connsiteY4" fmla="*/ 381000 h 1754532"/>
              <a:gd name="connsiteX5" fmla="*/ 3915325 w 9119785"/>
              <a:gd name="connsiteY5" fmla="*/ 327660 h 1754532"/>
              <a:gd name="connsiteX6" fmla="*/ 4273465 w 9119785"/>
              <a:gd name="connsiteY6" fmla="*/ 335280 h 1754532"/>
              <a:gd name="connsiteX7" fmla="*/ 4700185 w 9119785"/>
              <a:gd name="connsiteY7" fmla="*/ 335280 h 1754532"/>
              <a:gd name="connsiteX8" fmla="*/ 5888905 w 9119785"/>
              <a:gd name="connsiteY8" fmla="*/ 144780 h 1754532"/>
              <a:gd name="connsiteX9" fmla="*/ 6658525 w 9119785"/>
              <a:gd name="connsiteY9" fmla="*/ 114300 h 1754532"/>
              <a:gd name="connsiteX10" fmla="*/ 7519585 w 9119785"/>
              <a:gd name="connsiteY10" fmla="*/ 175260 h 1754532"/>
              <a:gd name="connsiteX11" fmla="*/ 7908205 w 9119785"/>
              <a:gd name="connsiteY11" fmla="*/ 205740 h 1754532"/>
              <a:gd name="connsiteX12" fmla="*/ 8487325 w 9119785"/>
              <a:gd name="connsiteY12" fmla="*/ 114300 h 1754532"/>
              <a:gd name="connsiteX13" fmla="*/ 8929285 w 9119785"/>
              <a:gd name="connsiteY13" fmla="*/ 30480 h 1754532"/>
              <a:gd name="connsiteX14" fmla="*/ 9119785 w 9119785"/>
              <a:gd name="connsiteY14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726421 w 9119785"/>
              <a:gd name="connsiteY3" fmla="*/ 1078371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726421 w 9119785"/>
              <a:gd name="connsiteY3" fmla="*/ 1078371 h 1754532"/>
              <a:gd name="connsiteX4" fmla="*/ 4053680 w 9119785"/>
              <a:gd name="connsiteY4" fmla="*/ 119582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700185 w 9119785"/>
              <a:gd name="connsiteY5" fmla="*/ 335280 h 1754532"/>
              <a:gd name="connsiteX6" fmla="*/ 5888905 w 9119785"/>
              <a:gd name="connsiteY6" fmla="*/ 144780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888905 w 9119785"/>
              <a:gd name="connsiteY6" fmla="*/ 144780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3989867 w 9119785"/>
              <a:gd name="connsiteY5" fmla="*/ 1239259 h 1754532"/>
              <a:gd name="connsiteX6" fmla="*/ 4654065 w 9119785"/>
              <a:gd name="connsiteY6" fmla="*/ 833406 h 1754532"/>
              <a:gd name="connsiteX7" fmla="*/ 6042633 w 9119785"/>
              <a:gd name="connsiteY7" fmla="*/ 842153 h 1754532"/>
              <a:gd name="connsiteX8" fmla="*/ 6304950 w 9119785"/>
              <a:gd name="connsiteY8" fmla="*/ 1082083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929285 w 9119785"/>
              <a:gd name="connsiteY10" fmla="*/ 30480 h 1754532"/>
              <a:gd name="connsiteX11" fmla="*/ 9119785 w 9119785"/>
              <a:gd name="connsiteY11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944661 w 9119785"/>
              <a:gd name="connsiteY10" fmla="*/ 670928 h 1754532"/>
              <a:gd name="connsiteX11" fmla="*/ 9119785 w 9119785"/>
              <a:gd name="connsiteY11" fmla="*/ 0 h 1754532"/>
              <a:gd name="connsiteX0" fmla="*/ 0 w 9104414"/>
              <a:gd name="connsiteY0" fmla="*/ 817310 h 1118681"/>
              <a:gd name="connsiteX1" fmla="*/ 2075691 w 9104414"/>
              <a:gd name="connsiteY1" fmla="*/ 1102439 h 1118681"/>
              <a:gd name="connsiteX2" fmla="*/ 2677710 w 9104414"/>
              <a:gd name="connsiteY2" fmla="*/ 488685 h 1118681"/>
              <a:gd name="connsiteX3" fmla="*/ 3588066 w 9104414"/>
              <a:gd name="connsiteY3" fmla="*/ 399826 h 1118681"/>
              <a:gd name="connsiteX4" fmla="*/ 4053680 w 9104414"/>
              <a:gd name="connsiteY4" fmla="*/ 559969 h 1118681"/>
              <a:gd name="connsiteX5" fmla="*/ 4654065 w 9104414"/>
              <a:gd name="connsiteY5" fmla="*/ 197555 h 1118681"/>
              <a:gd name="connsiteX6" fmla="*/ 5765920 w 9104414"/>
              <a:gd name="connsiteY6" fmla="*/ 192071 h 1118681"/>
              <a:gd name="connsiteX7" fmla="*/ 6427933 w 9104414"/>
              <a:gd name="connsiteY7" fmla="*/ 289680 h 1118681"/>
              <a:gd name="connsiteX8" fmla="*/ 7842415 w 9104414"/>
              <a:gd name="connsiteY8" fmla="*/ 379101 h 1118681"/>
              <a:gd name="connsiteX9" fmla="*/ 8615362 w 9104414"/>
              <a:gd name="connsiteY9" fmla="*/ 11083 h 1118681"/>
              <a:gd name="connsiteX10" fmla="*/ 8944661 w 9104414"/>
              <a:gd name="connsiteY10" fmla="*/ 35077 h 1118681"/>
              <a:gd name="connsiteX11" fmla="*/ 9104414 w 9104414"/>
              <a:gd name="connsiteY11" fmla="*/ 431559 h 1118681"/>
              <a:gd name="connsiteX0" fmla="*/ 0 w 9104414"/>
              <a:gd name="connsiteY0" fmla="*/ 817310 h 1118681"/>
              <a:gd name="connsiteX1" fmla="*/ 2075691 w 9104414"/>
              <a:gd name="connsiteY1" fmla="*/ 1102439 h 1118681"/>
              <a:gd name="connsiteX2" fmla="*/ 2677710 w 9104414"/>
              <a:gd name="connsiteY2" fmla="*/ 488685 h 1118681"/>
              <a:gd name="connsiteX3" fmla="*/ 3588066 w 9104414"/>
              <a:gd name="connsiteY3" fmla="*/ 399826 h 1118681"/>
              <a:gd name="connsiteX4" fmla="*/ 4053680 w 9104414"/>
              <a:gd name="connsiteY4" fmla="*/ 559969 h 1118681"/>
              <a:gd name="connsiteX5" fmla="*/ 4654065 w 9104414"/>
              <a:gd name="connsiteY5" fmla="*/ 197555 h 1118681"/>
              <a:gd name="connsiteX6" fmla="*/ 5765920 w 9104414"/>
              <a:gd name="connsiteY6" fmla="*/ 192071 h 1118681"/>
              <a:gd name="connsiteX7" fmla="*/ 6427933 w 9104414"/>
              <a:gd name="connsiteY7" fmla="*/ 289680 h 1118681"/>
              <a:gd name="connsiteX8" fmla="*/ 7842415 w 9104414"/>
              <a:gd name="connsiteY8" fmla="*/ 379101 h 1118681"/>
              <a:gd name="connsiteX9" fmla="*/ 8615362 w 9104414"/>
              <a:gd name="connsiteY9" fmla="*/ 11083 h 1118681"/>
              <a:gd name="connsiteX10" fmla="*/ 8944661 w 9104414"/>
              <a:gd name="connsiteY10" fmla="*/ 35077 h 1118681"/>
              <a:gd name="connsiteX11" fmla="*/ 9104414 w 9104414"/>
              <a:gd name="connsiteY11" fmla="*/ 431559 h 111868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615362 w 9104414"/>
              <a:gd name="connsiteY9" fmla="*/ 34673 h 1142271"/>
              <a:gd name="connsiteX10" fmla="*/ 8898544 w 9104414"/>
              <a:gd name="connsiteY10" fmla="*/ 1739 h 1142271"/>
              <a:gd name="connsiteX11" fmla="*/ 9104414 w 9104414"/>
              <a:gd name="connsiteY11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898544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115172 w 9104414"/>
              <a:gd name="connsiteY4" fmla="*/ 540865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4930778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74054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74054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689275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50325 h 1151696"/>
              <a:gd name="connsiteX1" fmla="*/ 2075691 w 9104414"/>
              <a:gd name="connsiteY1" fmla="*/ 1135454 h 1151696"/>
              <a:gd name="connsiteX2" fmla="*/ 2677710 w 9104414"/>
              <a:gd name="connsiteY2" fmla="*/ 521700 h 1151696"/>
              <a:gd name="connsiteX3" fmla="*/ 3588066 w 9104414"/>
              <a:gd name="connsiteY3" fmla="*/ 432841 h 1151696"/>
              <a:gd name="connsiteX4" fmla="*/ 4330393 w 9104414"/>
              <a:gd name="connsiteY4" fmla="*/ 550290 h 1151696"/>
              <a:gd name="connsiteX5" fmla="*/ 5069137 w 9104414"/>
              <a:gd name="connsiteY5" fmla="*/ 230570 h 1151696"/>
              <a:gd name="connsiteX6" fmla="*/ 6104125 w 9104414"/>
              <a:gd name="connsiteY6" fmla="*/ 96999 h 1151696"/>
              <a:gd name="connsiteX7" fmla="*/ 6689275 w 9104414"/>
              <a:gd name="connsiteY7" fmla="*/ 393858 h 1151696"/>
              <a:gd name="connsiteX8" fmla="*/ 7857787 w 9104414"/>
              <a:gd name="connsiteY8" fmla="*/ 483276 h 1151696"/>
              <a:gd name="connsiteX9" fmla="*/ 8821681 w 9104414"/>
              <a:gd name="connsiteY9" fmla="*/ 11164 h 1151696"/>
              <a:gd name="connsiteX10" fmla="*/ 9104414 w 9104414"/>
              <a:gd name="connsiteY10" fmla="*/ 293789 h 1151696"/>
              <a:gd name="connsiteX0" fmla="*/ 0 w 9104414"/>
              <a:gd name="connsiteY0" fmla="*/ 842268 h 1143639"/>
              <a:gd name="connsiteX1" fmla="*/ 2075691 w 9104414"/>
              <a:gd name="connsiteY1" fmla="*/ 1127397 h 1143639"/>
              <a:gd name="connsiteX2" fmla="*/ 2677710 w 9104414"/>
              <a:gd name="connsiteY2" fmla="*/ 513643 h 1143639"/>
              <a:gd name="connsiteX3" fmla="*/ 3588066 w 9104414"/>
              <a:gd name="connsiteY3" fmla="*/ 424784 h 1143639"/>
              <a:gd name="connsiteX4" fmla="*/ 4330393 w 9104414"/>
              <a:gd name="connsiteY4" fmla="*/ 542233 h 1143639"/>
              <a:gd name="connsiteX5" fmla="*/ 5069137 w 9104414"/>
              <a:gd name="connsiteY5" fmla="*/ 222513 h 1143639"/>
              <a:gd name="connsiteX6" fmla="*/ 6104125 w 9104414"/>
              <a:gd name="connsiteY6" fmla="*/ 88942 h 1143639"/>
              <a:gd name="connsiteX7" fmla="*/ 6689275 w 9104414"/>
              <a:gd name="connsiteY7" fmla="*/ 385801 h 1143639"/>
              <a:gd name="connsiteX8" fmla="*/ 7857787 w 9104414"/>
              <a:gd name="connsiteY8" fmla="*/ 475219 h 1143639"/>
              <a:gd name="connsiteX9" fmla="*/ 8821681 w 9104414"/>
              <a:gd name="connsiteY9" fmla="*/ 3107 h 1143639"/>
              <a:gd name="connsiteX10" fmla="*/ 9104414 w 9104414"/>
              <a:gd name="connsiteY10" fmla="*/ 285732 h 1143639"/>
              <a:gd name="connsiteX0" fmla="*/ 0 w 9104414"/>
              <a:gd name="connsiteY0" fmla="*/ 758507 h 1059878"/>
              <a:gd name="connsiteX1" fmla="*/ 2075691 w 9104414"/>
              <a:gd name="connsiteY1" fmla="*/ 1043636 h 1059878"/>
              <a:gd name="connsiteX2" fmla="*/ 2677710 w 9104414"/>
              <a:gd name="connsiteY2" fmla="*/ 429882 h 1059878"/>
              <a:gd name="connsiteX3" fmla="*/ 3588066 w 9104414"/>
              <a:gd name="connsiteY3" fmla="*/ 341023 h 1059878"/>
              <a:gd name="connsiteX4" fmla="*/ 4330393 w 9104414"/>
              <a:gd name="connsiteY4" fmla="*/ 458472 h 1059878"/>
              <a:gd name="connsiteX5" fmla="*/ 5069137 w 9104414"/>
              <a:gd name="connsiteY5" fmla="*/ 138752 h 1059878"/>
              <a:gd name="connsiteX6" fmla="*/ 6104125 w 9104414"/>
              <a:gd name="connsiteY6" fmla="*/ 5181 h 1059878"/>
              <a:gd name="connsiteX7" fmla="*/ 6689275 w 9104414"/>
              <a:gd name="connsiteY7" fmla="*/ 302040 h 1059878"/>
              <a:gd name="connsiteX8" fmla="*/ 7857787 w 9104414"/>
              <a:gd name="connsiteY8" fmla="*/ 391458 h 1059878"/>
              <a:gd name="connsiteX9" fmla="*/ 8744815 w 9104414"/>
              <a:gd name="connsiteY9" fmla="*/ 33204 h 1059878"/>
              <a:gd name="connsiteX10" fmla="*/ 9104414 w 9104414"/>
              <a:gd name="connsiteY10" fmla="*/ 201971 h 1059878"/>
              <a:gd name="connsiteX0" fmla="*/ 0 w 9104414"/>
              <a:gd name="connsiteY0" fmla="*/ 758507 h 1059878"/>
              <a:gd name="connsiteX1" fmla="*/ 2075691 w 9104414"/>
              <a:gd name="connsiteY1" fmla="*/ 1043636 h 1059878"/>
              <a:gd name="connsiteX2" fmla="*/ 2677710 w 9104414"/>
              <a:gd name="connsiteY2" fmla="*/ 429882 h 1059878"/>
              <a:gd name="connsiteX3" fmla="*/ 3588066 w 9104414"/>
              <a:gd name="connsiteY3" fmla="*/ 341023 h 1059878"/>
              <a:gd name="connsiteX4" fmla="*/ 4330393 w 9104414"/>
              <a:gd name="connsiteY4" fmla="*/ 458472 h 1059878"/>
              <a:gd name="connsiteX5" fmla="*/ 5069137 w 9104414"/>
              <a:gd name="connsiteY5" fmla="*/ 138752 h 1059878"/>
              <a:gd name="connsiteX6" fmla="*/ 6104125 w 9104414"/>
              <a:gd name="connsiteY6" fmla="*/ 5181 h 1059878"/>
              <a:gd name="connsiteX7" fmla="*/ 6689275 w 9104414"/>
              <a:gd name="connsiteY7" fmla="*/ 302040 h 1059878"/>
              <a:gd name="connsiteX8" fmla="*/ 7857787 w 9104414"/>
              <a:gd name="connsiteY8" fmla="*/ 391458 h 1059878"/>
              <a:gd name="connsiteX9" fmla="*/ 8744815 w 9104414"/>
              <a:gd name="connsiteY9" fmla="*/ 33204 h 1059878"/>
              <a:gd name="connsiteX10" fmla="*/ 9104414 w 9104414"/>
              <a:gd name="connsiteY10" fmla="*/ 201971 h 1059878"/>
              <a:gd name="connsiteX0" fmla="*/ 0 w 9104414"/>
              <a:gd name="connsiteY0" fmla="*/ 744898 h 1046269"/>
              <a:gd name="connsiteX1" fmla="*/ 2075691 w 9104414"/>
              <a:gd name="connsiteY1" fmla="*/ 1030027 h 1046269"/>
              <a:gd name="connsiteX2" fmla="*/ 2677710 w 9104414"/>
              <a:gd name="connsiteY2" fmla="*/ 416273 h 1046269"/>
              <a:gd name="connsiteX3" fmla="*/ 3588066 w 9104414"/>
              <a:gd name="connsiteY3" fmla="*/ 327414 h 1046269"/>
              <a:gd name="connsiteX4" fmla="*/ 4330393 w 9104414"/>
              <a:gd name="connsiteY4" fmla="*/ 444863 h 1046269"/>
              <a:gd name="connsiteX5" fmla="*/ 5069137 w 9104414"/>
              <a:gd name="connsiteY5" fmla="*/ 125143 h 1046269"/>
              <a:gd name="connsiteX6" fmla="*/ 6027262 w 9104414"/>
              <a:gd name="connsiteY6" fmla="*/ 5803 h 1046269"/>
              <a:gd name="connsiteX7" fmla="*/ 6689275 w 9104414"/>
              <a:gd name="connsiteY7" fmla="*/ 288431 h 1046269"/>
              <a:gd name="connsiteX8" fmla="*/ 7857787 w 9104414"/>
              <a:gd name="connsiteY8" fmla="*/ 377849 h 1046269"/>
              <a:gd name="connsiteX9" fmla="*/ 8744815 w 9104414"/>
              <a:gd name="connsiteY9" fmla="*/ 19595 h 1046269"/>
              <a:gd name="connsiteX10" fmla="*/ 9104414 w 9104414"/>
              <a:gd name="connsiteY10" fmla="*/ 188362 h 1046269"/>
              <a:gd name="connsiteX0" fmla="*/ 0 w 9104414"/>
              <a:gd name="connsiteY0" fmla="*/ 744898 h 1046269"/>
              <a:gd name="connsiteX1" fmla="*/ 2075691 w 9104414"/>
              <a:gd name="connsiteY1" fmla="*/ 1030027 h 1046269"/>
              <a:gd name="connsiteX2" fmla="*/ 2677710 w 9104414"/>
              <a:gd name="connsiteY2" fmla="*/ 416273 h 1046269"/>
              <a:gd name="connsiteX3" fmla="*/ 3588066 w 9104414"/>
              <a:gd name="connsiteY3" fmla="*/ 327414 h 1046269"/>
              <a:gd name="connsiteX4" fmla="*/ 4330393 w 9104414"/>
              <a:gd name="connsiteY4" fmla="*/ 444863 h 1046269"/>
              <a:gd name="connsiteX5" fmla="*/ 5069137 w 9104414"/>
              <a:gd name="connsiteY5" fmla="*/ 125143 h 1046269"/>
              <a:gd name="connsiteX6" fmla="*/ 6027262 w 9104414"/>
              <a:gd name="connsiteY6" fmla="*/ 5803 h 1046269"/>
              <a:gd name="connsiteX7" fmla="*/ 6689275 w 9104414"/>
              <a:gd name="connsiteY7" fmla="*/ 288431 h 1046269"/>
              <a:gd name="connsiteX8" fmla="*/ 7857787 w 9104414"/>
              <a:gd name="connsiteY8" fmla="*/ 349385 h 1046269"/>
              <a:gd name="connsiteX9" fmla="*/ 8744815 w 9104414"/>
              <a:gd name="connsiteY9" fmla="*/ 19595 h 1046269"/>
              <a:gd name="connsiteX10" fmla="*/ 9104414 w 9104414"/>
              <a:gd name="connsiteY10" fmla="*/ 188362 h 1046269"/>
              <a:gd name="connsiteX0" fmla="*/ 0 w 9119789"/>
              <a:gd name="connsiteY0" fmla="*/ 744898 h 1046269"/>
              <a:gd name="connsiteX1" fmla="*/ 2075691 w 9119789"/>
              <a:gd name="connsiteY1" fmla="*/ 1030027 h 1046269"/>
              <a:gd name="connsiteX2" fmla="*/ 2677710 w 9119789"/>
              <a:gd name="connsiteY2" fmla="*/ 416273 h 1046269"/>
              <a:gd name="connsiteX3" fmla="*/ 3588066 w 9119789"/>
              <a:gd name="connsiteY3" fmla="*/ 327414 h 1046269"/>
              <a:gd name="connsiteX4" fmla="*/ 4330393 w 9119789"/>
              <a:gd name="connsiteY4" fmla="*/ 444863 h 1046269"/>
              <a:gd name="connsiteX5" fmla="*/ 5069137 w 9119789"/>
              <a:gd name="connsiteY5" fmla="*/ 125143 h 1046269"/>
              <a:gd name="connsiteX6" fmla="*/ 6027262 w 9119789"/>
              <a:gd name="connsiteY6" fmla="*/ 5803 h 1046269"/>
              <a:gd name="connsiteX7" fmla="*/ 6689275 w 9119789"/>
              <a:gd name="connsiteY7" fmla="*/ 288431 h 1046269"/>
              <a:gd name="connsiteX8" fmla="*/ 7857787 w 9119789"/>
              <a:gd name="connsiteY8" fmla="*/ 349385 h 1046269"/>
              <a:gd name="connsiteX9" fmla="*/ 8744815 w 9119789"/>
              <a:gd name="connsiteY9" fmla="*/ 19595 h 1046269"/>
              <a:gd name="connsiteX10" fmla="*/ 9119789 w 9119789"/>
              <a:gd name="connsiteY10" fmla="*/ 117201 h 1046269"/>
              <a:gd name="connsiteX0" fmla="*/ 0 w 9119789"/>
              <a:gd name="connsiteY0" fmla="*/ 744898 h 1046269"/>
              <a:gd name="connsiteX1" fmla="*/ 2075691 w 9119789"/>
              <a:gd name="connsiteY1" fmla="*/ 1030027 h 1046269"/>
              <a:gd name="connsiteX2" fmla="*/ 2677710 w 9119789"/>
              <a:gd name="connsiteY2" fmla="*/ 416273 h 1046269"/>
              <a:gd name="connsiteX3" fmla="*/ 3588066 w 9119789"/>
              <a:gd name="connsiteY3" fmla="*/ 327414 h 1046269"/>
              <a:gd name="connsiteX4" fmla="*/ 4330393 w 9119789"/>
              <a:gd name="connsiteY4" fmla="*/ 444863 h 1046269"/>
              <a:gd name="connsiteX5" fmla="*/ 5069137 w 9119789"/>
              <a:gd name="connsiteY5" fmla="*/ 125143 h 1046269"/>
              <a:gd name="connsiteX6" fmla="*/ 6027262 w 9119789"/>
              <a:gd name="connsiteY6" fmla="*/ 5803 h 1046269"/>
              <a:gd name="connsiteX7" fmla="*/ 6689275 w 9119789"/>
              <a:gd name="connsiteY7" fmla="*/ 288431 h 1046269"/>
              <a:gd name="connsiteX8" fmla="*/ 7857787 w 9119789"/>
              <a:gd name="connsiteY8" fmla="*/ 349385 h 1046269"/>
              <a:gd name="connsiteX9" fmla="*/ 8744815 w 9119789"/>
              <a:gd name="connsiteY9" fmla="*/ 19595 h 1046269"/>
              <a:gd name="connsiteX10" fmla="*/ 9119789 w 9119789"/>
              <a:gd name="connsiteY10" fmla="*/ 117201 h 1046269"/>
              <a:gd name="connsiteX0" fmla="*/ 0 w 9160784"/>
              <a:gd name="connsiteY0" fmla="*/ 1202695 h 1504066"/>
              <a:gd name="connsiteX1" fmla="*/ 2075691 w 9160784"/>
              <a:gd name="connsiteY1" fmla="*/ 1487824 h 1504066"/>
              <a:gd name="connsiteX2" fmla="*/ 2677710 w 9160784"/>
              <a:gd name="connsiteY2" fmla="*/ 874070 h 1504066"/>
              <a:gd name="connsiteX3" fmla="*/ 3588066 w 9160784"/>
              <a:gd name="connsiteY3" fmla="*/ 785211 h 1504066"/>
              <a:gd name="connsiteX4" fmla="*/ 4330393 w 9160784"/>
              <a:gd name="connsiteY4" fmla="*/ 902660 h 1504066"/>
              <a:gd name="connsiteX5" fmla="*/ 5069137 w 9160784"/>
              <a:gd name="connsiteY5" fmla="*/ 582940 h 1504066"/>
              <a:gd name="connsiteX6" fmla="*/ 6027262 w 9160784"/>
              <a:gd name="connsiteY6" fmla="*/ 463600 h 1504066"/>
              <a:gd name="connsiteX7" fmla="*/ 6689275 w 9160784"/>
              <a:gd name="connsiteY7" fmla="*/ 746228 h 1504066"/>
              <a:gd name="connsiteX8" fmla="*/ 7857787 w 9160784"/>
              <a:gd name="connsiteY8" fmla="*/ 807182 h 1504066"/>
              <a:gd name="connsiteX9" fmla="*/ 8744815 w 9160784"/>
              <a:gd name="connsiteY9" fmla="*/ 477392 h 1504066"/>
              <a:gd name="connsiteX10" fmla="*/ 9160784 w 9160784"/>
              <a:gd name="connsiteY10" fmla="*/ 5714 h 1504066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689275 w 9160784"/>
              <a:gd name="connsiteY7" fmla="*/ 775236 h 1533074"/>
              <a:gd name="connsiteX8" fmla="*/ 7857787 w 9160784"/>
              <a:gd name="connsiteY8" fmla="*/ 83619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689275 w 9160784"/>
              <a:gd name="connsiteY7" fmla="*/ 775236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5972179 w 9160784"/>
              <a:gd name="connsiteY7" fmla="*/ 314077 h 1533074"/>
              <a:gd name="connsiteX8" fmla="*/ 6504801 w 9160784"/>
              <a:gd name="connsiteY8" fmla="*/ 149024 h 1533074"/>
              <a:gd name="connsiteX9" fmla="*/ 7837290 w 9160784"/>
              <a:gd name="connsiteY9" fmla="*/ 494620 h 1533074"/>
              <a:gd name="connsiteX10" fmla="*/ 8826805 w 9160784"/>
              <a:gd name="connsiteY10" fmla="*/ 31996 h 1533074"/>
              <a:gd name="connsiteX11" fmla="*/ 9160784 w 9160784"/>
              <a:gd name="connsiteY11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91885 w 9160784"/>
              <a:gd name="connsiteY4" fmla="*/ 571122 h 1533074"/>
              <a:gd name="connsiteX5" fmla="*/ 5069137 w 9160784"/>
              <a:gd name="connsiteY5" fmla="*/ 611948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928076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4391885 w 9160784"/>
              <a:gd name="connsiteY3" fmla="*/ 571122 h 1533074"/>
              <a:gd name="connsiteX4" fmla="*/ 4946154 w 9160784"/>
              <a:gd name="connsiteY4" fmla="*/ 649901 h 1533074"/>
              <a:gd name="connsiteX5" fmla="*/ 5972179 w 9160784"/>
              <a:gd name="connsiteY5" fmla="*/ 314077 h 1533074"/>
              <a:gd name="connsiteX6" fmla="*/ 6504801 w 9160784"/>
              <a:gd name="connsiteY6" fmla="*/ 149024 h 1533074"/>
              <a:gd name="connsiteX7" fmla="*/ 7837290 w 9160784"/>
              <a:gd name="connsiteY7" fmla="*/ 494620 h 1533074"/>
              <a:gd name="connsiteX8" fmla="*/ 8826805 w 9160784"/>
              <a:gd name="connsiteY8" fmla="*/ 31996 h 1533074"/>
              <a:gd name="connsiteX9" fmla="*/ 9160784 w 9160784"/>
              <a:gd name="connsiteY9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718705 w 9160784"/>
              <a:gd name="connsiteY2" fmla="*/ 1016935 h 1533074"/>
              <a:gd name="connsiteX3" fmla="*/ 4391885 w 9160784"/>
              <a:gd name="connsiteY3" fmla="*/ 571122 h 1533074"/>
              <a:gd name="connsiteX4" fmla="*/ 4946154 w 9160784"/>
              <a:gd name="connsiteY4" fmla="*/ 649901 h 1533074"/>
              <a:gd name="connsiteX5" fmla="*/ 5972179 w 9160784"/>
              <a:gd name="connsiteY5" fmla="*/ 314077 h 1533074"/>
              <a:gd name="connsiteX6" fmla="*/ 6504801 w 9160784"/>
              <a:gd name="connsiteY6" fmla="*/ 149024 h 1533074"/>
              <a:gd name="connsiteX7" fmla="*/ 7837290 w 9160784"/>
              <a:gd name="connsiteY7" fmla="*/ 494620 h 1533074"/>
              <a:gd name="connsiteX8" fmla="*/ 8826805 w 9160784"/>
              <a:gd name="connsiteY8" fmla="*/ 31996 h 1533074"/>
              <a:gd name="connsiteX9" fmla="*/ 9160784 w 9160784"/>
              <a:gd name="connsiteY9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80185 w 9160784"/>
              <a:gd name="connsiteY2" fmla="*/ 1338788 h 1533074"/>
              <a:gd name="connsiteX3" fmla="*/ 2718705 w 9160784"/>
              <a:gd name="connsiteY3" fmla="*/ 1016935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39191 w 9160784"/>
              <a:gd name="connsiteY2" fmla="*/ 1168003 h 1533074"/>
              <a:gd name="connsiteX3" fmla="*/ 2718705 w 9160784"/>
              <a:gd name="connsiteY3" fmla="*/ 1016935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39191 w 9160784"/>
              <a:gd name="connsiteY2" fmla="*/ 1168003 h 1533074"/>
              <a:gd name="connsiteX3" fmla="*/ 2882683 w 9160784"/>
              <a:gd name="connsiteY3" fmla="*/ 941031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827309"/>
              <a:gd name="connsiteX1" fmla="*/ 2014200 w 9160784"/>
              <a:gd name="connsiteY1" fmla="*/ 1820450 h 1827309"/>
              <a:gd name="connsiteX2" fmla="*/ 2139191 w 9160784"/>
              <a:gd name="connsiteY2" fmla="*/ 1168003 h 1827309"/>
              <a:gd name="connsiteX3" fmla="*/ 2882683 w 9160784"/>
              <a:gd name="connsiteY3" fmla="*/ 941031 h 1827309"/>
              <a:gd name="connsiteX4" fmla="*/ 4391885 w 9160784"/>
              <a:gd name="connsiteY4" fmla="*/ 571122 h 1827309"/>
              <a:gd name="connsiteX5" fmla="*/ 4946154 w 9160784"/>
              <a:gd name="connsiteY5" fmla="*/ 649901 h 1827309"/>
              <a:gd name="connsiteX6" fmla="*/ 5972179 w 9160784"/>
              <a:gd name="connsiteY6" fmla="*/ 314077 h 1827309"/>
              <a:gd name="connsiteX7" fmla="*/ 6504801 w 9160784"/>
              <a:gd name="connsiteY7" fmla="*/ 149024 h 1827309"/>
              <a:gd name="connsiteX8" fmla="*/ 7837290 w 9160784"/>
              <a:gd name="connsiteY8" fmla="*/ 494620 h 1827309"/>
              <a:gd name="connsiteX9" fmla="*/ 8826805 w 9160784"/>
              <a:gd name="connsiteY9" fmla="*/ 31996 h 1827309"/>
              <a:gd name="connsiteX10" fmla="*/ 9160784 w 9160784"/>
              <a:gd name="connsiteY10" fmla="*/ 34722 h 1827309"/>
              <a:gd name="connsiteX0" fmla="*/ 0 w 9160784"/>
              <a:gd name="connsiteY0" fmla="*/ 1231703 h 1827309"/>
              <a:gd name="connsiteX1" fmla="*/ 2014200 w 9160784"/>
              <a:gd name="connsiteY1" fmla="*/ 1820450 h 1827309"/>
              <a:gd name="connsiteX2" fmla="*/ 2139191 w 9160784"/>
              <a:gd name="connsiteY2" fmla="*/ 1168003 h 1827309"/>
              <a:gd name="connsiteX3" fmla="*/ 2882683 w 9160784"/>
              <a:gd name="connsiteY3" fmla="*/ 941031 h 1827309"/>
              <a:gd name="connsiteX4" fmla="*/ 4391885 w 9160784"/>
              <a:gd name="connsiteY4" fmla="*/ 571122 h 1827309"/>
              <a:gd name="connsiteX5" fmla="*/ 4946154 w 9160784"/>
              <a:gd name="connsiteY5" fmla="*/ 649901 h 1827309"/>
              <a:gd name="connsiteX6" fmla="*/ 5972179 w 9160784"/>
              <a:gd name="connsiteY6" fmla="*/ 314077 h 1827309"/>
              <a:gd name="connsiteX7" fmla="*/ 6504801 w 9160784"/>
              <a:gd name="connsiteY7" fmla="*/ 149024 h 1827309"/>
              <a:gd name="connsiteX8" fmla="*/ 7837290 w 9160784"/>
              <a:gd name="connsiteY8" fmla="*/ 494620 h 1827309"/>
              <a:gd name="connsiteX9" fmla="*/ 8826805 w 9160784"/>
              <a:gd name="connsiteY9" fmla="*/ 31996 h 1827309"/>
              <a:gd name="connsiteX10" fmla="*/ 9160784 w 9160784"/>
              <a:gd name="connsiteY10" fmla="*/ 34722 h 1827309"/>
              <a:gd name="connsiteX0" fmla="*/ 0 w 9160784"/>
              <a:gd name="connsiteY0" fmla="*/ 1231703 h 1641483"/>
              <a:gd name="connsiteX1" fmla="*/ 2034697 w 9160784"/>
              <a:gd name="connsiteY1" fmla="*/ 1630689 h 1641483"/>
              <a:gd name="connsiteX2" fmla="*/ 2139191 w 9160784"/>
              <a:gd name="connsiteY2" fmla="*/ 1168003 h 1641483"/>
              <a:gd name="connsiteX3" fmla="*/ 2882683 w 9160784"/>
              <a:gd name="connsiteY3" fmla="*/ 941031 h 1641483"/>
              <a:gd name="connsiteX4" fmla="*/ 4391885 w 9160784"/>
              <a:gd name="connsiteY4" fmla="*/ 571122 h 1641483"/>
              <a:gd name="connsiteX5" fmla="*/ 4946154 w 9160784"/>
              <a:gd name="connsiteY5" fmla="*/ 649901 h 1641483"/>
              <a:gd name="connsiteX6" fmla="*/ 5972179 w 9160784"/>
              <a:gd name="connsiteY6" fmla="*/ 314077 h 1641483"/>
              <a:gd name="connsiteX7" fmla="*/ 6504801 w 9160784"/>
              <a:gd name="connsiteY7" fmla="*/ 149024 h 1641483"/>
              <a:gd name="connsiteX8" fmla="*/ 7837290 w 9160784"/>
              <a:gd name="connsiteY8" fmla="*/ 494620 h 1641483"/>
              <a:gd name="connsiteX9" fmla="*/ 8826805 w 9160784"/>
              <a:gd name="connsiteY9" fmla="*/ 31996 h 1641483"/>
              <a:gd name="connsiteX10" fmla="*/ 9160784 w 9160784"/>
              <a:gd name="connsiteY10" fmla="*/ 34722 h 1641483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428939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4947316 w 9058298"/>
              <a:gd name="connsiteY6" fmla="*/ 959266 h 1648377"/>
              <a:gd name="connsiteX7" fmla="*/ 5869693 w 9058298"/>
              <a:gd name="connsiteY7" fmla="*/ 314077 h 1648377"/>
              <a:gd name="connsiteX8" fmla="*/ 6402315 w 9058298"/>
              <a:gd name="connsiteY8" fmla="*/ 149024 h 1648377"/>
              <a:gd name="connsiteX9" fmla="*/ 7734804 w 9058298"/>
              <a:gd name="connsiteY9" fmla="*/ 494620 h 1648377"/>
              <a:gd name="connsiteX10" fmla="*/ 8724319 w 9058298"/>
              <a:gd name="connsiteY10" fmla="*/ 31996 h 1648377"/>
              <a:gd name="connsiteX11" fmla="*/ 9058298 w 9058298"/>
              <a:gd name="connsiteY11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63806 w 9058298"/>
              <a:gd name="connsiteY7" fmla="*/ 27711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63806 w 9058298"/>
              <a:gd name="connsiteY7" fmla="*/ 277114 h 1648377"/>
              <a:gd name="connsiteX8" fmla="*/ 7734804 w 9058298"/>
              <a:gd name="connsiteY8" fmla="*/ 466155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831440 w 9058298"/>
              <a:gd name="connsiteY3" fmla="*/ 683747 h 1637783"/>
              <a:gd name="connsiteX4" fmla="*/ 3946071 w 9058298"/>
              <a:gd name="connsiteY4" fmla="*/ 456159 h 1637783"/>
              <a:gd name="connsiteX5" fmla="*/ 4531083 w 9058298"/>
              <a:gd name="connsiteY5" fmla="*/ 54442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46071 w 9058298"/>
              <a:gd name="connsiteY4" fmla="*/ 456159 h 1637783"/>
              <a:gd name="connsiteX5" fmla="*/ 4531083 w 9058298"/>
              <a:gd name="connsiteY5" fmla="*/ 54442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46071 w 9058298"/>
              <a:gd name="connsiteY4" fmla="*/ 456159 h 1637783"/>
              <a:gd name="connsiteX5" fmla="*/ 4531083 w 9058298"/>
              <a:gd name="connsiteY5" fmla="*/ 54442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76817 w 9058298"/>
              <a:gd name="connsiteY4" fmla="*/ 356536 h 1637783"/>
              <a:gd name="connsiteX5" fmla="*/ 4531083 w 9058298"/>
              <a:gd name="connsiteY5" fmla="*/ 54442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76817 w 9058298"/>
              <a:gd name="connsiteY4" fmla="*/ 356536 h 1637783"/>
              <a:gd name="connsiteX5" fmla="*/ 4577200 w 9058298"/>
              <a:gd name="connsiteY5" fmla="*/ 40210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76817 w 9058298"/>
              <a:gd name="connsiteY4" fmla="*/ 356536 h 1637783"/>
              <a:gd name="connsiteX5" fmla="*/ 4577200 w 9058298"/>
              <a:gd name="connsiteY5" fmla="*/ 402106 h 1637783"/>
              <a:gd name="connsiteX6" fmla="*/ 5751835 w 9058298"/>
              <a:gd name="connsiteY6" fmla="*/ 194369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76817 w 9058298"/>
              <a:gd name="connsiteY4" fmla="*/ 356536 h 1637783"/>
              <a:gd name="connsiteX5" fmla="*/ 4577200 w 9058298"/>
              <a:gd name="connsiteY5" fmla="*/ 402106 h 1637783"/>
              <a:gd name="connsiteX6" fmla="*/ 5751835 w 9058298"/>
              <a:gd name="connsiteY6" fmla="*/ 194369 h 1637783"/>
              <a:gd name="connsiteX7" fmla="*/ 6463806 w 9058298"/>
              <a:gd name="connsiteY7" fmla="*/ 266520 h 1637783"/>
              <a:gd name="connsiteX8" fmla="*/ 7765550 w 9058298"/>
              <a:gd name="connsiteY8" fmla="*/ 341705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8298" h="1637783">
                <a:moveTo>
                  <a:pt x="0" y="1353942"/>
                </a:moveTo>
                <a:cubicBezTo>
                  <a:pt x="792692" y="1549695"/>
                  <a:pt x="1514534" y="1688520"/>
                  <a:pt x="1932211" y="1620095"/>
                </a:cubicBezTo>
                <a:cubicBezTo>
                  <a:pt x="2029109" y="1353300"/>
                  <a:pt x="1965406" y="1126868"/>
                  <a:pt x="2052079" y="986624"/>
                </a:cubicBezTo>
                <a:cubicBezTo>
                  <a:pt x="2230990" y="637643"/>
                  <a:pt x="2433787" y="660675"/>
                  <a:pt x="2754577" y="555660"/>
                </a:cubicBezTo>
                <a:cubicBezTo>
                  <a:pt x="3075367" y="450645"/>
                  <a:pt x="3673047" y="382128"/>
                  <a:pt x="3976817" y="356536"/>
                </a:cubicBezTo>
                <a:cubicBezTo>
                  <a:pt x="4280587" y="330944"/>
                  <a:pt x="4281364" y="429134"/>
                  <a:pt x="4577200" y="402106"/>
                </a:cubicBezTo>
                <a:cubicBezTo>
                  <a:pt x="4873036" y="375078"/>
                  <a:pt x="5437401" y="216967"/>
                  <a:pt x="5751835" y="194369"/>
                </a:cubicBezTo>
                <a:cubicBezTo>
                  <a:pt x="6066269" y="171771"/>
                  <a:pt x="6128187" y="241964"/>
                  <a:pt x="6463806" y="266520"/>
                </a:cubicBezTo>
                <a:cubicBezTo>
                  <a:pt x="6799425" y="291076"/>
                  <a:pt x="7388798" y="375442"/>
                  <a:pt x="7765550" y="341705"/>
                </a:cubicBezTo>
                <a:cubicBezTo>
                  <a:pt x="8142302" y="307968"/>
                  <a:pt x="8513986" y="55354"/>
                  <a:pt x="8724319" y="64097"/>
                </a:cubicBezTo>
                <a:cubicBezTo>
                  <a:pt x="8829729" y="45047"/>
                  <a:pt x="8846653" y="-41320"/>
                  <a:pt x="9058298" y="24128"/>
                </a:cubicBezTo>
              </a:path>
            </a:pathLst>
          </a:cu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2" name="ПУНКТИРНАЯ3"/>
          <p:cNvSpPr/>
          <p:nvPr/>
        </p:nvSpPr>
        <p:spPr>
          <a:xfrm>
            <a:off x="6103367" y="1689125"/>
            <a:ext cx="2801937" cy="569912"/>
          </a:xfrm>
          <a:custGeom>
            <a:avLst/>
            <a:gdLst>
              <a:gd name="connsiteX0" fmla="*/ 16395 w 7240155"/>
              <a:gd name="connsiteY0" fmla="*/ 1851660 h 1851660"/>
              <a:gd name="connsiteX1" fmla="*/ 8775 w 7240155"/>
              <a:gd name="connsiteY1" fmla="*/ 998220 h 1851660"/>
              <a:gd name="connsiteX2" fmla="*/ 123075 w 7240155"/>
              <a:gd name="connsiteY2" fmla="*/ 701040 h 1851660"/>
              <a:gd name="connsiteX3" fmla="*/ 595515 w 7240155"/>
              <a:gd name="connsiteY3" fmla="*/ 541020 h 1851660"/>
              <a:gd name="connsiteX4" fmla="*/ 1662315 w 7240155"/>
              <a:gd name="connsiteY4" fmla="*/ 381000 h 1851660"/>
              <a:gd name="connsiteX5" fmla="*/ 2035695 w 7240155"/>
              <a:gd name="connsiteY5" fmla="*/ 327660 h 1851660"/>
              <a:gd name="connsiteX6" fmla="*/ 2393835 w 7240155"/>
              <a:gd name="connsiteY6" fmla="*/ 335280 h 1851660"/>
              <a:gd name="connsiteX7" fmla="*/ 2820555 w 7240155"/>
              <a:gd name="connsiteY7" fmla="*/ 335280 h 1851660"/>
              <a:gd name="connsiteX8" fmla="*/ 4009275 w 7240155"/>
              <a:gd name="connsiteY8" fmla="*/ 144780 h 1851660"/>
              <a:gd name="connsiteX9" fmla="*/ 4778895 w 7240155"/>
              <a:gd name="connsiteY9" fmla="*/ 114300 h 1851660"/>
              <a:gd name="connsiteX10" fmla="*/ 5639955 w 7240155"/>
              <a:gd name="connsiteY10" fmla="*/ 175260 h 1851660"/>
              <a:gd name="connsiteX11" fmla="*/ 6028575 w 7240155"/>
              <a:gd name="connsiteY11" fmla="*/ 205740 h 1851660"/>
              <a:gd name="connsiteX12" fmla="*/ 6607695 w 7240155"/>
              <a:gd name="connsiteY12" fmla="*/ 114300 h 1851660"/>
              <a:gd name="connsiteX13" fmla="*/ 7049655 w 7240155"/>
              <a:gd name="connsiteY13" fmla="*/ 30480 h 1851660"/>
              <a:gd name="connsiteX14" fmla="*/ 7240155 w 7240155"/>
              <a:gd name="connsiteY14" fmla="*/ 0 h 1851660"/>
              <a:gd name="connsiteX0" fmla="*/ 74 w 9170198"/>
              <a:gd name="connsiteY0" fmla="*/ 1339304 h 1339304"/>
              <a:gd name="connsiteX1" fmla="*/ 1938818 w 9170198"/>
              <a:gd name="connsiteY1" fmla="*/ 998220 h 1339304"/>
              <a:gd name="connsiteX2" fmla="*/ 2053118 w 9170198"/>
              <a:gd name="connsiteY2" fmla="*/ 701040 h 1339304"/>
              <a:gd name="connsiteX3" fmla="*/ 2525558 w 9170198"/>
              <a:gd name="connsiteY3" fmla="*/ 541020 h 1339304"/>
              <a:gd name="connsiteX4" fmla="*/ 3592358 w 9170198"/>
              <a:gd name="connsiteY4" fmla="*/ 381000 h 1339304"/>
              <a:gd name="connsiteX5" fmla="*/ 3965738 w 9170198"/>
              <a:gd name="connsiteY5" fmla="*/ 327660 h 1339304"/>
              <a:gd name="connsiteX6" fmla="*/ 4323878 w 9170198"/>
              <a:gd name="connsiteY6" fmla="*/ 335280 h 1339304"/>
              <a:gd name="connsiteX7" fmla="*/ 4750598 w 9170198"/>
              <a:gd name="connsiteY7" fmla="*/ 335280 h 1339304"/>
              <a:gd name="connsiteX8" fmla="*/ 5939318 w 9170198"/>
              <a:gd name="connsiteY8" fmla="*/ 144780 h 1339304"/>
              <a:gd name="connsiteX9" fmla="*/ 6708938 w 9170198"/>
              <a:gd name="connsiteY9" fmla="*/ 114300 h 1339304"/>
              <a:gd name="connsiteX10" fmla="*/ 7569998 w 9170198"/>
              <a:gd name="connsiteY10" fmla="*/ 175260 h 1339304"/>
              <a:gd name="connsiteX11" fmla="*/ 7958618 w 9170198"/>
              <a:gd name="connsiteY11" fmla="*/ 205740 h 1339304"/>
              <a:gd name="connsiteX12" fmla="*/ 8537738 w 9170198"/>
              <a:gd name="connsiteY12" fmla="*/ 114300 h 1339304"/>
              <a:gd name="connsiteX13" fmla="*/ 8979698 w 9170198"/>
              <a:gd name="connsiteY13" fmla="*/ 30480 h 1339304"/>
              <a:gd name="connsiteX14" fmla="*/ 9170198 w 9170198"/>
              <a:gd name="connsiteY14" fmla="*/ 0 h 1339304"/>
              <a:gd name="connsiteX0" fmla="*/ 0 w 9170124"/>
              <a:gd name="connsiteY0" fmla="*/ 1339304 h 1360808"/>
              <a:gd name="connsiteX1" fmla="*/ 1938744 w 9170124"/>
              <a:gd name="connsiteY1" fmla="*/ 998220 h 1360808"/>
              <a:gd name="connsiteX2" fmla="*/ 2053044 w 9170124"/>
              <a:gd name="connsiteY2" fmla="*/ 701040 h 1360808"/>
              <a:gd name="connsiteX3" fmla="*/ 2525484 w 9170124"/>
              <a:gd name="connsiteY3" fmla="*/ 541020 h 1360808"/>
              <a:gd name="connsiteX4" fmla="*/ 3592284 w 9170124"/>
              <a:gd name="connsiteY4" fmla="*/ 381000 h 1360808"/>
              <a:gd name="connsiteX5" fmla="*/ 3965664 w 9170124"/>
              <a:gd name="connsiteY5" fmla="*/ 327660 h 1360808"/>
              <a:gd name="connsiteX6" fmla="*/ 4323804 w 9170124"/>
              <a:gd name="connsiteY6" fmla="*/ 335280 h 1360808"/>
              <a:gd name="connsiteX7" fmla="*/ 4750524 w 9170124"/>
              <a:gd name="connsiteY7" fmla="*/ 335280 h 1360808"/>
              <a:gd name="connsiteX8" fmla="*/ 5939244 w 9170124"/>
              <a:gd name="connsiteY8" fmla="*/ 144780 h 1360808"/>
              <a:gd name="connsiteX9" fmla="*/ 6708864 w 9170124"/>
              <a:gd name="connsiteY9" fmla="*/ 114300 h 1360808"/>
              <a:gd name="connsiteX10" fmla="*/ 7569924 w 9170124"/>
              <a:gd name="connsiteY10" fmla="*/ 175260 h 1360808"/>
              <a:gd name="connsiteX11" fmla="*/ 7958544 w 9170124"/>
              <a:gd name="connsiteY11" fmla="*/ 205740 h 1360808"/>
              <a:gd name="connsiteX12" fmla="*/ 8537664 w 9170124"/>
              <a:gd name="connsiteY12" fmla="*/ 114300 h 1360808"/>
              <a:gd name="connsiteX13" fmla="*/ 8979624 w 9170124"/>
              <a:gd name="connsiteY13" fmla="*/ 30480 h 1360808"/>
              <a:gd name="connsiteX14" fmla="*/ 9170124 w 9170124"/>
              <a:gd name="connsiteY14" fmla="*/ 0 h 1360808"/>
              <a:gd name="connsiteX0" fmla="*/ 0 w 9170124"/>
              <a:gd name="connsiteY0" fmla="*/ 1339304 h 1701802"/>
              <a:gd name="connsiteX1" fmla="*/ 1921964 w 9170124"/>
              <a:gd name="connsiteY1" fmla="*/ 1681361 h 1701802"/>
              <a:gd name="connsiteX2" fmla="*/ 2053044 w 9170124"/>
              <a:gd name="connsiteY2" fmla="*/ 701040 h 1701802"/>
              <a:gd name="connsiteX3" fmla="*/ 2525484 w 9170124"/>
              <a:gd name="connsiteY3" fmla="*/ 541020 h 1701802"/>
              <a:gd name="connsiteX4" fmla="*/ 3592284 w 9170124"/>
              <a:gd name="connsiteY4" fmla="*/ 381000 h 1701802"/>
              <a:gd name="connsiteX5" fmla="*/ 3965664 w 9170124"/>
              <a:gd name="connsiteY5" fmla="*/ 327660 h 1701802"/>
              <a:gd name="connsiteX6" fmla="*/ 4323804 w 9170124"/>
              <a:gd name="connsiteY6" fmla="*/ 335280 h 1701802"/>
              <a:gd name="connsiteX7" fmla="*/ 4750524 w 9170124"/>
              <a:gd name="connsiteY7" fmla="*/ 335280 h 1701802"/>
              <a:gd name="connsiteX8" fmla="*/ 5939244 w 9170124"/>
              <a:gd name="connsiteY8" fmla="*/ 144780 h 1701802"/>
              <a:gd name="connsiteX9" fmla="*/ 6708864 w 9170124"/>
              <a:gd name="connsiteY9" fmla="*/ 114300 h 1701802"/>
              <a:gd name="connsiteX10" fmla="*/ 7569924 w 9170124"/>
              <a:gd name="connsiteY10" fmla="*/ 175260 h 1701802"/>
              <a:gd name="connsiteX11" fmla="*/ 7958544 w 9170124"/>
              <a:gd name="connsiteY11" fmla="*/ 205740 h 1701802"/>
              <a:gd name="connsiteX12" fmla="*/ 8537664 w 9170124"/>
              <a:gd name="connsiteY12" fmla="*/ 114300 h 1701802"/>
              <a:gd name="connsiteX13" fmla="*/ 8979624 w 9170124"/>
              <a:gd name="connsiteY13" fmla="*/ 30480 h 1701802"/>
              <a:gd name="connsiteX14" fmla="*/ 9170124 w 9170124"/>
              <a:gd name="connsiteY14" fmla="*/ 0 h 1701802"/>
              <a:gd name="connsiteX0" fmla="*/ 0 w 9170124"/>
              <a:gd name="connsiteY0" fmla="*/ 1339304 h 1709742"/>
              <a:gd name="connsiteX1" fmla="*/ 1921964 w 9170124"/>
              <a:gd name="connsiteY1" fmla="*/ 1681361 h 1709742"/>
              <a:gd name="connsiteX2" fmla="*/ 2053044 w 9170124"/>
              <a:gd name="connsiteY2" fmla="*/ 701040 h 1709742"/>
              <a:gd name="connsiteX3" fmla="*/ 2525484 w 9170124"/>
              <a:gd name="connsiteY3" fmla="*/ 541020 h 1709742"/>
              <a:gd name="connsiteX4" fmla="*/ 3592284 w 9170124"/>
              <a:gd name="connsiteY4" fmla="*/ 381000 h 1709742"/>
              <a:gd name="connsiteX5" fmla="*/ 3965664 w 9170124"/>
              <a:gd name="connsiteY5" fmla="*/ 327660 h 1709742"/>
              <a:gd name="connsiteX6" fmla="*/ 4323804 w 9170124"/>
              <a:gd name="connsiteY6" fmla="*/ 335280 h 1709742"/>
              <a:gd name="connsiteX7" fmla="*/ 4750524 w 9170124"/>
              <a:gd name="connsiteY7" fmla="*/ 335280 h 1709742"/>
              <a:gd name="connsiteX8" fmla="*/ 5939244 w 9170124"/>
              <a:gd name="connsiteY8" fmla="*/ 144780 h 1709742"/>
              <a:gd name="connsiteX9" fmla="*/ 6708864 w 9170124"/>
              <a:gd name="connsiteY9" fmla="*/ 114300 h 1709742"/>
              <a:gd name="connsiteX10" fmla="*/ 7569924 w 9170124"/>
              <a:gd name="connsiteY10" fmla="*/ 175260 h 1709742"/>
              <a:gd name="connsiteX11" fmla="*/ 7958544 w 9170124"/>
              <a:gd name="connsiteY11" fmla="*/ 205740 h 1709742"/>
              <a:gd name="connsiteX12" fmla="*/ 8537664 w 9170124"/>
              <a:gd name="connsiteY12" fmla="*/ 114300 h 1709742"/>
              <a:gd name="connsiteX13" fmla="*/ 8979624 w 9170124"/>
              <a:gd name="connsiteY13" fmla="*/ 30480 h 1709742"/>
              <a:gd name="connsiteX14" fmla="*/ 9170124 w 9170124"/>
              <a:gd name="connsiteY14" fmla="*/ 0 h 1709742"/>
              <a:gd name="connsiteX0" fmla="*/ 0 w 9119785"/>
              <a:gd name="connsiteY0" fmla="*/ 1453161 h 1732672"/>
              <a:gd name="connsiteX1" fmla="*/ 1871625 w 9119785"/>
              <a:gd name="connsiteY1" fmla="*/ 1681361 h 1732672"/>
              <a:gd name="connsiteX2" fmla="*/ 2002705 w 9119785"/>
              <a:gd name="connsiteY2" fmla="*/ 701040 h 1732672"/>
              <a:gd name="connsiteX3" fmla="*/ 2475145 w 9119785"/>
              <a:gd name="connsiteY3" fmla="*/ 541020 h 1732672"/>
              <a:gd name="connsiteX4" fmla="*/ 3541945 w 9119785"/>
              <a:gd name="connsiteY4" fmla="*/ 381000 h 1732672"/>
              <a:gd name="connsiteX5" fmla="*/ 3915325 w 9119785"/>
              <a:gd name="connsiteY5" fmla="*/ 327660 h 1732672"/>
              <a:gd name="connsiteX6" fmla="*/ 4273465 w 9119785"/>
              <a:gd name="connsiteY6" fmla="*/ 335280 h 1732672"/>
              <a:gd name="connsiteX7" fmla="*/ 4700185 w 9119785"/>
              <a:gd name="connsiteY7" fmla="*/ 335280 h 1732672"/>
              <a:gd name="connsiteX8" fmla="*/ 5888905 w 9119785"/>
              <a:gd name="connsiteY8" fmla="*/ 144780 h 1732672"/>
              <a:gd name="connsiteX9" fmla="*/ 6658525 w 9119785"/>
              <a:gd name="connsiteY9" fmla="*/ 114300 h 1732672"/>
              <a:gd name="connsiteX10" fmla="*/ 7519585 w 9119785"/>
              <a:gd name="connsiteY10" fmla="*/ 175260 h 1732672"/>
              <a:gd name="connsiteX11" fmla="*/ 7908205 w 9119785"/>
              <a:gd name="connsiteY11" fmla="*/ 205740 h 1732672"/>
              <a:gd name="connsiteX12" fmla="*/ 8487325 w 9119785"/>
              <a:gd name="connsiteY12" fmla="*/ 114300 h 1732672"/>
              <a:gd name="connsiteX13" fmla="*/ 8929285 w 9119785"/>
              <a:gd name="connsiteY13" fmla="*/ 30480 h 1732672"/>
              <a:gd name="connsiteX14" fmla="*/ 9119785 w 9119785"/>
              <a:gd name="connsiteY14" fmla="*/ 0 h 1732672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921961 w 9119785"/>
              <a:gd name="connsiteY1" fmla="*/ 1681362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2072187"/>
              <a:gd name="connsiteX1" fmla="*/ 2075691 w 9119785"/>
              <a:gd name="connsiteY1" fmla="*/ 2065631 h 2072187"/>
              <a:gd name="connsiteX2" fmla="*/ 2324135 w 9119785"/>
              <a:gd name="connsiteY2" fmla="*/ 597949 h 2072187"/>
              <a:gd name="connsiteX3" fmla="*/ 3541945 w 9119785"/>
              <a:gd name="connsiteY3" fmla="*/ 381000 h 2072187"/>
              <a:gd name="connsiteX4" fmla="*/ 3915325 w 9119785"/>
              <a:gd name="connsiteY4" fmla="*/ 327660 h 2072187"/>
              <a:gd name="connsiteX5" fmla="*/ 4273465 w 9119785"/>
              <a:gd name="connsiteY5" fmla="*/ 335280 h 2072187"/>
              <a:gd name="connsiteX6" fmla="*/ 4700185 w 9119785"/>
              <a:gd name="connsiteY6" fmla="*/ 335280 h 2072187"/>
              <a:gd name="connsiteX7" fmla="*/ 5888905 w 9119785"/>
              <a:gd name="connsiteY7" fmla="*/ 144780 h 2072187"/>
              <a:gd name="connsiteX8" fmla="*/ 6658525 w 9119785"/>
              <a:gd name="connsiteY8" fmla="*/ 114300 h 2072187"/>
              <a:gd name="connsiteX9" fmla="*/ 7519585 w 9119785"/>
              <a:gd name="connsiteY9" fmla="*/ 175260 h 2072187"/>
              <a:gd name="connsiteX10" fmla="*/ 7908205 w 9119785"/>
              <a:gd name="connsiteY10" fmla="*/ 205740 h 2072187"/>
              <a:gd name="connsiteX11" fmla="*/ 8487325 w 9119785"/>
              <a:gd name="connsiteY11" fmla="*/ 114300 h 2072187"/>
              <a:gd name="connsiteX12" fmla="*/ 8929285 w 9119785"/>
              <a:gd name="connsiteY12" fmla="*/ 30480 h 2072187"/>
              <a:gd name="connsiteX13" fmla="*/ 9119785 w 9119785"/>
              <a:gd name="connsiteY13" fmla="*/ 0 h 2072187"/>
              <a:gd name="connsiteX0" fmla="*/ 0 w 9119785"/>
              <a:gd name="connsiteY0" fmla="*/ 1453161 h 2072187"/>
              <a:gd name="connsiteX1" fmla="*/ 2075691 w 9119785"/>
              <a:gd name="connsiteY1" fmla="*/ 2065631 h 2072187"/>
              <a:gd name="connsiteX2" fmla="*/ 2923677 w 9119785"/>
              <a:gd name="connsiteY2" fmla="*/ 1124536 h 2072187"/>
              <a:gd name="connsiteX3" fmla="*/ 3541945 w 9119785"/>
              <a:gd name="connsiteY3" fmla="*/ 381000 h 2072187"/>
              <a:gd name="connsiteX4" fmla="*/ 3915325 w 9119785"/>
              <a:gd name="connsiteY4" fmla="*/ 327660 h 2072187"/>
              <a:gd name="connsiteX5" fmla="*/ 4273465 w 9119785"/>
              <a:gd name="connsiteY5" fmla="*/ 335280 h 2072187"/>
              <a:gd name="connsiteX6" fmla="*/ 4700185 w 9119785"/>
              <a:gd name="connsiteY6" fmla="*/ 335280 h 2072187"/>
              <a:gd name="connsiteX7" fmla="*/ 5888905 w 9119785"/>
              <a:gd name="connsiteY7" fmla="*/ 144780 h 2072187"/>
              <a:gd name="connsiteX8" fmla="*/ 6658525 w 9119785"/>
              <a:gd name="connsiteY8" fmla="*/ 114300 h 2072187"/>
              <a:gd name="connsiteX9" fmla="*/ 7519585 w 9119785"/>
              <a:gd name="connsiteY9" fmla="*/ 175260 h 2072187"/>
              <a:gd name="connsiteX10" fmla="*/ 7908205 w 9119785"/>
              <a:gd name="connsiteY10" fmla="*/ 205740 h 2072187"/>
              <a:gd name="connsiteX11" fmla="*/ 8487325 w 9119785"/>
              <a:gd name="connsiteY11" fmla="*/ 114300 h 2072187"/>
              <a:gd name="connsiteX12" fmla="*/ 8929285 w 9119785"/>
              <a:gd name="connsiteY12" fmla="*/ 30480 h 2072187"/>
              <a:gd name="connsiteX13" fmla="*/ 9119785 w 9119785"/>
              <a:gd name="connsiteY13" fmla="*/ 0 h 2072187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37048 w 9119785"/>
              <a:gd name="connsiteY2" fmla="*/ 926153 h 1754532"/>
              <a:gd name="connsiteX3" fmla="*/ 2923677 w 9119785"/>
              <a:gd name="connsiteY3" fmla="*/ 1124536 h 1754532"/>
              <a:gd name="connsiteX4" fmla="*/ 3541945 w 9119785"/>
              <a:gd name="connsiteY4" fmla="*/ 381000 h 1754532"/>
              <a:gd name="connsiteX5" fmla="*/ 3915325 w 9119785"/>
              <a:gd name="connsiteY5" fmla="*/ 327660 h 1754532"/>
              <a:gd name="connsiteX6" fmla="*/ 4273465 w 9119785"/>
              <a:gd name="connsiteY6" fmla="*/ 335280 h 1754532"/>
              <a:gd name="connsiteX7" fmla="*/ 4700185 w 9119785"/>
              <a:gd name="connsiteY7" fmla="*/ 335280 h 1754532"/>
              <a:gd name="connsiteX8" fmla="*/ 5888905 w 9119785"/>
              <a:gd name="connsiteY8" fmla="*/ 144780 h 1754532"/>
              <a:gd name="connsiteX9" fmla="*/ 6658525 w 9119785"/>
              <a:gd name="connsiteY9" fmla="*/ 114300 h 1754532"/>
              <a:gd name="connsiteX10" fmla="*/ 7519585 w 9119785"/>
              <a:gd name="connsiteY10" fmla="*/ 175260 h 1754532"/>
              <a:gd name="connsiteX11" fmla="*/ 7908205 w 9119785"/>
              <a:gd name="connsiteY11" fmla="*/ 205740 h 1754532"/>
              <a:gd name="connsiteX12" fmla="*/ 8487325 w 9119785"/>
              <a:gd name="connsiteY12" fmla="*/ 114300 h 1754532"/>
              <a:gd name="connsiteX13" fmla="*/ 8929285 w 9119785"/>
              <a:gd name="connsiteY13" fmla="*/ 30480 h 1754532"/>
              <a:gd name="connsiteX14" fmla="*/ 9119785 w 9119785"/>
              <a:gd name="connsiteY14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726421 w 9119785"/>
              <a:gd name="connsiteY3" fmla="*/ 1078371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726421 w 9119785"/>
              <a:gd name="connsiteY3" fmla="*/ 1078371 h 1754532"/>
              <a:gd name="connsiteX4" fmla="*/ 4053680 w 9119785"/>
              <a:gd name="connsiteY4" fmla="*/ 119582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700185 w 9119785"/>
              <a:gd name="connsiteY5" fmla="*/ 335280 h 1754532"/>
              <a:gd name="connsiteX6" fmla="*/ 5888905 w 9119785"/>
              <a:gd name="connsiteY6" fmla="*/ 144780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888905 w 9119785"/>
              <a:gd name="connsiteY6" fmla="*/ 144780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3989867 w 9119785"/>
              <a:gd name="connsiteY5" fmla="*/ 1239259 h 1754532"/>
              <a:gd name="connsiteX6" fmla="*/ 4654065 w 9119785"/>
              <a:gd name="connsiteY6" fmla="*/ 833406 h 1754532"/>
              <a:gd name="connsiteX7" fmla="*/ 6042633 w 9119785"/>
              <a:gd name="connsiteY7" fmla="*/ 842153 h 1754532"/>
              <a:gd name="connsiteX8" fmla="*/ 6304950 w 9119785"/>
              <a:gd name="connsiteY8" fmla="*/ 1082083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929285 w 9119785"/>
              <a:gd name="connsiteY10" fmla="*/ 30480 h 1754532"/>
              <a:gd name="connsiteX11" fmla="*/ 9119785 w 9119785"/>
              <a:gd name="connsiteY11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944661 w 9119785"/>
              <a:gd name="connsiteY10" fmla="*/ 670928 h 1754532"/>
              <a:gd name="connsiteX11" fmla="*/ 9119785 w 9119785"/>
              <a:gd name="connsiteY11" fmla="*/ 0 h 1754532"/>
              <a:gd name="connsiteX0" fmla="*/ 0 w 9104414"/>
              <a:gd name="connsiteY0" fmla="*/ 817310 h 1118681"/>
              <a:gd name="connsiteX1" fmla="*/ 2075691 w 9104414"/>
              <a:gd name="connsiteY1" fmla="*/ 1102439 h 1118681"/>
              <a:gd name="connsiteX2" fmla="*/ 2677710 w 9104414"/>
              <a:gd name="connsiteY2" fmla="*/ 488685 h 1118681"/>
              <a:gd name="connsiteX3" fmla="*/ 3588066 w 9104414"/>
              <a:gd name="connsiteY3" fmla="*/ 399826 h 1118681"/>
              <a:gd name="connsiteX4" fmla="*/ 4053680 w 9104414"/>
              <a:gd name="connsiteY4" fmla="*/ 559969 h 1118681"/>
              <a:gd name="connsiteX5" fmla="*/ 4654065 w 9104414"/>
              <a:gd name="connsiteY5" fmla="*/ 197555 h 1118681"/>
              <a:gd name="connsiteX6" fmla="*/ 5765920 w 9104414"/>
              <a:gd name="connsiteY6" fmla="*/ 192071 h 1118681"/>
              <a:gd name="connsiteX7" fmla="*/ 6427933 w 9104414"/>
              <a:gd name="connsiteY7" fmla="*/ 289680 h 1118681"/>
              <a:gd name="connsiteX8" fmla="*/ 7842415 w 9104414"/>
              <a:gd name="connsiteY8" fmla="*/ 379101 h 1118681"/>
              <a:gd name="connsiteX9" fmla="*/ 8615362 w 9104414"/>
              <a:gd name="connsiteY9" fmla="*/ 11083 h 1118681"/>
              <a:gd name="connsiteX10" fmla="*/ 8944661 w 9104414"/>
              <a:gd name="connsiteY10" fmla="*/ 35077 h 1118681"/>
              <a:gd name="connsiteX11" fmla="*/ 9104414 w 9104414"/>
              <a:gd name="connsiteY11" fmla="*/ 431559 h 1118681"/>
              <a:gd name="connsiteX0" fmla="*/ 0 w 9104414"/>
              <a:gd name="connsiteY0" fmla="*/ 817310 h 1118681"/>
              <a:gd name="connsiteX1" fmla="*/ 2075691 w 9104414"/>
              <a:gd name="connsiteY1" fmla="*/ 1102439 h 1118681"/>
              <a:gd name="connsiteX2" fmla="*/ 2677710 w 9104414"/>
              <a:gd name="connsiteY2" fmla="*/ 488685 h 1118681"/>
              <a:gd name="connsiteX3" fmla="*/ 3588066 w 9104414"/>
              <a:gd name="connsiteY3" fmla="*/ 399826 h 1118681"/>
              <a:gd name="connsiteX4" fmla="*/ 4053680 w 9104414"/>
              <a:gd name="connsiteY4" fmla="*/ 559969 h 1118681"/>
              <a:gd name="connsiteX5" fmla="*/ 4654065 w 9104414"/>
              <a:gd name="connsiteY5" fmla="*/ 197555 h 1118681"/>
              <a:gd name="connsiteX6" fmla="*/ 5765920 w 9104414"/>
              <a:gd name="connsiteY6" fmla="*/ 192071 h 1118681"/>
              <a:gd name="connsiteX7" fmla="*/ 6427933 w 9104414"/>
              <a:gd name="connsiteY7" fmla="*/ 289680 h 1118681"/>
              <a:gd name="connsiteX8" fmla="*/ 7842415 w 9104414"/>
              <a:gd name="connsiteY8" fmla="*/ 379101 h 1118681"/>
              <a:gd name="connsiteX9" fmla="*/ 8615362 w 9104414"/>
              <a:gd name="connsiteY9" fmla="*/ 11083 h 1118681"/>
              <a:gd name="connsiteX10" fmla="*/ 8944661 w 9104414"/>
              <a:gd name="connsiteY10" fmla="*/ 35077 h 1118681"/>
              <a:gd name="connsiteX11" fmla="*/ 9104414 w 9104414"/>
              <a:gd name="connsiteY11" fmla="*/ 431559 h 111868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615362 w 9104414"/>
              <a:gd name="connsiteY9" fmla="*/ 34673 h 1142271"/>
              <a:gd name="connsiteX10" fmla="*/ 8898544 w 9104414"/>
              <a:gd name="connsiteY10" fmla="*/ 1739 h 1142271"/>
              <a:gd name="connsiteX11" fmla="*/ 9104414 w 9104414"/>
              <a:gd name="connsiteY11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898544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115172 w 9104414"/>
              <a:gd name="connsiteY4" fmla="*/ 540865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4930778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74054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74054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689275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50325 h 1151696"/>
              <a:gd name="connsiteX1" fmla="*/ 2075691 w 9104414"/>
              <a:gd name="connsiteY1" fmla="*/ 1135454 h 1151696"/>
              <a:gd name="connsiteX2" fmla="*/ 2677710 w 9104414"/>
              <a:gd name="connsiteY2" fmla="*/ 521700 h 1151696"/>
              <a:gd name="connsiteX3" fmla="*/ 3588066 w 9104414"/>
              <a:gd name="connsiteY3" fmla="*/ 432841 h 1151696"/>
              <a:gd name="connsiteX4" fmla="*/ 4330393 w 9104414"/>
              <a:gd name="connsiteY4" fmla="*/ 550290 h 1151696"/>
              <a:gd name="connsiteX5" fmla="*/ 5069137 w 9104414"/>
              <a:gd name="connsiteY5" fmla="*/ 230570 h 1151696"/>
              <a:gd name="connsiteX6" fmla="*/ 6104125 w 9104414"/>
              <a:gd name="connsiteY6" fmla="*/ 96999 h 1151696"/>
              <a:gd name="connsiteX7" fmla="*/ 6689275 w 9104414"/>
              <a:gd name="connsiteY7" fmla="*/ 393858 h 1151696"/>
              <a:gd name="connsiteX8" fmla="*/ 7857787 w 9104414"/>
              <a:gd name="connsiteY8" fmla="*/ 483276 h 1151696"/>
              <a:gd name="connsiteX9" fmla="*/ 8821681 w 9104414"/>
              <a:gd name="connsiteY9" fmla="*/ 11164 h 1151696"/>
              <a:gd name="connsiteX10" fmla="*/ 9104414 w 9104414"/>
              <a:gd name="connsiteY10" fmla="*/ 293789 h 1151696"/>
              <a:gd name="connsiteX0" fmla="*/ 0 w 9104414"/>
              <a:gd name="connsiteY0" fmla="*/ 842268 h 1143639"/>
              <a:gd name="connsiteX1" fmla="*/ 2075691 w 9104414"/>
              <a:gd name="connsiteY1" fmla="*/ 1127397 h 1143639"/>
              <a:gd name="connsiteX2" fmla="*/ 2677710 w 9104414"/>
              <a:gd name="connsiteY2" fmla="*/ 513643 h 1143639"/>
              <a:gd name="connsiteX3" fmla="*/ 3588066 w 9104414"/>
              <a:gd name="connsiteY3" fmla="*/ 424784 h 1143639"/>
              <a:gd name="connsiteX4" fmla="*/ 4330393 w 9104414"/>
              <a:gd name="connsiteY4" fmla="*/ 542233 h 1143639"/>
              <a:gd name="connsiteX5" fmla="*/ 5069137 w 9104414"/>
              <a:gd name="connsiteY5" fmla="*/ 222513 h 1143639"/>
              <a:gd name="connsiteX6" fmla="*/ 6104125 w 9104414"/>
              <a:gd name="connsiteY6" fmla="*/ 88942 h 1143639"/>
              <a:gd name="connsiteX7" fmla="*/ 6689275 w 9104414"/>
              <a:gd name="connsiteY7" fmla="*/ 385801 h 1143639"/>
              <a:gd name="connsiteX8" fmla="*/ 7857787 w 9104414"/>
              <a:gd name="connsiteY8" fmla="*/ 475219 h 1143639"/>
              <a:gd name="connsiteX9" fmla="*/ 8821681 w 9104414"/>
              <a:gd name="connsiteY9" fmla="*/ 3107 h 1143639"/>
              <a:gd name="connsiteX10" fmla="*/ 9104414 w 9104414"/>
              <a:gd name="connsiteY10" fmla="*/ 285732 h 1143639"/>
              <a:gd name="connsiteX0" fmla="*/ 0 w 9104414"/>
              <a:gd name="connsiteY0" fmla="*/ 758507 h 1059878"/>
              <a:gd name="connsiteX1" fmla="*/ 2075691 w 9104414"/>
              <a:gd name="connsiteY1" fmla="*/ 1043636 h 1059878"/>
              <a:gd name="connsiteX2" fmla="*/ 2677710 w 9104414"/>
              <a:gd name="connsiteY2" fmla="*/ 429882 h 1059878"/>
              <a:gd name="connsiteX3" fmla="*/ 3588066 w 9104414"/>
              <a:gd name="connsiteY3" fmla="*/ 341023 h 1059878"/>
              <a:gd name="connsiteX4" fmla="*/ 4330393 w 9104414"/>
              <a:gd name="connsiteY4" fmla="*/ 458472 h 1059878"/>
              <a:gd name="connsiteX5" fmla="*/ 5069137 w 9104414"/>
              <a:gd name="connsiteY5" fmla="*/ 138752 h 1059878"/>
              <a:gd name="connsiteX6" fmla="*/ 6104125 w 9104414"/>
              <a:gd name="connsiteY6" fmla="*/ 5181 h 1059878"/>
              <a:gd name="connsiteX7" fmla="*/ 6689275 w 9104414"/>
              <a:gd name="connsiteY7" fmla="*/ 302040 h 1059878"/>
              <a:gd name="connsiteX8" fmla="*/ 7857787 w 9104414"/>
              <a:gd name="connsiteY8" fmla="*/ 391458 h 1059878"/>
              <a:gd name="connsiteX9" fmla="*/ 8744815 w 9104414"/>
              <a:gd name="connsiteY9" fmla="*/ 33204 h 1059878"/>
              <a:gd name="connsiteX10" fmla="*/ 9104414 w 9104414"/>
              <a:gd name="connsiteY10" fmla="*/ 201971 h 1059878"/>
              <a:gd name="connsiteX0" fmla="*/ 0 w 9104414"/>
              <a:gd name="connsiteY0" fmla="*/ 758507 h 1059878"/>
              <a:gd name="connsiteX1" fmla="*/ 2075691 w 9104414"/>
              <a:gd name="connsiteY1" fmla="*/ 1043636 h 1059878"/>
              <a:gd name="connsiteX2" fmla="*/ 2677710 w 9104414"/>
              <a:gd name="connsiteY2" fmla="*/ 429882 h 1059878"/>
              <a:gd name="connsiteX3" fmla="*/ 3588066 w 9104414"/>
              <a:gd name="connsiteY3" fmla="*/ 341023 h 1059878"/>
              <a:gd name="connsiteX4" fmla="*/ 4330393 w 9104414"/>
              <a:gd name="connsiteY4" fmla="*/ 458472 h 1059878"/>
              <a:gd name="connsiteX5" fmla="*/ 5069137 w 9104414"/>
              <a:gd name="connsiteY5" fmla="*/ 138752 h 1059878"/>
              <a:gd name="connsiteX6" fmla="*/ 6104125 w 9104414"/>
              <a:gd name="connsiteY6" fmla="*/ 5181 h 1059878"/>
              <a:gd name="connsiteX7" fmla="*/ 6689275 w 9104414"/>
              <a:gd name="connsiteY7" fmla="*/ 302040 h 1059878"/>
              <a:gd name="connsiteX8" fmla="*/ 7857787 w 9104414"/>
              <a:gd name="connsiteY8" fmla="*/ 391458 h 1059878"/>
              <a:gd name="connsiteX9" fmla="*/ 8744815 w 9104414"/>
              <a:gd name="connsiteY9" fmla="*/ 33204 h 1059878"/>
              <a:gd name="connsiteX10" fmla="*/ 9104414 w 9104414"/>
              <a:gd name="connsiteY10" fmla="*/ 201971 h 1059878"/>
              <a:gd name="connsiteX0" fmla="*/ 0 w 9104414"/>
              <a:gd name="connsiteY0" fmla="*/ 744898 h 1046269"/>
              <a:gd name="connsiteX1" fmla="*/ 2075691 w 9104414"/>
              <a:gd name="connsiteY1" fmla="*/ 1030027 h 1046269"/>
              <a:gd name="connsiteX2" fmla="*/ 2677710 w 9104414"/>
              <a:gd name="connsiteY2" fmla="*/ 416273 h 1046269"/>
              <a:gd name="connsiteX3" fmla="*/ 3588066 w 9104414"/>
              <a:gd name="connsiteY3" fmla="*/ 327414 h 1046269"/>
              <a:gd name="connsiteX4" fmla="*/ 4330393 w 9104414"/>
              <a:gd name="connsiteY4" fmla="*/ 444863 h 1046269"/>
              <a:gd name="connsiteX5" fmla="*/ 5069137 w 9104414"/>
              <a:gd name="connsiteY5" fmla="*/ 125143 h 1046269"/>
              <a:gd name="connsiteX6" fmla="*/ 6027262 w 9104414"/>
              <a:gd name="connsiteY6" fmla="*/ 5803 h 1046269"/>
              <a:gd name="connsiteX7" fmla="*/ 6689275 w 9104414"/>
              <a:gd name="connsiteY7" fmla="*/ 288431 h 1046269"/>
              <a:gd name="connsiteX8" fmla="*/ 7857787 w 9104414"/>
              <a:gd name="connsiteY8" fmla="*/ 377849 h 1046269"/>
              <a:gd name="connsiteX9" fmla="*/ 8744815 w 9104414"/>
              <a:gd name="connsiteY9" fmla="*/ 19595 h 1046269"/>
              <a:gd name="connsiteX10" fmla="*/ 9104414 w 9104414"/>
              <a:gd name="connsiteY10" fmla="*/ 188362 h 1046269"/>
              <a:gd name="connsiteX0" fmla="*/ 0 w 9104414"/>
              <a:gd name="connsiteY0" fmla="*/ 744898 h 1046269"/>
              <a:gd name="connsiteX1" fmla="*/ 2075691 w 9104414"/>
              <a:gd name="connsiteY1" fmla="*/ 1030027 h 1046269"/>
              <a:gd name="connsiteX2" fmla="*/ 2677710 w 9104414"/>
              <a:gd name="connsiteY2" fmla="*/ 416273 h 1046269"/>
              <a:gd name="connsiteX3" fmla="*/ 3588066 w 9104414"/>
              <a:gd name="connsiteY3" fmla="*/ 327414 h 1046269"/>
              <a:gd name="connsiteX4" fmla="*/ 4330393 w 9104414"/>
              <a:gd name="connsiteY4" fmla="*/ 444863 h 1046269"/>
              <a:gd name="connsiteX5" fmla="*/ 5069137 w 9104414"/>
              <a:gd name="connsiteY5" fmla="*/ 125143 h 1046269"/>
              <a:gd name="connsiteX6" fmla="*/ 6027262 w 9104414"/>
              <a:gd name="connsiteY6" fmla="*/ 5803 h 1046269"/>
              <a:gd name="connsiteX7" fmla="*/ 6689275 w 9104414"/>
              <a:gd name="connsiteY7" fmla="*/ 288431 h 1046269"/>
              <a:gd name="connsiteX8" fmla="*/ 7857787 w 9104414"/>
              <a:gd name="connsiteY8" fmla="*/ 349385 h 1046269"/>
              <a:gd name="connsiteX9" fmla="*/ 8744815 w 9104414"/>
              <a:gd name="connsiteY9" fmla="*/ 19595 h 1046269"/>
              <a:gd name="connsiteX10" fmla="*/ 9104414 w 9104414"/>
              <a:gd name="connsiteY10" fmla="*/ 188362 h 1046269"/>
              <a:gd name="connsiteX0" fmla="*/ 0 w 9119789"/>
              <a:gd name="connsiteY0" fmla="*/ 744898 h 1046269"/>
              <a:gd name="connsiteX1" fmla="*/ 2075691 w 9119789"/>
              <a:gd name="connsiteY1" fmla="*/ 1030027 h 1046269"/>
              <a:gd name="connsiteX2" fmla="*/ 2677710 w 9119789"/>
              <a:gd name="connsiteY2" fmla="*/ 416273 h 1046269"/>
              <a:gd name="connsiteX3" fmla="*/ 3588066 w 9119789"/>
              <a:gd name="connsiteY3" fmla="*/ 327414 h 1046269"/>
              <a:gd name="connsiteX4" fmla="*/ 4330393 w 9119789"/>
              <a:gd name="connsiteY4" fmla="*/ 444863 h 1046269"/>
              <a:gd name="connsiteX5" fmla="*/ 5069137 w 9119789"/>
              <a:gd name="connsiteY5" fmla="*/ 125143 h 1046269"/>
              <a:gd name="connsiteX6" fmla="*/ 6027262 w 9119789"/>
              <a:gd name="connsiteY6" fmla="*/ 5803 h 1046269"/>
              <a:gd name="connsiteX7" fmla="*/ 6689275 w 9119789"/>
              <a:gd name="connsiteY7" fmla="*/ 288431 h 1046269"/>
              <a:gd name="connsiteX8" fmla="*/ 7857787 w 9119789"/>
              <a:gd name="connsiteY8" fmla="*/ 349385 h 1046269"/>
              <a:gd name="connsiteX9" fmla="*/ 8744815 w 9119789"/>
              <a:gd name="connsiteY9" fmla="*/ 19595 h 1046269"/>
              <a:gd name="connsiteX10" fmla="*/ 9119789 w 9119789"/>
              <a:gd name="connsiteY10" fmla="*/ 117201 h 1046269"/>
              <a:gd name="connsiteX0" fmla="*/ 0 w 9119789"/>
              <a:gd name="connsiteY0" fmla="*/ 744898 h 1046269"/>
              <a:gd name="connsiteX1" fmla="*/ 2075691 w 9119789"/>
              <a:gd name="connsiteY1" fmla="*/ 1030027 h 1046269"/>
              <a:gd name="connsiteX2" fmla="*/ 2677710 w 9119789"/>
              <a:gd name="connsiteY2" fmla="*/ 416273 h 1046269"/>
              <a:gd name="connsiteX3" fmla="*/ 3588066 w 9119789"/>
              <a:gd name="connsiteY3" fmla="*/ 327414 h 1046269"/>
              <a:gd name="connsiteX4" fmla="*/ 4330393 w 9119789"/>
              <a:gd name="connsiteY4" fmla="*/ 444863 h 1046269"/>
              <a:gd name="connsiteX5" fmla="*/ 5069137 w 9119789"/>
              <a:gd name="connsiteY5" fmla="*/ 125143 h 1046269"/>
              <a:gd name="connsiteX6" fmla="*/ 6027262 w 9119789"/>
              <a:gd name="connsiteY6" fmla="*/ 5803 h 1046269"/>
              <a:gd name="connsiteX7" fmla="*/ 6689275 w 9119789"/>
              <a:gd name="connsiteY7" fmla="*/ 288431 h 1046269"/>
              <a:gd name="connsiteX8" fmla="*/ 7857787 w 9119789"/>
              <a:gd name="connsiteY8" fmla="*/ 349385 h 1046269"/>
              <a:gd name="connsiteX9" fmla="*/ 8744815 w 9119789"/>
              <a:gd name="connsiteY9" fmla="*/ 19595 h 1046269"/>
              <a:gd name="connsiteX10" fmla="*/ 9119789 w 9119789"/>
              <a:gd name="connsiteY10" fmla="*/ 117201 h 1046269"/>
              <a:gd name="connsiteX0" fmla="*/ 0 w 9160784"/>
              <a:gd name="connsiteY0" fmla="*/ 1202695 h 1504066"/>
              <a:gd name="connsiteX1" fmla="*/ 2075691 w 9160784"/>
              <a:gd name="connsiteY1" fmla="*/ 1487824 h 1504066"/>
              <a:gd name="connsiteX2" fmla="*/ 2677710 w 9160784"/>
              <a:gd name="connsiteY2" fmla="*/ 874070 h 1504066"/>
              <a:gd name="connsiteX3" fmla="*/ 3588066 w 9160784"/>
              <a:gd name="connsiteY3" fmla="*/ 785211 h 1504066"/>
              <a:gd name="connsiteX4" fmla="*/ 4330393 w 9160784"/>
              <a:gd name="connsiteY4" fmla="*/ 902660 h 1504066"/>
              <a:gd name="connsiteX5" fmla="*/ 5069137 w 9160784"/>
              <a:gd name="connsiteY5" fmla="*/ 582940 h 1504066"/>
              <a:gd name="connsiteX6" fmla="*/ 6027262 w 9160784"/>
              <a:gd name="connsiteY6" fmla="*/ 463600 h 1504066"/>
              <a:gd name="connsiteX7" fmla="*/ 6689275 w 9160784"/>
              <a:gd name="connsiteY7" fmla="*/ 746228 h 1504066"/>
              <a:gd name="connsiteX8" fmla="*/ 7857787 w 9160784"/>
              <a:gd name="connsiteY8" fmla="*/ 807182 h 1504066"/>
              <a:gd name="connsiteX9" fmla="*/ 8744815 w 9160784"/>
              <a:gd name="connsiteY9" fmla="*/ 477392 h 1504066"/>
              <a:gd name="connsiteX10" fmla="*/ 9160784 w 9160784"/>
              <a:gd name="connsiteY10" fmla="*/ 5714 h 1504066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689275 w 9160784"/>
              <a:gd name="connsiteY7" fmla="*/ 775236 h 1533074"/>
              <a:gd name="connsiteX8" fmla="*/ 7857787 w 9160784"/>
              <a:gd name="connsiteY8" fmla="*/ 83619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689275 w 9160784"/>
              <a:gd name="connsiteY7" fmla="*/ 775236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5972179 w 9160784"/>
              <a:gd name="connsiteY7" fmla="*/ 314077 h 1533074"/>
              <a:gd name="connsiteX8" fmla="*/ 6504801 w 9160784"/>
              <a:gd name="connsiteY8" fmla="*/ 149024 h 1533074"/>
              <a:gd name="connsiteX9" fmla="*/ 7837290 w 9160784"/>
              <a:gd name="connsiteY9" fmla="*/ 494620 h 1533074"/>
              <a:gd name="connsiteX10" fmla="*/ 8826805 w 9160784"/>
              <a:gd name="connsiteY10" fmla="*/ 31996 h 1533074"/>
              <a:gd name="connsiteX11" fmla="*/ 9160784 w 9160784"/>
              <a:gd name="connsiteY11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91885 w 9160784"/>
              <a:gd name="connsiteY4" fmla="*/ 571122 h 1533074"/>
              <a:gd name="connsiteX5" fmla="*/ 5069137 w 9160784"/>
              <a:gd name="connsiteY5" fmla="*/ 611948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928076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4391885 w 9160784"/>
              <a:gd name="connsiteY3" fmla="*/ 571122 h 1533074"/>
              <a:gd name="connsiteX4" fmla="*/ 4946154 w 9160784"/>
              <a:gd name="connsiteY4" fmla="*/ 649901 h 1533074"/>
              <a:gd name="connsiteX5" fmla="*/ 5972179 w 9160784"/>
              <a:gd name="connsiteY5" fmla="*/ 314077 h 1533074"/>
              <a:gd name="connsiteX6" fmla="*/ 6504801 w 9160784"/>
              <a:gd name="connsiteY6" fmla="*/ 149024 h 1533074"/>
              <a:gd name="connsiteX7" fmla="*/ 7837290 w 9160784"/>
              <a:gd name="connsiteY7" fmla="*/ 494620 h 1533074"/>
              <a:gd name="connsiteX8" fmla="*/ 8826805 w 9160784"/>
              <a:gd name="connsiteY8" fmla="*/ 31996 h 1533074"/>
              <a:gd name="connsiteX9" fmla="*/ 9160784 w 9160784"/>
              <a:gd name="connsiteY9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718705 w 9160784"/>
              <a:gd name="connsiteY2" fmla="*/ 1016935 h 1533074"/>
              <a:gd name="connsiteX3" fmla="*/ 4391885 w 9160784"/>
              <a:gd name="connsiteY3" fmla="*/ 571122 h 1533074"/>
              <a:gd name="connsiteX4" fmla="*/ 4946154 w 9160784"/>
              <a:gd name="connsiteY4" fmla="*/ 649901 h 1533074"/>
              <a:gd name="connsiteX5" fmla="*/ 5972179 w 9160784"/>
              <a:gd name="connsiteY5" fmla="*/ 314077 h 1533074"/>
              <a:gd name="connsiteX6" fmla="*/ 6504801 w 9160784"/>
              <a:gd name="connsiteY6" fmla="*/ 149024 h 1533074"/>
              <a:gd name="connsiteX7" fmla="*/ 7837290 w 9160784"/>
              <a:gd name="connsiteY7" fmla="*/ 494620 h 1533074"/>
              <a:gd name="connsiteX8" fmla="*/ 8826805 w 9160784"/>
              <a:gd name="connsiteY8" fmla="*/ 31996 h 1533074"/>
              <a:gd name="connsiteX9" fmla="*/ 9160784 w 9160784"/>
              <a:gd name="connsiteY9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80185 w 9160784"/>
              <a:gd name="connsiteY2" fmla="*/ 1338788 h 1533074"/>
              <a:gd name="connsiteX3" fmla="*/ 2718705 w 9160784"/>
              <a:gd name="connsiteY3" fmla="*/ 1016935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39191 w 9160784"/>
              <a:gd name="connsiteY2" fmla="*/ 1168003 h 1533074"/>
              <a:gd name="connsiteX3" fmla="*/ 2718705 w 9160784"/>
              <a:gd name="connsiteY3" fmla="*/ 1016935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39191 w 9160784"/>
              <a:gd name="connsiteY2" fmla="*/ 1168003 h 1533074"/>
              <a:gd name="connsiteX3" fmla="*/ 2882683 w 9160784"/>
              <a:gd name="connsiteY3" fmla="*/ 941031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827309"/>
              <a:gd name="connsiteX1" fmla="*/ 2014200 w 9160784"/>
              <a:gd name="connsiteY1" fmla="*/ 1820450 h 1827309"/>
              <a:gd name="connsiteX2" fmla="*/ 2139191 w 9160784"/>
              <a:gd name="connsiteY2" fmla="*/ 1168003 h 1827309"/>
              <a:gd name="connsiteX3" fmla="*/ 2882683 w 9160784"/>
              <a:gd name="connsiteY3" fmla="*/ 941031 h 1827309"/>
              <a:gd name="connsiteX4" fmla="*/ 4391885 w 9160784"/>
              <a:gd name="connsiteY4" fmla="*/ 571122 h 1827309"/>
              <a:gd name="connsiteX5" fmla="*/ 4946154 w 9160784"/>
              <a:gd name="connsiteY5" fmla="*/ 649901 h 1827309"/>
              <a:gd name="connsiteX6" fmla="*/ 5972179 w 9160784"/>
              <a:gd name="connsiteY6" fmla="*/ 314077 h 1827309"/>
              <a:gd name="connsiteX7" fmla="*/ 6504801 w 9160784"/>
              <a:gd name="connsiteY7" fmla="*/ 149024 h 1827309"/>
              <a:gd name="connsiteX8" fmla="*/ 7837290 w 9160784"/>
              <a:gd name="connsiteY8" fmla="*/ 494620 h 1827309"/>
              <a:gd name="connsiteX9" fmla="*/ 8826805 w 9160784"/>
              <a:gd name="connsiteY9" fmla="*/ 31996 h 1827309"/>
              <a:gd name="connsiteX10" fmla="*/ 9160784 w 9160784"/>
              <a:gd name="connsiteY10" fmla="*/ 34722 h 1827309"/>
              <a:gd name="connsiteX0" fmla="*/ 0 w 9160784"/>
              <a:gd name="connsiteY0" fmla="*/ 1231703 h 1827309"/>
              <a:gd name="connsiteX1" fmla="*/ 2014200 w 9160784"/>
              <a:gd name="connsiteY1" fmla="*/ 1820450 h 1827309"/>
              <a:gd name="connsiteX2" fmla="*/ 2139191 w 9160784"/>
              <a:gd name="connsiteY2" fmla="*/ 1168003 h 1827309"/>
              <a:gd name="connsiteX3" fmla="*/ 2882683 w 9160784"/>
              <a:gd name="connsiteY3" fmla="*/ 941031 h 1827309"/>
              <a:gd name="connsiteX4" fmla="*/ 4391885 w 9160784"/>
              <a:gd name="connsiteY4" fmla="*/ 571122 h 1827309"/>
              <a:gd name="connsiteX5" fmla="*/ 4946154 w 9160784"/>
              <a:gd name="connsiteY5" fmla="*/ 649901 h 1827309"/>
              <a:gd name="connsiteX6" fmla="*/ 5972179 w 9160784"/>
              <a:gd name="connsiteY6" fmla="*/ 314077 h 1827309"/>
              <a:gd name="connsiteX7" fmla="*/ 6504801 w 9160784"/>
              <a:gd name="connsiteY7" fmla="*/ 149024 h 1827309"/>
              <a:gd name="connsiteX8" fmla="*/ 7837290 w 9160784"/>
              <a:gd name="connsiteY8" fmla="*/ 494620 h 1827309"/>
              <a:gd name="connsiteX9" fmla="*/ 8826805 w 9160784"/>
              <a:gd name="connsiteY9" fmla="*/ 31996 h 1827309"/>
              <a:gd name="connsiteX10" fmla="*/ 9160784 w 9160784"/>
              <a:gd name="connsiteY10" fmla="*/ 34722 h 1827309"/>
              <a:gd name="connsiteX0" fmla="*/ 0 w 9160784"/>
              <a:gd name="connsiteY0" fmla="*/ 1231703 h 1641483"/>
              <a:gd name="connsiteX1" fmla="*/ 2034697 w 9160784"/>
              <a:gd name="connsiteY1" fmla="*/ 1630689 h 1641483"/>
              <a:gd name="connsiteX2" fmla="*/ 2139191 w 9160784"/>
              <a:gd name="connsiteY2" fmla="*/ 1168003 h 1641483"/>
              <a:gd name="connsiteX3" fmla="*/ 2882683 w 9160784"/>
              <a:gd name="connsiteY3" fmla="*/ 941031 h 1641483"/>
              <a:gd name="connsiteX4" fmla="*/ 4391885 w 9160784"/>
              <a:gd name="connsiteY4" fmla="*/ 571122 h 1641483"/>
              <a:gd name="connsiteX5" fmla="*/ 4946154 w 9160784"/>
              <a:gd name="connsiteY5" fmla="*/ 649901 h 1641483"/>
              <a:gd name="connsiteX6" fmla="*/ 5972179 w 9160784"/>
              <a:gd name="connsiteY6" fmla="*/ 314077 h 1641483"/>
              <a:gd name="connsiteX7" fmla="*/ 6504801 w 9160784"/>
              <a:gd name="connsiteY7" fmla="*/ 149024 h 1641483"/>
              <a:gd name="connsiteX8" fmla="*/ 7837290 w 9160784"/>
              <a:gd name="connsiteY8" fmla="*/ 494620 h 1641483"/>
              <a:gd name="connsiteX9" fmla="*/ 8826805 w 9160784"/>
              <a:gd name="connsiteY9" fmla="*/ 31996 h 1641483"/>
              <a:gd name="connsiteX10" fmla="*/ 9160784 w 9160784"/>
              <a:gd name="connsiteY10" fmla="*/ 34722 h 1641483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428939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4947316 w 9058298"/>
              <a:gd name="connsiteY6" fmla="*/ 959266 h 1648377"/>
              <a:gd name="connsiteX7" fmla="*/ 5869693 w 9058298"/>
              <a:gd name="connsiteY7" fmla="*/ 314077 h 1648377"/>
              <a:gd name="connsiteX8" fmla="*/ 6402315 w 9058298"/>
              <a:gd name="connsiteY8" fmla="*/ 149024 h 1648377"/>
              <a:gd name="connsiteX9" fmla="*/ 7734804 w 9058298"/>
              <a:gd name="connsiteY9" fmla="*/ 494620 h 1648377"/>
              <a:gd name="connsiteX10" fmla="*/ 8724319 w 9058298"/>
              <a:gd name="connsiteY10" fmla="*/ 31996 h 1648377"/>
              <a:gd name="connsiteX11" fmla="*/ 9058298 w 9058298"/>
              <a:gd name="connsiteY11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63806 w 9058298"/>
              <a:gd name="connsiteY7" fmla="*/ 27711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63806 w 9058298"/>
              <a:gd name="connsiteY7" fmla="*/ 277114 h 1648377"/>
              <a:gd name="connsiteX8" fmla="*/ 7734804 w 9058298"/>
              <a:gd name="connsiteY8" fmla="*/ 466155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831440 w 9058298"/>
              <a:gd name="connsiteY3" fmla="*/ 683747 h 1637783"/>
              <a:gd name="connsiteX4" fmla="*/ 3946071 w 9058298"/>
              <a:gd name="connsiteY4" fmla="*/ 456159 h 1637783"/>
              <a:gd name="connsiteX5" fmla="*/ 4531083 w 9058298"/>
              <a:gd name="connsiteY5" fmla="*/ 54442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46071 w 9058298"/>
              <a:gd name="connsiteY4" fmla="*/ 456159 h 1637783"/>
              <a:gd name="connsiteX5" fmla="*/ 4531083 w 9058298"/>
              <a:gd name="connsiteY5" fmla="*/ 54442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46071 w 9058298"/>
              <a:gd name="connsiteY4" fmla="*/ 456159 h 1637783"/>
              <a:gd name="connsiteX5" fmla="*/ 4531083 w 9058298"/>
              <a:gd name="connsiteY5" fmla="*/ 54442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76817 w 9058298"/>
              <a:gd name="connsiteY4" fmla="*/ 356536 h 1637783"/>
              <a:gd name="connsiteX5" fmla="*/ 4531083 w 9058298"/>
              <a:gd name="connsiteY5" fmla="*/ 54442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76817 w 9058298"/>
              <a:gd name="connsiteY4" fmla="*/ 356536 h 1637783"/>
              <a:gd name="connsiteX5" fmla="*/ 4577200 w 9058298"/>
              <a:gd name="connsiteY5" fmla="*/ 40210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76817 w 9058298"/>
              <a:gd name="connsiteY4" fmla="*/ 356536 h 1637783"/>
              <a:gd name="connsiteX5" fmla="*/ 4577200 w 9058298"/>
              <a:gd name="connsiteY5" fmla="*/ 402106 h 1637783"/>
              <a:gd name="connsiteX6" fmla="*/ 5751835 w 9058298"/>
              <a:gd name="connsiteY6" fmla="*/ 194369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54577 w 9058298"/>
              <a:gd name="connsiteY3" fmla="*/ 555660 h 1637783"/>
              <a:gd name="connsiteX4" fmla="*/ 3976817 w 9058298"/>
              <a:gd name="connsiteY4" fmla="*/ 356536 h 1637783"/>
              <a:gd name="connsiteX5" fmla="*/ 4577200 w 9058298"/>
              <a:gd name="connsiteY5" fmla="*/ 402106 h 1637783"/>
              <a:gd name="connsiteX6" fmla="*/ 5751835 w 9058298"/>
              <a:gd name="connsiteY6" fmla="*/ 194369 h 1637783"/>
              <a:gd name="connsiteX7" fmla="*/ 6463806 w 9058298"/>
              <a:gd name="connsiteY7" fmla="*/ 266520 h 1637783"/>
              <a:gd name="connsiteX8" fmla="*/ 7765550 w 9058298"/>
              <a:gd name="connsiteY8" fmla="*/ 341705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708460 w 9058298"/>
              <a:gd name="connsiteY3" fmla="*/ 470267 h 1637783"/>
              <a:gd name="connsiteX4" fmla="*/ 3976817 w 9058298"/>
              <a:gd name="connsiteY4" fmla="*/ 356536 h 1637783"/>
              <a:gd name="connsiteX5" fmla="*/ 4577200 w 9058298"/>
              <a:gd name="connsiteY5" fmla="*/ 402106 h 1637783"/>
              <a:gd name="connsiteX6" fmla="*/ 5751835 w 9058298"/>
              <a:gd name="connsiteY6" fmla="*/ 194369 h 1637783"/>
              <a:gd name="connsiteX7" fmla="*/ 6463806 w 9058298"/>
              <a:gd name="connsiteY7" fmla="*/ 266520 h 1637783"/>
              <a:gd name="connsiteX8" fmla="*/ 7765550 w 9058298"/>
              <a:gd name="connsiteY8" fmla="*/ 341705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  <a:gd name="connsiteX0" fmla="*/ 0 w 9004492"/>
              <a:gd name="connsiteY0" fmla="*/ 1389524 h 1641223"/>
              <a:gd name="connsiteX1" fmla="*/ 1878405 w 9004492"/>
              <a:gd name="connsiteY1" fmla="*/ 1620095 h 1641223"/>
              <a:gd name="connsiteX2" fmla="*/ 1998273 w 9004492"/>
              <a:gd name="connsiteY2" fmla="*/ 986624 h 1641223"/>
              <a:gd name="connsiteX3" fmla="*/ 2654654 w 9004492"/>
              <a:gd name="connsiteY3" fmla="*/ 470267 h 1641223"/>
              <a:gd name="connsiteX4" fmla="*/ 3923011 w 9004492"/>
              <a:gd name="connsiteY4" fmla="*/ 356536 h 1641223"/>
              <a:gd name="connsiteX5" fmla="*/ 4523394 w 9004492"/>
              <a:gd name="connsiteY5" fmla="*/ 402106 h 1641223"/>
              <a:gd name="connsiteX6" fmla="*/ 5698029 w 9004492"/>
              <a:gd name="connsiteY6" fmla="*/ 194369 h 1641223"/>
              <a:gd name="connsiteX7" fmla="*/ 6410000 w 9004492"/>
              <a:gd name="connsiteY7" fmla="*/ 266520 h 1641223"/>
              <a:gd name="connsiteX8" fmla="*/ 7711744 w 9004492"/>
              <a:gd name="connsiteY8" fmla="*/ 341705 h 1641223"/>
              <a:gd name="connsiteX9" fmla="*/ 8670513 w 9004492"/>
              <a:gd name="connsiteY9" fmla="*/ 64097 h 1641223"/>
              <a:gd name="connsiteX10" fmla="*/ 9004492 w 9004492"/>
              <a:gd name="connsiteY10" fmla="*/ 24128 h 1641223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98273 w 9004492"/>
              <a:gd name="connsiteY2" fmla="*/ 986624 h 1622555"/>
              <a:gd name="connsiteX3" fmla="*/ 2654654 w 9004492"/>
              <a:gd name="connsiteY3" fmla="*/ 470267 h 1622555"/>
              <a:gd name="connsiteX4" fmla="*/ 3923011 w 9004492"/>
              <a:gd name="connsiteY4" fmla="*/ 356536 h 1622555"/>
              <a:gd name="connsiteX5" fmla="*/ 4523394 w 9004492"/>
              <a:gd name="connsiteY5" fmla="*/ 402106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654654 w 9004492"/>
              <a:gd name="connsiteY3" fmla="*/ 470267 h 1622555"/>
              <a:gd name="connsiteX4" fmla="*/ 3923011 w 9004492"/>
              <a:gd name="connsiteY4" fmla="*/ 356536 h 1622555"/>
              <a:gd name="connsiteX5" fmla="*/ 4523394 w 9004492"/>
              <a:gd name="connsiteY5" fmla="*/ 402106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923011 w 9004492"/>
              <a:gd name="connsiteY4" fmla="*/ 356536 h 1622555"/>
              <a:gd name="connsiteX5" fmla="*/ 4523394 w 9004492"/>
              <a:gd name="connsiteY5" fmla="*/ 402106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923011 w 9004492"/>
              <a:gd name="connsiteY4" fmla="*/ 356536 h 1622555"/>
              <a:gd name="connsiteX5" fmla="*/ 4523394 w 9004492"/>
              <a:gd name="connsiteY5" fmla="*/ 402106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923011 w 9004492"/>
              <a:gd name="connsiteY4" fmla="*/ 356536 h 1622555"/>
              <a:gd name="connsiteX5" fmla="*/ 4523394 w 9004492"/>
              <a:gd name="connsiteY5" fmla="*/ 402106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923011 w 9004492"/>
              <a:gd name="connsiteY4" fmla="*/ 356536 h 1622555"/>
              <a:gd name="connsiteX5" fmla="*/ 4523394 w 9004492"/>
              <a:gd name="connsiteY5" fmla="*/ 402106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923011 w 9004492"/>
              <a:gd name="connsiteY4" fmla="*/ 356536 h 1622555"/>
              <a:gd name="connsiteX5" fmla="*/ 4523394 w 9004492"/>
              <a:gd name="connsiteY5" fmla="*/ 402106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946068 w 9004492"/>
              <a:gd name="connsiteY4" fmla="*/ 264028 h 1622555"/>
              <a:gd name="connsiteX5" fmla="*/ 4523394 w 9004492"/>
              <a:gd name="connsiteY5" fmla="*/ 402106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946068 w 9004492"/>
              <a:gd name="connsiteY4" fmla="*/ 264028 h 1622555"/>
              <a:gd name="connsiteX5" fmla="*/ 4607942 w 9004492"/>
              <a:gd name="connsiteY5" fmla="*/ 259785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823085 w 9004492"/>
              <a:gd name="connsiteY4" fmla="*/ 235564 h 1622555"/>
              <a:gd name="connsiteX5" fmla="*/ 4607942 w 9004492"/>
              <a:gd name="connsiteY5" fmla="*/ 259785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830770 w 9004492"/>
              <a:gd name="connsiteY4" fmla="*/ 249798 h 1622555"/>
              <a:gd name="connsiteX5" fmla="*/ 4607942 w 9004492"/>
              <a:gd name="connsiteY5" fmla="*/ 259785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830770 w 9004492"/>
              <a:gd name="connsiteY4" fmla="*/ 249798 h 1622555"/>
              <a:gd name="connsiteX5" fmla="*/ 4607942 w 9004492"/>
              <a:gd name="connsiteY5" fmla="*/ 259785 h 1622555"/>
              <a:gd name="connsiteX6" fmla="*/ 5698029 w 9004492"/>
              <a:gd name="connsiteY6" fmla="*/ 194369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830770 w 9004492"/>
              <a:gd name="connsiteY4" fmla="*/ 249798 h 1622555"/>
              <a:gd name="connsiteX5" fmla="*/ 4607942 w 9004492"/>
              <a:gd name="connsiteY5" fmla="*/ 259785 h 1622555"/>
              <a:gd name="connsiteX6" fmla="*/ 5636537 w 9004492"/>
              <a:gd name="connsiteY6" fmla="*/ 101861 h 1622555"/>
              <a:gd name="connsiteX7" fmla="*/ 6410000 w 9004492"/>
              <a:gd name="connsiteY7" fmla="*/ 266520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89524 h 1622555"/>
              <a:gd name="connsiteX1" fmla="*/ 1870719 w 9004492"/>
              <a:gd name="connsiteY1" fmla="*/ 1598746 h 1622555"/>
              <a:gd name="connsiteX2" fmla="*/ 1967527 w 9004492"/>
              <a:gd name="connsiteY2" fmla="*/ 901232 h 1622555"/>
              <a:gd name="connsiteX3" fmla="*/ 2370255 w 9004492"/>
              <a:gd name="connsiteY3" fmla="*/ 505850 h 1622555"/>
              <a:gd name="connsiteX4" fmla="*/ 3830770 w 9004492"/>
              <a:gd name="connsiteY4" fmla="*/ 249798 h 1622555"/>
              <a:gd name="connsiteX5" fmla="*/ 4607942 w 9004492"/>
              <a:gd name="connsiteY5" fmla="*/ 259785 h 1622555"/>
              <a:gd name="connsiteX6" fmla="*/ 5636537 w 9004492"/>
              <a:gd name="connsiteY6" fmla="*/ 101861 h 1622555"/>
              <a:gd name="connsiteX7" fmla="*/ 6532984 w 9004492"/>
              <a:gd name="connsiteY7" fmla="*/ 238056 h 1622555"/>
              <a:gd name="connsiteX8" fmla="*/ 7711744 w 9004492"/>
              <a:gd name="connsiteY8" fmla="*/ 341705 h 1622555"/>
              <a:gd name="connsiteX9" fmla="*/ 8670513 w 9004492"/>
              <a:gd name="connsiteY9" fmla="*/ 64097 h 1622555"/>
              <a:gd name="connsiteX10" fmla="*/ 9004492 w 9004492"/>
              <a:gd name="connsiteY10" fmla="*/ 24128 h 1622555"/>
              <a:gd name="connsiteX0" fmla="*/ 0 w 9004492"/>
              <a:gd name="connsiteY0" fmla="*/ 1365396 h 1598427"/>
              <a:gd name="connsiteX1" fmla="*/ 1870719 w 9004492"/>
              <a:gd name="connsiteY1" fmla="*/ 1574618 h 1598427"/>
              <a:gd name="connsiteX2" fmla="*/ 1967527 w 9004492"/>
              <a:gd name="connsiteY2" fmla="*/ 877104 h 1598427"/>
              <a:gd name="connsiteX3" fmla="*/ 2370255 w 9004492"/>
              <a:gd name="connsiteY3" fmla="*/ 481722 h 1598427"/>
              <a:gd name="connsiteX4" fmla="*/ 3830770 w 9004492"/>
              <a:gd name="connsiteY4" fmla="*/ 225670 h 1598427"/>
              <a:gd name="connsiteX5" fmla="*/ 4607942 w 9004492"/>
              <a:gd name="connsiteY5" fmla="*/ 235657 h 1598427"/>
              <a:gd name="connsiteX6" fmla="*/ 5636537 w 9004492"/>
              <a:gd name="connsiteY6" fmla="*/ 77733 h 1598427"/>
              <a:gd name="connsiteX7" fmla="*/ 6532984 w 9004492"/>
              <a:gd name="connsiteY7" fmla="*/ 213928 h 1598427"/>
              <a:gd name="connsiteX8" fmla="*/ 7711744 w 9004492"/>
              <a:gd name="connsiteY8" fmla="*/ 317577 h 1598427"/>
              <a:gd name="connsiteX9" fmla="*/ 9004492 w 9004492"/>
              <a:gd name="connsiteY9" fmla="*/ 0 h 1598427"/>
              <a:gd name="connsiteX0" fmla="*/ 0 w 9042924"/>
              <a:gd name="connsiteY0" fmla="*/ 1472138 h 1705169"/>
              <a:gd name="connsiteX1" fmla="*/ 1870719 w 9042924"/>
              <a:gd name="connsiteY1" fmla="*/ 1681360 h 1705169"/>
              <a:gd name="connsiteX2" fmla="*/ 1967527 w 9042924"/>
              <a:gd name="connsiteY2" fmla="*/ 983846 h 1705169"/>
              <a:gd name="connsiteX3" fmla="*/ 2370255 w 9042924"/>
              <a:gd name="connsiteY3" fmla="*/ 588464 h 1705169"/>
              <a:gd name="connsiteX4" fmla="*/ 3830770 w 9042924"/>
              <a:gd name="connsiteY4" fmla="*/ 332412 h 1705169"/>
              <a:gd name="connsiteX5" fmla="*/ 4607942 w 9042924"/>
              <a:gd name="connsiteY5" fmla="*/ 342399 h 1705169"/>
              <a:gd name="connsiteX6" fmla="*/ 5636537 w 9042924"/>
              <a:gd name="connsiteY6" fmla="*/ 184475 h 1705169"/>
              <a:gd name="connsiteX7" fmla="*/ 6532984 w 9042924"/>
              <a:gd name="connsiteY7" fmla="*/ 320670 h 1705169"/>
              <a:gd name="connsiteX8" fmla="*/ 7711744 w 9042924"/>
              <a:gd name="connsiteY8" fmla="*/ 424319 h 1705169"/>
              <a:gd name="connsiteX9" fmla="*/ 9042924 w 9042924"/>
              <a:gd name="connsiteY9" fmla="*/ 0 h 1705169"/>
              <a:gd name="connsiteX0" fmla="*/ 0 w 9042924"/>
              <a:gd name="connsiteY0" fmla="*/ 1472138 h 1705169"/>
              <a:gd name="connsiteX1" fmla="*/ 1870719 w 9042924"/>
              <a:gd name="connsiteY1" fmla="*/ 1681360 h 1705169"/>
              <a:gd name="connsiteX2" fmla="*/ 1967527 w 9042924"/>
              <a:gd name="connsiteY2" fmla="*/ 983846 h 1705169"/>
              <a:gd name="connsiteX3" fmla="*/ 2370255 w 9042924"/>
              <a:gd name="connsiteY3" fmla="*/ 588464 h 1705169"/>
              <a:gd name="connsiteX4" fmla="*/ 3830770 w 9042924"/>
              <a:gd name="connsiteY4" fmla="*/ 332412 h 1705169"/>
              <a:gd name="connsiteX5" fmla="*/ 4607942 w 9042924"/>
              <a:gd name="connsiteY5" fmla="*/ 342399 h 1705169"/>
              <a:gd name="connsiteX6" fmla="*/ 5636537 w 9042924"/>
              <a:gd name="connsiteY6" fmla="*/ 184475 h 1705169"/>
              <a:gd name="connsiteX7" fmla="*/ 6532984 w 9042924"/>
              <a:gd name="connsiteY7" fmla="*/ 320670 h 1705169"/>
              <a:gd name="connsiteX8" fmla="*/ 7742491 w 9042924"/>
              <a:gd name="connsiteY8" fmla="*/ 289113 h 1705169"/>
              <a:gd name="connsiteX9" fmla="*/ 9042924 w 9042924"/>
              <a:gd name="connsiteY9" fmla="*/ 0 h 1705169"/>
              <a:gd name="connsiteX0" fmla="*/ 0 w 9042924"/>
              <a:gd name="connsiteY0" fmla="*/ 1472138 h 1705169"/>
              <a:gd name="connsiteX1" fmla="*/ 1870719 w 9042924"/>
              <a:gd name="connsiteY1" fmla="*/ 1681360 h 1705169"/>
              <a:gd name="connsiteX2" fmla="*/ 1967527 w 9042924"/>
              <a:gd name="connsiteY2" fmla="*/ 983846 h 1705169"/>
              <a:gd name="connsiteX3" fmla="*/ 2370255 w 9042924"/>
              <a:gd name="connsiteY3" fmla="*/ 588464 h 1705169"/>
              <a:gd name="connsiteX4" fmla="*/ 3830770 w 9042924"/>
              <a:gd name="connsiteY4" fmla="*/ 332412 h 1705169"/>
              <a:gd name="connsiteX5" fmla="*/ 4607942 w 9042924"/>
              <a:gd name="connsiteY5" fmla="*/ 342399 h 1705169"/>
              <a:gd name="connsiteX6" fmla="*/ 5636537 w 9042924"/>
              <a:gd name="connsiteY6" fmla="*/ 184475 h 1705169"/>
              <a:gd name="connsiteX7" fmla="*/ 6532984 w 9042924"/>
              <a:gd name="connsiteY7" fmla="*/ 320670 h 1705169"/>
              <a:gd name="connsiteX8" fmla="*/ 7742491 w 9042924"/>
              <a:gd name="connsiteY8" fmla="*/ 289113 h 1705169"/>
              <a:gd name="connsiteX9" fmla="*/ 9042924 w 9042924"/>
              <a:gd name="connsiteY9" fmla="*/ 0 h 170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2924" h="1705169">
                <a:moveTo>
                  <a:pt x="0" y="1472138"/>
                </a:moveTo>
                <a:cubicBezTo>
                  <a:pt x="792692" y="1667891"/>
                  <a:pt x="1453042" y="1749785"/>
                  <a:pt x="1870719" y="1681360"/>
                </a:cubicBezTo>
                <a:cubicBezTo>
                  <a:pt x="1929186" y="1393216"/>
                  <a:pt x="1934661" y="1131208"/>
                  <a:pt x="1967527" y="983846"/>
                </a:cubicBezTo>
                <a:cubicBezTo>
                  <a:pt x="2054200" y="691793"/>
                  <a:pt x="2090462" y="661458"/>
                  <a:pt x="2370255" y="588464"/>
                </a:cubicBezTo>
                <a:cubicBezTo>
                  <a:pt x="2650048" y="515470"/>
                  <a:pt x="3457822" y="373423"/>
                  <a:pt x="3830770" y="332412"/>
                </a:cubicBezTo>
                <a:cubicBezTo>
                  <a:pt x="4203718" y="291401"/>
                  <a:pt x="4306981" y="367055"/>
                  <a:pt x="4607942" y="342399"/>
                </a:cubicBezTo>
                <a:cubicBezTo>
                  <a:pt x="4908903" y="317743"/>
                  <a:pt x="5315697" y="188097"/>
                  <a:pt x="5636537" y="184475"/>
                </a:cubicBezTo>
                <a:cubicBezTo>
                  <a:pt x="5957377" y="180854"/>
                  <a:pt x="6181992" y="303230"/>
                  <a:pt x="6532984" y="320670"/>
                </a:cubicBezTo>
                <a:cubicBezTo>
                  <a:pt x="6883976" y="338110"/>
                  <a:pt x="7324168" y="342558"/>
                  <a:pt x="7742491" y="289113"/>
                </a:cubicBezTo>
                <a:cubicBezTo>
                  <a:pt x="8160814" y="235668"/>
                  <a:pt x="8589128" y="44817"/>
                  <a:pt x="9042924" y="0"/>
                </a:cubicBezTo>
              </a:path>
            </a:pathLst>
          </a:cu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" name="ПУНКТИРНАЯ 2"/>
          <p:cNvSpPr/>
          <p:nvPr/>
        </p:nvSpPr>
        <p:spPr>
          <a:xfrm>
            <a:off x="353442" y="2055837"/>
            <a:ext cx="2840037" cy="182563"/>
          </a:xfrm>
          <a:custGeom>
            <a:avLst/>
            <a:gdLst>
              <a:gd name="connsiteX0" fmla="*/ 0 w 8735627"/>
              <a:gd name="connsiteY0" fmla="*/ 0 h 1803530"/>
              <a:gd name="connsiteX1" fmla="*/ 1136342 w 8735627"/>
              <a:gd name="connsiteY1" fmla="*/ 621437 h 1803530"/>
              <a:gd name="connsiteX2" fmla="*/ 2352582 w 8735627"/>
              <a:gd name="connsiteY2" fmla="*/ 1251751 h 1803530"/>
              <a:gd name="connsiteX3" fmla="*/ 3213716 w 8735627"/>
              <a:gd name="connsiteY3" fmla="*/ 1624614 h 1803530"/>
              <a:gd name="connsiteX4" fmla="*/ 4074850 w 8735627"/>
              <a:gd name="connsiteY4" fmla="*/ 1793289 h 1803530"/>
              <a:gd name="connsiteX5" fmla="*/ 5255580 w 8735627"/>
              <a:gd name="connsiteY5" fmla="*/ 1757779 h 1803530"/>
              <a:gd name="connsiteX6" fmla="*/ 6045693 w 8735627"/>
              <a:gd name="connsiteY6" fmla="*/ 1535837 h 1803530"/>
              <a:gd name="connsiteX7" fmla="*/ 6942338 w 8735627"/>
              <a:gd name="connsiteY7" fmla="*/ 1074198 h 1803530"/>
              <a:gd name="connsiteX8" fmla="*/ 7315200 w 8735627"/>
              <a:gd name="connsiteY8" fmla="*/ 914400 h 1803530"/>
              <a:gd name="connsiteX9" fmla="*/ 7918881 w 8735627"/>
              <a:gd name="connsiteY9" fmla="*/ 710214 h 1803530"/>
              <a:gd name="connsiteX10" fmla="*/ 8513685 w 8735627"/>
              <a:gd name="connsiteY10" fmla="*/ 568171 h 1803530"/>
              <a:gd name="connsiteX11" fmla="*/ 8735627 w 8735627"/>
              <a:gd name="connsiteY11" fmla="*/ 479394 h 1803530"/>
              <a:gd name="connsiteX0" fmla="*/ 0 w 8735627"/>
              <a:gd name="connsiteY0" fmla="*/ 6458980 h 8778681"/>
              <a:gd name="connsiteX1" fmla="*/ 1136342 w 8735627"/>
              <a:gd name="connsiteY1" fmla="*/ 7080417 h 8778681"/>
              <a:gd name="connsiteX2" fmla="*/ 2352582 w 8735627"/>
              <a:gd name="connsiteY2" fmla="*/ 7710731 h 8778681"/>
              <a:gd name="connsiteX3" fmla="*/ 3213716 w 8735627"/>
              <a:gd name="connsiteY3" fmla="*/ 8083594 h 8778681"/>
              <a:gd name="connsiteX4" fmla="*/ 3603707 w 8735627"/>
              <a:gd name="connsiteY4" fmla="*/ 38 h 8778681"/>
              <a:gd name="connsiteX5" fmla="*/ 5255580 w 8735627"/>
              <a:gd name="connsiteY5" fmla="*/ 8216759 h 8778681"/>
              <a:gd name="connsiteX6" fmla="*/ 6045693 w 8735627"/>
              <a:gd name="connsiteY6" fmla="*/ 7994817 h 8778681"/>
              <a:gd name="connsiteX7" fmla="*/ 6942338 w 8735627"/>
              <a:gd name="connsiteY7" fmla="*/ 7533178 h 8778681"/>
              <a:gd name="connsiteX8" fmla="*/ 7315200 w 8735627"/>
              <a:gd name="connsiteY8" fmla="*/ 7373380 h 8778681"/>
              <a:gd name="connsiteX9" fmla="*/ 7918881 w 8735627"/>
              <a:gd name="connsiteY9" fmla="*/ 7169194 h 8778681"/>
              <a:gd name="connsiteX10" fmla="*/ 8513685 w 8735627"/>
              <a:gd name="connsiteY10" fmla="*/ 7027151 h 8778681"/>
              <a:gd name="connsiteX11" fmla="*/ 8735627 w 8735627"/>
              <a:gd name="connsiteY11" fmla="*/ 6938374 h 8778681"/>
              <a:gd name="connsiteX0" fmla="*/ 0 w 8735627"/>
              <a:gd name="connsiteY0" fmla="*/ 6594888 h 8914589"/>
              <a:gd name="connsiteX1" fmla="*/ 1136342 w 8735627"/>
              <a:gd name="connsiteY1" fmla="*/ 7216325 h 8914589"/>
              <a:gd name="connsiteX2" fmla="*/ 2352582 w 8735627"/>
              <a:gd name="connsiteY2" fmla="*/ 7846639 h 8914589"/>
              <a:gd name="connsiteX3" fmla="*/ 2948698 w 8735627"/>
              <a:gd name="connsiteY3" fmla="*/ 3555191 h 8914589"/>
              <a:gd name="connsiteX4" fmla="*/ 3603707 w 8735627"/>
              <a:gd name="connsiteY4" fmla="*/ 135946 h 8914589"/>
              <a:gd name="connsiteX5" fmla="*/ 5255580 w 8735627"/>
              <a:gd name="connsiteY5" fmla="*/ 8352667 h 8914589"/>
              <a:gd name="connsiteX6" fmla="*/ 6045693 w 8735627"/>
              <a:gd name="connsiteY6" fmla="*/ 8130725 h 8914589"/>
              <a:gd name="connsiteX7" fmla="*/ 6942338 w 8735627"/>
              <a:gd name="connsiteY7" fmla="*/ 7669086 h 8914589"/>
              <a:gd name="connsiteX8" fmla="*/ 7315200 w 8735627"/>
              <a:gd name="connsiteY8" fmla="*/ 7509288 h 8914589"/>
              <a:gd name="connsiteX9" fmla="*/ 7918881 w 8735627"/>
              <a:gd name="connsiteY9" fmla="*/ 7305102 h 8914589"/>
              <a:gd name="connsiteX10" fmla="*/ 8513685 w 8735627"/>
              <a:gd name="connsiteY10" fmla="*/ 7163059 h 8914589"/>
              <a:gd name="connsiteX11" fmla="*/ 8735627 w 8735627"/>
              <a:gd name="connsiteY11" fmla="*/ 7074282 h 8914589"/>
              <a:gd name="connsiteX0" fmla="*/ 0 w 8735627"/>
              <a:gd name="connsiteY0" fmla="*/ 6594888 h 8914589"/>
              <a:gd name="connsiteX1" fmla="*/ 1136342 w 8735627"/>
              <a:gd name="connsiteY1" fmla="*/ 7216325 h 8914589"/>
              <a:gd name="connsiteX2" fmla="*/ 2131733 w 8735627"/>
              <a:gd name="connsiteY2" fmla="*/ 7846649 h 8914589"/>
              <a:gd name="connsiteX3" fmla="*/ 2948698 w 8735627"/>
              <a:gd name="connsiteY3" fmla="*/ 3555191 h 8914589"/>
              <a:gd name="connsiteX4" fmla="*/ 3603707 w 8735627"/>
              <a:gd name="connsiteY4" fmla="*/ 135946 h 8914589"/>
              <a:gd name="connsiteX5" fmla="*/ 5255580 w 8735627"/>
              <a:gd name="connsiteY5" fmla="*/ 8352667 h 8914589"/>
              <a:gd name="connsiteX6" fmla="*/ 6045693 w 8735627"/>
              <a:gd name="connsiteY6" fmla="*/ 8130725 h 8914589"/>
              <a:gd name="connsiteX7" fmla="*/ 6942338 w 8735627"/>
              <a:gd name="connsiteY7" fmla="*/ 7669086 h 8914589"/>
              <a:gd name="connsiteX8" fmla="*/ 7315200 w 8735627"/>
              <a:gd name="connsiteY8" fmla="*/ 7509288 h 8914589"/>
              <a:gd name="connsiteX9" fmla="*/ 7918881 w 8735627"/>
              <a:gd name="connsiteY9" fmla="*/ 7305102 h 8914589"/>
              <a:gd name="connsiteX10" fmla="*/ 8513685 w 8735627"/>
              <a:gd name="connsiteY10" fmla="*/ 7163059 h 8914589"/>
              <a:gd name="connsiteX11" fmla="*/ 8735627 w 8735627"/>
              <a:gd name="connsiteY11" fmla="*/ 7074282 h 8914589"/>
              <a:gd name="connsiteX0" fmla="*/ 0 w 8706180"/>
              <a:gd name="connsiteY0" fmla="*/ 9644604 h 9644604"/>
              <a:gd name="connsiteX1" fmla="*/ 1106895 w 8706180"/>
              <a:gd name="connsiteY1" fmla="*/ 7216325 h 9644604"/>
              <a:gd name="connsiteX2" fmla="*/ 2102286 w 8706180"/>
              <a:gd name="connsiteY2" fmla="*/ 7846649 h 9644604"/>
              <a:gd name="connsiteX3" fmla="*/ 2919251 w 8706180"/>
              <a:gd name="connsiteY3" fmla="*/ 3555191 h 9644604"/>
              <a:gd name="connsiteX4" fmla="*/ 3574260 w 8706180"/>
              <a:gd name="connsiteY4" fmla="*/ 135946 h 9644604"/>
              <a:gd name="connsiteX5" fmla="*/ 5226133 w 8706180"/>
              <a:gd name="connsiteY5" fmla="*/ 8352667 h 9644604"/>
              <a:gd name="connsiteX6" fmla="*/ 6016246 w 8706180"/>
              <a:gd name="connsiteY6" fmla="*/ 8130725 h 9644604"/>
              <a:gd name="connsiteX7" fmla="*/ 6912891 w 8706180"/>
              <a:gd name="connsiteY7" fmla="*/ 7669086 h 9644604"/>
              <a:gd name="connsiteX8" fmla="*/ 7285753 w 8706180"/>
              <a:gd name="connsiteY8" fmla="*/ 7509288 h 9644604"/>
              <a:gd name="connsiteX9" fmla="*/ 7889434 w 8706180"/>
              <a:gd name="connsiteY9" fmla="*/ 7305102 h 9644604"/>
              <a:gd name="connsiteX10" fmla="*/ 8484238 w 8706180"/>
              <a:gd name="connsiteY10" fmla="*/ 7163059 h 9644604"/>
              <a:gd name="connsiteX11" fmla="*/ 8706180 w 8706180"/>
              <a:gd name="connsiteY11" fmla="*/ 7074282 h 9644604"/>
              <a:gd name="connsiteX0" fmla="*/ 0 w 8706180"/>
              <a:gd name="connsiteY0" fmla="*/ 9644604 h 9644604"/>
              <a:gd name="connsiteX1" fmla="*/ 1165788 w 8706180"/>
              <a:gd name="connsiteY1" fmla="*/ 8472097 h 9644604"/>
              <a:gd name="connsiteX2" fmla="*/ 2102286 w 8706180"/>
              <a:gd name="connsiteY2" fmla="*/ 7846649 h 9644604"/>
              <a:gd name="connsiteX3" fmla="*/ 2919251 w 8706180"/>
              <a:gd name="connsiteY3" fmla="*/ 3555191 h 9644604"/>
              <a:gd name="connsiteX4" fmla="*/ 3574260 w 8706180"/>
              <a:gd name="connsiteY4" fmla="*/ 135946 h 9644604"/>
              <a:gd name="connsiteX5" fmla="*/ 5226133 w 8706180"/>
              <a:gd name="connsiteY5" fmla="*/ 8352667 h 9644604"/>
              <a:gd name="connsiteX6" fmla="*/ 6016246 w 8706180"/>
              <a:gd name="connsiteY6" fmla="*/ 8130725 h 9644604"/>
              <a:gd name="connsiteX7" fmla="*/ 6912891 w 8706180"/>
              <a:gd name="connsiteY7" fmla="*/ 7669086 h 9644604"/>
              <a:gd name="connsiteX8" fmla="*/ 7285753 w 8706180"/>
              <a:gd name="connsiteY8" fmla="*/ 7509288 h 9644604"/>
              <a:gd name="connsiteX9" fmla="*/ 7889434 w 8706180"/>
              <a:gd name="connsiteY9" fmla="*/ 7305102 h 9644604"/>
              <a:gd name="connsiteX10" fmla="*/ 8484238 w 8706180"/>
              <a:gd name="connsiteY10" fmla="*/ 7163059 h 9644604"/>
              <a:gd name="connsiteX11" fmla="*/ 8706180 w 8706180"/>
              <a:gd name="connsiteY11" fmla="*/ 7074282 h 9644604"/>
              <a:gd name="connsiteX0" fmla="*/ 0 w 8706180"/>
              <a:gd name="connsiteY0" fmla="*/ 9643549 h 9643549"/>
              <a:gd name="connsiteX1" fmla="*/ 1165788 w 8706180"/>
              <a:gd name="connsiteY1" fmla="*/ 8471042 h 9643549"/>
              <a:gd name="connsiteX2" fmla="*/ 2058118 w 8706180"/>
              <a:gd name="connsiteY2" fmla="*/ 7666179 h 9643549"/>
              <a:gd name="connsiteX3" fmla="*/ 2919251 w 8706180"/>
              <a:gd name="connsiteY3" fmla="*/ 3554136 h 9643549"/>
              <a:gd name="connsiteX4" fmla="*/ 3574260 w 8706180"/>
              <a:gd name="connsiteY4" fmla="*/ 134891 h 9643549"/>
              <a:gd name="connsiteX5" fmla="*/ 5226133 w 8706180"/>
              <a:gd name="connsiteY5" fmla="*/ 8351612 h 9643549"/>
              <a:gd name="connsiteX6" fmla="*/ 6016246 w 8706180"/>
              <a:gd name="connsiteY6" fmla="*/ 8129670 h 9643549"/>
              <a:gd name="connsiteX7" fmla="*/ 6912891 w 8706180"/>
              <a:gd name="connsiteY7" fmla="*/ 7668031 h 9643549"/>
              <a:gd name="connsiteX8" fmla="*/ 7285753 w 8706180"/>
              <a:gd name="connsiteY8" fmla="*/ 7508233 h 9643549"/>
              <a:gd name="connsiteX9" fmla="*/ 7889434 w 8706180"/>
              <a:gd name="connsiteY9" fmla="*/ 7304047 h 9643549"/>
              <a:gd name="connsiteX10" fmla="*/ 8484238 w 8706180"/>
              <a:gd name="connsiteY10" fmla="*/ 7162004 h 9643549"/>
              <a:gd name="connsiteX11" fmla="*/ 8706180 w 8706180"/>
              <a:gd name="connsiteY11" fmla="*/ 7073227 h 9643549"/>
              <a:gd name="connsiteX0" fmla="*/ 0 w 8706180"/>
              <a:gd name="connsiteY0" fmla="*/ 9856753 h 9856753"/>
              <a:gd name="connsiteX1" fmla="*/ 1165788 w 8706180"/>
              <a:gd name="connsiteY1" fmla="*/ 8684246 h 9856753"/>
              <a:gd name="connsiteX2" fmla="*/ 2058118 w 8706180"/>
              <a:gd name="connsiteY2" fmla="*/ 7879383 h 9856753"/>
              <a:gd name="connsiteX3" fmla="*/ 2919252 w 8706180"/>
              <a:gd name="connsiteY3" fmla="*/ 2152792 h 9856753"/>
              <a:gd name="connsiteX4" fmla="*/ 3574260 w 8706180"/>
              <a:gd name="connsiteY4" fmla="*/ 348095 h 9856753"/>
              <a:gd name="connsiteX5" fmla="*/ 5226133 w 8706180"/>
              <a:gd name="connsiteY5" fmla="*/ 8564816 h 9856753"/>
              <a:gd name="connsiteX6" fmla="*/ 6016246 w 8706180"/>
              <a:gd name="connsiteY6" fmla="*/ 8342874 h 9856753"/>
              <a:gd name="connsiteX7" fmla="*/ 6912891 w 8706180"/>
              <a:gd name="connsiteY7" fmla="*/ 7881235 h 9856753"/>
              <a:gd name="connsiteX8" fmla="*/ 7285753 w 8706180"/>
              <a:gd name="connsiteY8" fmla="*/ 7721437 h 9856753"/>
              <a:gd name="connsiteX9" fmla="*/ 7889434 w 8706180"/>
              <a:gd name="connsiteY9" fmla="*/ 7517251 h 9856753"/>
              <a:gd name="connsiteX10" fmla="*/ 8484238 w 8706180"/>
              <a:gd name="connsiteY10" fmla="*/ 7375208 h 9856753"/>
              <a:gd name="connsiteX11" fmla="*/ 8706180 w 8706180"/>
              <a:gd name="connsiteY11" fmla="*/ 7286431 h 9856753"/>
              <a:gd name="connsiteX0" fmla="*/ 0 w 8706180"/>
              <a:gd name="connsiteY0" fmla="*/ 9856753 h 9856753"/>
              <a:gd name="connsiteX1" fmla="*/ 1165788 w 8706180"/>
              <a:gd name="connsiteY1" fmla="*/ 8684246 h 9856753"/>
              <a:gd name="connsiteX2" fmla="*/ 2058118 w 8706180"/>
              <a:gd name="connsiteY2" fmla="*/ 7879383 h 9856753"/>
              <a:gd name="connsiteX3" fmla="*/ 2919252 w 8706180"/>
              <a:gd name="connsiteY3" fmla="*/ 2152792 h 9856753"/>
              <a:gd name="connsiteX4" fmla="*/ 3574260 w 8706180"/>
              <a:gd name="connsiteY4" fmla="*/ 348095 h 9856753"/>
              <a:gd name="connsiteX5" fmla="*/ 5226133 w 8706180"/>
              <a:gd name="connsiteY5" fmla="*/ 8564816 h 9856753"/>
              <a:gd name="connsiteX6" fmla="*/ 6016246 w 8706180"/>
              <a:gd name="connsiteY6" fmla="*/ 8342874 h 9856753"/>
              <a:gd name="connsiteX7" fmla="*/ 6912891 w 8706180"/>
              <a:gd name="connsiteY7" fmla="*/ 7881235 h 9856753"/>
              <a:gd name="connsiteX8" fmla="*/ 7285753 w 8706180"/>
              <a:gd name="connsiteY8" fmla="*/ 7721437 h 9856753"/>
              <a:gd name="connsiteX9" fmla="*/ 7889434 w 8706180"/>
              <a:gd name="connsiteY9" fmla="*/ 7517251 h 9856753"/>
              <a:gd name="connsiteX10" fmla="*/ 8484238 w 8706180"/>
              <a:gd name="connsiteY10" fmla="*/ 7375208 h 9856753"/>
              <a:gd name="connsiteX11" fmla="*/ 8706180 w 8706180"/>
              <a:gd name="connsiteY11" fmla="*/ 7286431 h 9856753"/>
              <a:gd name="connsiteX0" fmla="*/ 0 w 8706180"/>
              <a:gd name="connsiteY0" fmla="*/ 9510203 h 9510203"/>
              <a:gd name="connsiteX1" fmla="*/ 1165788 w 8706180"/>
              <a:gd name="connsiteY1" fmla="*/ 8337696 h 9510203"/>
              <a:gd name="connsiteX2" fmla="*/ 2058118 w 8706180"/>
              <a:gd name="connsiteY2" fmla="*/ 7532833 h 9510203"/>
              <a:gd name="connsiteX3" fmla="*/ 3574260 w 8706180"/>
              <a:gd name="connsiteY3" fmla="*/ 1545 h 9510203"/>
              <a:gd name="connsiteX4" fmla="*/ 5226133 w 8706180"/>
              <a:gd name="connsiteY4" fmla="*/ 8218266 h 9510203"/>
              <a:gd name="connsiteX5" fmla="*/ 6016246 w 8706180"/>
              <a:gd name="connsiteY5" fmla="*/ 7996324 h 9510203"/>
              <a:gd name="connsiteX6" fmla="*/ 6912891 w 8706180"/>
              <a:gd name="connsiteY6" fmla="*/ 7534685 h 9510203"/>
              <a:gd name="connsiteX7" fmla="*/ 7285753 w 8706180"/>
              <a:gd name="connsiteY7" fmla="*/ 7374887 h 9510203"/>
              <a:gd name="connsiteX8" fmla="*/ 7889434 w 8706180"/>
              <a:gd name="connsiteY8" fmla="*/ 7170701 h 9510203"/>
              <a:gd name="connsiteX9" fmla="*/ 8484238 w 8706180"/>
              <a:gd name="connsiteY9" fmla="*/ 7028658 h 9510203"/>
              <a:gd name="connsiteX10" fmla="*/ 8706180 w 8706180"/>
              <a:gd name="connsiteY10" fmla="*/ 6939881 h 9510203"/>
              <a:gd name="connsiteX0" fmla="*/ 0 w 8706180"/>
              <a:gd name="connsiteY0" fmla="*/ 9510203 h 9510203"/>
              <a:gd name="connsiteX1" fmla="*/ 1165788 w 8706180"/>
              <a:gd name="connsiteY1" fmla="*/ 8337696 h 9510203"/>
              <a:gd name="connsiteX2" fmla="*/ 2058118 w 8706180"/>
              <a:gd name="connsiteY2" fmla="*/ 7532833 h 9510203"/>
              <a:gd name="connsiteX3" fmla="*/ 3500642 w 8706180"/>
              <a:gd name="connsiteY3" fmla="*/ 1544 h 9510203"/>
              <a:gd name="connsiteX4" fmla="*/ 5226133 w 8706180"/>
              <a:gd name="connsiteY4" fmla="*/ 8218266 h 9510203"/>
              <a:gd name="connsiteX5" fmla="*/ 6016246 w 8706180"/>
              <a:gd name="connsiteY5" fmla="*/ 7996324 h 9510203"/>
              <a:gd name="connsiteX6" fmla="*/ 6912891 w 8706180"/>
              <a:gd name="connsiteY6" fmla="*/ 7534685 h 9510203"/>
              <a:gd name="connsiteX7" fmla="*/ 7285753 w 8706180"/>
              <a:gd name="connsiteY7" fmla="*/ 7374887 h 9510203"/>
              <a:gd name="connsiteX8" fmla="*/ 7889434 w 8706180"/>
              <a:gd name="connsiteY8" fmla="*/ 7170701 h 9510203"/>
              <a:gd name="connsiteX9" fmla="*/ 8484238 w 8706180"/>
              <a:gd name="connsiteY9" fmla="*/ 7028658 h 9510203"/>
              <a:gd name="connsiteX10" fmla="*/ 8706180 w 8706180"/>
              <a:gd name="connsiteY10" fmla="*/ 6939881 h 9510203"/>
              <a:gd name="connsiteX0" fmla="*/ 0 w 8706180"/>
              <a:gd name="connsiteY0" fmla="*/ 9511107 h 9511107"/>
              <a:gd name="connsiteX1" fmla="*/ 1165788 w 8706180"/>
              <a:gd name="connsiteY1" fmla="*/ 8338600 h 9511107"/>
              <a:gd name="connsiteX2" fmla="*/ 2058118 w 8706180"/>
              <a:gd name="connsiteY2" fmla="*/ 7533737 h 9511107"/>
              <a:gd name="connsiteX3" fmla="*/ 3500642 w 8706180"/>
              <a:gd name="connsiteY3" fmla="*/ 2448 h 9511107"/>
              <a:gd name="connsiteX4" fmla="*/ 4239674 w 8706180"/>
              <a:gd name="connsiteY4" fmla="*/ 8398568 h 9511107"/>
              <a:gd name="connsiteX5" fmla="*/ 6016246 w 8706180"/>
              <a:gd name="connsiteY5" fmla="*/ 7997228 h 9511107"/>
              <a:gd name="connsiteX6" fmla="*/ 6912891 w 8706180"/>
              <a:gd name="connsiteY6" fmla="*/ 7535589 h 9511107"/>
              <a:gd name="connsiteX7" fmla="*/ 7285753 w 8706180"/>
              <a:gd name="connsiteY7" fmla="*/ 7375791 h 9511107"/>
              <a:gd name="connsiteX8" fmla="*/ 7889434 w 8706180"/>
              <a:gd name="connsiteY8" fmla="*/ 7171605 h 9511107"/>
              <a:gd name="connsiteX9" fmla="*/ 8484238 w 8706180"/>
              <a:gd name="connsiteY9" fmla="*/ 7029562 h 9511107"/>
              <a:gd name="connsiteX10" fmla="*/ 8706180 w 8706180"/>
              <a:gd name="connsiteY10" fmla="*/ 6940785 h 9511107"/>
              <a:gd name="connsiteX0" fmla="*/ 0 w 8706180"/>
              <a:gd name="connsiteY0" fmla="*/ 9513480 h 9513480"/>
              <a:gd name="connsiteX1" fmla="*/ 1165788 w 8706180"/>
              <a:gd name="connsiteY1" fmla="*/ 8340973 h 9513480"/>
              <a:gd name="connsiteX2" fmla="*/ 2058118 w 8706180"/>
              <a:gd name="connsiteY2" fmla="*/ 7536110 h 9513480"/>
              <a:gd name="connsiteX3" fmla="*/ 3500642 w 8706180"/>
              <a:gd name="connsiteY3" fmla="*/ 4821 h 9513480"/>
              <a:gd name="connsiteX4" fmla="*/ 4386906 w 8706180"/>
              <a:gd name="connsiteY4" fmla="*/ 8759733 h 9513480"/>
              <a:gd name="connsiteX5" fmla="*/ 6016246 w 8706180"/>
              <a:gd name="connsiteY5" fmla="*/ 7999601 h 9513480"/>
              <a:gd name="connsiteX6" fmla="*/ 6912891 w 8706180"/>
              <a:gd name="connsiteY6" fmla="*/ 7537962 h 9513480"/>
              <a:gd name="connsiteX7" fmla="*/ 7285753 w 8706180"/>
              <a:gd name="connsiteY7" fmla="*/ 7378164 h 9513480"/>
              <a:gd name="connsiteX8" fmla="*/ 7889434 w 8706180"/>
              <a:gd name="connsiteY8" fmla="*/ 7173978 h 9513480"/>
              <a:gd name="connsiteX9" fmla="*/ 8484238 w 8706180"/>
              <a:gd name="connsiteY9" fmla="*/ 7031935 h 9513480"/>
              <a:gd name="connsiteX10" fmla="*/ 8706180 w 8706180"/>
              <a:gd name="connsiteY10" fmla="*/ 6943158 h 9513480"/>
              <a:gd name="connsiteX0" fmla="*/ 0 w 8706180"/>
              <a:gd name="connsiteY0" fmla="*/ 9770643 h 9770643"/>
              <a:gd name="connsiteX1" fmla="*/ 1165788 w 8706180"/>
              <a:gd name="connsiteY1" fmla="*/ 8598136 h 9770643"/>
              <a:gd name="connsiteX2" fmla="*/ 2058118 w 8706180"/>
              <a:gd name="connsiteY2" fmla="*/ 7793273 h 9770643"/>
              <a:gd name="connsiteX3" fmla="*/ 3500642 w 8706180"/>
              <a:gd name="connsiteY3" fmla="*/ 261984 h 9770643"/>
              <a:gd name="connsiteX4" fmla="*/ 4386906 w 8706180"/>
              <a:gd name="connsiteY4" fmla="*/ 9016896 h 9770643"/>
              <a:gd name="connsiteX5" fmla="*/ 5942628 w 8706180"/>
              <a:gd name="connsiteY5" fmla="*/ 4520 h 9770643"/>
              <a:gd name="connsiteX6" fmla="*/ 6912891 w 8706180"/>
              <a:gd name="connsiteY6" fmla="*/ 7795125 h 9770643"/>
              <a:gd name="connsiteX7" fmla="*/ 7285753 w 8706180"/>
              <a:gd name="connsiteY7" fmla="*/ 7635327 h 9770643"/>
              <a:gd name="connsiteX8" fmla="*/ 7889434 w 8706180"/>
              <a:gd name="connsiteY8" fmla="*/ 7431141 h 9770643"/>
              <a:gd name="connsiteX9" fmla="*/ 8484238 w 8706180"/>
              <a:gd name="connsiteY9" fmla="*/ 7289098 h 9770643"/>
              <a:gd name="connsiteX10" fmla="*/ 8706180 w 8706180"/>
              <a:gd name="connsiteY10" fmla="*/ 7200321 h 9770643"/>
              <a:gd name="connsiteX0" fmla="*/ 0 w 8706180"/>
              <a:gd name="connsiteY0" fmla="*/ 9770643 h 9770643"/>
              <a:gd name="connsiteX1" fmla="*/ 1165788 w 8706180"/>
              <a:gd name="connsiteY1" fmla="*/ 8598136 h 9770643"/>
              <a:gd name="connsiteX2" fmla="*/ 2058118 w 8706180"/>
              <a:gd name="connsiteY2" fmla="*/ 7793273 h 9770643"/>
              <a:gd name="connsiteX3" fmla="*/ 3500642 w 8706180"/>
              <a:gd name="connsiteY3" fmla="*/ 261984 h 9770643"/>
              <a:gd name="connsiteX4" fmla="*/ 4386906 w 8706180"/>
              <a:gd name="connsiteY4" fmla="*/ 9016896 h 9770643"/>
              <a:gd name="connsiteX5" fmla="*/ 5942628 w 8706180"/>
              <a:gd name="connsiteY5" fmla="*/ 4520 h 9770643"/>
              <a:gd name="connsiteX6" fmla="*/ 6912891 w 8706180"/>
              <a:gd name="connsiteY6" fmla="*/ 7795125 h 9770643"/>
              <a:gd name="connsiteX7" fmla="*/ 7889434 w 8706180"/>
              <a:gd name="connsiteY7" fmla="*/ 7431141 h 9770643"/>
              <a:gd name="connsiteX8" fmla="*/ 8484238 w 8706180"/>
              <a:gd name="connsiteY8" fmla="*/ 7289098 h 9770643"/>
              <a:gd name="connsiteX9" fmla="*/ 8706180 w 8706180"/>
              <a:gd name="connsiteY9" fmla="*/ 7200321 h 9770643"/>
              <a:gd name="connsiteX0" fmla="*/ 0 w 8706180"/>
              <a:gd name="connsiteY0" fmla="*/ 9769362 h 9769362"/>
              <a:gd name="connsiteX1" fmla="*/ 1165788 w 8706180"/>
              <a:gd name="connsiteY1" fmla="*/ 8596855 h 9769362"/>
              <a:gd name="connsiteX2" fmla="*/ 2058118 w 8706180"/>
              <a:gd name="connsiteY2" fmla="*/ 7791992 h 9769362"/>
              <a:gd name="connsiteX3" fmla="*/ 3500642 w 8706180"/>
              <a:gd name="connsiteY3" fmla="*/ 260703 h 9769362"/>
              <a:gd name="connsiteX4" fmla="*/ 4386906 w 8706180"/>
              <a:gd name="connsiteY4" fmla="*/ 9015615 h 9769362"/>
              <a:gd name="connsiteX5" fmla="*/ 5942628 w 8706180"/>
              <a:gd name="connsiteY5" fmla="*/ 3239 h 9769362"/>
              <a:gd name="connsiteX6" fmla="*/ 7236804 w 8706180"/>
              <a:gd name="connsiteY6" fmla="*/ 7973215 h 9769362"/>
              <a:gd name="connsiteX7" fmla="*/ 7889434 w 8706180"/>
              <a:gd name="connsiteY7" fmla="*/ 7429860 h 9769362"/>
              <a:gd name="connsiteX8" fmla="*/ 8484238 w 8706180"/>
              <a:gd name="connsiteY8" fmla="*/ 7287817 h 9769362"/>
              <a:gd name="connsiteX9" fmla="*/ 8706180 w 8706180"/>
              <a:gd name="connsiteY9" fmla="*/ 7199040 h 9769362"/>
              <a:gd name="connsiteX0" fmla="*/ 0 w 8706180"/>
              <a:gd name="connsiteY0" fmla="*/ 10772248 h 10772248"/>
              <a:gd name="connsiteX1" fmla="*/ 1165788 w 8706180"/>
              <a:gd name="connsiteY1" fmla="*/ 9599741 h 10772248"/>
              <a:gd name="connsiteX2" fmla="*/ 2058118 w 8706180"/>
              <a:gd name="connsiteY2" fmla="*/ 8794878 h 10772248"/>
              <a:gd name="connsiteX3" fmla="*/ 3500642 w 8706180"/>
              <a:gd name="connsiteY3" fmla="*/ 1263589 h 10772248"/>
              <a:gd name="connsiteX4" fmla="*/ 4386906 w 8706180"/>
              <a:gd name="connsiteY4" fmla="*/ 10018501 h 10772248"/>
              <a:gd name="connsiteX5" fmla="*/ 5942628 w 8706180"/>
              <a:gd name="connsiteY5" fmla="*/ 1006125 h 10772248"/>
              <a:gd name="connsiteX6" fmla="*/ 7236804 w 8706180"/>
              <a:gd name="connsiteY6" fmla="*/ 8976101 h 10772248"/>
              <a:gd name="connsiteX7" fmla="*/ 8375300 w 8706180"/>
              <a:gd name="connsiteY7" fmla="*/ 1130 h 10772248"/>
              <a:gd name="connsiteX8" fmla="*/ 8484238 w 8706180"/>
              <a:gd name="connsiteY8" fmla="*/ 8290703 h 10772248"/>
              <a:gd name="connsiteX9" fmla="*/ 8706180 w 8706180"/>
              <a:gd name="connsiteY9" fmla="*/ 8201926 h 10772248"/>
              <a:gd name="connsiteX0" fmla="*/ 0 w 8706180"/>
              <a:gd name="connsiteY0" fmla="*/ 10772964 h 10772964"/>
              <a:gd name="connsiteX1" fmla="*/ 1165788 w 8706180"/>
              <a:gd name="connsiteY1" fmla="*/ 9600457 h 10772964"/>
              <a:gd name="connsiteX2" fmla="*/ 2058118 w 8706180"/>
              <a:gd name="connsiteY2" fmla="*/ 8795594 h 10772964"/>
              <a:gd name="connsiteX3" fmla="*/ 3500642 w 8706180"/>
              <a:gd name="connsiteY3" fmla="*/ 1264305 h 10772964"/>
              <a:gd name="connsiteX4" fmla="*/ 4386906 w 8706180"/>
              <a:gd name="connsiteY4" fmla="*/ 10019217 h 10772964"/>
              <a:gd name="connsiteX5" fmla="*/ 5942628 w 8706180"/>
              <a:gd name="connsiteY5" fmla="*/ 1006841 h 10772964"/>
              <a:gd name="connsiteX6" fmla="*/ 7236804 w 8706180"/>
              <a:gd name="connsiteY6" fmla="*/ 8976817 h 10772964"/>
              <a:gd name="connsiteX7" fmla="*/ 8375300 w 8706180"/>
              <a:gd name="connsiteY7" fmla="*/ 1846 h 10772964"/>
              <a:gd name="connsiteX8" fmla="*/ 8706180 w 8706180"/>
              <a:gd name="connsiteY8" fmla="*/ 8202642 h 10772964"/>
              <a:gd name="connsiteX0" fmla="*/ 0 w 8706180"/>
              <a:gd name="connsiteY0" fmla="*/ 10866081 h 10866081"/>
              <a:gd name="connsiteX1" fmla="*/ 1165788 w 8706180"/>
              <a:gd name="connsiteY1" fmla="*/ 9693574 h 10866081"/>
              <a:gd name="connsiteX2" fmla="*/ 2058118 w 8706180"/>
              <a:gd name="connsiteY2" fmla="*/ 8888711 h 10866081"/>
              <a:gd name="connsiteX3" fmla="*/ 3500642 w 8706180"/>
              <a:gd name="connsiteY3" fmla="*/ 1357422 h 10866081"/>
              <a:gd name="connsiteX4" fmla="*/ 4386906 w 8706180"/>
              <a:gd name="connsiteY4" fmla="*/ 10112334 h 10866081"/>
              <a:gd name="connsiteX5" fmla="*/ 5942628 w 8706180"/>
              <a:gd name="connsiteY5" fmla="*/ 1099958 h 10866081"/>
              <a:gd name="connsiteX6" fmla="*/ 7236804 w 8706180"/>
              <a:gd name="connsiteY6" fmla="*/ 9069934 h 10866081"/>
              <a:gd name="connsiteX7" fmla="*/ 8375300 w 8706180"/>
              <a:gd name="connsiteY7" fmla="*/ 94963 h 10866081"/>
              <a:gd name="connsiteX8" fmla="*/ 8706180 w 8706180"/>
              <a:gd name="connsiteY8" fmla="*/ 4707847 h 10866081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500642 w 8706180"/>
              <a:gd name="connsiteY3" fmla="*/ 2061220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706180"/>
              <a:gd name="connsiteY0" fmla="*/ 11569879 h 11569879"/>
              <a:gd name="connsiteX1" fmla="*/ 1165788 w 8706180"/>
              <a:gd name="connsiteY1" fmla="*/ 10397372 h 11569879"/>
              <a:gd name="connsiteX2" fmla="*/ 2058118 w 8706180"/>
              <a:gd name="connsiteY2" fmla="*/ 9592509 h 11569879"/>
              <a:gd name="connsiteX3" fmla="*/ 3382856 w 8706180"/>
              <a:gd name="connsiteY3" fmla="*/ 2240598 h 11569879"/>
              <a:gd name="connsiteX4" fmla="*/ 4386906 w 8706180"/>
              <a:gd name="connsiteY4" fmla="*/ 10816132 h 11569879"/>
              <a:gd name="connsiteX5" fmla="*/ 5942628 w 8706180"/>
              <a:gd name="connsiteY5" fmla="*/ 1803756 h 11569879"/>
              <a:gd name="connsiteX6" fmla="*/ 7236804 w 8706180"/>
              <a:gd name="connsiteY6" fmla="*/ 9773732 h 11569879"/>
              <a:gd name="connsiteX7" fmla="*/ 8316407 w 8706180"/>
              <a:gd name="connsiteY7" fmla="*/ 81175 h 11569879"/>
              <a:gd name="connsiteX8" fmla="*/ 8706180 w 8706180"/>
              <a:gd name="connsiteY8" fmla="*/ 5411645 h 11569879"/>
              <a:gd name="connsiteX0" fmla="*/ 0 w 8662012"/>
              <a:gd name="connsiteY0" fmla="*/ 11800410 h 11800410"/>
              <a:gd name="connsiteX1" fmla="*/ 1165788 w 8662012"/>
              <a:gd name="connsiteY1" fmla="*/ 10627903 h 11800410"/>
              <a:gd name="connsiteX2" fmla="*/ 2058118 w 8662012"/>
              <a:gd name="connsiteY2" fmla="*/ 9823040 h 11800410"/>
              <a:gd name="connsiteX3" fmla="*/ 3382856 w 8662012"/>
              <a:gd name="connsiteY3" fmla="*/ 2471129 h 11800410"/>
              <a:gd name="connsiteX4" fmla="*/ 4386906 w 8662012"/>
              <a:gd name="connsiteY4" fmla="*/ 11046663 h 11800410"/>
              <a:gd name="connsiteX5" fmla="*/ 5942628 w 8662012"/>
              <a:gd name="connsiteY5" fmla="*/ 2034287 h 11800410"/>
              <a:gd name="connsiteX6" fmla="*/ 7236804 w 8662012"/>
              <a:gd name="connsiteY6" fmla="*/ 10004263 h 11800410"/>
              <a:gd name="connsiteX7" fmla="*/ 8316407 w 8662012"/>
              <a:gd name="connsiteY7" fmla="*/ 311706 h 11800410"/>
              <a:gd name="connsiteX8" fmla="*/ 8662012 w 8662012"/>
              <a:gd name="connsiteY8" fmla="*/ 3130629 h 11800410"/>
              <a:gd name="connsiteX0" fmla="*/ 0 w 8662012"/>
              <a:gd name="connsiteY0" fmla="*/ 11785418 h 11785418"/>
              <a:gd name="connsiteX1" fmla="*/ 1165788 w 8662012"/>
              <a:gd name="connsiteY1" fmla="*/ 10612911 h 11785418"/>
              <a:gd name="connsiteX2" fmla="*/ 2058118 w 8662012"/>
              <a:gd name="connsiteY2" fmla="*/ 9808048 h 11785418"/>
              <a:gd name="connsiteX3" fmla="*/ 3382856 w 8662012"/>
              <a:gd name="connsiteY3" fmla="*/ 2456137 h 11785418"/>
              <a:gd name="connsiteX4" fmla="*/ 4386906 w 8662012"/>
              <a:gd name="connsiteY4" fmla="*/ 11031671 h 11785418"/>
              <a:gd name="connsiteX5" fmla="*/ 5942628 w 8662012"/>
              <a:gd name="connsiteY5" fmla="*/ 2019295 h 11785418"/>
              <a:gd name="connsiteX6" fmla="*/ 7236804 w 8662012"/>
              <a:gd name="connsiteY6" fmla="*/ 9989271 h 11785418"/>
              <a:gd name="connsiteX7" fmla="*/ 8316407 w 8662012"/>
              <a:gd name="connsiteY7" fmla="*/ 296714 h 11785418"/>
              <a:gd name="connsiteX8" fmla="*/ 8662012 w 8662012"/>
              <a:gd name="connsiteY8" fmla="*/ 3115637 h 11785418"/>
              <a:gd name="connsiteX0" fmla="*/ 0 w 8662012"/>
              <a:gd name="connsiteY0" fmla="*/ 11515297 h 11515297"/>
              <a:gd name="connsiteX1" fmla="*/ 1165788 w 8662012"/>
              <a:gd name="connsiteY1" fmla="*/ 10342790 h 11515297"/>
              <a:gd name="connsiteX2" fmla="*/ 2058118 w 8662012"/>
              <a:gd name="connsiteY2" fmla="*/ 9537927 h 11515297"/>
              <a:gd name="connsiteX3" fmla="*/ 3382856 w 8662012"/>
              <a:gd name="connsiteY3" fmla="*/ 2186016 h 11515297"/>
              <a:gd name="connsiteX4" fmla="*/ 4386906 w 8662012"/>
              <a:gd name="connsiteY4" fmla="*/ 10761550 h 11515297"/>
              <a:gd name="connsiteX5" fmla="*/ 5942628 w 8662012"/>
              <a:gd name="connsiteY5" fmla="*/ 1749174 h 11515297"/>
              <a:gd name="connsiteX6" fmla="*/ 7236804 w 8662012"/>
              <a:gd name="connsiteY6" fmla="*/ 9719150 h 11515297"/>
              <a:gd name="connsiteX7" fmla="*/ 8316407 w 8662012"/>
              <a:gd name="connsiteY7" fmla="*/ 26593 h 11515297"/>
              <a:gd name="connsiteX8" fmla="*/ 8662012 w 8662012"/>
              <a:gd name="connsiteY8" fmla="*/ 2845516 h 11515297"/>
              <a:gd name="connsiteX0" fmla="*/ 0 w 8662012"/>
              <a:gd name="connsiteY0" fmla="*/ 11515297 h 11515297"/>
              <a:gd name="connsiteX1" fmla="*/ 2058118 w 8662012"/>
              <a:gd name="connsiteY1" fmla="*/ 9537927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173147 w 8662012"/>
              <a:gd name="connsiteY2" fmla="*/ 1717646 h 11515297"/>
              <a:gd name="connsiteX3" fmla="*/ 3382856 w 8662012"/>
              <a:gd name="connsiteY3" fmla="*/ 2186016 h 11515297"/>
              <a:gd name="connsiteX4" fmla="*/ 4386906 w 8662012"/>
              <a:gd name="connsiteY4" fmla="*/ 10761550 h 11515297"/>
              <a:gd name="connsiteX5" fmla="*/ 5942628 w 8662012"/>
              <a:gd name="connsiteY5" fmla="*/ 1749174 h 11515297"/>
              <a:gd name="connsiteX6" fmla="*/ 7236804 w 8662012"/>
              <a:gd name="connsiteY6" fmla="*/ 9719150 h 11515297"/>
              <a:gd name="connsiteX7" fmla="*/ 8316407 w 8662012"/>
              <a:gd name="connsiteY7" fmla="*/ 26593 h 11515297"/>
              <a:gd name="connsiteX8" fmla="*/ 8662012 w 8662012"/>
              <a:gd name="connsiteY8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38285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47119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515297 h 11515297"/>
              <a:gd name="connsiteX1" fmla="*/ 1969779 w 8662012"/>
              <a:gd name="connsiteY1" fmla="*/ 9358550 h 11515297"/>
              <a:gd name="connsiteX2" fmla="*/ 3471196 w 8662012"/>
              <a:gd name="connsiteY2" fmla="*/ 2186016 h 11515297"/>
              <a:gd name="connsiteX3" fmla="*/ 4386906 w 8662012"/>
              <a:gd name="connsiteY3" fmla="*/ 10761550 h 11515297"/>
              <a:gd name="connsiteX4" fmla="*/ 5942628 w 8662012"/>
              <a:gd name="connsiteY4" fmla="*/ 1749174 h 11515297"/>
              <a:gd name="connsiteX5" fmla="*/ 7236804 w 8662012"/>
              <a:gd name="connsiteY5" fmla="*/ 9719150 h 11515297"/>
              <a:gd name="connsiteX6" fmla="*/ 8316407 w 8662012"/>
              <a:gd name="connsiteY6" fmla="*/ 26593 h 11515297"/>
              <a:gd name="connsiteX7" fmla="*/ 8662012 w 8662012"/>
              <a:gd name="connsiteY7" fmla="*/ 2845516 h 11515297"/>
              <a:gd name="connsiteX0" fmla="*/ 0 w 8662012"/>
              <a:gd name="connsiteY0" fmla="*/ 11910929 h 11910929"/>
              <a:gd name="connsiteX1" fmla="*/ 1969779 w 8662012"/>
              <a:gd name="connsiteY1" fmla="*/ 9754182 h 11910929"/>
              <a:gd name="connsiteX2" fmla="*/ 3471196 w 8662012"/>
              <a:gd name="connsiteY2" fmla="*/ 2581648 h 11910929"/>
              <a:gd name="connsiteX3" fmla="*/ 4386906 w 8662012"/>
              <a:gd name="connsiteY3" fmla="*/ 11157182 h 11910929"/>
              <a:gd name="connsiteX4" fmla="*/ 5942628 w 8662012"/>
              <a:gd name="connsiteY4" fmla="*/ 2144806 h 11910929"/>
              <a:gd name="connsiteX5" fmla="*/ 7236804 w 8662012"/>
              <a:gd name="connsiteY5" fmla="*/ 10114782 h 11910929"/>
              <a:gd name="connsiteX6" fmla="*/ 8316407 w 8662012"/>
              <a:gd name="connsiteY6" fmla="*/ 422225 h 11910929"/>
              <a:gd name="connsiteX7" fmla="*/ 8662012 w 8662012"/>
              <a:gd name="connsiteY7" fmla="*/ 2523563 h 11910929"/>
              <a:gd name="connsiteX0" fmla="*/ 0 w 8662012"/>
              <a:gd name="connsiteY0" fmla="*/ 11568522 h 11568522"/>
              <a:gd name="connsiteX1" fmla="*/ 1969779 w 8662012"/>
              <a:gd name="connsiteY1" fmla="*/ 9411775 h 11568522"/>
              <a:gd name="connsiteX2" fmla="*/ 3471196 w 8662012"/>
              <a:gd name="connsiteY2" fmla="*/ 2239241 h 11568522"/>
              <a:gd name="connsiteX3" fmla="*/ 4386906 w 8662012"/>
              <a:gd name="connsiteY3" fmla="*/ 10814775 h 11568522"/>
              <a:gd name="connsiteX4" fmla="*/ 5942628 w 8662012"/>
              <a:gd name="connsiteY4" fmla="*/ 1802399 h 11568522"/>
              <a:gd name="connsiteX5" fmla="*/ 7236804 w 8662012"/>
              <a:gd name="connsiteY5" fmla="*/ 9772375 h 11568522"/>
              <a:gd name="connsiteX6" fmla="*/ 8316407 w 8662012"/>
              <a:gd name="connsiteY6" fmla="*/ 79818 h 11568522"/>
              <a:gd name="connsiteX7" fmla="*/ 8662012 w 8662012"/>
              <a:gd name="connsiteY7" fmla="*/ 2181156 h 11568522"/>
              <a:gd name="connsiteX0" fmla="*/ 0 w 8662012"/>
              <a:gd name="connsiteY0" fmla="*/ 11568522 h 11568522"/>
              <a:gd name="connsiteX1" fmla="*/ 1969779 w 8662012"/>
              <a:gd name="connsiteY1" fmla="*/ 9411775 h 11568522"/>
              <a:gd name="connsiteX2" fmla="*/ 3471196 w 8662012"/>
              <a:gd name="connsiteY2" fmla="*/ 2239241 h 11568522"/>
              <a:gd name="connsiteX3" fmla="*/ 4386906 w 8662012"/>
              <a:gd name="connsiteY3" fmla="*/ 10814775 h 11568522"/>
              <a:gd name="connsiteX4" fmla="*/ 5942628 w 8662012"/>
              <a:gd name="connsiteY4" fmla="*/ 1802399 h 11568522"/>
              <a:gd name="connsiteX5" fmla="*/ 7236804 w 8662012"/>
              <a:gd name="connsiteY5" fmla="*/ 9772375 h 11568522"/>
              <a:gd name="connsiteX6" fmla="*/ 8316407 w 8662012"/>
              <a:gd name="connsiteY6" fmla="*/ 79818 h 11568522"/>
              <a:gd name="connsiteX7" fmla="*/ 8662012 w 8662012"/>
              <a:gd name="connsiteY7" fmla="*/ 2181156 h 11568522"/>
              <a:gd name="connsiteX0" fmla="*/ 0 w 8662012"/>
              <a:gd name="connsiteY0" fmla="*/ 9768872 h 9768872"/>
              <a:gd name="connsiteX1" fmla="*/ 1969779 w 8662012"/>
              <a:gd name="connsiteY1" fmla="*/ 7612125 h 9768872"/>
              <a:gd name="connsiteX2" fmla="*/ 3471196 w 8662012"/>
              <a:gd name="connsiteY2" fmla="*/ 439591 h 9768872"/>
              <a:gd name="connsiteX3" fmla="*/ 4386906 w 8662012"/>
              <a:gd name="connsiteY3" fmla="*/ 9015125 h 9768872"/>
              <a:gd name="connsiteX4" fmla="*/ 5942628 w 8662012"/>
              <a:gd name="connsiteY4" fmla="*/ 2749 h 9768872"/>
              <a:gd name="connsiteX5" fmla="*/ 7236804 w 8662012"/>
              <a:gd name="connsiteY5" fmla="*/ 7972725 h 9768872"/>
              <a:gd name="connsiteX6" fmla="*/ 8662012 w 8662012"/>
              <a:gd name="connsiteY6" fmla="*/ 381506 h 9768872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42628 w 8662012"/>
              <a:gd name="connsiteY4" fmla="*/ 817217 h 10583340"/>
              <a:gd name="connsiteX5" fmla="*/ 7236804 w 8662012"/>
              <a:gd name="connsiteY5" fmla="*/ 8787193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42628 w 8662012"/>
              <a:gd name="connsiteY4" fmla="*/ 817217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9829593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471196 w 8662012"/>
              <a:gd name="connsiteY2" fmla="*/ 1254059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1969779 w 8662012"/>
              <a:gd name="connsiteY1" fmla="*/ 8426593 h 10583340"/>
              <a:gd name="connsiteX2" fmla="*/ 3274885 w 8662012"/>
              <a:gd name="connsiteY2" fmla="*/ 7951518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386906 w 8662012"/>
              <a:gd name="connsiteY3" fmla="*/ 672005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0583340 h 10583340"/>
              <a:gd name="connsiteX1" fmla="*/ 2440923 w 8662012"/>
              <a:gd name="connsiteY1" fmla="*/ 9383372 h 10583340"/>
              <a:gd name="connsiteX2" fmla="*/ 3274885 w 8662012"/>
              <a:gd name="connsiteY2" fmla="*/ 7951518 h 10583340"/>
              <a:gd name="connsiteX3" fmla="*/ 4524324 w 8662012"/>
              <a:gd name="connsiteY3" fmla="*/ 6241669 h 10583340"/>
              <a:gd name="connsiteX4" fmla="*/ 5962260 w 8662012"/>
              <a:gd name="connsiteY4" fmla="*/ 2491583 h 10583340"/>
              <a:gd name="connsiteX5" fmla="*/ 7511638 w 8662012"/>
              <a:gd name="connsiteY5" fmla="*/ 3524905 h 10583340"/>
              <a:gd name="connsiteX6" fmla="*/ 8662012 w 8662012"/>
              <a:gd name="connsiteY6" fmla="*/ 0 h 10583340"/>
              <a:gd name="connsiteX0" fmla="*/ 0 w 8662012"/>
              <a:gd name="connsiteY0" fmla="*/ 11540120 h 11540120"/>
              <a:gd name="connsiteX1" fmla="*/ 2440923 w 8662012"/>
              <a:gd name="connsiteY1" fmla="*/ 9383372 h 11540120"/>
              <a:gd name="connsiteX2" fmla="*/ 3274885 w 8662012"/>
              <a:gd name="connsiteY2" fmla="*/ 7951518 h 11540120"/>
              <a:gd name="connsiteX3" fmla="*/ 4524324 w 8662012"/>
              <a:gd name="connsiteY3" fmla="*/ 6241669 h 11540120"/>
              <a:gd name="connsiteX4" fmla="*/ 5962260 w 8662012"/>
              <a:gd name="connsiteY4" fmla="*/ 2491583 h 11540120"/>
              <a:gd name="connsiteX5" fmla="*/ 7511638 w 8662012"/>
              <a:gd name="connsiteY5" fmla="*/ 3524905 h 11540120"/>
              <a:gd name="connsiteX6" fmla="*/ 8662012 w 8662012"/>
              <a:gd name="connsiteY6" fmla="*/ 0 h 11540120"/>
              <a:gd name="connsiteX0" fmla="*/ 0 w 8720905"/>
              <a:gd name="connsiteY0" fmla="*/ 9028573 h 9401190"/>
              <a:gd name="connsiteX1" fmla="*/ 2499816 w 8720905"/>
              <a:gd name="connsiteY1" fmla="*/ 9383372 h 9401190"/>
              <a:gd name="connsiteX2" fmla="*/ 3333778 w 8720905"/>
              <a:gd name="connsiteY2" fmla="*/ 7951518 h 9401190"/>
              <a:gd name="connsiteX3" fmla="*/ 4583217 w 8720905"/>
              <a:gd name="connsiteY3" fmla="*/ 6241669 h 9401190"/>
              <a:gd name="connsiteX4" fmla="*/ 6021153 w 8720905"/>
              <a:gd name="connsiteY4" fmla="*/ 2491583 h 9401190"/>
              <a:gd name="connsiteX5" fmla="*/ 7570531 w 8720905"/>
              <a:gd name="connsiteY5" fmla="*/ 3524905 h 9401190"/>
              <a:gd name="connsiteX6" fmla="*/ 8720905 w 8720905"/>
              <a:gd name="connsiteY6" fmla="*/ 0 h 9401190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021153 w 8720905"/>
              <a:gd name="connsiteY4" fmla="*/ 2491583 h 9028573"/>
              <a:gd name="connsiteX5" fmla="*/ 7570531 w 8720905"/>
              <a:gd name="connsiteY5" fmla="*/ 3524905 h 9028573"/>
              <a:gd name="connsiteX6" fmla="*/ 8720905 w 8720905"/>
              <a:gd name="connsiteY6" fmla="*/ 0 h 9028573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109492 w 8720905"/>
              <a:gd name="connsiteY4" fmla="*/ 4285545 h 9028573"/>
              <a:gd name="connsiteX5" fmla="*/ 7570531 w 8720905"/>
              <a:gd name="connsiteY5" fmla="*/ 3524905 h 9028573"/>
              <a:gd name="connsiteX6" fmla="*/ 8720905 w 8720905"/>
              <a:gd name="connsiteY6" fmla="*/ 0 h 9028573"/>
              <a:gd name="connsiteX0" fmla="*/ 0 w 8720905"/>
              <a:gd name="connsiteY0" fmla="*/ 9028573 h 9028573"/>
              <a:gd name="connsiteX1" fmla="*/ 2352583 w 8720905"/>
              <a:gd name="connsiteY1" fmla="*/ 7948203 h 9028573"/>
              <a:gd name="connsiteX2" fmla="*/ 3333778 w 8720905"/>
              <a:gd name="connsiteY2" fmla="*/ 7951518 h 9028573"/>
              <a:gd name="connsiteX3" fmla="*/ 4583217 w 8720905"/>
              <a:gd name="connsiteY3" fmla="*/ 6241669 h 9028573"/>
              <a:gd name="connsiteX4" fmla="*/ 6109492 w 8720905"/>
              <a:gd name="connsiteY4" fmla="*/ 4285545 h 9028573"/>
              <a:gd name="connsiteX5" fmla="*/ 7570531 w 8720905"/>
              <a:gd name="connsiteY5" fmla="*/ 3883697 h 9028573"/>
              <a:gd name="connsiteX6" fmla="*/ 8720905 w 8720905"/>
              <a:gd name="connsiteY6" fmla="*/ 0 h 9028573"/>
              <a:gd name="connsiteX0" fmla="*/ 0 w 8779798"/>
              <a:gd name="connsiteY0" fmla="*/ 6875819 h 6875819"/>
              <a:gd name="connsiteX1" fmla="*/ 2352583 w 8779798"/>
              <a:gd name="connsiteY1" fmla="*/ 5795449 h 6875819"/>
              <a:gd name="connsiteX2" fmla="*/ 3333778 w 8779798"/>
              <a:gd name="connsiteY2" fmla="*/ 5798764 h 6875819"/>
              <a:gd name="connsiteX3" fmla="*/ 4583217 w 8779798"/>
              <a:gd name="connsiteY3" fmla="*/ 4088915 h 6875819"/>
              <a:gd name="connsiteX4" fmla="*/ 6109492 w 8779798"/>
              <a:gd name="connsiteY4" fmla="*/ 2132791 h 6875819"/>
              <a:gd name="connsiteX5" fmla="*/ 7570531 w 8779798"/>
              <a:gd name="connsiteY5" fmla="*/ 1730943 h 6875819"/>
              <a:gd name="connsiteX6" fmla="*/ 8779798 w 8779798"/>
              <a:gd name="connsiteY6" fmla="*/ 0 h 68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798" h="6875819">
                <a:moveTo>
                  <a:pt x="0" y="6875819"/>
                </a:moveTo>
                <a:cubicBezTo>
                  <a:pt x="656593" y="6156903"/>
                  <a:pt x="1796953" y="5974958"/>
                  <a:pt x="2352583" y="5795449"/>
                </a:cubicBezTo>
                <a:cubicBezTo>
                  <a:pt x="2908213" y="5615940"/>
                  <a:pt x="2962006" y="6083186"/>
                  <a:pt x="3333778" y="5798764"/>
                </a:cubicBezTo>
                <a:cubicBezTo>
                  <a:pt x="3705550" y="5514342"/>
                  <a:pt x="4120598" y="4699911"/>
                  <a:pt x="4583217" y="4088915"/>
                </a:cubicBezTo>
                <a:cubicBezTo>
                  <a:pt x="5045836" y="3477920"/>
                  <a:pt x="5611606" y="2525786"/>
                  <a:pt x="6109492" y="2132791"/>
                </a:cubicBezTo>
                <a:cubicBezTo>
                  <a:pt x="6607378" y="1739796"/>
                  <a:pt x="7120572" y="2146207"/>
                  <a:pt x="7570531" y="1730943"/>
                </a:cubicBezTo>
                <a:cubicBezTo>
                  <a:pt x="8020490" y="1315679"/>
                  <a:pt x="8482880" y="1581504"/>
                  <a:pt x="8779798" y="0"/>
                </a:cubicBezTo>
              </a:path>
            </a:pathLst>
          </a:cu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4" name="Freeform 78"/>
          <p:cNvSpPr/>
          <p:nvPr/>
        </p:nvSpPr>
        <p:spPr>
          <a:xfrm>
            <a:off x="440754" y="5234012"/>
            <a:ext cx="2801938" cy="544513"/>
          </a:xfrm>
          <a:custGeom>
            <a:avLst/>
            <a:gdLst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33512 w 2800350"/>
              <a:gd name="connsiteY7" fmla="*/ 143757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4294"/>
              <a:gd name="connsiteX1" fmla="*/ 581025 w 2800350"/>
              <a:gd name="connsiteY1" fmla="*/ 367594 h 584294"/>
              <a:gd name="connsiteX2" fmla="*/ 671512 w 2800350"/>
              <a:gd name="connsiteY2" fmla="*/ 253294 h 584294"/>
              <a:gd name="connsiteX3" fmla="*/ 1119187 w 2800350"/>
              <a:gd name="connsiteY3" fmla="*/ 239007 h 584294"/>
              <a:gd name="connsiteX4" fmla="*/ 1119187 w 2800350"/>
              <a:gd name="connsiteY4" fmla="*/ 505707 h 584294"/>
              <a:gd name="connsiteX5" fmla="*/ 1295400 w 2800350"/>
              <a:gd name="connsiteY5" fmla="*/ 539044 h 584294"/>
              <a:gd name="connsiteX6" fmla="*/ 1290637 w 2800350"/>
              <a:gd name="connsiteY6" fmla="*/ 239007 h 584294"/>
              <a:gd name="connsiteX7" fmla="*/ 1414462 w 2800350"/>
              <a:gd name="connsiteY7" fmla="*/ 141375 h 584294"/>
              <a:gd name="connsiteX8" fmla="*/ 1785937 w 2800350"/>
              <a:gd name="connsiteY8" fmla="*/ 105657 h 584294"/>
              <a:gd name="connsiteX9" fmla="*/ 1795462 w 2800350"/>
              <a:gd name="connsiteY9" fmla="*/ 481894 h 584294"/>
              <a:gd name="connsiteX10" fmla="*/ 2314575 w 2800350"/>
              <a:gd name="connsiteY10" fmla="*/ 558094 h 584294"/>
              <a:gd name="connsiteX11" fmla="*/ 2347912 w 2800350"/>
              <a:gd name="connsiteY11" fmla="*/ 96132 h 584294"/>
              <a:gd name="connsiteX12" fmla="*/ 2681287 w 2800350"/>
              <a:gd name="connsiteY12" fmla="*/ 29457 h 584294"/>
              <a:gd name="connsiteX13" fmla="*/ 2681287 w 2800350"/>
              <a:gd name="connsiteY13" fmla="*/ 462844 h 584294"/>
              <a:gd name="connsiteX14" fmla="*/ 2800350 w 2800350"/>
              <a:gd name="connsiteY14" fmla="*/ 519994 h 584294"/>
              <a:gd name="connsiteX0" fmla="*/ 0 w 2800350"/>
              <a:gd name="connsiteY0" fmla="*/ 362832 h 583084"/>
              <a:gd name="connsiteX1" fmla="*/ 581025 w 2800350"/>
              <a:gd name="connsiteY1" fmla="*/ 367594 h 583084"/>
              <a:gd name="connsiteX2" fmla="*/ 671512 w 2800350"/>
              <a:gd name="connsiteY2" fmla="*/ 253294 h 583084"/>
              <a:gd name="connsiteX3" fmla="*/ 1119187 w 2800350"/>
              <a:gd name="connsiteY3" fmla="*/ 239007 h 583084"/>
              <a:gd name="connsiteX4" fmla="*/ 1119187 w 2800350"/>
              <a:gd name="connsiteY4" fmla="*/ 505707 h 583084"/>
              <a:gd name="connsiteX5" fmla="*/ 1295400 w 2800350"/>
              <a:gd name="connsiteY5" fmla="*/ 539044 h 583084"/>
              <a:gd name="connsiteX6" fmla="*/ 1290637 w 2800350"/>
              <a:gd name="connsiteY6" fmla="*/ 239007 h 583084"/>
              <a:gd name="connsiteX7" fmla="*/ 1414462 w 2800350"/>
              <a:gd name="connsiteY7" fmla="*/ 141375 h 583084"/>
              <a:gd name="connsiteX8" fmla="*/ 1785937 w 2800350"/>
              <a:gd name="connsiteY8" fmla="*/ 105657 h 583084"/>
              <a:gd name="connsiteX9" fmla="*/ 1795462 w 2800350"/>
              <a:gd name="connsiteY9" fmla="*/ 481894 h 583084"/>
              <a:gd name="connsiteX10" fmla="*/ 2314575 w 2800350"/>
              <a:gd name="connsiteY10" fmla="*/ 558094 h 583084"/>
              <a:gd name="connsiteX11" fmla="*/ 2347912 w 2800350"/>
              <a:gd name="connsiteY11" fmla="*/ 96132 h 583084"/>
              <a:gd name="connsiteX12" fmla="*/ 2681287 w 2800350"/>
              <a:gd name="connsiteY12" fmla="*/ 29457 h 583084"/>
              <a:gd name="connsiteX13" fmla="*/ 2681287 w 2800350"/>
              <a:gd name="connsiteY13" fmla="*/ 462844 h 583084"/>
              <a:gd name="connsiteX14" fmla="*/ 2800350 w 2800350"/>
              <a:gd name="connsiteY14" fmla="*/ 519994 h 583084"/>
              <a:gd name="connsiteX0" fmla="*/ 0 w 2800350"/>
              <a:gd name="connsiteY0" fmla="*/ 362832 h 558363"/>
              <a:gd name="connsiteX1" fmla="*/ 581025 w 2800350"/>
              <a:gd name="connsiteY1" fmla="*/ 367594 h 558363"/>
              <a:gd name="connsiteX2" fmla="*/ 671512 w 2800350"/>
              <a:gd name="connsiteY2" fmla="*/ 253294 h 558363"/>
              <a:gd name="connsiteX3" fmla="*/ 1119187 w 2800350"/>
              <a:gd name="connsiteY3" fmla="*/ 239007 h 558363"/>
              <a:gd name="connsiteX4" fmla="*/ 1119187 w 2800350"/>
              <a:gd name="connsiteY4" fmla="*/ 505707 h 558363"/>
              <a:gd name="connsiteX5" fmla="*/ 1295400 w 2800350"/>
              <a:gd name="connsiteY5" fmla="*/ 539044 h 558363"/>
              <a:gd name="connsiteX6" fmla="*/ 1290637 w 2800350"/>
              <a:gd name="connsiteY6" fmla="*/ 239007 h 558363"/>
              <a:gd name="connsiteX7" fmla="*/ 1414462 w 2800350"/>
              <a:gd name="connsiteY7" fmla="*/ 141375 h 558363"/>
              <a:gd name="connsiteX8" fmla="*/ 1785937 w 2800350"/>
              <a:gd name="connsiteY8" fmla="*/ 105657 h 558363"/>
              <a:gd name="connsiteX9" fmla="*/ 1795462 w 2800350"/>
              <a:gd name="connsiteY9" fmla="*/ 481894 h 558363"/>
              <a:gd name="connsiteX10" fmla="*/ 2314575 w 2800350"/>
              <a:gd name="connsiteY10" fmla="*/ 558094 h 558363"/>
              <a:gd name="connsiteX11" fmla="*/ 2347912 w 2800350"/>
              <a:gd name="connsiteY11" fmla="*/ 96132 h 558363"/>
              <a:gd name="connsiteX12" fmla="*/ 2681287 w 2800350"/>
              <a:gd name="connsiteY12" fmla="*/ 29457 h 558363"/>
              <a:gd name="connsiteX13" fmla="*/ 2681287 w 2800350"/>
              <a:gd name="connsiteY13" fmla="*/ 462844 h 558363"/>
              <a:gd name="connsiteX14" fmla="*/ 2800350 w 2800350"/>
              <a:gd name="connsiteY14" fmla="*/ 519994 h 558363"/>
              <a:gd name="connsiteX0" fmla="*/ 0 w 2800350"/>
              <a:gd name="connsiteY0" fmla="*/ 362832 h 573876"/>
              <a:gd name="connsiteX1" fmla="*/ 581025 w 2800350"/>
              <a:gd name="connsiteY1" fmla="*/ 367594 h 573876"/>
              <a:gd name="connsiteX2" fmla="*/ 671512 w 2800350"/>
              <a:gd name="connsiteY2" fmla="*/ 253294 h 573876"/>
              <a:gd name="connsiteX3" fmla="*/ 1119187 w 2800350"/>
              <a:gd name="connsiteY3" fmla="*/ 239007 h 573876"/>
              <a:gd name="connsiteX4" fmla="*/ 1119187 w 2800350"/>
              <a:gd name="connsiteY4" fmla="*/ 505707 h 573876"/>
              <a:gd name="connsiteX5" fmla="*/ 1295400 w 2800350"/>
              <a:gd name="connsiteY5" fmla="*/ 539044 h 573876"/>
              <a:gd name="connsiteX6" fmla="*/ 1290637 w 2800350"/>
              <a:gd name="connsiteY6" fmla="*/ 239007 h 573876"/>
              <a:gd name="connsiteX7" fmla="*/ 1414462 w 2800350"/>
              <a:gd name="connsiteY7" fmla="*/ 141375 h 573876"/>
              <a:gd name="connsiteX8" fmla="*/ 1785937 w 2800350"/>
              <a:gd name="connsiteY8" fmla="*/ 105657 h 573876"/>
              <a:gd name="connsiteX9" fmla="*/ 1795462 w 2800350"/>
              <a:gd name="connsiteY9" fmla="*/ 481894 h 573876"/>
              <a:gd name="connsiteX10" fmla="*/ 2314575 w 2800350"/>
              <a:gd name="connsiteY10" fmla="*/ 558094 h 573876"/>
              <a:gd name="connsiteX11" fmla="*/ 2347912 w 2800350"/>
              <a:gd name="connsiteY11" fmla="*/ 96132 h 573876"/>
              <a:gd name="connsiteX12" fmla="*/ 2681287 w 2800350"/>
              <a:gd name="connsiteY12" fmla="*/ 29457 h 573876"/>
              <a:gd name="connsiteX13" fmla="*/ 2681287 w 2800350"/>
              <a:gd name="connsiteY13" fmla="*/ 462844 h 573876"/>
              <a:gd name="connsiteX14" fmla="*/ 2800350 w 2800350"/>
              <a:gd name="connsiteY14" fmla="*/ 519994 h 573876"/>
              <a:gd name="connsiteX0" fmla="*/ 0 w 2800350"/>
              <a:gd name="connsiteY0" fmla="*/ 362832 h 559705"/>
              <a:gd name="connsiteX1" fmla="*/ 581025 w 2800350"/>
              <a:gd name="connsiteY1" fmla="*/ 367594 h 559705"/>
              <a:gd name="connsiteX2" fmla="*/ 671512 w 2800350"/>
              <a:gd name="connsiteY2" fmla="*/ 253294 h 559705"/>
              <a:gd name="connsiteX3" fmla="*/ 1119187 w 2800350"/>
              <a:gd name="connsiteY3" fmla="*/ 239007 h 559705"/>
              <a:gd name="connsiteX4" fmla="*/ 1119187 w 2800350"/>
              <a:gd name="connsiteY4" fmla="*/ 505707 h 559705"/>
              <a:gd name="connsiteX5" fmla="*/ 1295400 w 2800350"/>
              <a:gd name="connsiteY5" fmla="*/ 539044 h 559705"/>
              <a:gd name="connsiteX6" fmla="*/ 1290637 w 2800350"/>
              <a:gd name="connsiteY6" fmla="*/ 239007 h 559705"/>
              <a:gd name="connsiteX7" fmla="*/ 1414462 w 2800350"/>
              <a:gd name="connsiteY7" fmla="*/ 141375 h 559705"/>
              <a:gd name="connsiteX8" fmla="*/ 1785937 w 2800350"/>
              <a:gd name="connsiteY8" fmla="*/ 105657 h 559705"/>
              <a:gd name="connsiteX9" fmla="*/ 1795462 w 2800350"/>
              <a:gd name="connsiteY9" fmla="*/ 481894 h 559705"/>
              <a:gd name="connsiteX10" fmla="*/ 2314575 w 2800350"/>
              <a:gd name="connsiteY10" fmla="*/ 558094 h 559705"/>
              <a:gd name="connsiteX11" fmla="*/ 2347912 w 2800350"/>
              <a:gd name="connsiteY11" fmla="*/ 96132 h 559705"/>
              <a:gd name="connsiteX12" fmla="*/ 2681287 w 2800350"/>
              <a:gd name="connsiteY12" fmla="*/ 29457 h 559705"/>
              <a:gd name="connsiteX13" fmla="*/ 2681287 w 2800350"/>
              <a:gd name="connsiteY13" fmla="*/ 462844 h 559705"/>
              <a:gd name="connsiteX14" fmla="*/ 2800350 w 2800350"/>
              <a:gd name="connsiteY14" fmla="*/ 519994 h 559705"/>
              <a:gd name="connsiteX0" fmla="*/ 0 w 2800350"/>
              <a:gd name="connsiteY0" fmla="*/ 362832 h 559705"/>
              <a:gd name="connsiteX1" fmla="*/ 581025 w 2800350"/>
              <a:gd name="connsiteY1" fmla="*/ 367594 h 559705"/>
              <a:gd name="connsiteX2" fmla="*/ 671512 w 2800350"/>
              <a:gd name="connsiteY2" fmla="*/ 253294 h 559705"/>
              <a:gd name="connsiteX3" fmla="*/ 1119187 w 2800350"/>
              <a:gd name="connsiteY3" fmla="*/ 239007 h 559705"/>
              <a:gd name="connsiteX4" fmla="*/ 1119187 w 2800350"/>
              <a:gd name="connsiteY4" fmla="*/ 505707 h 559705"/>
              <a:gd name="connsiteX5" fmla="*/ 1295400 w 2800350"/>
              <a:gd name="connsiteY5" fmla="*/ 539044 h 559705"/>
              <a:gd name="connsiteX6" fmla="*/ 1290637 w 2800350"/>
              <a:gd name="connsiteY6" fmla="*/ 239007 h 559705"/>
              <a:gd name="connsiteX7" fmla="*/ 1414462 w 2800350"/>
              <a:gd name="connsiteY7" fmla="*/ 141375 h 559705"/>
              <a:gd name="connsiteX8" fmla="*/ 1785937 w 2800350"/>
              <a:gd name="connsiteY8" fmla="*/ 105657 h 559705"/>
              <a:gd name="connsiteX9" fmla="*/ 1795462 w 2800350"/>
              <a:gd name="connsiteY9" fmla="*/ 481894 h 559705"/>
              <a:gd name="connsiteX10" fmla="*/ 2314575 w 2800350"/>
              <a:gd name="connsiteY10" fmla="*/ 558094 h 559705"/>
              <a:gd name="connsiteX11" fmla="*/ 2347912 w 2800350"/>
              <a:gd name="connsiteY11" fmla="*/ 96132 h 559705"/>
              <a:gd name="connsiteX12" fmla="*/ 2681287 w 2800350"/>
              <a:gd name="connsiteY12" fmla="*/ 29457 h 559705"/>
              <a:gd name="connsiteX13" fmla="*/ 2681287 w 2800350"/>
              <a:gd name="connsiteY13" fmla="*/ 462844 h 559705"/>
              <a:gd name="connsiteX14" fmla="*/ 2800350 w 2800350"/>
              <a:gd name="connsiteY14" fmla="*/ 519994 h 559705"/>
              <a:gd name="connsiteX0" fmla="*/ 0 w 2800350"/>
              <a:gd name="connsiteY0" fmla="*/ 362832 h 559475"/>
              <a:gd name="connsiteX1" fmla="*/ 581025 w 2800350"/>
              <a:gd name="connsiteY1" fmla="*/ 367594 h 559475"/>
              <a:gd name="connsiteX2" fmla="*/ 671512 w 2800350"/>
              <a:gd name="connsiteY2" fmla="*/ 253294 h 559475"/>
              <a:gd name="connsiteX3" fmla="*/ 1119187 w 2800350"/>
              <a:gd name="connsiteY3" fmla="*/ 239007 h 559475"/>
              <a:gd name="connsiteX4" fmla="*/ 1119187 w 2800350"/>
              <a:gd name="connsiteY4" fmla="*/ 505707 h 559475"/>
              <a:gd name="connsiteX5" fmla="*/ 1295400 w 2800350"/>
              <a:gd name="connsiteY5" fmla="*/ 539044 h 559475"/>
              <a:gd name="connsiteX6" fmla="*/ 1290637 w 2800350"/>
              <a:gd name="connsiteY6" fmla="*/ 239007 h 559475"/>
              <a:gd name="connsiteX7" fmla="*/ 1414462 w 2800350"/>
              <a:gd name="connsiteY7" fmla="*/ 141375 h 559475"/>
              <a:gd name="connsiteX8" fmla="*/ 1785937 w 2800350"/>
              <a:gd name="connsiteY8" fmla="*/ 105657 h 559475"/>
              <a:gd name="connsiteX9" fmla="*/ 1795462 w 2800350"/>
              <a:gd name="connsiteY9" fmla="*/ 481894 h 559475"/>
              <a:gd name="connsiteX10" fmla="*/ 2314575 w 2800350"/>
              <a:gd name="connsiteY10" fmla="*/ 558094 h 559475"/>
              <a:gd name="connsiteX11" fmla="*/ 2347912 w 2800350"/>
              <a:gd name="connsiteY11" fmla="*/ 96132 h 559475"/>
              <a:gd name="connsiteX12" fmla="*/ 2681287 w 2800350"/>
              <a:gd name="connsiteY12" fmla="*/ 29457 h 559475"/>
              <a:gd name="connsiteX13" fmla="*/ 2681287 w 2800350"/>
              <a:gd name="connsiteY13" fmla="*/ 462844 h 559475"/>
              <a:gd name="connsiteX14" fmla="*/ 2800350 w 2800350"/>
              <a:gd name="connsiteY14" fmla="*/ 519994 h 559475"/>
              <a:gd name="connsiteX0" fmla="*/ 0 w 2800350"/>
              <a:gd name="connsiteY0" fmla="*/ 362832 h 559475"/>
              <a:gd name="connsiteX1" fmla="*/ 581025 w 2800350"/>
              <a:gd name="connsiteY1" fmla="*/ 367594 h 559475"/>
              <a:gd name="connsiteX2" fmla="*/ 671512 w 2800350"/>
              <a:gd name="connsiteY2" fmla="*/ 253294 h 559475"/>
              <a:gd name="connsiteX3" fmla="*/ 1119187 w 2800350"/>
              <a:gd name="connsiteY3" fmla="*/ 239007 h 559475"/>
              <a:gd name="connsiteX4" fmla="*/ 1119187 w 2800350"/>
              <a:gd name="connsiteY4" fmla="*/ 505707 h 559475"/>
              <a:gd name="connsiteX5" fmla="*/ 1295400 w 2800350"/>
              <a:gd name="connsiteY5" fmla="*/ 539044 h 559475"/>
              <a:gd name="connsiteX6" fmla="*/ 1290637 w 2800350"/>
              <a:gd name="connsiteY6" fmla="*/ 239007 h 559475"/>
              <a:gd name="connsiteX7" fmla="*/ 1414462 w 2800350"/>
              <a:gd name="connsiteY7" fmla="*/ 141375 h 559475"/>
              <a:gd name="connsiteX8" fmla="*/ 1785937 w 2800350"/>
              <a:gd name="connsiteY8" fmla="*/ 105657 h 559475"/>
              <a:gd name="connsiteX9" fmla="*/ 1795462 w 2800350"/>
              <a:gd name="connsiteY9" fmla="*/ 481894 h 559475"/>
              <a:gd name="connsiteX10" fmla="*/ 2314575 w 2800350"/>
              <a:gd name="connsiteY10" fmla="*/ 558094 h 559475"/>
              <a:gd name="connsiteX11" fmla="*/ 2347912 w 2800350"/>
              <a:gd name="connsiteY11" fmla="*/ 96132 h 559475"/>
              <a:gd name="connsiteX12" fmla="*/ 2681287 w 2800350"/>
              <a:gd name="connsiteY12" fmla="*/ 29457 h 559475"/>
              <a:gd name="connsiteX13" fmla="*/ 2681287 w 2800350"/>
              <a:gd name="connsiteY13" fmla="*/ 462844 h 559475"/>
              <a:gd name="connsiteX14" fmla="*/ 2800350 w 2800350"/>
              <a:gd name="connsiteY14" fmla="*/ 519994 h 559475"/>
              <a:gd name="connsiteX0" fmla="*/ 0 w 2800350"/>
              <a:gd name="connsiteY0" fmla="*/ 362832 h 560180"/>
              <a:gd name="connsiteX1" fmla="*/ 581025 w 2800350"/>
              <a:gd name="connsiteY1" fmla="*/ 367594 h 560180"/>
              <a:gd name="connsiteX2" fmla="*/ 671512 w 2800350"/>
              <a:gd name="connsiteY2" fmla="*/ 253294 h 560180"/>
              <a:gd name="connsiteX3" fmla="*/ 1119187 w 2800350"/>
              <a:gd name="connsiteY3" fmla="*/ 239007 h 560180"/>
              <a:gd name="connsiteX4" fmla="*/ 1119187 w 2800350"/>
              <a:gd name="connsiteY4" fmla="*/ 505707 h 560180"/>
              <a:gd name="connsiteX5" fmla="*/ 1295400 w 2800350"/>
              <a:gd name="connsiteY5" fmla="*/ 539044 h 560180"/>
              <a:gd name="connsiteX6" fmla="*/ 1290637 w 2800350"/>
              <a:gd name="connsiteY6" fmla="*/ 239007 h 560180"/>
              <a:gd name="connsiteX7" fmla="*/ 1414462 w 2800350"/>
              <a:gd name="connsiteY7" fmla="*/ 141375 h 560180"/>
              <a:gd name="connsiteX8" fmla="*/ 1783556 w 2800350"/>
              <a:gd name="connsiteY8" fmla="*/ 105657 h 560180"/>
              <a:gd name="connsiteX9" fmla="*/ 1795462 w 2800350"/>
              <a:gd name="connsiteY9" fmla="*/ 481894 h 560180"/>
              <a:gd name="connsiteX10" fmla="*/ 2314575 w 2800350"/>
              <a:gd name="connsiteY10" fmla="*/ 558094 h 560180"/>
              <a:gd name="connsiteX11" fmla="*/ 2347912 w 2800350"/>
              <a:gd name="connsiteY11" fmla="*/ 96132 h 560180"/>
              <a:gd name="connsiteX12" fmla="*/ 2681287 w 2800350"/>
              <a:gd name="connsiteY12" fmla="*/ 29457 h 560180"/>
              <a:gd name="connsiteX13" fmla="*/ 2681287 w 2800350"/>
              <a:gd name="connsiteY13" fmla="*/ 462844 h 560180"/>
              <a:gd name="connsiteX14" fmla="*/ 2800350 w 2800350"/>
              <a:gd name="connsiteY14" fmla="*/ 519994 h 560180"/>
              <a:gd name="connsiteX0" fmla="*/ 0 w 2800350"/>
              <a:gd name="connsiteY0" fmla="*/ 362832 h 560180"/>
              <a:gd name="connsiteX1" fmla="*/ 581025 w 2800350"/>
              <a:gd name="connsiteY1" fmla="*/ 367594 h 560180"/>
              <a:gd name="connsiteX2" fmla="*/ 671512 w 2800350"/>
              <a:gd name="connsiteY2" fmla="*/ 253294 h 560180"/>
              <a:gd name="connsiteX3" fmla="*/ 1119187 w 2800350"/>
              <a:gd name="connsiteY3" fmla="*/ 239007 h 560180"/>
              <a:gd name="connsiteX4" fmla="*/ 1119187 w 2800350"/>
              <a:gd name="connsiteY4" fmla="*/ 505707 h 560180"/>
              <a:gd name="connsiteX5" fmla="*/ 1295400 w 2800350"/>
              <a:gd name="connsiteY5" fmla="*/ 539044 h 560180"/>
              <a:gd name="connsiteX6" fmla="*/ 1290637 w 2800350"/>
              <a:gd name="connsiteY6" fmla="*/ 239007 h 560180"/>
              <a:gd name="connsiteX7" fmla="*/ 1414462 w 2800350"/>
              <a:gd name="connsiteY7" fmla="*/ 141375 h 560180"/>
              <a:gd name="connsiteX8" fmla="*/ 1783556 w 2800350"/>
              <a:gd name="connsiteY8" fmla="*/ 105657 h 560180"/>
              <a:gd name="connsiteX9" fmla="*/ 1795462 w 2800350"/>
              <a:gd name="connsiteY9" fmla="*/ 481894 h 560180"/>
              <a:gd name="connsiteX10" fmla="*/ 2314575 w 2800350"/>
              <a:gd name="connsiteY10" fmla="*/ 558094 h 560180"/>
              <a:gd name="connsiteX11" fmla="*/ 2347912 w 2800350"/>
              <a:gd name="connsiteY11" fmla="*/ 96132 h 560180"/>
              <a:gd name="connsiteX12" fmla="*/ 2681287 w 2800350"/>
              <a:gd name="connsiteY12" fmla="*/ 29457 h 560180"/>
              <a:gd name="connsiteX13" fmla="*/ 2681287 w 2800350"/>
              <a:gd name="connsiteY13" fmla="*/ 462844 h 560180"/>
              <a:gd name="connsiteX14" fmla="*/ 2800350 w 2800350"/>
              <a:gd name="connsiteY14" fmla="*/ 519994 h 560180"/>
              <a:gd name="connsiteX0" fmla="*/ 0 w 2800350"/>
              <a:gd name="connsiteY0" fmla="*/ 362054 h 583343"/>
              <a:gd name="connsiteX1" fmla="*/ 581025 w 2800350"/>
              <a:gd name="connsiteY1" fmla="*/ 366816 h 583343"/>
              <a:gd name="connsiteX2" fmla="*/ 671512 w 2800350"/>
              <a:gd name="connsiteY2" fmla="*/ 252516 h 583343"/>
              <a:gd name="connsiteX3" fmla="*/ 1119187 w 2800350"/>
              <a:gd name="connsiteY3" fmla="*/ 238229 h 583343"/>
              <a:gd name="connsiteX4" fmla="*/ 1119187 w 2800350"/>
              <a:gd name="connsiteY4" fmla="*/ 504929 h 583343"/>
              <a:gd name="connsiteX5" fmla="*/ 1295400 w 2800350"/>
              <a:gd name="connsiteY5" fmla="*/ 538266 h 583343"/>
              <a:gd name="connsiteX6" fmla="*/ 1290637 w 2800350"/>
              <a:gd name="connsiteY6" fmla="*/ 238229 h 583343"/>
              <a:gd name="connsiteX7" fmla="*/ 1414462 w 2800350"/>
              <a:gd name="connsiteY7" fmla="*/ 140597 h 583343"/>
              <a:gd name="connsiteX8" fmla="*/ 1783556 w 2800350"/>
              <a:gd name="connsiteY8" fmla="*/ 104879 h 583343"/>
              <a:gd name="connsiteX9" fmla="*/ 1795462 w 2800350"/>
              <a:gd name="connsiteY9" fmla="*/ 481116 h 583343"/>
              <a:gd name="connsiteX10" fmla="*/ 2314575 w 2800350"/>
              <a:gd name="connsiteY10" fmla="*/ 557316 h 583343"/>
              <a:gd name="connsiteX11" fmla="*/ 2331244 w 2800350"/>
              <a:gd name="connsiteY11" fmla="*/ 97735 h 583343"/>
              <a:gd name="connsiteX12" fmla="*/ 2681287 w 2800350"/>
              <a:gd name="connsiteY12" fmla="*/ 28679 h 583343"/>
              <a:gd name="connsiteX13" fmla="*/ 2681287 w 2800350"/>
              <a:gd name="connsiteY13" fmla="*/ 462066 h 583343"/>
              <a:gd name="connsiteX14" fmla="*/ 2800350 w 2800350"/>
              <a:gd name="connsiteY14" fmla="*/ 519216 h 583343"/>
              <a:gd name="connsiteX0" fmla="*/ 0 w 2800350"/>
              <a:gd name="connsiteY0" fmla="*/ 362054 h 557368"/>
              <a:gd name="connsiteX1" fmla="*/ 581025 w 2800350"/>
              <a:gd name="connsiteY1" fmla="*/ 366816 h 557368"/>
              <a:gd name="connsiteX2" fmla="*/ 671512 w 2800350"/>
              <a:gd name="connsiteY2" fmla="*/ 252516 h 557368"/>
              <a:gd name="connsiteX3" fmla="*/ 1119187 w 2800350"/>
              <a:gd name="connsiteY3" fmla="*/ 238229 h 557368"/>
              <a:gd name="connsiteX4" fmla="*/ 1119187 w 2800350"/>
              <a:gd name="connsiteY4" fmla="*/ 504929 h 557368"/>
              <a:gd name="connsiteX5" fmla="*/ 1295400 w 2800350"/>
              <a:gd name="connsiteY5" fmla="*/ 538266 h 557368"/>
              <a:gd name="connsiteX6" fmla="*/ 1290637 w 2800350"/>
              <a:gd name="connsiteY6" fmla="*/ 238229 h 557368"/>
              <a:gd name="connsiteX7" fmla="*/ 1414462 w 2800350"/>
              <a:gd name="connsiteY7" fmla="*/ 140597 h 557368"/>
              <a:gd name="connsiteX8" fmla="*/ 1783556 w 2800350"/>
              <a:gd name="connsiteY8" fmla="*/ 104879 h 557368"/>
              <a:gd name="connsiteX9" fmla="*/ 1795462 w 2800350"/>
              <a:gd name="connsiteY9" fmla="*/ 481116 h 557368"/>
              <a:gd name="connsiteX10" fmla="*/ 2314575 w 2800350"/>
              <a:gd name="connsiteY10" fmla="*/ 557316 h 557368"/>
              <a:gd name="connsiteX11" fmla="*/ 2331244 w 2800350"/>
              <a:gd name="connsiteY11" fmla="*/ 97735 h 557368"/>
              <a:gd name="connsiteX12" fmla="*/ 2681287 w 2800350"/>
              <a:gd name="connsiteY12" fmla="*/ 28679 h 557368"/>
              <a:gd name="connsiteX13" fmla="*/ 2681287 w 2800350"/>
              <a:gd name="connsiteY13" fmla="*/ 462066 h 557368"/>
              <a:gd name="connsiteX14" fmla="*/ 2800350 w 2800350"/>
              <a:gd name="connsiteY14" fmla="*/ 519216 h 557368"/>
              <a:gd name="connsiteX0" fmla="*/ 0 w 2800350"/>
              <a:gd name="connsiteY0" fmla="*/ 362054 h 566897"/>
              <a:gd name="connsiteX1" fmla="*/ 581025 w 2800350"/>
              <a:gd name="connsiteY1" fmla="*/ 366816 h 566897"/>
              <a:gd name="connsiteX2" fmla="*/ 671512 w 2800350"/>
              <a:gd name="connsiteY2" fmla="*/ 252516 h 566897"/>
              <a:gd name="connsiteX3" fmla="*/ 1119187 w 2800350"/>
              <a:gd name="connsiteY3" fmla="*/ 238229 h 566897"/>
              <a:gd name="connsiteX4" fmla="*/ 1119187 w 2800350"/>
              <a:gd name="connsiteY4" fmla="*/ 504929 h 566897"/>
              <a:gd name="connsiteX5" fmla="*/ 1295400 w 2800350"/>
              <a:gd name="connsiteY5" fmla="*/ 538266 h 566897"/>
              <a:gd name="connsiteX6" fmla="*/ 1290637 w 2800350"/>
              <a:gd name="connsiteY6" fmla="*/ 238229 h 566897"/>
              <a:gd name="connsiteX7" fmla="*/ 1414462 w 2800350"/>
              <a:gd name="connsiteY7" fmla="*/ 140597 h 566897"/>
              <a:gd name="connsiteX8" fmla="*/ 1783556 w 2800350"/>
              <a:gd name="connsiteY8" fmla="*/ 104879 h 566897"/>
              <a:gd name="connsiteX9" fmla="*/ 1795462 w 2800350"/>
              <a:gd name="connsiteY9" fmla="*/ 481116 h 566897"/>
              <a:gd name="connsiteX10" fmla="*/ 2314575 w 2800350"/>
              <a:gd name="connsiteY10" fmla="*/ 557316 h 566897"/>
              <a:gd name="connsiteX11" fmla="*/ 2331244 w 2800350"/>
              <a:gd name="connsiteY11" fmla="*/ 97735 h 566897"/>
              <a:gd name="connsiteX12" fmla="*/ 2681287 w 2800350"/>
              <a:gd name="connsiteY12" fmla="*/ 28679 h 566897"/>
              <a:gd name="connsiteX13" fmla="*/ 2681287 w 2800350"/>
              <a:gd name="connsiteY13" fmla="*/ 462066 h 566897"/>
              <a:gd name="connsiteX14" fmla="*/ 2800350 w 2800350"/>
              <a:gd name="connsiteY14" fmla="*/ 519216 h 566897"/>
              <a:gd name="connsiteX0" fmla="*/ 0 w 2800350"/>
              <a:gd name="connsiteY0" fmla="*/ 362054 h 557426"/>
              <a:gd name="connsiteX1" fmla="*/ 581025 w 2800350"/>
              <a:gd name="connsiteY1" fmla="*/ 366816 h 557426"/>
              <a:gd name="connsiteX2" fmla="*/ 671512 w 2800350"/>
              <a:gd name="connsiteY2" fmla="*/ 252516 h 557426"/>
              <a:gd name="connsiteX3" fmla="*/ 1119187 w 2800350"/>
              <a:gd name="connsiteY3" fmla="*/ 238229 h 557426"/>
              <a:gd name="connsiteX4" fmla="*/ 1119187 w 2800350"/>
              <a:gd name="connsiteY4" fmla="*/ 504929 h 557426"/>
              <a:gd name="connsiteX5" fmla="*/ 1295400 w 2800350"/>
              <a:gd name="connsiteY5" fmla="*/ 538266 h 557426"/>
              <a:gd name="connsiteX6" fmla="*/ 1290637 w 2800350"/>
              <a:gd name="connsiteY6" fmla="*/ 238229 h 557426"/>
              <a:gd name="connsiteX7" fmla="*/ 1414462 w 2800350"/>
              <a:gd name="connsiteY7" fmla="*/ 140597 h 557426"/>
              <a:gd name="connsiteX8" fmla="*/ 1783556 w 2800350"/>
              <a:gd name="connsiteY8" fmla="*/ 104879 h 557426"/>
              <a:gd name="connsiteX9" fmla="*/ 1795462 w 2800350"/>
              <a:gd name="connsiteY9" fmla="*/ 481116 h 557426"/>
              <a:gd name="connsiteX10" fmla="*/ 2314575 w 2800350"/>
              <a:gd name="connsiteY10" fmla="*/ 557316 h 557426"/>
              <a:gd name="connsiteX11" fmla="*/ 2331244 w 2800350"/>
              <a:gd name="connsiteY11" fmla="*/ 97735 h 557426"/>
              <a:gd name="connsiteX12" fmla="*/ 2681287 w 2800350"/>
              <a:gd name="connsiteY12" fmla="*/ 28679 h 557426"/>
              <a:gd name="connsiteX13" fmla="*/ 2681287 w 2800350"/>
              <a:gd name="connsiteY13" fmla="*/ 462066 h 557426"/>
              <a:gd name="connsiteX14" fmla="*/ 2800350 w 2800350"/>
              <a:gd name="connsiteY14" fmla="*/ 519216 h 557426"/>
              <a:gd name="connsiteX0" fmla="*/ 0 w 2800350"/>
              <a:gd name="connsiteY0" fmla="*/ 362054 h 557316"/>
              <a:gd name="connsiteX1" fmla="*/ 581025 w 2800350"/>
              <a:gd name="connsiteY1" fmla="*/ 366816 h 557316"/>
              <a:gd name="connsiteX2" fmla="*/ 671512 w 2800350"/>
              <a:gd name="connsiteY2" fmla="*/ 252516 h 557316"/>
              <a:gd name="connsiteX3" fmla="*/ 1119187 w 2800350"/>
              <a:gd name="connsiteY3" fmla="*/ 238229 h 557316"/>
              <a:gd name="connsiteX4" fmla="*/ 1119187 w 2800350"/>
              <a:gd name="connsiteY4" fmla="*/ 504929 h 557316"/>
              <a:gd name="connsiteX5" fmla="*/ 1295400 w 2800350"/>
              <a:gd name="connsiteY5" fmla="*/ 538266 h 557316"/>
              <a:gd name="connsiteX6" fmla="*/ 1290637 w 2800350"/>
              <a:gd name="connsiteY6" fmla="*/ 238229 h 557316"/>
              <a:gd name="connsiteX7" fmla="*/ 1414462 w 2800350"/>
              <a:gd name="connsiteY7" fmla="*/ 140597 h 557316"/>
              <a:gd name="connsiteX8" fmla="*/ 1783556 w 2800350"/>
              <a:gd name="connsiteY8" fmla="*/ 104879 h 557316"/>
              <a:gd name="connsiteX9" fmla="*/ 1795462 w 2800350"/>
              <a:gd name="connsiteY9" fmla="*/ 481116 h 557316"/>
              <a:gd name="connsiteX10" fmla="*/ 2314575 w 2800350"/>
              <a:gd name="connsiteY10" fmla="*/ 557316 h 557316"/>
              <a:gd name="connsiteX11" fmla="*/ 2331244 w 2800350"/>
              <a:gd name="connsiteY11" fmla="*/ 97735 h 557316"/>
              <a:gd name="connsiteX12" fmla="*/ 2681287 w 2800350"/>
              <a:gd name="connsiteY12" fmla="*/ 28679 h 557316"/>
              <a:gd name="connsiteX13" fmla="*/ 2681287 w 2800350"/>
              <a:gd name="connsiteY13" fmla="*/ 462066 h 557316"/>
              <a:gd name="connsiteX14" fmla="*/ 2800350 w 2800350"/>
              <a:gd name="connsiteY14" fmla="*/ 519216 h 557316"/>
              <a:gd name="connsiteX0" fmla="*/ 0 w 2800350"/>
              <a:gd name="connsiteY0" fmla="*/ 373547 h 568809"/>
              <a:gd name="connsiteX1" fmla="*/ 581025 w 2800350"/>
              <a:gd name="connsiteY1" fmla="*/ 378309 h 568809"/>
              <a:gd name="connsiteX2" fmla="*/ 671512 w 2800350"/>
              <a:gd name="connsiteY2" fmla="*/ 264009 h 568809"/>
              <a:gd name="connsiteX3" fmla="*/ 1119187 w 2800350"/>
              <a:gd name="connsiteY3" fmla="*/ 249722 h 568809"/>
              <a:gd name="connsiteX4" fmla="*/ 1119187 w 2800350"/>
              <a:gd name="connsiteY4" fmla="*/ 516422 h 568809"/>
              <a:gd name="connsiteX5" fmla="*/ 1295400 w 2800350"/>
              <a:gd name="connsiteY5" fmla="*/ 549759 h 568809"/>
              <a:gd name="connsiteX6" fmla="*/ 1290637 w 2800350"/>
              <a:gd name="connsiteY6" fmla="*/ 249722 h 568809"/>
              <a:gd name="connsiteX7" fmla="*/ 1414462 w 2800350"/>
              <a:gd name="connsiteY7" fmla="*/ 152090 h 568809"/>
              <a:gd name="connsiteX8" fmla="*/ 1783556 w 2800350"/>
              <a:gd name="connsiteY8" fmla="*/ 116372 h 568809"/>
              <a:gd name="connsiteX9" fmla="*/ 1795462 w 2800350"/>
              <a:gd name="connsiteY9" fmla="*/ 492609 h 568809"/>
              <a:gd name="connsiteX10" fmla="*/ 2314575 w 2800350"/>
              <a:gd name="connsiteY10" fmla="*/ 568809 h 568809"/>
              <a:gd name="connsiteX11" fmla="*/ 2331244 w 2800350"/>
              <a:gd name="connsiteY11" fmla="*/ 109228 h 568809"/>
              <a:gd name="connsiteX12" fmla="*/ 2664619 w 2800350"/>
              <a:gd name="connsiteY12" fmla="*/ 25884 h 568809"/>
              <a:gd name="connsiteX13" fmla="*/ 2681287 w 2800350"/>
              <a:gd name="connsiteY13" fmla="*/ 473559 h 568809"/>
              <a:gd name="connsiteX14" fmla="*/ 2800350 w 2800350"/>
              <a:gd name="connsiteY14" fmla="*/ 530709 h 568809"/>
              <a:gd name="connsiteX0" fmla="*/ 0 w 2800350"/>
              <a:gd name="connsiteY0" fmla="*/ 347689 h 542951"/>
              <a:gd name="connsiteX1" fmla="*/ 581025 w 2800350"/>
              <a:gd name="connsiteY1" fmla="*/ 352451 h 542951"/>
              <a:gd name="connsiteX2" fmla="*/ 671512 w 2800350"/>
              <a:gd name="connsiteY2" fmla="*/ 238151 h 542951"/>
              <a:gd name="connsiteX3" fmla="*/ 1119187 w 2800350"/>
              <a:gd name="connsiteY3" fmla="*/ 223864 h 542951"/>
              <a:gd name="connsiteX4" fmla="*/ 1119187 w 2800350"/>
              <a:gd name="connsiteY4" fmla="*/ 490564 h 542951"/>
              <a:gd name="connsiteX5" fmla="*/ 1295400 w 2800350"/>
              <a:gd name="connsiteY5" fmla="*/ 523901 h 542951"/>
              <a:gd name="connsiteX6" fmla="*/ 1290637 w 2800350"/>
              <a:gd name="connsiteY6" fmla="*/ 223864 h 542951"/>
              <a:gd name="connsiteX7" fmla="*/ 1414462 w 2800350"/>
              <a:gd name="connsiteY7" fmla="*/ 126232 h 542951"/>
              <a:gd name="connsiteX8" fmla="*/ 1783556 w 2800350"/>
              <a:gd name="connsiteY8" fmla="*/ 90514 h 542951"/>
              <a:gd name="connsiteX9" fmla="*/ 1795462 w 2800350"/>
              <a:gd name="connsiteY9" fmla="*/ 466751 h 542951"/>
              <a:gd name="connsiteX10" fmla="*/ 2314575 w 2800350"/>
              <a:gd name="connsiteY10" fmla="*/ 542951 h 542951"/>
              <a:gd name="connsiteX11" fmla="*/ 2331244 w 2800350"/>
              <a:gd name="connsiteY11" fmla="*/ 83370 h 542951"/>
              <a:gd name="connsiteX12" fmla="*/ 2664619 w 2800350"/>
              <a:gd name="connsiteY12" fmla="*/ 26 h 542951"/>
              <a:gd name="connsiteX13" fmla="*/ 2681287 w 2800350"/>
              <a:gd name="connsiteY13" fmla="*/ 447701 h 542951"/>
              <a:gd name="connsiteX14" fmla="*/ 2800350 w 2800350"/>
              <a:gd name="connsiteY14" fmla="*/ 504851 h 542951"/>
              <a:gd name="connsiteX0" fmla="*/ 0 w 2800350"/>
              <a:gd name="connsiteY0" fmla="*/ 373547 h 568809"/>
              <a:gd name="connsiteX1" fmla="*/ 581025 w 2800350"/>
              <a:gd name="connsiteY1" fmla="*/ 378309 h 568809"/>
              <a:gd name="connsiteX2" fmla="*/ 671512 w 2800350"/>
              <a:gd name="connsiteY2" fmla="*/ 264009 h 568809"/>
              <a:gd name="connsiteX3" fmla="*/ 1119187 w 2800350"/>
              <a:gd name="connsiteY3" fmla="*/ 249722 h 568809"/>
              <a:gd name="connsiteX4" fmla="*/ 1119187 w 2800350"/>
              <a:gd name="connsiteY4" fmla="*/ 516422 h 568809"/>
              <a:gd name="connsiteX5" fmla="*/ 1295400 w 2800350"/>
              <a:gd name="connsiteY5" fmla="*/ 549759 h 568809"/>
              <a:gd name="connsiteX6" fmla="*/ 1290637 w 2800350"/>
              <a:gd name="connsiteY6" fmla="*/ 249722 h 568809"/>
              <a:gd name="connsiteX7" fmla="*/ 1414462 w 2800350"/>
              <a:gd name="connsiteY7" fmla="*/ 152090 h 568809"/>
              <a:gd name="connsiteX8" fmla="*/ 1783556 w 2800350"/>
              <a:gd name="connsiteY8" fmla="*/ 116372 h 568809"/>
              <a:gd name="connsiteX9" fmla="*/ 1795462 w 2800350"/>
              <a:gd name="connsiteY9" fmla="*/ 492609 h 568809"/>
              <a:gd name="connsiteX10" fmla="*/ 2314575 w 2800350"/>
              <a:gd name="connsiteY10" fmla="*/ 568809 h 568809"/>
              <a:gd name="connsiteX11" fmla="*/ 2331244 w 2800350"/>
              <a:gd name="connsiteY11" fmla="*/ 109228 h 568809"/>
              <a:gd name="connsiteX12" fmla="*/ 2664619 w 2800350"/>
              <a:gd name="connsiteY12" fmla="*/ 25884 h 568809"/>
              <a:gd name="connsiteX13" fmla="*/ 2681287 w 2800350"/>
              <a:gd name="connsiteY13" fmla="*/ 473559 h 568809"/>
              <a:gd name="connsiteX14" fmla="*/ 2800350 w 2800350"/>
              <a:gd name="connsiteY14" fmla="*/ 530709 h 56880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05349 h 54344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05349 h 543449"/>
              <a:gd name="connsiteX0" fmla="*/ 0 w 2800350"/>
              <a:gd name="connsiteY0" fmla="*/ 348187 h 543449"/>
              <a:gd name="connsiteX1" fmla="*/ 581025 w 2800350"/>
              <a:gd name="connsiteY1" fmla="*/ 352949 h 543449"/>
              <a:gd name="connsiteX2" fmla="*/ 671512 w 2800350"/>
              <a:gd name="connsiteY2" fmla="*/ 238649 h 543449"/>
              <a:gd name="connsiteX3" fmla="*/ 1119187 w 2800350"/>
              <a:gd name="connsiteY3" fmla="*/ 224362 h 543449"/>
              <a:gd name="connsiteX4" fmla="*/ 1119187 w 2800350"/>
              <a:gd name="connsiteY4" fmla="*/ 491062 h 543449"/>
              <a:gd name="connsiteX5" fmla="*/ 1295400 w 2800350"/>
              <a:gd name="connsiteY5" fmla="*/ 524399 h 543449"/>
              <a:gd name="connsiteX6" fmla="*/ 1290637 w 2800350"/>
              <a:gd name="connsiteY6" fmla="*/ 224362 h 543449"/>
              <a:gd name="connsiteX7" fmla="*/ 1414462 w 2800350"/>
              <a:gd name="connsiteY7" fmla="*/ 126730 h 543449"/>
              <a:gd name="connsiteX8" fmla="*/ 1783556 w 2800350"/>
              <a:gd name="connsiteY8" fmla="*/ 91012 h 543449"/>
              <a:gd name="connsiteX9" fmla="*/ 1795462 w 2800350"/>
              <a:gd name="connsiteY9" fmla="*/ 467249 h 543449"/>
              <a:gd name="connsiteX10" fmla="*/ 2314575 w 2800350"/>
              <a:gd name="connsiteY10" fmla="*/ 543449 h 543449"/>
              <a:gd name="connsiteX11" fmla="*/ 2331244 w 2800350"/>
              <a:gd name="connsiteY11" fmla="*/ 83868 h 543449"/>
              <a:gd name="connsiteX12" fmla="*/ 2664619 w 2800350"/>
              <a:gd name="connsiteY12" fmla="*/ 524 h 543449"/>
              <a:gd name="connsiteX13" fmla="*/ 2681287 w 2800350"/>
              <a:gd name="connsiteY13" fmla="*/ 448199 h 543449"/>
              <a:gd name="connsiteX14" fmla="*/ 2800350 w 2800350"/>
              <a:gd name="connsiteY14" fmla="*/ 514874 h 543449"/>
              <a:gd name="connsiteX0" fmla="*/ 0 w 2802090"/>
              <a:gd name="connsiteY0" fmla="*/ 348187 h 543449"/>
              <a:gd name="connsiteX1" fmla="*/ 581025 w 2802090"/>
              <a:gd name="connsiteY1" fmla="*/ 352949 h 543449"/>
              <a:gd name="connsiteX2" fmla="*/ 671512 w 2802090"/>
              <a:gd name="connsiteY2" fmla="*/ 238649 h 543449"/>
              <a:gd name="connsiteX3" fmla="*/ 1119187 w 2802090"/>
              <a:gd name="connsiteY3" fmla="*/ 224362 h 543449"/>
              <a:gd name="connsiteX4" fmla="*/ 1119187 w 2802090"/>
              <a:gd name="connsiteY4" fmla="*/ 491062 h 543449"/>
              <a:gd name="connsiteX5" fmla="*/ 1295400 w 2802090"/>
              <a:gd name="connsiteY5" fmla="*/ 524399 h 543449"/>
              <a:gd name="connsiteX6" fmla="*/ 1290637 w 2802090"/>
              <a:gd name="connsiteY6" fmla="*/ 224362 h 543449"/>
              <a:gd name="connsiteX7" fmla="*/ 1414462 w 2802090"/>
              <a:gd name="connsiteY7" fmla="*/ 126730 h 543449"/>
              <a:gd name="connsiteX8" fmla="*/ 1783556 w 2802090"/>
              <a:gd name="connsiteY8" fmla="*/ 91012 h 543449"/>
              <a:gd name="connsiteX9" fmla="*/ 1795462 w 2802090"/>
              <a:gd name="connsiteY9" fmla="*/ 467249 h 543449"/>
              <a:gd name="connsiteX10" fmla="*/ 2314575 w 2802090"/>
              <a:gd name="connsiteY10" fmla="*/ 543449 h 543449"/>
              <a:gd name="connsiteX11" fmla="*/ 2331244 w 2802090"/>
              <a:gd name="connsiteY11" fmla="*/ 83868 h 543449"/>
              <a:gd name="connsiteX12" fmla="*/ 2664619 w 2802090"/>
              <a:gd name="connsiteY12" fmla="*/ 524 h 543449"/>
              <a:gd name="connsiteX13" fmla="*/ 2681287 w 2802090"/>
              <a:gd name="connsiteY13" fmla="*/ 448199 h 543449"/>
              <a:gd name="connsiteX14" fmla="*/ 2800350 w 2802090"/>
              <a:gd name="connsiteY14" fmla="*/ 514874 h 543449"/>
              <a:gd name="connsiteX0" fmla="*/ 0 w 2801997"/>
              <a:gd name="connsiteY0" fmla="*/ 372500 h 567762"/>
              <a:gd name="connsiteX1" fmla="*/ 581025 w 2801997"/>
              <a:gd name="connsiteY1" fmla="*/ 377262 h 567762"/>
              <a:gd name="connsiteX2" fmla="*/ 671512 w 2801997"/>
              <a:gd name="connsiteY2" fmla="*/ 262962 h 567762"/>
              <a:gd name="connsiteX3" fmla="*/ 1119187 w 2801997"/>
              <a:gd name="connsiteY3" fmla="*/ 248675 h 567762"/>
              <a:gd name="connsiteX4" fmla="*/ 1119187 w 2801997"/>
              <a:gd name="connsiteY4" fmla="*/ 515375 h 567762"/>
              <a:gd name="connsiteX5" fmla="*/ 1295400 w 2801997"/>
              <a:gd name="connsiteY5" fmla="*/ 548712 h 567762"/>
              <a:gd name="connsiteX6" fmla="*/ 1290637 w 2801997"/>
              <a:gd name="connsiteY6" fmla="*/ 248675 h 567762"/>
              <a:gd name="connsiteX7" fmla="*/ 1414462 w 2801997"/>
              <a:gd name="connsiteY7" fmla="*/ 151043 h 567762"/>
              <a:gd name="connsiteX8" fmla="*/ 1783556 w 2801997"/>
              <a:gd name="connsiteY8" fmla="*/ 115325 h 567762"/>
              <a:gd name="connsiteX9" fmla="*/ 1795462 w 2801997"/>
              <a:gd name="connsiteY9" fmla="*/ 491562 h 567762"/>
              <a:gd name="connsiteX10" fmla="*/ 2314575 w 2801997"/>
              <a:gd name="connsiteY10" fmla="*/ 567762 h 567762"/>
              <a:gd name="connsiteX11" fmla="*/ 2331244 w 2801997"/>
              <a:gd name="connsiteY11" fmla="*/ 108181 h 567762"/>
              <a:gd name="connsiteX12" fmla="*/ 2664619 w 2801997"/>
              <a:gd name="connsiteY12" fmla="*/ 24837 h 567762"/>
              <a:gd name="connsiteX13" fmla="*/ 2674143 w 2801997"/>
              <a:gd name="connsiteY13" fmla="*/ 458224 h 567762"/>
              <a:gd name="connsiteX14" fmla="*/ 2800350 w 2801997"/>
              <a:gd name="connsiteY14" fmla="*/ 539187 h 567762"/>
              <a:gd name="connsiteX0" fmla="*/ 0 w 2801997"/>
              <a:gd name="connsiteY0" fmla="*/ 373548 h 568810"/>
              <a:gd name="connsiteX1" fmla="*/ 581025 w 2801997"/>
              <a:gd name="connsiteY1" fmla="*/ 378310 h 568810"/>
              <a:gd name="connsiteX2" fmla="*/ 671512 w 2801997"/>
              <a:gd name="connsiteY2" fmla="*/ 264010 h 568810"/>
              <a:gd name="connsiteX3" fmla="*/ 1119187 w 2801997"/>
              <a:gd name="connsiteY3" fmla="*/ 249723 h 568810"/>
              <a:gd name="connsiteX4" fmla="*/ 1119187 w 2801997"/>
              <a:gd name="connsiteY4" fmla="*/ 516423 h 568810"/>
              <a:gd name="connsiteX5" fmla="*/ 1295400 w 2801997"/>
              <a:gd name="connsiteY5" fmla="*/ 549760 h 568810"/>
              <a:gd name="connsiteX6" fmla="*/ 1290637 w 2801997"/>
              <a:gd name="connsiteY6" fmla="*/ 249723 h 568810"/>
              <a:gd name="connsiteX7" fmla="*/ 1414462 w 2801997"/>
              <a:gd name="connsiteY7" fmla="*/ 152091 h 568810"/>
              <a:gd name="connsiteX8" fmla="*/ 1783556 w 2801997"/>
              <a:gd name="connsiteY8" fmla="*/ 116373 h 568810"/>
              <a:gd name="connsiteX9" fmla="*/ 1795462 w 2801997"/>
              <a:gd name="connsiteY9" fmla="*/ 492610 h 568810"/>
              <a:gd name="connsiteX10" fmla="*/ 2314575 w 2801997"/>
              <a:gd name="connsiteY10" fmla="*/ 568810 h 568810"/>
              <a:gd name="connsiteX11" fmla="*/ 2331244 w 2801997"/>
              <a:gd name="connsiteY11" fmla="*/ 109229 h 568810"/>
              <a:gd name="connsiteX12" fmla="*/ 2664619 w 2801997"/>
              <a:gd name="connsiteY12" fmla="*/ 25885 h 568810"/>
              <a:gd name="connsiteX13" fmla="*/ 2674143 w 2801997"/>
              <a:gd name="connsiteY13" fmla="*/ 459272 h 568810"/>
              <a:gd name="connsiteX14" fmla="*/ 2800350 w 2801997"/>
              <a:gd name="connsiteY14" fmla="*/ 540235 h 568810"/>
              <a:gd name="connsiteX0" fmla="*/ 0 w 2801997"/>
              <a:gd name="connsiteY0" fmla="*/ 348188 h 543450"/>
              <a:gd name="connsiteX1" fmla="*/ 581025 w 2801997"/>
              <a:gd name="connsiteY1" fmla="*/ 352950 h 543450"/>
              <a:gd name="connsiteX2" fmla="*/ 671512 w 2801997"/>
              <a:gd name="connsiteY2" fmla="*/ 238650 h 543450"/>
              <a:gd name="connsiteX3" fmla="*/ 1119187 w 2801997"/>
              <a:gd name="connsiteY3" fmla="*/ 224363 h 543450"/>
              <a:gd name="connsiteX4" fmla="*/ 1119187 w 2801997"/>
              <a:gd name="connsiteY4" fmla="*/ 491063 h 543450"/>
              <a:gd name="connsiteX5" fmla="*/ 1295400 w 2801997"/>
              <a:gd name="connsiteY5" fmla="*/ 524400 h 543450"/>
              <a:gd name="connsiteX6" fmla="*/ 1290637 w 2801997"/>
              <a:gd name="connsiteY6" fmla="*/ 224363 h 543450"/>
              <a:gd name="connsiteX7" fmla="*/ 1414462 w 2801997"/>
              <a:gd name="connsiteY7" fmla="*/ 126731 h 543450"/>
              <a:gd name="connsiteX8" fmla="*/ 1783556 w 2801997"/>
              <a:gd name="connsiteY8" fmla="*/ 91013 h 543450"/>
              <a:gd name="connsiteX9" fmla="*/ 1795462 w 2801997"/>
              <a:gd name="connsiteY9" fmla="*/ 467250 h 543450"/>
              <a:gd name="connsiteX10" fmla="*/ 2314575 w 2801997"/>
              <a:gd name="connsiteY10" fmla="*/ 543450 h 543450"/>
              <a:gd name="connsiteX11" fmla="*/ 2331244 w 2801997"/>
              <a:gd name="connsiteY11" fmla="*/ 83869 h 543450"/>
              <a:gd name="connsiteX12" fmla="*/ 2664619 w 2801997"/>
              <a:gd name="connsiteY12" fmla="*/ 525 h 543450"/>
              <a:gd name="connsiteX13" fmla="*/ 2674143 w 2801997"/>
              <a:gd name="connsiteY13" fmla="*/ 433912 h 543450"/>
              <a:gd name="connsiteX14" fmla="*/ 2800350 w 2801997"/>
              <a:gd name="connsiteY14" fmla="*/ 514875 h 5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1997" h="543450">
                <a:moveTo>
                  <a:pt x="0" y="348188"/>
                </a:moveTo>
                <a:cubicBezTo>
                  <a:pt x="234553" y="359697"/>
                  <a:pt x="561975" y="349775"/>
                  <a:pt x="581025" y="352950"/>
                </a:cubicBezTo>
                <a:cubicBezTo>
                  <a:pt x="600075" y="356125"/>
                  <a:pt x="548480" y="241030"/>
                  <a:pt x="671512" y="238650"/>
                </a:cubicBezTo>
                <a:cubicBezTo>
                  <a:pt x="794544" y="236270"/>
                  <a:pt x="1108868" y="206106"/>
                  <a:pt x="1119187" y="224363"/>
                </a:cubicBezTo>
                <a:cubicBezTo>
                  <a:pt x="1129506" y="242620"/>
                  <a:pt x="1099343" y="467251"/>
                  <a:pt x="1119187" y="491063"/>
                </a:cubicBezTo>
                <a:cubicBezTo>
                  <a:pt x="1139031" y="514875"/>
                  <a:pt x="1288257" y="547418"/>
                  <a:pt x="1295400" y="524400"/>
                </a:cubicBezTo>
                <a:cubicBezTo>
                  <a:pt x="1302543" y="501382"/>
                  <a:pt x="1270793" y="290641"/>
                  <a:pt x="1290637" y="224363"/>
                </a:cubicBezTo>
                <a:cubicBezTo>
                  <a:pt x="1310481" y="158085"/>
                  <a:pt x="1332309" y="148956"/>
                  <a:pt x="1414462" y="126731"/>
                </a:cubicBezTo>
                <a:cubicBezTo>
                  <a:pt x="1496615" y="104506"/>
                  <a:pt x="1765300" y="89029"/>
                  <a:pt x="1783556" y="91013"/>
                </a:cubicBezTo>
                <a:cubicBezTo>
                  <a:pt x="1801812" y="92997"/>
                  <a:pt x="1749822" y="391844"/>
                  <a:pt x="1795462" y="467250"/>
                </a:cubicBezTo>
                <a:cubicBezTo>
                  <a:pt x="1841102" y="542656"/>
                  <a:pt x="2306240" y="543054"/>
                  <a:pt x="2314575" y="543450"/>
                </a:cubicBezTo>
                <a:cubicBezTo>
                  <a:pt x="2322910" y="543846"/>
                  <a:pt x="2272903" y="174356"/>
                  <a:pt x="2331244" y="83869"/>
                </a:cubicBezTo>
                <a:cubicBezTo>
                  <a:pt x="2389585" y="-6618"/>
                  <a:pt x="2652713" y="-667"/>
                  <a:pt x="2664619" y="525"/>
                </a:cubicBezTo>
                <a:cubicBezTo>
                  <a:pt x="2676525" y="1717"/>
                  <a:pt x="2651521" y="348187"/>
                  <a:pt x="2674143" y="433912"/>
                </a:cubicBezTo>
                <a:cubicBezTo>
                  <a:pt x="2696765" y="519637"/>
                  <a:pt x="2817415" y="510509"/>
                  <a:pt x="2800350" y="514875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ПУНКТИРНАЯ3"/>
          <p:cNvSpPr/>
          <p:nvPr/>
        </p:nvSpPr>
        <p:spPr>
          <a:xfrm>
            <a:off x="6111304" y="1608162"/>
            <a:ext cx="2805113" cy="547688"/>
          </a:xfrm>
          <a:custGeom>
            <a:avLst/>
            <a:gdLst>
              <a:gd name="connsiteX0" fmla="*/ 16395 w 7240155"/>
              <a:gd name="connsiteY0" fmla="*/ 1851660 h 1851660"/>
              <a:gd name="connsiteX1" fmla="*/ 8775 w 7240155"/>
              <a:gd name="connsiteY1" fmla="*/ 998220 h 1851660"/>
              <a:gd name="connsiteX2" fmla="*/ 123075 w 7240155"/>
              <a:gd name="connsiteY2" fmla="*/ 701040 h 1851660"/>
              <a:gd name="connsiteX3" fmla="*/ 595515 w 7240155"/>
              <a:gd name="connsiteY3" fmla="*/ 541020 h 1851660"/>
              <a:gd name="connsiteX4" fmla="*/ 1662315 w 7240155"/>
              <a:gd name="connsiteY4" fmla="*/ 381000 h 1851660"/>
              <a:gd name="connsiteX5" fmla="*/ 2035695 w 7240155"/>
              <a:gd name="connsiteY5" fmla="*/ 327660 h 1851660"/>
              <a:gd name="connsiteX6" fmla="*/ 2393835 w 7240155"/>
              <a:gd name="connsiteY6" fmla="*/ 335280 h 1851660"/>
              <a:gd name="connsiteX7" fmla="*/ 2820555 w 7240155"/>
              <a:gd name="connsiteY7" fmla="*/ 335280 h 1851660"/>
              <a:gd name="connsiteX8" fmla="*/ 4009275 w 7240155"/>
              <a:gd name="connsiteY8" fmla="*/ 144780 h 1851660"/>
              <a:gd name="connsiteX9" fmla="*/ 4778895 w 7240155"/>
              <a:gd name="connsiteY9" fmla="*/ 114300 h 1851660"/>
              <a:gd name="connsiteX10" fmla="*/ 5639955 w 7240155"/>
              <a:gd name="connsiteY10" fmla="*/ 175260 h 1851660"/>
              <a:gd name="connsiteX11" fmla="*/ 6028575 w 7240155"/>
              <a:gd name="connsiteY11" fmla="*/ 205740 h 1851660"/>
              <a:gd name="connsiteX12" fmla="*/ 6607695 w 7240155"/>
              <a:gd name="connsiteY12" fmla="*/ 114300 h 1851660"/>
              <a:gd name="connsiteX13" fmla="*/ 7049655 w 7240155"/>
              <a:gd name="connsiteY13" fmla="*/ 30480 h 1851660"/>
              <a:gd name="connsiteX14" fmla="*/ 7240155 w 7240155"/>
              <a:gd name="connsiteY14" fmla="*/ 0 h 1851660"/>
              <a:gd name="connsiteX0" fmla="*/ 74 w 9170198"/>
              <a:gd name="connsiteY0" fmla="*/ 1339304 h 1339304"/>
              <a:gd name="connsiteX1" fmla="*/ 1938818 w 9170198"/>
              <a:gd name="connsiteY1" fmla="*/ 998220 h 1339304"/>
              <a:gd name="connsiteX2" fmla="*/ 2053118 w 9170198"/>
              <a:gd name="connsiteY2" fmla="*/ 701040 h 1339304"/>
              <a:gd name="connsiteX3" fmla="*/ 2525558 w 9170198"/>
              <a:gd name="connsiteY3" fmla="*/ 541020 h 1339304"/>
              <a:gd name="connsiteX4" fmla="*/ 3592358 w 9170198"/>
              <a:gd name="connsiteY4" fmla="*/ 381000 h 1339304"/>
              <a:gd name="connsiteX5" fmla="*/ 3965738 w 9170198"/>
              <a:gd name="connsiteY5" fmla="*/ 327660 h 1339304"/>
              <a:gd name="connsiteX6" fmla="*/ 4323878 w 9170198"/>
              <a:gd name="connsiteY6" fmla="*/ 335280 h 1339304"/>
              <a:gd name="connsiteX7" fmla="*/ 4750598 w 9170198"/>
              <a:gd name="connsiteY7" fmla="*/ 335280 h 1339304"/>
              <a:gd name="connsiteX8" fmla="*/ 5939318 w 9170198"/>
              <a:gd name="connsiteY8" fmla="*/ 144780 h 1339304"/>
              <a:gd name="connsiteX9" fmla="*/ 6708938 w 9170198"/>
              <a:gd name="connsiteY9" fmla="*/ 114300 h 1339304"/>
              <a:gd name="connsiteX10" fmla="*/ 7569998 w 9170198"/>
              <a:gd name="connsiteY10" fmla="*/ 175260 h 1339304"/>
              <a:gd name="connsiteX11" fmla="*/ 7958618 w 9170198"/>
              <a:gd name="connsiteY11" fmla="*/ 205740 h 1339304"/>
              <a:gd name="connsiteX12" fmla="*/ 8537738 w 9170198"/>
              <a:gd name="connsiteY12" fmla="*/ 114300 h 1339304"/>
              <a:gd name="connsiteX13" fmla="*/ 8979698 w 9170198"/>
              <a:gd name="connsiteY13" fmla="*/ 30480 h 1339304"/>
              <a:gd name="connsiteX14" fmla="*/ 9170198 w 9170198"/>
              <a:gd name="connsiteY14" fmla="*/ 0 h 1339304"/>
              <a:gd name="connsiteX0" fmla="*/ 0 w 9170124"/>
              <a:gd name="connsiteY0" fmla="*/ 1339304 h 1360808"/>
              <a:gd name="connsiteX1" fmla="*/ 1938744 w 9170124"/>
              <a:gd name="connsiteY1" fmla="*/ 998220 h 1360808"/>
              <a:gd name="connsiteX2" fmla="*/ 2053044 w 9170124"/>
              <a:gd name="connsiteY2" fmla="*/ 701040 h 1360808"/>
              <a:gd name="connsiteX3" fmla="*/ 2525484 w 9170124"/>
              <a:gd name="connsiteY3" fmla="*/ 541020 h 1360808"/>
              <a:gd name="connsiteX4" fmla="*/ 3592284 w 9170124"/>
              <a:gd name="connsiteY4" fmla="*/ 381000 h 1360808"/>
              <a:gd name="connsiteX5" fmla="*/ 3965664 w 9170124"/>
              <a:gd name="connsiteY5" fmla="*/ 327660 h 1360808"/>
              <a:gd name="connsiteX6" fmla="*/ 4323804 w 9170124"/>
              <a:gd name="connsiteY6" fmla="*/ 335280 h 1360808"/>
              <a:gd name="connsiteX7" fmla="*/ 4750524 w 9170124"/>
              <a:gd name="connsiteY7" fmla="*/ 335280 h 1360808"/>
              <a:gd name="connsiteX8" fmla="*/ 5939244 w 9170124"/>
              <a:gd name="connsiteY8" fmla="*/ 144780 h 1360808"/>
              <a:gd name="connsiteX9" fmla="*/ 6708864 w 9170124"/>
              <a:gd name="connsiteY9" fmla="*/ 114300 h 1360808"/>
              <a:gd name="connsiteX10" fmla="*/ 7569924 w 9170124"/>
              <a:gd name="connsiteY10" fmla="*/ 175260 h 1360808"/>
              <a:gd name="connsiteX11" fmla="*/ 7958544 w 9170124"/>
              <a:gd name="connsiteY11" fmla="*/ 205740 h 1360808"/>
              <a:gd name="connsiteX12" fmla="*/ 8537664 w 9170124"/>
              <a:gd name="connsiteY12" fmla="*/ 114300 h 1360808"/>
              <a:gd name="connsiteX13" fmla="*/ 8979624 w 9170124"/>
              <a:gd name="connsiteY13" fmla="*/ 30480 h 1360808"/>
              <a:gd name="connsiteX14" fmla="*/ 9170124 w 9170124"/>
              <a:gd name="connsiteY14" fmla="*/ 0 h 1360808"/>
              <a:gd name="connsiteX0" fmla="*/ 0 w 9170124"/>
              <a:gd name="connsiteY0" fmla="*/ 1339304 h 1701802"/>
              <a:gd name="connsiteX1" fmla="*/ 1921964 w 9170124"/>
              <a:gd name="connsiteY1" fmla="*/ 1681361 h 1701802"/>
              <a:gd name="connsiteX2" fmla="*/ 2053044 w 9170124"/>
              <a:gd name="connsiteY2" fmla="*/ 701040 h 1701802"/>
              <a:gd name="connsiteX3" fmla="*/ 2525484 w 9170124"/>
              <a:gd name="connsiteY3" fmla="*/ 541020 h 1701802"/>
              <a:gd name="connsiteX4" fmla="*/ 3592284 w 9170124"/>
              <a:gd name="connsiteY4" fmla="*/ 381000 h 1701802"/>
              <a:gd name="connsiteX5" fmla="*/ 3965664 w 9170124"/>
              <a:gd name="connsiteY5" fmla="*/ 327660 h 1701802"/>
              <a:gd name="connsiteX6" fmla="*/ 4323804 w 9170124"/>
              <a:gd name="connsiteY6" fmla="*/ 335280 h 1701802"/>
              <a:gd name="connsiteX7" fmla="*/ 4750524 w 9170124"/>
              <a:gd name="connsiteY7" fmla="*/ 335280 h 1701802"/>
              <a:gd name="connsiteX8" fmla="*/ 5939244 w 9170124"/>
              <a:gd name="connsiteY8" fmla="*/ 144780 h 1701802"/>
              <a:gd name="connsiteX9" fmla="*/ 6708864 w 9170124"/>
              <a:gd name="connsiteY9" fmla="*/ 114300 h 1701802"/>
              <a:gd name="connsiteX10" fmla="*/ 7569924 w 9170124"/>
              <a:gd name="connsiteY10" fmla="*/ 175260 h 1701802"/>
              <a:gd name="connsiteX11" fmla="*/ 7958544 w 9170124"/>
              <a:gd name="connsiteY11" fmla="*/ 205740 h 1701802"/>
              <a:gd name="connsiteX12" fmla="*/ 8537664 w 9170124"/>
              <a:gd name="connsiteY12" fmla="*/ 114300 h 1701802"/>
              <a:gd name="connsiteX13" fmla="*/ 8979624 w 9170124"/>
              <a:gd name="connsiteY13" fmla="*/ 30480 h 1701802"/>
              <a:gd name="connsiteX14" fmla="*/ 9170124 w 9170124"/>
              <a:gd name="connsiteY14" fmla="*/ 0 h 1701802"/>
              <a:gd name="connsiteX0" fmla="*/ 0 w 9170124"/>
              <a:gd name="connsiteY0" fmla="*/ 1339304 h 1709742"/>
              <a:gd name="connsiteX1" fmla="*/ 1921964 w 9170124"/>
              <a:gd name="connsiteY1" fmla="*/ 1681361 h 1709742"/>
              <a:gd name="connsiteX2" fmla="*/ 2053044 w 9170124"/>
              <a:gd name="connsiteY2" fmla="*/ 701040 h 1709742"/>
              <a:gd name="connsiteX3" fmla="*/ 2525484 w 9170124"/>
              <a:gd name="connsiteY3" fmla="*/ 541020 h 1709742"/>
              <a:gd name="connsiteX4" fmla="*/ 3592284 w 9170124"/>
              <a:gd name="connsiteY4" fmla="*/ 381000 h 1709742"/>
              <a:gd name="connsiteX5" fmla="*/ 3965664 w 9170124"/>
              <a:gd name="connsiteY5" fmla="*/ 327660 h 1709742"/>
              <a:gd name="connsiteX6" fmla="*/ 4323804 w 9170124"/>
              <a:gd name="connsiteY6" fmla="*/ 335280 h 1709742"/>
              <a:gd name="connsiteX7" fmla="*/ 4750524 w 9170124"/>
              <a:gd name="connsiteY7" fmla="*/ 335280 h 1709742"/>
              <a:gd name="connsiteX8" fmla="*/ 5939244 w 9170124"/>
              <a:gd name="connsiteY8" fmla="*/ 144780 h 1709742"/>
              <a:gd name="connsiteX9" fmla="*/ 6708864 w 9170124"/>
              <a:gd name="connsiteY9" fmla="*/ 114300 h 1709742"/>
              <a:gd name="connsiteX10" fmla="*/ 7569924 w 9170124"/>
              <a:gd name="connsiteY10" fmla="*/ 175260 h 1709742"/>
              <a:gd name="connsiteX11" fmla="*/ 7958544 w 9170124"/>
              <a:gd name="connsiteY11" fmla="*/ 205740 h 1709742"/>
              <a:gd name="connsiteX12" fmla="*/ 8537664 w 9170124"/>
              <a:gd name="connsiteY12" fmla="*/ 114300 h 1709742"/>
              <a:gd name="connsiteX13" fmla="*/ 8979624 w 9170124"/>
              <a:gd name="connsiteY13" fmla="*/ 30480 h 1709742"/>
              <a:gd name="connsiteX14" fmla="*/ 9170124 w 9170124"/>
              <a:gd name="connsiteY14" fmla="*/ 0 h 1709742"/>
              <a:gd name="connsiteX0" fmla="*/ 0 w 9119785"/>
              <a:gd name="connsiteY0" fmla="*/ 1453161 h 1732672"/>
              <a:gd name="connsiteX1" fmla="*/ 1871625 w 9119785"/>
              <a:gd name="connsiteY1" fmla="*/ 1681361 h 1732672"/>
              <a:gd name="connsiteX2" fmla="*/ 2002705 w 9119785"/>
              <a:gd name="connsiteY2" fmla="*/ 701040 h 1732672"/>
              <a:gd name="connsiteX3" fmla="*/ 2475145 w 9119785"/>
              <a:gd name="connsiteY3" fmla="*/ 541020 h 1732672"/>
              <a:gd name="connsiteX4" fmla="*/ 3541945 w 9119785"/>
              <a:gd name="connsiteY4" fmla="*/ 381000 h 1732672"/>
              <a:gd name="connsiteX5" fmla="*/ 3915325 w 9119785"/>
              <a:gd name="connsiteY5" fmla="*/ 327660 h 1732672"/>
              <a:gd name="connsiteX6" fmla="*/ 4273465 w 9119785"/>
              <a:gd name="connsiteY6" fmla="*/ 335280 h 1732672"/>
              <a:gd name="connsiteX7" fmla="*/ 4700185 w 9119785"/>
              <a:gd name="connsiteY7" fmla="*/ 335280 h 1732672"/>
              <a:gd name="connsiteX8" fmla="*/ 5888905 w 9119785"/>
              <a:gd name="connsiteY8" fmla="*/ 144780 h 1732672"/>
              <a:gd name="connsiteX9" fmla="*/ 6658525 w 9119785"/>
              <a:gd name="connsiteY9" fmla="*/ 114300 h 1732672"/>
              <a:gd name="connsiteX10" fmla="*/ 7519585 w 9119785"/>
              <a:gd name="connsiteY10" fmla="*/ 175260 h 1732672"/>
              <a:gd name="connsiteX11" fmla="*/ 7908205 w 9119785"/>
              <a:gd name="connsiteY11" fmla="*/ 205740 h 1732672"/>
              <a:gd name="connsiteX12" fmla="*/ 8487325 w 9119785"/>
              <a:gd name="connsiteY12" fmla="*/ 114300 h 1732672"/>
              <a:gd name="connsiteX13" fmla="*/ 8929285 w 9119785"/>
              <a:gd name="connsiteY13" fmla="*/ 30480 h 1732672"/>
              <a:gd name="connsiteX14" fmla="*/ 9119785 w 9119785"/>
              <a:gd name="connsiteY14" fmla="*/ 0 h 1732672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871625 w 9119785"/>
              <a:gd name="connsiteY1" fmla="*/ 1681361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26119"/>
              <a:gd name="connsiteX1" fmla="*/ 1921961 w 9119785"/>
              <a:gd name="connsiteY1" fmla="*/ 1681362 h 1726119"/>
              <a:gd name="connsiteX2" fmla="*/ 2002705 w 9119785"/>
              <a:gd name="connsiteY2" fmla="*/ 701040 h 1726119"/>
              <a:gd name="connsiteX3" fmla="*/ 2475145 w 9119785"/>
              <a:gd name="connsiteY3" fmla="*/ 541020 h 1726119"/>
              <a:gd name="connsiteX4" fmla="*/ 3541945 w 9119785"/>
              <a:gd name="connsiteY4" fmla="*/ 381000 h 1726119"/>
              <a:gd name="connsiteX5" fmla="*/ 3915325 w 9119785"/>
              <a:gd name="connsiteY5" fmla="*/ 327660 h 1726119"/>
              <a:gd name="connsiteX6" fmla="*/ 4273465 w 9119785"/>
              <a:gd name="connsiteY6" fmla="*/ 335280 h 1726119"/>
              <a:gd name="connsiteX7" fmla="*/ 4700185 w 9119785"/>
              <a:gd name="connsiteY7" fmla="*/ 335280 h 1726119"/>
              <a:gd name="connsiteX8" fmla="*/ 5888905 w 9119785"/>
              <a:gd name="connsiteY8" fmla="*/ 144780 h 1726119"/>
              <a:gd name="connsiteX9" fmla="*/ 6658525 w 9119785"/>
              <a:gd name="connsiteY9" fmla="*/ 114300 h 1726119"/>
              <a:gd name="connsiteX10" fmla="*/ 7519585 w 9119785"/>
              <a:gd name="connsiteY10" fmla="*/ 175260 h 1726119"/>
              <a:gd name="connsiteX11" fmla="*/ 7908205 w 9119785"/>
              <a:gd name="connsiteY11" fmla="*/ 205740 h 1726119"/>
              <a:gd name="connsiteX12" fmla="*/ 8487325 w 9119785"/>
              <a:gd name="connsiteY12" fmla="*/ 114300 h 1726119"/>
              <a:gd name="connsiteX13" fmla="*/ 8929285 w 9119785"/>
              <a:gd name="connsiteY13" fmla="*/ 30480 h 1726119"/>
              <a:gd name="connsiteX14" fmla="*/ 9119785 w 9119785"/>
              <a:gd name="connsiteY14" fmla="*/ 0 h 1726119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002705 w 9119785"/>
              <a:gd name="connsiteY2" fmla="*/ 701040 h 1702762"/>
              <a:gd name="connsiteX3" fmla="*/ 2475145 w 9119785"/>
              <a:gd name="connsiteY3" fmla="*/ 541020 h 1702762"/>
              <a:gd name="connsiteX4" fmla="*/ 3541945 w 9119785"/>
              <a:gd name="connsiteY4" fmla="*/ 381000 h 1702762"/>
              <a:gd name="connsiteX5" fmla="*/ 3915325 w 9119785"/>
              <a:gd name="connsiteY5" fmla="*/ 327660 h 1702762"/>
              <a:gd name="connsiteX6" fmla="*/ 4273465 w 9119785"/>
              <a:gd name="connsiteY6" fmla="*/ 335280 h 1702762"/>
              <a:gd name="connsiteX7" fmla="*/ 4700185 w 9119785"/>
              <a:gd name="connsiteY7" fmla="*/ 335280 h 1702762"/>
              <a:gd name="connsiteX8" fmla="*/ 5888905 w 9119785"/>
              <a:gd name="connsiteY8" fmla="*/ 144780 h 1702762"/>
              <a:gd name="connsiteX9" fmla="*/ 6658525 w 9119785"/>
              <a:gd name="connsiteY9" fmla="*/ 114300 h 1702762"/>
              <a:gd name="connsiteX10" fmla="*/ 7519585 w 9119785"/>
              <a:gd name="connsiteY10" fmla="*/ 175260 h 1702762"/>
              <a:gd name="connsiteX11" fmla="*/ 7908205 w 9119785"/>
              <a:gd name="connsiteY11" fmla="*/ 205740 h 1702762"/>
              <a:gd name="connsiteX12" fmla="*/ 8487325 w 9119785"/>
              <a:gd name="connsiteY12" fmla="*/ 114300 h 1702762"/>
              <a:gd name="connsiteX13" fmla="*/ 8929285 w 9119785"/>
              <a:gd name="connsiteY13" fmla="*/ 30480 h 1702762"/>
              <a:gd name="connsiteX14" fmla="*/ 9119785 w 9119785"/>
              <a:gd name="connsiteY14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475145 w 9119785"/>
              <a:gd name="connsiteY2" fmla="*/ 541020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1702762"/>
              <a:gd name="connsiteX1" fmla="*/ 1921961 w 9119785"/>
              <a:gd name="connsiteY1" fmla="*/ 1681362 h 1702762"/>
              <a:gd name="connsiteX2" fmla="*/ 2324135 w 9119785"/>
              <a:gd name="connsiteY2" fmla="*/ 597949 h 1702762"/>
              <a:gd name="connsiteX3" fmla="*/ 3541945 w 9119785"/>
              <a:gd name="connsiteY3" fmla="*/ 381000 h 1702762"/>
              <a:gd name="connsiteX4" fmla="*/ 3915325 w 9119785"/>
              <a:gd name="connsiteY4" fmla="*/ 327660 h 1702762"/>
              <a:gd name="connsiteX5" fmla="*/ 4273465 w 9119785"/>
              <a:gd name="connsiteY5" fmla="*/ 335280 h 1702762"/>
              <a:gd name="connsiteX6" fmla="*/ 4700185 w 9119785"/>
              <a:gd name="connsiteY6" fmla="*/ 335280 h 1702762"/>
              <a:gd name="connsiteX7" fmla="*/ 5888905 w 9119785"/>
              <a:gd name="connsiteY7" fmla="*/ 144780 h 1702762"/>
              <a:gd name="connsiteX8" fmla="*/ 6658525 w 9119785"/>
              <a:gd name="connsiteY8" fmla="*/ 114300 h 1702762"/>
              <a:gd name="connsiteX9" fmla="*/ 7519585 w 9119785"/>
              <a:gd name="connsiteY9" fmla="*/ 175260 h 1702762"/>
              <a:gd name="connsiteX10" fmla="*/ 7908205 w 9119785"/>
              <a:gd name="connsiteY10" fmla="*/ 205740 h 1702762"/>
              <a:gd name="connsiteX11" fmla="*/ 8487325 w 9119785"/>
              <a:gd name="connsiteY11" fmla="*/ 114300 h 1702762"/>
              <a:gd name="connsiteX12" fmla="*/ 8929285 w 9119785"/>
              <a:gd name="connsiteY12" fmla="*/ 30480 h 1702762"/>
              <a:gd name="connsiteX13" fmla="*/ 9119785 w 9119785"/>
              <a:gd name="connsiteY13" fmla="*/ 0 h 1702762"/>
              <a:gd name="connsiteX0" fmla="*/ 0 w 9119785"/>
              <a:gd name="connsiteY0" fmla="*/ 1453161 h 2072187"/>
              <a:gd name="connsiteX1" fmla="*/ 2075691 w 9119785"/>
              <a:gd name="connsiteY1" fmla="*/ 2065631 h 2072187"/>
              <a:gd name="connsiteX2" fmla="*/ 2324135 w 9119785"/>
              <a:gd name="connsiteY2" fmla="*/ 597949 h 2072187"/>
              <a:gd name="connsiteX3" fmla="*/ 3541945 w 9119785"/>
              <a:gd name="connsiteY3" fmla="*/ 381000 h 2072187"/>
              <a:gd name="connsiteX4" fmla="*/ 3915325 w 9119785"/>
              <a:gd name="connsiteY4" fmla="*/ 327660 h 2072187"/>
              <a:gd name="connsiteX5" fmla="*/ 4273465 w 9119785"/>
              <a:gd name="connsiteY5" fmla="*/ 335280 h 2072187"/>
              <a:gd name="connsiteX6" fmla="*/ 4700185 w 9119785"/>
              <a:gd name="connsiteY6" fmla="*/ 335280 h 2072187"/>
              <a:gd name="connsiteX7" fmla="*/ 5888905 w 9119785"/>
              <a:gd name="connsiteY7" fmla="*/ 144780 h 2072187"/>
              <a:gd name="connsiteX8" fmla="*/ 6658525 w 9119785"/>
              <a:gd name="connsiteY8" fmla="*/ 114300 h 2072187"/>
              <a:gd name="connsiteX9" fmla="*/ 7519585 w 9119785"/>
              <a:gd name="connsiteY9" fmla="*/ 175260 h 2072187"/>
              <a:gd name="connsiteX10" fmla="*/ 7908205 w 9119785"/>
              <a:gd name="connsiteY10" fmla="*/ 205740 h 2072187"/>
              <a:gd name="connsiteX11" fmla="*/ 8487325 w 9119785"/>
              <a:gd name="connsiteY11" fmla="*/ 114300 h 2072187"/>
              <a:gd name="connsiteX12" fmla="*/ 8929285 w 9119785"/>
              <a:gd name="connsiteY12" fmla="*/ 30480 h 2072187"/>
              <a:gd name="connsiteX13" fmla="*/ 9119785 w 9119785"/>
              <a:gd name="connsiteY13" fmla="*/ 0 h 2072187"/>
              <a:gd name="connsiteX0" fmla="*/ 0 w 9119785"/>
              <a:gd name="connsiteY0" fmla="*/ 1453161 h 2072187"/>
              <a:gd name="connsiteX1" fmla="*/ 2075691 w 9119785"/>
              <a:gd name="connsiteY1" fmla="*/ 2065631 h 2072187"/>
              <a:gd name="connsiteX2" fmla="*/ 2923677 w 9119785"/>
              <a:gd name="connsiteY2" fmla="*/ 1124536 h 2072187"/>
              <a:gd name="connsiteX3" fmla="*/ 3541945 w 9119785"/>
              <a:gd name="connsiteY3" fmla="*/ 381000 h 2072187"/>
              <a:gd name="connsiteX4" fmla="*/ 3915325 w 9119785"/>
              <a:gd name="connsiteY4" fmla="*/ 327660 h 2072187"/>
              <a:gd name="connsiteX5" fmla="*/ 4273465 w 9119785"/>
              <a:gd name="connsiteY5" fmla="*/ 335280 h 2072187"/>
              <a:gd name="connsiteX6" fmla="*/ 4700185 w 9119785"/>
              <a:gd name="connsiteY6" fmla="*/ 335280 h 2072187"/>
              <a:gd name="connsiteX7" fmla="*/ 5888905 w 9119785"/>
              <a:gd name="connsiteY7" fmla="*/ 144780 h 2072187"/>
              <a:gd name="connsiteX8" fmla="*/ 6658525 w 9119785"/>
              <a:gd name="connsiteY8" fmla="*/ 114300 h 2072187"/>
              <a:gd name="connsiteX9" fmla="*/ 7519585 w 9119785"/>
              <a:gd name="connsiteY9" fmla="*/ 175260 h 2072187"/>
              <a:gd name="connsiteX10" fmla="*/ 7908205 w 9119785"/>
              <a:gd name="connsiteY10" fmla="*/ 205740 h 2072187"/>
              <a:gd name="connsiteX11" fmla="*/ 8487325 w 9119785"/>
              <a:gd name="connsiteY11" fmla="*/ 114300 h 2072187"/>
              <a:gd name="connsiteX12" fmla="*/ 8929285 w 9119785"/>
              <a:gd name="connsiteY12" fmla="*/ 30480 h 2072187"/>
              <a:gd name="connsiteX13" fmla="*/ 9119785 w 9119785"/>
              <a:gd name="connsiteY13" fmla="*/ 0 h 2072187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37048 w 9119785"/>
              <a:gd name="connsiteY2" fmla="*/ 926153 h 1754532"/>
              <a:gd name="connsiteX3" fmla="*/ 2923677 w 9119785"/>
              <a:gd name="connsiteY3" fmla="*/ 1124536 h 1754532"/>
              <a:gd name="connsiteX4" fmla="*/ 3541945 w 9119785"/>
              <a:gd name="connsiteY4" fmla="*/ 381000 h 1754532"/>
              <a:gd name="connsiteX5" fmla="*/ 3915325 w 9119785"/>
              <a:gd name="connsiteY5" fmla="*/ 327660 h 1754532"/>
              <a:gd name="connsiteX6" fmla="*/ 4273465 w 9119785"/>
              <a:gd name="connsiteY6" fmla="*/ 335280 h 1754532"/>
              <a:gd name="connsiteX7" fmla="*/ 4700185 w 9119785"/>
              <a:gd name="connsiteY7" fmla="*/ 335280 h 1754532"/>
              <a:gd name="connsiteX8" fmla="*/ 5888905 w 9119785"/>
              <a:gd name="connsiteY8" fmla="*/ 144780 h 1754532"/>
              <a:gd name="connsiteX9" fmla="*/ 6658525 w 9119785"/>
              <a:gd name="connsiteY9" fmla="*/ 114300 h 1754532"/>
              <a:gd name="connsiteX10" fmla="*/ 7519585 w 9119785"/>
              <a:gd name="connsiteY10" fmla="*/ 175260 h 1754532"/>
              <a:gd name="connsiteX11" fmla="*/ 7908205 w 9119785"/>
              <a:gd name="connsiteY11" fmla="*/ 205740 h 1754532"/>
              <a:gd name="connsiteX12" fmla="*/ 8487325 w 9119785"/>
              <a:gd name="connsiteY12" fmla="*/ 114300 h 1754532"/>
              <a:gd name="connsiteX13" fmla="*/ 8929285 w 9119785"/>
              <a:gd name="connsiteY13" fmla="*/ 30480 h 1754532"/>
              <a:gd name="connsiteX14" fmla="*/ 9119785 w 9119785"/>
              <a:gd name="connsiteY14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923677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41945 w 9119785"/>
              <a:gd name="connsiteY3" fmla="*/ 381000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726421 w 9119785"/>
              <a:gd name="connsiteY3" fmla="*/ 1078371 h 1754532"/>
              <a:gd name="connsiteX4" fmla="*/ 3915325 w 9119785"/>
              <a:gd name="connsiteY4" fmla="*/ 32766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726421 w 9119785"/>
              <a:gd name="connsiteY3" fmla="*/ 1078371 h 1754532"/>
              <a:gd name="connsiteX4" fmla="*/ 4053680 w 9119785"/>
              <a:gd name="connsiteY4" fmla="*/ 119582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273465 w 9119785"/>
              <a:gd name="connsiteY5" fmla="*/ 335280 h 1754532"/>
              <a:gd name="connsiteX6" fmla="*/ 4700185 w 9119785"/>
              <a:gd name="connsiteY6" fmla="*/ 335280 h 1754532"/>
              <a:gd name="connsiteX7" fmla="*/ 5888905 w 9119785"/>
              <a:gd name="connsiteY7" fmla="*/ 144780 h 1754532"/>
              <a:gd name="connsiteX8" fmla="*/ 6658525 w 9119785"/>
              <a:gd name="connsiteY8" fmla="*/ 114300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700185 w 9119785"/>
              <a:gd name="connsiteY5" fmla="*/ 335280 h 1754532"/>
              <a:gd name="connsiteX6" fmla="*/ 5888905 w 9119785"/>
              <a:gd name="connsiteY6" fmla="*/ 144780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888905 w 9119785"/>
              <a:gd name="connsiteY6" fmla="*/ 144780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658525 w 9119785"/>
              <a:gd name="connsiteY7" fmla="*/ 114300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3989867 w 9119785"/>
              <a:gd name="connsiteY5" fmla="*/ 1239259 h 1754532"/>
              <a:gd name="connsiteX6" fmla="*/ 4654065 w 9119785"/>
              <a:gd name="connsiteY6" fmla="*/ 833406 h 1754532"/>
              <a:gd name="connsiteX7" fmla="*/ 6042633 w 9119785"/>
              <a:gd name="connsiteY7" fmla="*/ 842153 h 1754532"/>
              <a:gd name="connsiteX8" fmla="*/ 6304950 w 9119785"/>
              <a:gd name="connsiteY8" fmla="*/ 1082083 h 1754532"/>
              <a:gd name="connsiteX9" fmla="*/ 7519585 w 9119785"/>
              <a:gd name="connsiteY9" fmla="*/ 175260 h 1754532"/>
              <a:gd name="connsiteX10" fmla="*/ 7908205 w 9119785"/>
              <a:gd name="connsiteY10" fmla="*/ 205740 h 1754532"/>
              <a:gd name="connsiteX11" fmla="*/ 8487325 w 9119785"/>
              <a:gd name="connsiteY11" fmla="*/ 114300 h 1754532"/>
              <a:gd name="connsiteX12" fmla="*/ 8929285 w 9119785"/>
              <a:gd name="connsiteY12" fmla="*/ 30480 h 1754532"/>
              <a:gd name="connsiteX13" fmla="*/ 9119785 w 9119785"/>
              <a:gd name="connsiteY13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603437 w 9119785"/>
              <a:gd name="connsiteY3" fmla="*/ 1092605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6042633 w 9119785"/>
              <a:gd name="connsiteY6" fmla="*/ 842153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304950 w 9119785"/>
              <a:gd name="connsiteY7" fmla="*/ 1082083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519585 w 9119785"/>
              <a:gd name="connsiteY8" fmla="*/ 175260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7908205 w 9119785"/>
              <a:gd name="connsiteY9" fmla="*/ 205740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487325 w 9119785"/>
              <a:gd name="connsiteY10" fmla="*/ 114300 h 1754532"/>
              <a:gd name="connsiteX11" fmla="*/ 8929285 w 9119785"/>
              <a:gd name="connsiteY11" fmla="*/ 30480 h 1754532"/>
              <a:gd name="connsiteX12" fmla="*/ 9119785 w 9119785"/>
              <a:gd name="connsiteY12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929285 w 9119785"/>
              <a:gd name="connsiteY10" fmla="*/ 30480 h 1754532"/>
              <a:gd name="connsiteX11" fmla="*/ 9119785 w 9119785"/>
              <a:gd name="connsiteY11" fmla="*/ 0 h 1754532"/>
              <a:gd name="connsiteX0" fmla="*/ 0 w 9119785"/>
              <a:gd name="connsiteY0" fmla="*/ 1453161 h 1754532"/>
              <a:gd name="connsiteX1" fmla="*/ 2075691 w 9119785"/>
              <a:gd name="connsiteY1" fmla="*/ 1738290 h 1754532"/>
              <a:gd name="connsiteX2" fmla="*/ 2677710 w 9119785"/>
              <a:gd name="connsiteY2" fmla="*/ 1124536 h 1754532"/>
              <a:gd name="connsiteX3" fmla="*/ 3588066 w 9119785"/>
              <a:gd name="connsiteY3" fmla="*/ 1035677 h 1754532"/>
              <a:gd name="connsiteX4" fmla="*/ 4053680 w 9119785"/>
              <a:gd name="connsiteY4" fmla="*/ 1195820 h 1754532"/>
              <a:gd name="connsiteX5" fmla="*/ 4654065 w 9119785"/>
              <a:gd name="connsiteY5" fmla="*/ 833406 h 1754532"/>
              <a:gd name="connsiteX6" fmla="*/ 5765920 w 9119785"/>
              <a:gd name="connsiteY6" fmla="*/ 827922 h 1754532"/>
              <a:gd name="connsiteX7" fmla="*/ 6427933 w 9119785"/>
              <a:gd name="connsiteY7" fmla="*/ 925531 h 1754532"/>
              <a:gd name="connsiteX8" fmla="*/ 7842415 w 9119785"/>
              <a:gd name="connsiteY8" fmla="*/ 1014952 h 1754532"/>
              <a:gd name="connsiteX9" fmla="*/ 8615362 w 9119785"/>
              <a:gd name="connsiteY9" fmla="*/ 646934 h 1754532"/>
              <a:gd name="connsiteX10" fmla="*/ 8944661 w 9119785"/>
              <a:gd name="connsiteY10" fmla="*/ 670928 h 1754532"/>
              <a:gd name="connsiteX11" fmla="*/ 9119785 w 9119785"/>
              <a:gd name="connsiteY11" fmla="*/ 0 h 1754532"/>
              <a:gd name="connsiteX0" fmla="*/ 0 w 9104414"/>
              <a:gd name="connsiteY0" fmla="*/ 817310 h 1118681"/>
              <a:gd name="connsiteX1" fmla="*/ 2075691 w 9104414"/>
              <a:gd name="connsiteY1" fmla="*/ 1102439 h 1118681"/>
              <a:gd name="connsiteX2" fmla="*/ 2677710 w 9104414"/>
              <a:gd name="connsiteY2" fmla="*/ 488685 h 1118681"/>
              <a:gd name="connsiteX3" fmla="*/ 3588066 w 9104414"/>
              <a:gd name="connsiteY3" fmla="*/ 399826 h 1118681"/>
              <a:gd name="connsiteX4" fmla="*/ 4053680 w 9104414"/>
              <a:gd name="connsiteY4" fmla="*/ 559969 h 1118681"/>
              <a:gd name="connsiteX5" fmla="*/ 4654065 w 9104414"/>
              <a:gd name="connsiteY5" fmla="*/ 197555 h 1118681"/>
              <a:gd name="connsiteX6" fmla="*/ 5765920 w 9104414"/>
              <a:gd name="connsiteY6" fmla="*/ 192071 h 1118681"/>
              <a:gd name="connsiteX7" fmla="*/ 6427933 w 9104414"/>
              <a:gd name="connsiteY7" fmla="*/ 289680 h 1118681"/>
              <a:gd name="connsiteX8" fmla="*/ 7842415 w 9104414"/>
              <a:gd name="connsiteY8" fmla="*/ 379101 h 1118681"/>
              <a:gd name="connsiteX9" fmla="*/ 8615362 w 9104414"/>
              <a:gd name="connsiteY9" fmla="*/ 11083 h 1118681"/>
              <a:gd name="connsiteX10" fmla="*/ 8944661 w 9104414"/>
              <a:gd name="connsiteY10" fmla="*/ 35077 h 1118681"/>
              <a:gd name="connsiteX11" fmla="*/ 9104414 w 9104414"/>
              <a:gd name="connsiteY11" fmla="*/ 431559 h 1118681"/>
              <a:gd name="connsiteX0" fmla="*/ 0 w 9104414"/>
              <a:gd name="connsiteY0" fmla="*/ 817310 h 1118681"/>
              <a:gd name="connsiteX1" fmla="*/ 2075691 w 9104414"/>
              <a:gd name="connsiteY1" fmla="*/ 1102439 h 1118681"/>
              <a:gd name="connsiteX2" fmla="*/ 2677710 w 9104414"/>
              <a:gd name="connsiteY2" fmla="*/ 488685 h 1118681"/>
              <a:gd name="connsiteX3" fmla="*/ 3588066 w 9104414"/>
              <a:gd name="connsiteY3" fmla="*/ 399826 h 1118681"/>
              <a:gd name="connsiteX4" fmla="*/ 4053680 w 9104414"/>
              <a:gd name="connsiteY4" fmla="*/ 559969 h 1118681"/>
              <a:gd name="connsiteX5" fmla="*/ 4654065 w 9104414"/>
              <a:gd name="connsiteY5" fmla="*/ 197555 h 1118681"/>
              <a:gd name="connsiteX6" fmla="*/ 5765920 w 9104414"/>
              <a:gd name="connsiteY6" fmla="*/ 192071 h 1118681"/>
              <a:gd name="connsiteX7" fmla="*/ 6427933 w 9104414"/>
              <a:gd name="connsiteY7" fmla="*/ 289680 h 1118681"/>
              <a:gd name="connsiteX8" fmla="*/ 7842415 w 9104414"/>
              <a:gd name="connsiteY8" fmla="*/ 379101 h 1118681"/>
              <a:gd name="connsiteX9" fmla="*/ 8615362 w 9104414"/>
              <a:gd name="connsiteY9" fmla="*/ 11083 h 1118681"/>
              <a:gd name="connsiteX10" fmla="*/ 8944661 w 9104414"/>
              <a:gd name="connsiteY10" fmla="*/ 35077 h 1118681"/>
              <a:gd name="connsiteX11" fmla="*/ 9104414 w 9104414"/>
              <a:gd name="connsiteY11" fmla="*/ 431559 h 111868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615362 w 9104414"/>
              <a:gd name="connsiteY9" fmla="*/ 34673 h 1142271"/>
              <a:gd name="connsiteX10" fmla="*/ 8898544 w 9104414"/>
              <a:gd name="connsiteY10" fmla="*/ 1739 h 1142271"/>
              <a:gd name="connsiteX11" fmla="*/ 9104414 w 9104414"/>
              <a:gd name="connsiteY11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898544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42415 w 9104414"/>
              <a:gd name="connsiteY8" fmla="*/ 40269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053680 w 9104414"/>
              <a:gd name="connsiteY4" fmla="*/ 583559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115172 w 9104414"/>
              <a:gd name="connsiteY4" fmla="*/ 540865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4654065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4930778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5765920 w 9104414"/>
              <a:gd name="connsiteY6" fmla="*/ 215661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27933 w 9104414"/>
              <a:gd name="connsiteY7" fmla="*/ 313270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74054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474054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40900 h 1142271"/>
              <a:gd name="connsiteX1" fmla="*/ 2075691 w 9104414"/>
              <a:gd name="connsiteY1" fmla="*/ 1126029 h 1142271"/>
              <a:gd name="connsiteX2" fmla="*/ 2677710 w 9104414"/>
              <a:gd name="connsiteY2" fmla="*/ 512275 h 1142271"/>
              <a:gd name="connsiteX3" fmla="*/ 3588066 w 9104414"/>
              <a:gd name="connsiteY3" fmla="*/ 423416 h 1142271"/>
              <a:gd name="connsiteX4" fmla="*/ 4330393 w 9104414"/>
              <a:gd name="connsiteY4" fmla="*/ 540865 h 1142271"/>
              <a:gd name="connsiteX5" fmla="*/ 5069137 w 9104414"/>
              <a:gd name="connsiteY5" fmla="*/ 221145 h 1142271"/>
              <a:gd name="connsiteX6" fmla="*/ 6104125 w 9104414"/>
              <a:gd name="connsiteY6" fmla="*/ 87574 h 1142271"/>
              <a:gd name="connsiteX7" fmla="*/ 6689275 w 9104414"/>
              <a:gd name="connsiteY7" fmla="*/ 384433 h 1142271"/>
              <a:gd name="connsiteX8" fmla="*/ 7857787 w 9104414"/>
              <a:gd name="connsiteY8" fmla="*/ 473851 h 1142271"/>
              <a:gd name="connsiteX9" fmla="*/ 8821681 w 9104414"/>
              <a:gd name="connsiteY9" fmla="*/ 1739 h 1142271"/>
              <a:gd name="connsiteX10" fmla="*/ 9104414 w 9104414"/>
              <a:gd name="connsiteY10" fmla="*/ 455149 h 1142271"/>
              <a:gd name="connsiteX0" fmla="*/ 0 w 9104414"/>
              <a:gd name="connsiteY0" fmla="*/ 850325 h 1151696"/>
              <a:gd name="connsiteX1" fmla="*/ 2075691 w 9104414"/>
              <a:gd name="connsiteY1" fmla="*/ 1135454 h 1151696"/>
              <a:gd name="connsiteX2" fmla="*/ 2677710 w 9104414"/>
              <a:gd name="connsiteY2" fmla="*/ 521700 h 1151696"/>
              <a:gd name="connsiteX3" fmla="*/ 3588066 w 9104414"/>
              <a:gd name="connsiteY3" fmla="*/ 432841 h 1151696"/>
              <a:gd name="connsiteX4" fmla="*/ 4330393 w 9104414"/>
              <a:gd name="connsiteY4" fmla="*/ 550290 h 1151696"/>
              <a:gd name="connsiteX5" fmla="*/ 5069137 w 9104414"/>
              <a:gd name="connsiteY5" fmla="*/ 230570 h 1151696"/>
              <a:gd name="connsiteX6" fmla="*/ 6104125 w 9104414"/>
              <a:gd name="connsiteY6" fmla="*/ 96999 h 1151696"/>
              <a:gd name="connsiteX7" fmla="*/ 6689275 w 9104414"/>
              <a:gd name="connsiteY7" fmla="*/ 393858 h 1151696"/>
              <a:gd name="connsiteX8" fmla="*/ 7857787 w 9104414"/>
              <a:gd name="connsiteY8" fmla="*/ 483276 h 1151696"/>
              <a:gd name="connsiteX9" fmla="*/ 8821681 w 9104414"/>
              <a:gd name="connsiteY9" fmla="*/ 11164 h 1151696"/>
              <a:gd name="connsiteX10" fmla="*/ 9104414 w 9104414"/>
              <a:gd name="connsiteY10" fmla="*/ 293789 h 1151696"/>
              <a:gd name="connsiteX0" fmla="*/ 0 w 9104414"/>
              <a:gd name="connsiteY0" fmla="*/ 842268 h 1143639"/>
              <a:gd name="connsiteX1" fmla="*/ 2075691 w 9104414"/>
              <a:gd name="connsiteY1" fmla="*/ 1127397 h 1143639"/>
              <a:gd name="connsiteX2" fmla="*/ 2677710 w 9104414"/>
              <a:gd name="connsiteY2" fmla="*/ 513643 h 1143639"/>
              <a:gd name="connsiteX3" fmla="*/ 3588066 w 9104414"/>
              <a:gd name="connsiteY3" fmla="*/ 424784 h 1143639"/>
              <a:gd name="connsiteX4" fmla="*/ 4330393 w 9104414"/>
              <a:gd name="connsiteY4" fmla="*/ 542233 h 1143639"/>
              <a:gd name="connsiteX5" fmla="*/ 5069137 w 9104414"/>
              <a:gd name="connsiteY5" fmla="*/ 222513 h 1143639"/>
              <a:gd name="connsiteX6" fmla="*/ 6104125 w 9104414"/>
              <a:gd name="connsiteY6" fmla="*/ 88942 h 1143639"/>
              <a:gd name="connsiteX7" fmla="*/ 6689275 w 9104414"/>
              <a:gd name="connsiteY7" fmla="*/ 385801 h 1143639"/>
              <a:gd name="connsiteX8" fmla="*/ 7857787 w 9104414"/>
              <a:gd name="connsiteY8" fmla="*/ 475219 h 1143639"/>
              <a:gd name="connsiteX9" fmla="*/ 8821681 w 9104414"/>
              <a:gd name="connsiteY9" fmla="*/ 3107 h 1143639"/>
              <a:gd name="connsiteX10" fmla="*/ 9104414 w 9104414"/>
              <a:gd name="connsiteY10" fmla="*/ 285732 h 1143639"/>
              <a:gd name="connsiteX0" fmla="*/ 0 w 9104414"/>
              <a:gd name="connsiteY0" fmla="*/ 758507 h 1059878"/>
              <a:gd name="connsiteX1" fmla="*/ 2075691 w 9104414"/>
              <a:gd name="connsiteY1" fmla="*/ 1043636 h 1059878"/>
              <a:gd name="connsiteX2" fmla="*/ 2677710 w 9104414"/>
              <a:gd name="connsiteY2" fmla="*/ 429882 h 1059878"/>
              <a:gd name="connsiteX3" fmla="*/ 3588066 w 9104414"/>
              <a:gd name="connsiteY3" fmla="*/ 341023 h 1059878"/>
              <a:gd name="connsiteX4" fmla="*/ 4330393 w 9104414"/>
              <a:gd name="connsiteY4" fmla="*/ 458472 h 1059878"/>
              <a:gd name="connsiteX5" fmla="*/ 5069137 w 9104414"/>
              <a:gd name="connsiteY5" fmla="*/ 138752 h 1059878"/>
              <a:gd name="connsiteX6" fmla="*/ 6104125 w 9104414"/>
              <a:gd name="connsiteY6" fmla="*/ 5181 h 1059878"/>
              <a:gd name="connsiteX7" fmla="*/ 6689275 w 9104414"/>
              <a:gd name="connsiteY7" fmla="*/ 302040 h 1059878"/>
              <a:gd name="connsiteX8" fmla="*/ 7857787 w 9104414"/>
              <a:gd name="connsiteY8" fmla="*/ 391458 h 1059878"/>
              <a:gd name="connsiteX9" fmla="*/ 8744815 w 9104414"/>
              <a:gd name="connsiteY9" fmla="*/ 33204 h 1059878"/>
              <a:gd name="connsiteX10" fmla="*/ 9104414 w 9104414"/>
              <a:gd name="connsiteY10" fmla="*/ 201971 h 1059878"/>
              <a:gd name="connsiteX0" fmla="*/ 0 w 9104414"/>
              <a:gd name="connsiteY0" fmla="*/ 758507 h 1059878"/>
              <a:gd name="connsiteX1" fmla="*/ 2075691 w 9104414"/>
              <a:gd name="connsiteY1" fmla="*/ 1043636 h 1059878"/>
              <a:gd name="connsiteX2" fmla="*/ 2677710 w 9104414"/>
              <a:gd name="connsiteY2" fmla="*/ 429882 h 1059878"/>
              <a:gd name="connsiteX3" fmla="*/ 3588066 w 9104414"/>
              <a:gd name="connsiteY3" fmla="*/ 341023 h 1059878"/>
              <a:gd name="connsiteX4" fmla="*/ 4330393 w 9104414"/>
              <a:gd name="connsiteY4" fmla="*/ 458472 h 1059878"/>
              <a:gd name="connsiteX5" fmla="*/ 5069137 w 9104414"/>
              <a:gd name="connsiteY5" fmla="*/ 138752 h 1059878"/>
              <a:gd name="connsiteX6" fmla="*/ 6104125 w 9104414"/>
              <a:gd name="connsiteY6" fmla="*/ 5181 h 1059878"/>
              <a:gd name="connsiteX7" fmla="*/ 6689275 w 9104414"/>
              <a:gd name="connsiteY7" fmla="*/ 302040 h 1059878"/>
              <a:gd name="connsiteX8" fmla="*/ 7857787 w 9104414"/>
              <a:gd name="connsiteY8" fmla="*/ 391458 h 1059878"/>
              <a:gd name="connsiteX9" fmla="*/ 8744815 w 9104414"/>
              <a:gd name="connsiteY9" fmla="*/ 33204 h 1059878"/>
              <a:gd name="connsiteX10" fmla="*/ 9104414 w 9104414"/>
              <a:gd name="connsiteY10" fmla="*/ 201971 h 1059878"/>
              <a:gd name="connsiteX0" fmla="*/ 0 w 9104414"/>
              <a:gd name="connsiteY0" fmla="*/ 744898 h 1046269"/>
              <a:gd name="connsiteX1" fmla="*/ 2075691 w 9104414"/>
              <a:gd name="connsiteY1" fmla="*/ 1030027 h 1046269"/>
              <a:gd name="connsiteX2" fmla="*/ 2677710 w 9104414"/>
              <a:gd name="connsiteY2" fmla="*/ 416273 h 1046269"/>
              <a:gd name="connsiteX3" fmla="*/ 3588066 w 9104414"/>
              <a:gd name="connsiteY3" fmla="*/ 327414 h 1046269"/>
              <a:gd name="connsiteX4" fmla="*/ 4330393 w 9104414"/>
              <a:gd name="connsiteY4" fmla="*/ 444863 h 1046269"/>
              <a:gd name="connsiteX5" fmla="*/ 5069137 w 9104414"/>
              <a:gd name="connsiteY5" fmla="*/ 125143 h 1046269"/>
              <a:gd name="connsiteX6" fmla="*/ 6027262 w 9104414"/>
              <a:gd name="connsiteY6" fmla="*/ 5803 h 1046269"/>
              <a:gd name="connsiteX7" fmla="*/ 6689275 w 9104414"/>
              <a:gd name="connsiteY7" fmla="*/ 288431 h 1046269"/>
              <a:gd name="connsiteX8" fmla="*/ 7857787 w 9104414"/>
              <a:gd name="connsiteY8" fmla="*/ 377849 h 1046269"/>
              <a:gd name="connsiteX9" fmla="*/ 8744815 w 9104414"/>
              <a:gd name="connsiteY9" fmla="*/ 19595 h 1046269"/>
              <a:gd name="connsiteX10" fmla="*/ 9104414 w 9104414"/>
              <a:gd name="connsiteY10" fmla="*/ 188362 h 1046269"/>
              <a:gd name="connsiteX0" fmla="*/ 0 w 9104414"/>
              <a:gd name="connsiteY0" fmla="*/ 744898 h 1046269"/>
              <a:gd name="connsiteX1" fmla="*/ 2075691 w 9104414"/>
              <a:gd name="connsiteY1" fmla="*/ 1030027 h 1046269"/>
              <a:gd name="connsiteX2" fmla="*/ 2677710 w 9104414"/>
              <a:gd name="connsiteY2" fmla="*/ 416273 h 1046269"/>
              <a:gd name="connsiteX3" fmla="*/ 3588066 w 9104414"/>
              <a:gd name="connsiteY3" fmla="*/ 327414 h 1046269"/>
              <a:gd name="connsiteX4" fmla="*/ 4330393 w 9104414"/>
              <a:gd name="connsiteY4" fmla="*/ 444863 h 1046269"/>
              <a:gd name="connsiteX5" fmla="*/ 5069137 w 9104414"/>
              <a:gd name="connsiteY5" fmla="*/ 125143 h 1046269"/>
              <a:gd name="connsiteX6" fmla="*/ 6027262 w 9104414"/>
              <a:gd name="connsiteY6" fmla="*/ 5803 h 1046269"/>
              <a:gd name="connsiteX7" fmla="*/ 6689275 w 9104414"/>
              <a:gd name="connsiteY7" fmla="*/ 288431 h 1046269"/>
              <a:gd name="connsiteX8" fmla="*/ 7857787 w 9104414"/>
              <a:gd name="connsiteY8" fmla="*/ 349385 h 1046269"/>
              <a:gd name="connsiteX9" fmla="*/ 8744815 w 9104414"/>
              <a:gd name="connsiteY9" fmla="*/ 19595 h 1046269"/>
              <a:gd name="connsiteX10" fmla="*/ 9104414 w 9104414"/>
              <a:gd name="connsiteY10" fmla="*/ 188362 h 1046269"/>
              <a:gd name="connsiteX0" fmla="*/ 0 w 9119789"/>
              <a:gd name="connsiteY0" fmla="*/ 744898 h 1046269"/>
              <a:gd name="connsiteX1" fmla="*/ 2075691 w 9119789"/>
              <a:gd name="connsiteY1" fmla="*/ 1030027 h 1046269"/>
              <a:gd name="connsiteX2" fmla="*/ 2677710 w 9119789"/>
              <a:gd name="connsiteY2" fmla="*/ 416273 h 1046269"/>
              <a:gd name="connsiteX3" fmla="*/ 3588066 w 9119789"/>
              <a:gd name="connsiteY3" fmla="*/ 327414 h 1046269"/>
              <a:gd name="connsiteX4" fmla="*/ 4330393 w 9119789"/>
              <a:gd name="connsiteY4" fmla="*/ 444863 h 1046269"/>
              <a:gd name="connsiteX5" fmla="*/ 5069137 w 9119789"/>
              <a:gd name="connsiteY5" fmla="*/ 125143 h 1046269"/>
              <a:gd name="connsiteX6" fmla="*/ 6027262 w 9119789"/>
              <a:gd name="connsiteY6" fmla="*/ 5803 h 1046269"/>
              <a:gd name="connsiteX7" fmla="*/ 6689275 w 9119789"/>
              <a:gd name="connsiteY7" fmla="*/ 288431 h 1046269"/>
              <a:gd name="connsiteX8" fmla="*/ 7857787 w 9119789"/>
              <a:gd name="connsiteY8" fmla="*/ 349385 h 1046269"/>
              <a:gd name="connsiteX9" fmla="*/ 8744815 w 9119789"/>
              <a:gd name="connsiteY9" fmla="*/ 19595 h 1046269"/>
              <a:gd name="connsiteX10" fmla="*/ 9119789 w 9119789"/>
              <a:gd name="connsiteY10" fmla="*/ 117201 h 1046269"/>
              <a:gd name="connsiteX0" fmla="*/ 0 w 9119789"/>
              <a:gd name="connsiteY0" fmla="*/ 744898 h 1046269"/>
              <a:gd name="connsiteX1" fmla="*/ 2075691 w 9119789"/>
              <a:gd name="connsiteY1" fmla="*/ 1030027 h 1046269"/>
              <a:gd name="connsiteX2" fmla="*/ 2677710 w 9119789"/>
              <a:gd name="connsiteY2" fmla="*/ 416273 h 1046269"/>
              <a:gd name="connsiteX3" fmla="*/ 3588066 w 9119789"/>
              <a:gd name="connsiteY3" fmla="*/ 327414 h 1046269"/>
              <a:gd name="connsiteX4" fmla="*/ 4330393 w 9119789"/>
              <a:gd name="connsiteY4" fmla="*/ 444863 h 1046269"/>
              <a:gd name="connsiteX5" fmla="*/ 5069137 w 9119789"/>
              <a:gd name="connsiteY5" fmla="*/ 125143 h 1046269"/>
              <a:gd name="connsiteX6" fmla="*/ 6027262 w 9119789"/>
              <a:gd name="connsiteY6" fmla="*/ 5803 h 1046269"/>
              <a:gd name="connsiteX7" fmla="*/ 6689275 w 9119789"/>
              <a:gd name="connsiteY7" fmla="*/ 288431 h 1046269"/>
              <a:gd name="connsiteX8" fmla="*/ 7857787 w 9119789"/>
              <a:gd name="connsiteY8" fmla="*/ 349385 h 1046269"/>
              <a:gd name="connsiteX9" fmla="*/ 8744815 w 9119789"/>
              <a:gd name="connsiteY9" fmla="*/ 19595 h 1046269"/>
              <a:gd name="connsiteX10" fmla="*/ 9119789 w 9119789"/>
              <a:gd name="connsiteY10" fmla="*/ 117201 h 1046269"/>
              <a:gd name="connsiteX0" fmla="*/ 0 w 9160784"/>
              <a:gd name="connsiteY0" fmla="*/ 1202695 h 1504066"/>
              <a:gd name="connsiteX1" fmla="*/ 2075691 w 9160784"/>
              <a:gd name="connsiteY1" fmla="*/ 1487824 h 1504066"/>
              <a:gd name="connsiteX2" fmla="*/ 2677710 w 9160784"/>
              <a:gd name="connsiteY2" fmla="*/ 874070 h 1504066"/>
              <a:gd name="connsiteX3" fmla="*/ 3588066 w 9160784"/>
              <a:gd name="connsiteY3" fmla="*/ 785211 h 1504066"/>
              <a:gd name="connsiteX4" fmla="*/ 4330393 w 9160784"/>
              <a:gd name="connsiteY4" fmla="*/ 902660 h 1504066"/>
              <a:gd name="connsiteX5" fmla="*/ 5069137 w 9160784"/>
              <a:gd name="connsiteY5" fmla="*/ 582940 h 1504066"/>
              <a:gd name="connsiteX6" fmla="*/ 6027262 w 9160784"/>
              <a:gd name="connsiteY6" fmla="*/ 463600 h 1504066"/>
              <a:gd name="connsiteX7" fmla="*/ 6689275 w 9160784"/>
              <a:gd name="connsiteY7" fmla="*/ 746228 h 1504066"/>
              <a:gd name="connsiteX8" fmla="*/ 7857787 w 9160784"/>
              <a:gd name="connsiteY8" fmla="*/ 807182 h 1504066"/>
              <a:gd name="connsiteX9" fmla="*/ 8744815 w 9160784"/>
              <a:gd name="connsiteY9" fmla="*/ 477392 h 1504066"/>
              <a:gd name="connsiteX10" fmla="*/ 9160784 w 9160784"/>
              <a:gd name="connsiteY10" fmla="*/ 5714 h 1504066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689275 w 9160784"/>
              <a:gd name="connsiteY7" fmla="*/ 775236 h 1533074"/>
              <a:gd name="connsiteX8" fmla="*/ 7857787 w 9160784"/>
              <a:gd name="connsiteY8" fmla="*/ 83619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689275 w 9160784"/>
              <a:gd name="connsiteY7" fmla="*/ 775236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6027262 w 9160784"/>
              <a:gd name="connsiteY6" fmla="*/ 492608 h 1533074"/>
              <a:gd name="connsiteX7" fmla="*/ 5972179 w 9160784"/>
              <a:gd name="connsiteY7" fmla="*/ 314077 h 1533074"/>
              <a:gd name="connsiteX8" fmla="*/ 6504801 w 9160784"/>
              <a:gd name="connsiteY8" fmla="*/ 149024 h 1533074"/>
              <a:gd name="connsiteX9" fmla="*/ 7837290 w 9160784"/>
              <a:gd name="connsiteY9" fmla="*/ 494620 h 1533074"/>
              <a:gd name="connsiteX10" fmla="*/ 8826805 w 9160784"/>
              <a:gd name="connsiteY10" fmla="*/ 31996 h 1533074"/>
              <a:gd name="connsiteX11" fmla="*/ 9160784 w 9160784"/>
              <a:gd name="connsiteY11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30393 w 9160784"/>
              <a:gd name="connsiteY4" fmla="*/ 931668 h 1533074"/>
              <a:gd name="connsiteX5" fmla="*/ 5069137 w 9160784"/>
              <a:gd name="connsiteY5" fmla="*/ 611948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91885 w 9160784"/>
              <a:gd name="connsiteY4" fmla="*/ 571122 h 1533074"/>
              <a:gd name="connsiteX5" fmla="*/ 5069137 w 9160784"/>
              <a:gd name="connsiteY5" fmla="*/ 611948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814219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3588066 w 9160784"/>
              <a:gd name="connsiteY3" fmla="*/ 928076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677710 w 9160784"/>
              <a:gd name="connsiteY2" fmla="*/ 903078 h 1533074"/>
              <a:gd name="connsiteX3" fmla="*/ 4391885 w 9160784"/>
              <a:gd name="connsiteY3" fmla="*/ 571122 h 1533074"/>
              <a:gd name="connsiteX4" fmla="*/ 4946154 w 9160784"/>
              <a:gd name="connsiteY4" fmla="*/ 649901 h 1533074"/>
              <a:gd name="connsiteX5" fmla="*/ 5972179 w 9160784"/>
              <a:gd name="connsiteY5" fmla="*/ 314077 h 1533074"/>
              <a:gd name="connsiteX6" fmla="*/ 6504801 w 9160784"/>
              <a:gd name="connsiteY6" fmla="*/ 149024 h 1533074"/>
              <a:gd name="connsiteX7" fmla="*/ 7837290 w 9160784"/>
              <a:gd name="connsiteY7" fmla="*/ 494620 h 1533074"/>
              <a:gd name="connsiteX8" fmla="*/ 8826805 w 9160784"/>
              <a:gd name="connsiteY8" fmla="*/ 31996 h 1533074"/>
              <a:gd name="connsiteX9" fmla="*/ 9160784 w 9160784"/>
              <a:gd name="connsiteY9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718705 w 9160784"/>
              <a:gd name="connsiteY2" fmla="*/ 1016935 h 1533074"/>
              <a:gd name="connsiteX3" fmla="*/ 4391885 w 9160784"/>
              <a:gd name="connsiteY3" fmla="*/ 571122 h 1533074"/>
              <a:gd name="connsiteX4" fmla="*/ 4946154 w 9160784"/>
              <a:gd name="connsiteY4" fmla="*/ 649901 h 1533074"/>
              <a:gd name="connsiteX5" fmla="*/ 5972179 w 9160784"/>
              <a:gd name="connsiteY5" fmla="*/ 314077 h 1533074"/>
              <a:gd name="connsiteX6" fmla="*/ 6504801 w 9160784"/>
              <a:gd name="connsiteY6" fmla="*/ 149024 h 1533074"/>
              <a:gd name="connsiteX7" fmla="*/ 7837290 w 9160784"/>
              <a:gd name="connsiteY7" fmla="*/ 494620 h 1533074"/>
              <a:gd name="connsiteX8" fmla="*/ 8826805 w 9160784"/>
              <a:gd name="connsiteY8" fmla="*/ 31996 h 1533074"/>
              <a:gd name="connsiteX9" fmla="*/ 9160784 w 9160784"/>
              <a:gd name="connsiteY9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80185 w 9160784"/>
              <a:gd name="connsiteY2" fmla="*/ 1338788 h 1533074"/>
              <a:gd name="connsiteX3" fmla="*/ 2718705 w 9160784"/>
              <a:gd name="connsiteY3" fmla="*/ 1016935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39191 w 9160784"/>
              <a:gd name="connsiteY2" fmla="*/ 1168003 h 1533074"/>
              <a:gd name="connsiteX3" fmla="*/ 2718705 w 9160784"/>
              <a:gd name="connsiteY3" fmla="*/ 1016935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533074"/>
              <a:gd name="connsiteX1" fmla="*/ 2075691 w 9160784"/>
              <a:gd name="connsiteY1" fmla="*/ 1516832 h 1533074"/>
              <a:gd name="connsiteX2" fmla="*/ 2139191 w 9160784"/>
              <a:gd name="connsiteY2" fmla="*/ 1168003 h 1533074"/>
              <a:gd name="connsiteX3" fmla="*/ 2882683 w 9160784"/>
              <a:gd name="connsiteY3" fmla="*/ 941031 h 1533074"/>
              <a:gd name="connsiteX4" fmla="*/ 4391885 w 9160784"/>
              <a:gd name="connsiteY4" fmla="*/ 571122 h 1533074"/>
              <a:gd name="connsiteX5" fmla="*/ 4946154 w 9160784"/>
              <a:gd name="connsiteY5" fmla="*/ 649901 h 1533074"/>
              <a:gd name="connsiteX6" fmla="*/ 5972179 w 9160784"/>
              <a:gd name="connsiteY6" fmla="*/ 314077 h 1533074"/>
              <a:gd name="connsiteX7" fmla="*/ 6504801 w 9160784"/>
              <a:gd name="connsiteY7" fmla="*/ 149024 h 1533074"/>
              <a:gd name="connsiteX8" fmla="*/ 7837290 w 9160784"/>
              <a:gd name="connsiteY8" fmla="*/ 494620 h 1533074"/>
              <a:gd name="connsiteX9" fmla="*/ 8826805 w 9160784"/>
              <a:gd name="connsiteY9" fmla="*/ 31996 h 1533074"/>
              <a:gd name="connsiteX10" fmla="*/ 9160784 w 9160784"/>
              <a:gd name="connsiteY10" fmla="*/ 34722 h 1533074"/>
              <a:gd name="connsiteX0" fmla="*/ 0 w 9160784"/>
              <a:gd name="connsiteY0" fmla="*/ 1231703 h 1827309"/>
              <a:gd name="connsiteX1" fmla="*/ 2014200 w 9160784"/>
              <a:gd name="connsiteY1" fmla="*/ 1820450 h 1827309"/>
              <a:gd name="connsiteX2" fmla="*/ 2139191 w 9160784"/>
              <a:gd name="connsiteY2" fmla="*/ 1168003 h 1827309"/>
              <a:gd name="connsiteX3" fmla="*/ 2882683 w 9160784"/>
              <a:gd name="connsiteY3" fmla="*/ 941031 h 1827309"/>
              <a:gd name="connsiteX4" fmla="*/ 4391885 w 9160784"/>
              <a:gd name="connsiteY4" fmla="*/ 571122 h 1827309"/>
              <a:gd name="connsiteX5" fmla="*/ 4946154 w 9160784"/>
              <a:gd name="connsiteY5" fmla="*/ 649901 h 1827309"/>
              <a:gd name="connsiteX6" fmla="*/ 5972179 w 9160784"/>
              <a:gd name="connsiteY6" fmla="*/ 314077 h 1827309"/>
              <a:gd name="connsiteX7" fmla="*/ 6504801 w 9160784"/>
              <a:gd name="connsiteY7" fmla="*/ 149024 h 1827309"/>
              <a:gd name="connsiteX8" fmla="*/ 7837290 w 9160784"/>
              <a:gd name="connsiteY8" fmla="*/ 494620 h 1827309"/>
              <a:gd name="connsiteX9" fmla="*/ 8826805 w 9160784"/>
              <a:gd name="connsiteY9" fmla="*/ 31996 h 1827309"/>
              <a:gd name="connsiteX10" fmla="*/ 9160784 w 9160784"/>
              <a:gd name="connsiteY10" fmla="*/ 34722 h 1827309"/>
              <a:gd name="connsiteX0" fmla="*/ 0 w 9160784"/>
              <a:gd name="connsiteY0" fmla="*/ 1231703 h 1827309"/>
              <a:gd name="connsiteX1" fmla="*/ 2014200 w 9160784"/>
              <a:gd name="connsiteY1" fmla="*/ 1820450 h 1827309"/>
              <a:gd name="connsiteX2" fmla="*/ 2139191 w 9160784"/>
              <a:gd name="connsiteY2" fmla="*/ 1168003 h 1827309"/>
              <a:gd name="connsiteX3" fmla="*/ 2882683 w 9160784"/>
              <a:gd name="connsiteY3" fmla="*/ 941031 h 1827309"/>
              <a:gd name="connsiteX4" fmla="*/ 4391885 w 9160784"/>
              <a:gd name="connsiteY4" fmla="*/ 571122 h 1827309"/>
              <a:gd name="connsiteX5" fmla="*/ 4946154 w 9160784"/>
              <a:gd name="connsiteY5" fmla="*/ 649901 h 1827309"/>
              <a:gd name="connsiteX6" fmla="*/ 5972179 w 9160784"/>
              <a:gd name="connsiteY6" fmla="*/ 314077 h 1827309"/>
              <a:gd name="connsiteX7" fmla="*/ 6504801 w 9160784"/>
              <a:gd name="connsiteY7" fmla="*/ 149024 h 1827309"/>
              <a:gd name="connsiteX8" fmla="*/ 7837290 w 9160784"/>
              <a:gd name="connsiteY8" fmla="*/ 494620 h 1827309"/>
              <a:gd name="connsiteX9" fmla="*/ 8826805 w 9160784"/>
              <a:gd name="connsiteY9" fmla="*/ 31996 h 1827309"/>
              <a:gd name="connsiteX10" fmla="*/ 9160784 w 9160784"/>
              <a:gd name="connsiteY10" fmla="*/ 34722 h 1827309"/>
              <a:gd name="connsiteX0" fmla="*/ 0 w 9160784"/>
              <a:gd name="connsiteY0" fmla="*/ 1231703 h 1641483"/>
              <a:gd name="connsiteX1" fmla="*/ 2034697 w 9160784"/>
              <a:gd name="connsiteY1" fmla="*/ 1630689 h 1641483"/>
              <a:gd name="connsiteX2" fmla="*/ 2139191 w 9160784"/>
              <a:gd name="connsiteY2" fmla="*/ 1168003 h 1641483"/>
              <a:gd name="connsiteX3" fmla="*/ 2882683 w 9160784"/>
              <a:gd name="connsiteY3" fmla="*/ 941031 h 1641483"/>
              <a:gd name="connsiteX4" fmla="*/ 4391885 w 9160784"/>
              <a:gd name="connsiteY4" fmla="*/ 571122 h 1641483"/>
              <a:gd name="connsiteX5" fmla="*/ 4946154 w 9160784"/>
              <a:gd name="connsiteY5" fmla="*/ 649901 h 1641483"/>
              <a:gd name="connsiteX6" fmla="*/ 5972179 w 9160784"/>
              <a:gd name="connsiteY6" fmla="*/ 314077 h 1641483"/>
              <a:gd name="connsiteX7" fmla="*/ 6504801 w 9160784"/>
              <a:gd name="connsiteY7" fmla="*/ 149024 h 1641483"/>
              <a:gd name="connsiteX8" fmla="*/ 7837290 w 9160784"/>
              <a:gd name="connsiteY8" fmla="*/ 494620 h 1641483"/>
              <a:gd name="connsiteX9" fmla="*/ 8826805 w 9160784"/>
              <a:gd name="connsiteY9" fmla="*/ 31996 h 1641483"/>
              <a:gd name="connsiteX10" fmla="*/ 9160784 w 9160784"/>
              <a:gd name="connsiteY10" fmla="*/ 34722 h 1641483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428939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4947316 w 9058298"/>
              <a:gd name="connsiteY6" fmla="*/ 959266 h 1648377"/>
              <a:gd name="connsiteX7" fmla="*/ 5869693 w 9058298"/>
              <a:gd name="connsiteY7" fmla="*/ 314077 h 1648377"/>
              <a:gd name="connsiteX8" fmla="*/ 6402315 w 9058298"/>
              <a:gd name="connsiteY8" fmla="*/ 149024 h 1648377"/>
              <a:gd name="connsiteX9" fmla="*/ 7734804 w 9058298"/>
              <a:gd name="connsiteY9" fmla="*/ 494620 h 1648377"/>
              <a:gd name="connsiteX10" fmla="*/ 8724319 w 9058298"/>
              <a:gd name="connsiteY10" fmla="*/ 31996 h 1648377"/>
              <a:gd name="connsiteX11" fmla="*/ 9058298 w 9058298"/>
              <a:gd name="connsiteY11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843668 w 9058298"/>
              <a:gd name="connsiteY5" fmla="*/ 649901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571122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69693 w 9058298"/>
              <a:gd name="connsiteY6" fmla="*/ 314077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780197 w 9058298"/>
              <a:gd name="connsiteY3" fmla="*/ 94103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36705 w 9058298"/>
              <a:gd name="connsiteY2" fmla="*/ 1168003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00694 w 9058298"/>
              <a:gd name="connsiteY3" fmla="*/ 865126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838459 w 9058298"/>
              <a:gd name="connsiteY4" fmla="*/ 609074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15711 w 9058298"/>
              <a:gd name="connsiteY5" fmla="*/ 725805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02315 w 9058298"/>
              <a:gd name="connsiteY7" fmla="*/ 14902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63806 w 9058298"/>
              <a:gd name="connsiteY7" fmla="*/ 277114 h 1648377"/>
              <a:gd name="connsiteX8" fmla="*/ 7734804 w 9058298"/>
              <a:gd name="connsiteY8" fmla="*/ 494620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64536 h 1648377"/>
              <a:gd name="connsiteX1" fmla="*/ 1932211 w 9058298"/>
              <a:gd name="connsiteY1" fmla="*/ 1630689 h 1648377"/>
              <a:gd name="connsiteX2" fmla="*/ 2052079 w 9058298"/>
              <a:gd name="connsiteY2" fmla="*/ 997218 h 1648377"/>
              <a:gd name="connsiteX3" fmla="*/ 2831440 w 9058298"/>
              <a:gd name="connsiteY3" fmla="*/ 694341 h 1648377"/>
              <a:gd name="connsiteX4" fmla="*/ 3946071 w 9058298"/>
              <a:gd name="connsiteY4" fmla="*/ 466753 h 1648377"/>
              <a:gd name="connsiteX5" fmla="*/ 4531083 w 9058298"/>
              <a:gd name="connsiteY5" fmla="*/ 555020 h 1648377"/>
              <a:gd name="connsiteX6" fmla="*/ 5828698 w 9058298"/>
              <a:gd name="connsiteY6" fmla="*/ 276125 h 1648377"/>
              <a:gd name="connsiteX7" fmla="*/ 6463806 w 9058298"/>
              <a:gd name="connsiteY7" fmla="*/ 277114 h 1648377"/>
              <a:gd name="connsiteX8" fmla="*/ 7734804 w 9058298"/>
              <a:gd name="connsiteY8" fmla="*/ 466155 h 1648377"/>
              <a:gd name="connsiteX9" fmla="*/ 8724319 w 9058298"/>
              <a:gd name="connsiteY9" fmla="*/ 31996 h 1648377"/>
              <a:gd name="connsiteX10" fmla="*/ 9058298 w 9058298"/>
              <a:gd name="connsiteY10" fmla="*/ 34722 h 1648377"/>
              <a:gd name="connsiteX0" fmla="*/ 0 w 9058298"/>
              <a:gd name="connsiteY0" fmla="*/ 1353942 h 1637783"/>
              <a:gd name="connsiteX1" fmla="*/ 1932211 w 9058298"/>
              <a:gd name="connsiteY1" fmla="*/ 1620095 h 1637783"/>
              <a:gd name="connsiteX2" fmla="*/ 2052079 w 9058298"/>
              <a:gd name="connsiteY2" fmla="*/ 986624 h 1637783"/>
              <a:gd name="connsiteX3" fmla="*/ 2831440 w 9058298"/>
              <a:gd name="connsiteY3" fmla="*/ 683747 h 1637783"/>
              <a:gd name="connsiteX4" fmla="*/ 3946071 w 9058298"/>
              <a:gd name="connsiteY4" fmla="*/ 456159 h 1637783"/>
              <a:gd name="connsiteX5" fmla="*/ 4531083 w 9058298"/>
              <a:gd name="connsiteY5" fmla="*/ 544426 h 1637783"/>
              <a:gd name="connsiteX6" fmla="*/ 5828698 w 9058298"/>
              <a:gd name="connsiteY6" fmla="*/ 265531 h 1637783"/>
              <a:gd name="connsiteX7" fmla="*/ 6463806 w 9058298"/>
              <a:gd name="connsiteY7" fmla="*/ 266520 h 1637783"/>
              <a:gd name="connsiteX8" fmla="*/ 7734804 w 9058298"/>
              <a:gd name="connsiteY8" fmla="*/ 455561 h 1637783"/>
              <a:gd name="connsiteX9" fmla="*/ 8724319 w 9058298"/>
              <a:gd name="connsiteY9" fmla="*/ 64097 h 1637783"/>
              <a:gd name="connsiteX10" fmla="*/ 9058298 w 9058298"/>
              <a:gd name="connsiteY10" fmla="*/ 24128 h 163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8298" h="1637783">
                <a:moveTo>
                  <a:pt x="0" y="1353942"/>
                </a:moveTo>
                <a:cubicBezTo>
                  <a:pt x="792692" y="1549695"/>
                  <a:pt x="1514534" y="1688520"/>
                  <a:pt x="1932211" y="1620095"/>
                </a:cubicBezTo>
                <a:cubicBezTo>
                  <a:pt x="2029109" y="1353300"/>
                  <a:pt x="1965406" y="1126868"/>
                  <a:pt x="2052079" y="986624"/>
                </a:cubicBezTo>
                <a:cubicBezTo>
                  <a:pt x="2384719" y="751499"/>
                  <a:pt x="2515775" y="772158"/>
                  <a:pt x="2831440" y="683747"/>
                </a:cubicBezTo>
                <a:cubicBezTo>
                  <a:pt x="3147105" y="595336"/>
                  <a:pt x="3662797" y="479379"/>
                  <a:pt x="3946071" y="456159"/>
                </a:cubicBezTo>
                <a:cubicBezTo>
                  <a:pt x="4229345" y="432939"/>
                  <a:pt x="4217312" y="576197"/>
                  <a:pt x="4531083" y="544426"/>
                </a:cubicBezTo>
                <a:cubicBezTo>
                  <a:pt x="4844854" y="512655"/>
                  <a:pt x="5506578" y="311849"/>
                  <a:pt x="5828698" y="265531"/>
                </a:cubicBezTo>
                <a:cubicBezTo>
                  <a:pt x="6150818" y="219213"/>
                  <a:pt x="6146122" y="234848"/>
                  <a:pt x="6463806" y="266520"/>
                </a:cubicBezTo>
                <a:cubicBezTo>
                  <a:pt x="6781490" y="298192"/>
                  <a:pt x="7358052" y="489298"/>
                  <a:pt x="7734804" y="455561"/>
                </a:cubicBezTo>
                <a:cubicBezTo>
                  <a:pt x="8111556" y="421824"/>
                  <a:pt x="8513986" y="55354"/>
                  <a:pt x="8724319" y="64097"/>
                </a:cubicBezTo>
                <a:cubicBezTo>
                  <a:pt x="8829729" y="45047"/>
                  <a:pt x="8846653" y="-41320"/>
                  <a:pt x="9058298" y="24128"/>
                </a:cubicBezTo>
              </a:path>
            </a:pathLst>
          </a:cu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069048" y="3313455"/>
            <a:ext cx="12936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eaLnBrk="0" hangingPunct="0"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Реагирующая </a:t>
            </a:r>
          </a:p>
          <a:p>
            <a:pPr algn="ctr" defTabSz="457200" eaLnBrk="0" hangingPunct="0"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скважина </a:t>
            </a:r>
            <a:r>
              <a:rPr lang="en-GB" sz="1400" b="1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#</a:t>
            </a:r>
            <a:r>
              <a:rPr lang="en-US" sz="1400" b="1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effectLst>
                <a:glow rad="63500">
                  <a:prstClr val="white">
                    <a:alpha val="60000"/>
                  </a:prstClr>
                </a:glow>
              </a:effectLst>
              <a:latin typeface="Calibri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636114" y="3484968"/>
            <a:ext cx="12536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eaLnBrk="0" hangingPunct="0"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Реагирующая</a:t>
            </a:r>
          </a:p>
          <a:p>
            <a:pPr algn="ctr" defTabSz="457200" eaLnBrk="0" hangingPunct="0"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скважина </a:t>
            </a:r>
            <a:r>
              <a:rPr lang="en-GB" sz="1400" b="1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#</a:t>
            </a:r>
            <a:r>
              <a:rPr lang="ru-RU" sz="1400" b="1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2 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912867" y="4964767"/>
            <a:ext cx="13935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eaLnBrk="0" hangingPunct="0"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Возмущающая </a:t>
            </a:r>
          </a:p>
          <a:p>
            <a:pPr algn="ctr" defTabSz="457200" eaLnBrk="0" hangingPunct="0"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glow rad="63500">
                    <a:prstClr val="white">
                      <a:alpha val="60000"/>
                    </a:prstClr>
                  </a:glo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скважина</a:t>
            </a:r>
          </a:p>
        </p:txBody>
      </p:sp>
      <p:sp>
        <p:nvSpPr>
          <p:cNvPr id="112687" name="Rectangle 1"/>
          <p:cNvSpPr>
            <a:spLocks noChangeArrowheads="1"/>
          </p:cNvSpPr>
          <p:nvPr/>
        </p:nvSpPr>
        <p:spPr bwMode="auto">
          <a:xfrm>
            <a:off x="0" y="-323850"/>
            <a:ext cx="3127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 </a:t>
            </a:r>
            <a:br>
              <a:rPr lang="ru-RU" sz="27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lang="ru-RU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86" name="Прямоугольник 15"/>
          <p:cNvSpPr/>
          <p:nvPr/>
        </p:nvSpPr>
        <p:spPr>
          <a:xfrm>
            <a:off x="8697022" y="1099739"/>
            <a:ext cx="252000" cy="252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2691" name="Picture 2" descr="http://iconizer.net/files/Pretty_office_icons_part_5/thumb/128/st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67" y="1155725"/>
            <a:ext cx="1476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492" y="3106762"/>
            <a:ext cx="215900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54" y="3190900"/>
            <a:ext cx="2159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7339" y="5962515"/>
            <a:ext cx="36771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Детрендирование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 +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S PGothic" panose="020B0600070205080204" pitchFamily="34" charset="-128"/>
                <a:cs typeface="Arial" pitchFamily="34" charset="0"/>
              </a:rPr>
              <a:t>Адаптация</a:t>
            </a:r>
          </a:p>
        </p:txBody>
      </p:sp>
      <p:sp>
        <p:nvSpPr>
          <p:cNvPr id="94" name="Подзаголовок 3"/>
          <p:cNvSpPr txBox="1">
            <a:spLocks/>
          </p:cNvSpPr>
          <p:nvPr/>
        </p:nvSpPr>
        <p:spPr bwMode="auto">
          <a:xfrm>
            <a:off x="974942" y="404664"/>
            <a:ext cx="8061108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solidFill>
                  <a:sysClr val="window" lastClr="FFFFFF"/>
                </a:solidFill>
                <a:latin typeface="Arial"/>
              </a:rPr>
              <a:t>Процесс интерпретации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179512" y="123825"/>
            <a:ext cx="92004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514350" eaLnBrk="1" hangingPunct="1">
              <a:lnSpc>
                <a:spcPct val="90000"/>
              </a:lnSpc>
              <a:defRPr/>
            </a:pPr>
            <a:r>
              <a:rPr lang="ru-RU" altLang="ru-RU" sz="2800" dirty="0" err="1">
                <a:solidFill>
                  <a:srgbClr val="71BB7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Пьезосимулятор</a:t>
            </a:r>
            <a:r>
              <a:rPr lang="ru-RU" altLang="ru-RU" sz="2800" dirty="0">
                <a:solidFill>
                  <a:srgbClr val="71BB7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. Решение обратной задачи</a:t>
            </a:r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12" y="6650702"/>
            <a:ext cx="215900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Номер слайда 1"/>
          <p:cNvSpPr txBox="1">
            <a:spLocks/>
          </p:cNvSpPr>
          <p:nvPr/>
        </p:nvSpPr>
        <p:spPr>
          <a:xfrm>
            <a:off x="7085176" y="64674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1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1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1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1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20579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9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9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9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3" y="3498748"/>
            <a:ext cx="3322944" cy="261164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1" y="2136588"/>
            <a:ext cx="2566688" cy="18475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67" y="3546513"/>
            <a:ext cx="3322944" cy="2611647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4560227" y="619125"/>
            <a:ext cx="4467225" cy="5807427"/>
          </a:xfrm>
          <a:prstGeom prst="roundRect">
            <a:avLst>
              <a:gd name="adj" fmla="val 3234"/>
            </a:avLst>
          </a:prstGeom>
          <a:noFill/>
          <a:ln>
            <a:solidFill>
              <a:srgbClr val="71B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6200" y="619125"/>
            <a:ext cx="4467225" cy="5807427"/>
          </a:xfrm>
          <a:prstGeom prst="roundRect">
            <a:avLst>
              <a:gd name="adj" fmla="val 323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83" y="2148791"/>
            <a:ext cx="2566774" cy="1845614"/>
          </a:xfrm>
          <a:prstGeom prst="rect">
            <a:avLst/>
          </a:prstGeom>
        </p:spPr>
      </p:pic>
      <p:sp>
        <p:nvSpPr>
          <p:cNvPr id="53" name="Стрелка вправо 52"/>
          <p:cNvSpPr/>
          <p:nvPr/>
        </p:nvSpPr>
        <p:spPr>
          <a:xfrm>
            <a:off x="4623232" y="2654281"/>
            <a:ext cx="1050536" cy="6096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71BB7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3902759" y="2654281"/>
            <a:ext cx="1050536" cy="6096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71BB7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81029" y="744267"/>
            <a:ext cx="4171078" cy="1315085"/>
          </a:xfrm>
          <a:prstGeom prst="roundRect">
            <a:avLst>
              <a:gd name="adj" fmla="val 8078"/>
            </a:avLst>
          </a:prstGeom>
          <a:gradFill flip="none" rotWithShape="1">
            <a:gsLst>
              <a:gs pos="39000">
                <a:schemeClr val="bg1"/>
              </a:gs>
              <a:gs pos="100000">
                <a:srgbClr val="71BB7A"/>
              </a:gs>
            </a:gsLst>
            <a:lin ang="2700000" scaled="1"/>
            <a:tileRect/>
          </a:gradFill>
          <a:ln w="25400">
            <a:solidFill>
              <a:srgbClr val="71BB7A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но на правой я хотел бы 2 генератора.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123825"/>
            <a:ext cx="877259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514350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71BB7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Идея импульсно-кодового </a:t>
            </a:r>
            <a:r>
              <a:rPr lang="ru-RU" altLang="ru-RU" sz="2800" dirty="0" err="1">
                <a:solidFill>
                  <a:srgbClr val="71BB7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гидропрослушивания</a:t>
            </a:r>
            <a:endParaRPr lang="ru-RU" altLang="ru-RU" sz="2800" dirty="0">
              <a:solidFill>
                <a:srgbClr val="71BB7A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02989" y="753792"/>
            <a:ext cx="4235661" cy="1315085"/>
          </a:xfrm>
          <a:prstGeom prst="roundRect">
            <a:avLst>
              <a:gd name="adj" fmla="val 8078"/>
            </a:avLst>
          </a:prstGeom>
          <a:gradFill flip="none" rotWithShape="1">
            <a:gsLst>
              <a:gs pos="39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25400">
            <a:solidFill>
              <a:srgbClr val="9A0018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но на правой я хотел бы 2 генератора.</a:t>
            </a:r>
          </a:p>
        </p:txBody>
      </p:sp>
      <p:sp>
        <p:nvSpPr>
          <p:cNvPr id="69" name="Прямоугольник 2"/>
          <p:cNvSpPr>
            <a:spLocks noChangeArrowheads="1"/>
          </p:cNvSpPr>
          <p:nvPr/>
        </p:nvSpPr>
        <p:spPr bwMode="auto">
          <a:xfrm>
            <a:off x="453829" y="767444"/>
            <a:ext cx="398482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Рождение метода – 1950-е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гг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明朝" charset="-128"/>
              <a:cs typeface="Times New Roman" charset="0"/>
            </a:endParaRPr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Метод фильтрационных волн давления (ФВД)</a:t>
            </a:r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Работы проф. </a:t>
            </a:r>
            <a:r>
              <a:rPr lang="ru-RU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Н.Н.Непримерова</a:t>
            </a: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明朝" charset="-128"/>
              <a:cs typeface="Times New Roman" charset="0"/>
            </a:endParaRPr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Аналитическое решение для </a:t>
            </a:r>
            <a:r>
              <a:rPr lang="ru-RU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гармонич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. сигнала</a:t>
            </a:r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Необходимость «тишины» по окружению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a typeface="ＭＳ 明朝" charset="-128"/>
              <a:cs typeface="Times New Roman" charset="0"/>
            </a:endParaRPr>
          </a:p>
        </p:txBody>
      </p:sp>
      <p:sp>
        <p:nvSpPr>
          <p:cNvPr id="84" name="Прямоугольник 2"/>
          <p:cNvSpPr>
            <a:spLocks noChangeArrowheads="1"/>
          </p:cNvSpPr>
          <p:nvPr/>
        </p:nvSpPr>
        <p:spPr bwMode="auto">
          <a:xfrm>
            <a:off x="4826991" y="741816"/>
            <a:ext cx="412511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Новое воплощение – с 2012 г</a:t>
            </a:r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Метод импульсно-кодового </a:t>
            </a:r>
            <a:r>
              <a:rPr lang="ru-RU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гидропрослушивания</a:t>
            </a: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明朝" charset="-128"/>
              <a:cs typeface="Times New Roman" charset="0"/>
            </a:endParaRPr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Численное решение на основе </a:t>
            </a:r>
            <a:r>
              <a:rPr lang="ru-RU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пьезосимулятора</a:t>
            </a: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明朝" charset="-128"/>
              <a:cs typeface="Times New Roman" charset="0"/>
            </a:endParaRPr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明朝" charset="-128"/>
                <a:cs typeface="Times New Roman" charset="0"/>
              </a:rPr>
              <a:t>Ортогональные коды</a:t>
            </a:r>
          </a:p>
        </p:txBody>
      </p:sp>
      <p:sp>
        <p:nvSpPr>
          <p:cNvPr id="8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9073" y="6486522"/>
            <a:ext cx="2057400" cy="365125"/>
          </a:xfrm>
        </p:spPr>
        <p:txBody>
          <a:bodyPr/>
          <a:lstStyle/>
          <a:p>
            <a:pPr>
              <a:defRPr/>
            </a:pPr>
            <a:r>
              <a:rPr kumimoji="1" lang="ru-RU" sz="1200" b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604582" y="5815273"/>
                <a:ext cx="1159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chemeClr val="bg1">
                        <a:lumMod val="50000"/>
                      </a:schemeClr>
                    </a:solidFill>
                  </a:rPr>
                  <a:t>Q</a:t>
                </a:r>
                <a:r>
                  <a:rPr lang="ru-RU" sz="1600" b="0" baseline="-25000" dirty="0">
                    <a:solidFill>
                      <a:schemeClr val="bg1">
                        <a:lumMod val="50000"/>
                      </a:schemeClr>
                    </a:solidFill>
                  </a:rPr>
                  <a:t>п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ru-RU" sz="1600" b="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600" b="0" dirty="0">
                    <a:solidFill>
                      <a:schemeClr val="bg1">
                        <a:lumMod val="50000"/>
                      </a:schemeClr>
                    </a:solidFill>
                  </a:rPr>
                  <a:t>const</a:t>
                </a:r>
                <a:endParaRPr lang="ru-RU" sz="1600" b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582" y="5815273"/>
                <a:ext cx="1159292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2618" t="-5455" r="-157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01142" y="6020238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ru-RU" sz="1600" b="0" baseline="-25000" dirty="0">
                <a:solidFill>
                  <a:schemeClr val="bg1">
                    <a:lumMod val="50000"/>
                  </a:schemeClr>
                </a:solidFill>
              </a:rPr>
              <a:t>п </a:t>
            </a:r>
            <a:r>
              <a:rPr lang="ru-RU" sz="1600" b="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ru-RU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8886" t="34006" r="6221" b="2020"/>
          <a:stretch/>
        </p:blipFill>
        <p:spPr>
          <a:xfrm>
            <a:off x="3099966" y="4133091"/>
            <a:ext cx="1178965" cy="554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9089" t="33843" r="6346" b="1856"/>
          <a:stretch/>
        </p:blipFill>
        <p:spPr>
          <a:xfrm>
            <a:off x="253841" y="5343556"/>
            <a:ext cx="1565696" cy="7286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6" y="4200949"/>
            <a:ext cx="2209804" cy="17251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68" y="4370518"/>
            <a:ext cx="2581661" cy="1444755"/>
          </a:xfrm>
          <a:prstGeom prst="rect">
            <a:avLst/>
          </a:prstGeom>
        </p:spPr>
      </p:pic>
      <p:sp>
        <p:nvSpPr>
          <p:cNvPr id="51" name="Стрелка вправо 50"/>
          <p:cNvSpPr/>
          <p:nvPr/>
        </p:nvSpPr>
        <p:spPr>
          <a:xfrm>
            <a:off x="3405156" y="2654281"/>
            <a:ext cx="809513" cy="6096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71BB7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5539307" y="6072389"/>
            <a:ext cx="2891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spc="120">
                <a:solidFill>
                  <a:srgbClr val="1DA033"/>
                </a:solidFill>
                <a:ea typeface="ＭＳ 明朝" charset="-128"/>
                <a:cs typeface="Times New Roman" charset="0"/>
              </a:rPr>
              <a:t>Массовое внедрение</a:t>
            </a:r>
            <a:endParaRPr lang="en-US" sz="1800" spc="120" dirty="0">
              <a:solidFill>
                <a:srgbClr val="1DA033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60" y="4093156"/>
            <a:ext cx="1392936" cy="8534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68" y="5106445"/>
            <a:ext cx="1227775" cy="7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860925" y="18684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auto">
          <a:xfrm>
            <a:off x="-1" y="-3575"/>
            <a:ext cx="7686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71BB7A"/>
                </a:solidFill>
                <a:latin typeface="+mn-lt"/>
                <a:ea typeface="Verdana" pitchFamily="34" charset="0"/>
                <a:cs typeface="Verdana" pitchFamily="34" charset="0"/>
              </a:rPr>
              <a:t>zPas</a:t>
            </a:r>
            <a:r>
              <a:rPr lang="en-US" sz="2800" dirty="0">
                <a:solidFill>
                  <a:srgbClr val="71BB7A"/>
                </a:solidFill>
                <a:latin typeface="+mn-lt"/>
                <a:ea typeface="Verdana" pitchFamily="34" charset="0"/>
                <a:cs typeface="Verdana" pitchFamily="34" charset="0"/>
              </a:rPr>
              <a:t>-</a:t>
            </a:r>
            <a:r>
              <a:rPr lang="ru-RU" sz="2800" dirty="0">
                <a:solidFill>
                  <a:srgbClr val="71BB7A"/>
                </a:solidFill>
                <a:latin typeface="+mn-lt"/>
                <a:ea typeface="Verdana" pitchFamily="34" charset="0"/>
                <a:cs typeface="Verdana" pitchFamily="34" charset="0"/>
              </a:rPr>
              <a:t>2</a:t>
            </a:r>
            <a:r>
              <a:rPr lang="en-US" sz="2800" dirty="0">
                <a:solidFill>
                  <a:srgbClr val="71BB7A"/>
                </a:solidFill>
                <a:latin typeface="+mn-lt"/>
                <a:ea typeface="Verdana" pitchFamily="34" charset="0"/>
                <a:cs typeface="Verdana" pitchFamily="34" charset="0"/>
              </a:rPr>
              <a:t>0</a:t>
            </a:r>
            <a:r>
              <a:rPr lang="ru-RU" sz="2800" dirty="0">
                <a:solidFill>
                  <a:srgbClr val="71BB7A"/>
                </a:solidFill>
                <a:latin typeface="+mn-lt"/>
                <a:ea typeface="Verdana" pitchFamily="34" charset="0"/>
                <a:cs typeface="Verdana" pitchFamily="34" charset="0"/>
              </a:rPr>
              <a:t>М</a:t>
            </a:r>
            <a:r>
              <a:rPr lang="en-US" sz="2800" dirty="0">
                <a:solidFill>
                  <a:srgbClr val="71BB7A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solidFill>
                  <a:srgbClr val="71BB7A"/>
                </a:solidFill>
                <a:latin typeface="+mn-lt"/>
                <a:ea typeface="Verdana" pitchFamily="34" charset="0"/>
                <a:cs typeface="Verdana" pitchFamily="34" charset="0"/>
              </a:rPr>
              <a:t>Технические характеристики</a:t>
            </a:r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642578"/>
              </p:ext>
            </p:extLst>
          </p:nvPr>
        </p:nvGraphicFramePr>
        <p:xfrm>
          <a:off x="100927" y="952009"/>
          <a:ext cx="5279194" cy="4751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Параметр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Технические характеристики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Диапазон давления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0.01 – 6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 ( 0.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</a:rPr>
                        <a:t>атм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Диапазон Температуры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32 - 305 °F  ( 0 - 150 °C 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Точность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</a:rPr>
                        <a:t> измерения температуры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0.18 °F  ( 0.1 °C 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Разрешение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</a:rPr>
                        <a:t> температуры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0.0018 °F  ( 0.001 °C)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Погрешность измерения давления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давления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Па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атм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Интервал выборки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1 - 3600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Напряжение питания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.6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 H2S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30 %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 OD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28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Вес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.5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Материал корпуса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Титан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Oval 2"/>
          <p:cNvSpPr/>
          <p:nvPr/>
        </p:nvSpPr>
        <p:spPr>
          <a:xfrm>
            <a:off x="2641924" y="3186336"/>
            <a:ext cx="1416169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21" y="952010"/>
            <a:ext cx="3342277" cy="4060189"/>
          </a:xfrm>
          <a:prstGeom prst="rect">
            <a:avLst/>
          </a:prstGeom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7002378" y="6292517"/>
            <a:ext cx="2054393" cy="46505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121" y="4711533"/>
            <a:ext cx="3342277" cy="13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4D8B-3C4B-4A2C-AB85-B37C27855E5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" y="971550"/>
            <a:ext cx="7553325" cy="4914900"/>
          </a:xfrm>
          <a:prstGeom prst="rect">
            <a:avLst/>
          </a:prstGeom>
        </p:spPr>
      </p:pic>
      <p:sp>
        <p:nvSpPr>
          <p:cNvPr id="6" name="Прямоугольник 17"/>
          <p:cNvSpPr>
            <a:spLocks noChangeArrowheads="1"/>
          </p:cNvSpPr>
          <p:nvPr/>
        </p:nvSpPr>
        <p:spPr bwMode="auto">
          <a:xfrm>
            <a:off x="-1" y="-3575"/>
            <a:ext cx="7686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71BB7A"/>
                </a:solidFill>
                <a:latin typeface="+mn-lt"/>
                <a:ea typeface="Verdana" pitchFamily="34" charset="0"/>
                <a:cs typeface="Verdana" pitchFamily="34" charset="0"/>
              </a:rPr>
              <a:t>Преимущества ИКГ перед стандартными ФВД</a:t>
            </a:r>
          </a:p>
        </p:txBody>
      </p:sp>
    </p:spTree>
    <p:extLst>
      <p:ext uri="{BB962C8B-B14F-4D97-AF65-F5344CB8AC3E}">
        <p14:creationId xmlns:p14="http://schemas.microsoft.com/office/powerpoint/2010/main" val="92122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56034" y="2694746"/>
            <a:ext cx="8769935" cy="2890944"/>
          </a:xfrm>
          <a:prstGeom prst="roundRect">
            <a:avLst>
              <a:gd name="adj" fmla="val 4783"/>
            </a:avLst>
          </a:prstGeom>
          <a:noFill/>
          <a:ln w="25400">
            <a:solidFill>
              <a:srgbClr val="1DA0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19087" y="2871796"/>
            <a:ext cx="3493618" cy="85542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DA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Уточнение ср. проницаемости на интервале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919" y="4654561"/>
            <a:ext cx="3477785" cy="83688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DA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Определение 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ср. </a:t>
            </a:r>
            <a:r>
              <a:rPr lang="ru-RU" dirty="0" err="1">
                <a:solidFill>
                  <a:schemeClr val="tx1"/>
                </a:solidFill>
              </a:rPr>
              <a:t>газо</a:t>
            </a:r>
            <a:r>
              <a:rPr lang="ru-RU" sz="1800" dirty="0" err="1">
                <a:solidFill>
                  <a:schemeClr val="tx1"/>
                </a:solidFill>
              </a:rPr>
              <a:t>насыщенности</a:t>
            </a:r>
            <a:r>
              <a:rPr lang="ru-RU" sz="1800" dirty="0">
                <a:solidFill>
                  <a:schemeClr val="tx1"/>
                </a:solidFill>
              </a:rPr>
              <a:t> в интервале</a:t>
            </a:r>
          </a:p>
        </p:txBody>
      </p:sp>
      <p:sp>
        <p:nvSpPr>
          <p:cNvPr id="28" name="Rounded Rectangle 8"/>
          <p:cNvSpPr/>
          <p:nvPr/>
        </p:nvSpPr>
        <p:spPr>
          <a:xfrm>
            <a:off x="5300231" y="3774567"/>
            <a:ext cx="3512473" cy="8462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DA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Определение 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ср. эфф.мощности в интервале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3841613" y="3012595"/>
            <a:ext cx="1572827" cy="570368"/>
          </a:xfrm>
          <a:prstGeom prst="homePlate">
            <a:avLst/>
          </a:prstGeom>
          <a:solidFill>
            <a:srgbClr val="1D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3841613" y="3885101"/>
            <a:ext cx="1572827" cy="570368"/>
          </a:xfrm>
          <a:prstGeom prst="homePlate">
            <a:avLst/>
          </a:prstGeom>
          <a:solidFill>
            <a:srgbClr val="1D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ятиугольник 43"/>
          <p:cNvSpPr/>
          <p:nvPr/>
        </p:nvSpPr>
        <p:spPr>
          <a:xfrm>
            <a:off x="3841613" y="4702459"/>
            <a:ext cx="1572827" cy="570368"/>
          </a:xfrm>
          <a:prstGeom prst="homePlate">
            <a:avLst/>
          </a:prstGeom>
          <a:solidFill>
            <a:srgbClr val="1D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9512" y="749104"/>
            <a:ext cx="8746457" cy="1836254"/>
          </a:xfrm>
          <a:prstGeom prst="roundRect">
            <a:avLst>
              <a:gd name="adj" fmla="val 8078"/>
            </a:avLst>
          </a:prstGeom>
          <a:noFill/>
          <a:ln w="25400">
            <a:solidFill>
              <a:srgbClr val="9A0018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но на правой я хотел бы 2 генератора.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19087" y="925308"/>
            <a:ext cx="3493618" cy="6712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9A0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Уточнение проницаемости</a:t>
            </a:r>
          </a:p>
        </p:txBody>
      </p:sp>
      <p:sp>
        <p:nvSpPr>
          <p:cNvPr id="23" name="Rounded Rectangle 6"/>
          <p:cNvSpPr/>
          <p:nvPr/>
        </p:nvSpPr>
        <p:spPr>
          <a:xfrm>
            <a:off x="5319087" y="1732436"/>
            <a:ext cx="3493618" cy="6712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9A0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Уточнение </a:t>
            </a:r>
            <a:r>
              <a:rPr lang="ru-RU" sz="1800" dirty="0" err="1">
                <a:solidFill>
                  <a:schemeClr val="tx1"/>
                </a:solidFill>
              </a:rPr>
              <a:t>скин</a:t>
            </a:r>
            <a:r>
              <a:rPr lang="ru-RU" sz="1800" dirty="0">
                <a:solidFill>
                  <a:schemeClr val="tx1"/>
                </a:solidFill>
              </a:rPr>
              <a:t>-фактора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841613" y="976161"/>
            <a:ext cx="1572827" cy="570368"/>
          </a:xfrm>
          <a:prstGeom prst="homePlate">
            <a:avLst/>
          </a:prstGeom>
          <a:solidFill>
            <a:srgbClr val="9A0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3841613" y="1784446"/>
            <a:ext cx="1572827" cy="570368"/>
          </a:xfrm>
          <a:prstGeom prst="homePlate">
            <a:avLst/>
          </a:prstGeom>
          <a:solidFill>
            <a:srgbClr val="9A0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099434" y="907575"/>
                <a:ext cx="1755567" cy="1509492"/>
              </a:xfrm>
              <a:prstGeom prst="roundRect">
                <a:avLst>
                  <a:gd name="adj" fmla="val 82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rgbClr val="9A00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l-GR" sz="4800" b="0" i="1" dirty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ru-RU" sz="4800" b="0" dirty="0">
                    <a:solidFill>
                      <a:schemeClr val="tx1"/>
                    </a:solidFill>
                  </a:rPr>
                  <a:t>  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34" y="907575"/>
                <a:ext cx="1755567" cy="1509492"/>
              </a:xfrm>
              <a:prstGeom prst="roundRect">
                <a:avLst>
                  <a:gd name="adj" fmla="val 8270"/>
                </a:avLst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rgbClr val="9A0018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105249" y="968526"/>
            <a:ext cx="93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+ ПГИ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+ ОФП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4"/>
              <p:cNvSpPr/>
              <p:nvPr/>
            </p:nvSpPr>
            <p:spPr>
              <a:xfrm>
                <a:off x="2099433" y="2903209"/>
                <a:ext cx="1755567" cy="1118259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1DA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l-GR" sz="4800" b="0" i="1" dirty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ru-RU" sz="4800" b="0" dirty="0">
                    <a:solidFill>
                      <a:schemeClr val="tx1"/>
                    </a:solidFill>
                  </a:rPr>
                  <a:t>  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33" y="2903209"/>
                <a:ext cx="1755567" cy="11182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1DA0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16"/>
          <p:cNvSpPr/>
          <p:nvPr/>
        </p:nvSpPr>
        <p:spPr>
          <a:xfrm>
            <a:off x="2099432" y="4278088"/>
            <a:ext cx="1755567" cy="110749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DA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0" dirty="0">
                <a:solidFill>
                  <a:schemeClr val="tx1"/>
                </a:solidFill>
              </a:rPr>
              <a:t> </a:t>
            </a:r>
            <a:r>
              <a:rPr lang="el-GR" sz="4800" b="0" dirty="0">
                <a:solidFill>
                  <a:schemeClr val="tx1"/>
                </a:solidFill>
              </a:rPr>
              <a:t>χ</a:t>
            </a:r>
            <a:r>
              <a:rPr lang="ru-RU" sz="4800" b="0" dirty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5" name="Rectangle 14"/>
          <p:cNvSpPr/>
          <p:nvPr/>
        </p:nvSpPr>
        <p:spPr>
          <a:xfrm>
            <a:off x="4096019" y="1760724"/>
            <a:ext cx="708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+ Ct</a:t>
            </a:r>
          </a:p>
          <a:p>
            <a:r>
              <a:rPr lang="en-US" sz="1600" dirty="0">
                <a:solidFill>
                  <a:schemeClr val="bg1"/>
                </a:solidFill>
              </a:rPr>
              <a:t>+ </a:t>
            </a:r>
            <a:r>
              <a:rPr lang="el-GR" sz="1600" dirty="0">
                <a:solidFill>
                  <a:schemeClr val="bg1"/>
                </a:solidFill>
              </a:rPr>
              <a:t>φ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Rectangle 14"/>
          <p:cNvSpPr/>
          <p:nvPr/>
        </p:nvSpPr>
        <p:spPr>
          <a:xfrm>
            <a:off x="4127673" y="3019898"/>
            <a:ext cx="1000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+ ПГИ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+ ОФП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4145903" y="3870372"/>
            <a:ext cx="850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+ </a:t>
            </a:r>
            <a:r>
              <a:rPr lang="el-GR" sz="1600" dirty="0">
                <a:solidFill>
                  <a:schemeClr val="bg1"/>
                </a:solidFill>
              </a:rPr>
              <a:t>φ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+ ОФП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Rectangle 14"/>
          <p:cNvSpPr/>
          <p:nvPr/>
        </p:nvSpPr>
        <p:spPr>
          <a:xfrm>
            <a:off x="4139012" y="4702459"/>
            <a:ext cx="911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+ С</a:t>
            </a:r>
            <a:r>
              <a:rPr lang="en-US" sz="1600" dirty="0">
                <a:solidFill>
                  <a:schemeClr val="bg1"/>
                </a:solidFill>
              </a:rPr>
              <a:t>t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+ ОФП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79512" y="123825"/>
            <a:ext cx="92004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514350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71BB7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Решаемые задачи</a:t>
            </a:r>
          </a:p>
        </p:txBody>
      </p:sp>
      <p:sp>
        <p:nvSpPr>
          <p:cNvPr id="3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5176" y="6467475"/>
            <a:ext cx="2057400" cy="365125"/>
          </a:xfrm>
        </p:spPr>
        <p:txBody>
          <a:bodyPr/>
          <a:lstStyle/>
          <a:p>
            <a:pPr>
              <a:defRPr/>
            </a:pPr>
            <a:r>
              <a:rPr kumimoji="1" lang="ru-RU" sz="1200" b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-1971941" y="-983643"/>
            <a:ext cx="1137111" cy="15875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КВД, КПД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963786" y="2410102"/>
            <a:ext cx="3856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+</a:t>
            </a:r>
            <a:endParaRPr lang="en-US" sz="4400" dirty="0"/>
          </a:p>
        </p:txBody>
      </p:sp>
      <p:sp>
        <p:nvSpPr>
          <p:cNvPr id="10" name="Овал 9"/>
          <p:cNvSpPr/>
          <p:nvPr/>
        </p:nvSpPr>
        <p:spPr>
          <a:xfrm>
            <a:off x="287357" y="896416"/>
            <a:ext cx="1550563" cy="1550563"/>
          </a:xfrm>
          <a:prstGeom prst="ellipse">
            <a:avLst/>
          </a:prstGeom>
          <a:gradFill flip="none" rotWithShape="1">
            <a:gsLst>
              <a:gs pos="29000">
                <a:schemeClr val="bg1"/>
              </a:gs>
              <a:gs pos="86000">
                <a:srgbClr val="C00000">
                  <a:lumMod val="100000"/>
                </a:srgbClr>
              </a:gs>
              <a:gs pos="58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9A0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8939" y="1167001"/>
            <a:ext cx="944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КВД, КПД</a:t>
            </a:r>
            <a:endParaRPr lang="ru-RU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7357" y="3402953"/>
            <a:ext cx="1550563" cy="1550563"/>
          </a:xfrm>
          <a:prstGeom prst="ellipse">
            <a:avLst/>
          </a:prstGeom>
          <a:gradFill flip="none" rotWithShape="1">
            <a:gsLst>
              <a:gs pos="29000">
                <a:schemeClr val="bg1"/>
              </a:gs>
              <a:gs pos="100000">
                <a:srgbClr val="1DA033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1DA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 ФВД (ИКГ)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721895" y="1374964"/>
            <a:ext cx="497940" cy="596076"/>
          </a:xfrm>
          <a:prstGeom prst="rightArrow">
            <a:avLst/>
          </a:prstGeom>
          <a:solidFill>
            <a:srgbClr val="9A0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1721895" y="3851740"/>
            <a:ext cx="497940" cy="596076"/>
          </a:xfrm>
          <a:prstGeom prst="rightArrow">
            <a:avLst/>
          </a:prstGeom>
          <a:solidFill>
            <a:srgbClr val="1D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ounded Rectangle 34"/>
          <p:cNvSpPr/>
          <p:nvPr/>
        </p:nvSpPr>
        <p:spPr>
          <a:xfrm>
            <a:off x="2191311" y="5730838"/>
            <a:ext cx="5176863" cy="1047608"/>
          </a:xfrm>
          <a:prstGeom prst="roundRect">
            <a:avLst>
              <a:gd name="adj" fmla="val 15153"/>
            </a:avLst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180975">
              <a:tabLst>
                <a:tab pos="542925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Задача решается в комплексе </a:t>
            </a: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при:</a:t>
            </a:r>
          </a:p>
          <a:p>
            <a:pPr marL="266700" indent="180975">
              <a:tabLst>
                <a:tab pos="542925" algn="l"/>
              </a:tabLst>
            </a:pPr>
            <a:endParaRPr lang="ru-RU" sz="5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Привлечении дополнительной информации</a:t>
            </a:r>
          </a:p>
          <a:p>
            <a:pPr marL="266700" indent="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Проведении дополнительных исследований</a:t>
            </a:r>
          </a:p>
          <a:p>
            <a:pPr marL="266700" indent="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Использования гидродинамического моделирования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82600" y="2593975"/>
            <a:ext cx="8229600" cy="854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ru-RU" altLang="en-US" sz="4000" b="1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ИКГ </a:t>
            </a:r>
            <a:r>
              <a:rPr lang="ru-RU" altLang="en-US" sz="4000" b="1" dirty="0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на газовых месторождениях с целью оценки продвижения фронта газовой шапки по площади</a:t>
            </a:r>
          </a:p>
        </p:txBody>
      </p:sp>
    </p:spTree>
    <p:extLst>
      <p:ext uri="{BB962C8B-B14F-4D97-AF65-F5344CB8AC3E}">
        <p14:creationId xmlns:p14="http://schemas.microsoft.com/office/powerpoint/2010/main" val="122949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233077" y="3911653"/>
            <a:ext cx="3650456" cy="270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077" y="926976"/>
            <a:ext cx="3650456" cy="270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28125" cy="854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ru-RU" altLang="en-US" sz="2600" b="1" dirty="0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Параметры модели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871894"/>
              </p:ext>
            </p:extLst>
          </p:nvPr>
        </p:nvGraphicFramePr>
        <p:xfrm>
          <a:off x="4211599" y="718055"/>
          <a:ext cx="4666072" cy="3254257"/>
        </p:xfrm>
        <a:graphic>
          <a:graphicData uri="http://schemas.openxmlformats.org/drawingml/2006/table">
            <a:tbl>
              <a:tblPr firstRow="1" firstCol="1" bandRow="1"/>
              <a:tblGrid>
                <a:gridCol w="2519143">
                  <a:extLst>
                    <a:ext uri="{9D8B030D-6E8A-4147-A177-3AD203B41FA5}">
                      <a16:colId xmlns:a16="http://schemas.microsoft.com/office/drawing/2014/main" val="164674058"/>
                    </a:ext>
                  </a:extLst>
                </a:gridCol>
                <a:gridCol w="494675">
                  <a:extLst>
                    <a:ext uri="{9D8B030D-6E8A-4147-A177-3AD203B41FA5}">
                      <a16:colId xmlns:a16="http://schemas.microsoft.com/office/drawing/2014/main" val="4227268111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1082605499"/>
                    </a:ext>
                  </a:extLst>
                </a:gridCol>
                <a:gridCol w="767834">
                  <a:extLst>
                    <a:ext uri="{9D8B030D-6E8A-4147-A177-3AD203B41FA5}">
                      <a16:colId xmlns:a16="http://schemas.microsoft.com/office/drawing/2014/main" val="1013686790"/>
                    </a:ext>
                  </a:extLst>
                </a:gridCol>
              </a:tblGrid>
              <a:tr h="4951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513" indent="-36513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37846"/>
                  </a:ext>
                </a:extLst>
              </a:tr>
              <a:tr h="351826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Начальное пластовое давление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9670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Сжимаемость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породы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lang="en-US" sz="120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атм</a:t>
                      </a:r>
                      <a:r>
                        <a:rPr lang="en-US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13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Вязкость газа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ru-RU" sz="120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сПз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85003"/>
                  </a:ext>
                </a:extLst>
              </a:tr>
              <a:tr h="404734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Объемный коэффициент газа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20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д.е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51599"/>
                  </a:ext>
                </a:extLst>
              </a:tr>
              <a:tr h="314794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Сжимаемость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lang="ru-RU" sz="120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атм</a:t>
                      </a:r>
                      <a:r>
                        <a:rPr lang="en-US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08688"/>
                  </a:ext>
                </a:extLst>
              </a:tr>
              <a:tr h="262990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Вязкость воды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ru-RU" sz="120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сПз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65929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Объемный коэффициент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20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д.е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9889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180975" marR="0" indent="0" algn="l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Сжимаемость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воды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lang="ru-RU" sz="120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атм</a:t>
                      </a:r>
                      <a:r>
                        <a:rPr lang="en-US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97540" y="926975"/>
            <a:ext cx="65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PERMX,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err="1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mD</a:t>
            </a:r>
            <a:r>
              <a:rPr lang="en-US" sz="6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, </a:t>
            </a:r>
            <a:r>
              <a:rPr lang="en-US" sz="600" dirty="0" err="1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Avg</a:t>
            </a:r>
            <a:endParaRPr lang="ru-RU" sz="6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6577" y="1651418"/>
            <a:ext cx="44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533</a:t>
            </a:r>
            <a:endParaRPr lang="ru-RU" sz="600" b="1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76577" y="1842387"/>
            <a:ext cx="44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211</a:t>
            </a:r>
            <a:endParaRPr lang="ru-RU" sz="600" b="1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5406" y="2062149"/>
            <a:ext cx="44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83.6</a:t>
            </a:r>
            <a:endParaRPr lang="ru-RU" sz="600" b="1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65286" y="2284292"/>
            <a:ext cx="44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33.1</a:t>
            </a:r>
            <a:endParaRPr lang="ru-RU" sz="600" b="1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66980" y="2495013"/>
            <a:ext cx="4446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13.1</a:t>
            </a:r>
            <a:endParaRPr lang="ru-RU" sz="600" b="1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00050" y="3675997"/>
            <a:ext cx="1108043" cy="4713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71BB7A"/>
                </a:solidFill>
              </a:rPr>
              <a:t>Карта</a:t>
            </a:r>
            <a:endParaRPr lang="en-US" sz="2400" b="1" dirty="0">
              <a:solidFill>
                <a:srgbClr val="71BB7A"/>
              </a:solidFill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74315" y="681786"/>
            <a:ext cx="1728805" cy="5221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71BB7A"/>
                </a:solidFill>
              </a:rPr>
              <a:t>3Д Модель</a:t>
            </a:r>
            <a:endParaRPr lang="en-US" sz="2400" b="1" dirty="0">
              <a:solidFill>
                <a:srgbClr val="71BB7A"/>
              </a:solidFill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2378" y="6292517"/>
            <a:ext cx="2054393" cy="465058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11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595" y="951865"/>
            <a:ext cx="2666365" cy="261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7708" y="2272030"/>
            <a:ext cx="541971" cy="13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4043680"/>
            <a:ext cx="3108959" cy="248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75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233818" y="712170"/>
            <a:ext cx="8491082" cy="550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64" y="1007744"/>
            <a:ext cx="3754755" cy="340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4315" y="2354048"/>
            <a:ext cx="8229600" cy="2446552"/>
          </a:xfrm>
        </p:spPr>
        <p:txBody>
          <a:bodyPr anchor="t">
            <a:normAutofit/>
          </a:bodyPr>
          <a:lstStyle/>
          <a:p>
            <a:pPr algn="ctr" defTabSz="914400">
              <a:defRPr/>
            </a:pPr>
            <a:r>
              <a:rPr lang="en-US" altLang="en-US" b="1" dirty="0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28125" cy="854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ru-RU" altLang="en-US" sz="2400" b="1" dirty="0">
                <a:solidFill>
                  <a:srgbClr val="71BB7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Проведение ИКГ на модели</a:t>
            </a:r>
            <a:endParaRPr lang="ru-RU" altLang="en-US" sz="2600" b="1" dirty="0">
              <a:solidFill>
                <a:srgbClr val="71BB7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374315" y="798608"/>
            <a:ext cx="1108043" cy="6661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71BB7A"/>
                </a:solidFill>
              </a:rPr>
              <a:t>Карта</a:t>
            </a:r>
            <a:endParaRPr lang="en-US" sz="2400" b="1" dirty="0">
              <a:solidFill>
                <a:srgbClr val="71BB7A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57763" y="1859152"/>
            <a:ext cx="267765" cy="98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438650" y="2028825"/>
            <a:ext cx="261939" cy="476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3109913" y="2138363"/>
            <a:ext cx="1176337" cy="6715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4024313" y="1876425"/>
            <a:ext cx="681038" cy="104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811781" y="3009900"/>
            <a:ext cx="93344" cy="640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081338" y="1928813"/>
            <a:ext cx="838200" cy="8191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3807207" y="1514672"/>
            <a:ext cx="318590" cy="194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362012" y="1707501"/>
            <a:ext cx="318590" cy="194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17690" y="2450108"/>
            <a:ext cx="318590" cy="194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28281" y="2232348"/>
            <a:ext cx="318590" cy="194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674163" y="3808517"/>
            <a:ext cx="318590" cy="194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77016" y="1468375"/>
            <a:ext cx="39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G3</a:t>
            </a:r>
            <a:endParaRPr lang="ru-RU" sz="12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30362" y="1661483"/>
            <a:ext cx="39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G6</a:t>
            </a:r>
            <a:endParaRPr lang="ru-RU" sz="12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97024" y="2409899"/>
            <a:ext cx="39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G2</a:t>
            </a:r>
            <a:endParaRPr lang="ru-RU" sz="12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02732" y="2189374"/>
            <a:ext cx="39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G5</a:t>
            </a:r>
            <a:endParaRPr lang="ru-RU" sz="12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39113" y="3758674"/>
            <a:ext cx="39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G1</a:t>
            </a:r>
            <a:endParaRPr lang="ru-RU" sz="12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19" name="Группа 55"/>
          <p:cNvGrpSpPr/>
          <p:nvPr/>
        </p:nvGrpSpPr>
        <p:grpSpPr>
          <a:xfrm>
            <a:off x="2814924" y="2717322"/>
            <a:ext cx="250222" cy="252573"/>
            <a:chOff x="5868980" y="8875392"/>
            <a:chExt cx="565282" cy="507410"/>
          </a:xfrm>
          <a:solidFill>
            <a:srgbClr val="0070C0"/>
          </a:solidFill>
        </p:grpSpPr>
        <p:sp>
          <p:nvSpPr>
            <p:cNvPr id="120" name="Выноска с четырьмя стрелками 56"/>
            <p:cNvSpPr/>
            <p:nvPr/>
          </p:nvSpPr>
          <p:spPr>
            <a:xfrm>
              <a:off x="5868980" y="8875392"/>
              <a:ext cx="565282" cy="507410"/>
            </a:xfrm>
            <a:prstGeom prst="quadArrowCallout">
              <a:avLst>
                <a:gd name="adj1" fmla="val 10158"/>
                <a:gd name="adj2" fmla="val 13197"/>
                <a:gd name="adj3" fmla="val 18515"/>
                <a:gd name="adj4" fmla="val 18853"/>
              </a:avLst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7997" tIns="63998" rIns="127997" bIns="6399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prstClr val="white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1" name="Oval 41"/>
            <p:cNvSpPr/>
            <p:nvPr/>
          </p:nvSpPr>
          <p:spPr bwMode="auto">
            <a:xfrm>
              <a:off x="6054389" y="9037955"/>
              <a:ext cx="200795" cy="180000"/>
            </a:xfrm>
            <a:prstGeom prst="ellips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7997" tIns="63998" rIns="127997" bIns="6399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1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2378" y="6292517"/>
            <a:ext cx="2054393" cy="465058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12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0" name="Группа 55"/>
          <p:cNvGrpSpPr/>
          <p:nvPr/>
        </p:nvGrpSpPr>
        <p:grpSpPr>
          <a:xfrm>
            <a:off x="4743736" y="1893409"/>
            <a:ext cx="250222" cy="252573"/>
            <a:chOff x="5868980" y="8875392"/>
            <a:chExt cx="565282" cy="507410"/>
          </a:xfrm>
          <a:solidFill>
            <a:srgbClr val="0070C0"/>
          </a:solidFill>
        </p:grpSpPr>
        <p:sp>
          <p:nvSpPr>
            <p:cNvPr id="131" name="Выноска с четырьмя стрелками 56"/>
            <p:cNvSpPr/>
            <p:nvPr/>
          </p:nvSpPr>
          <p:spPr>
            <a:xfrm>
              <a:off x="5868980" y="8875392"/>
              <a:ext cx="565282" cy="507410"/>
            </a:xfrm>
            <a:prstGeom prst="quadArrowCallout">
              <a:avLst>
                <a:gd name="adj1" fmla="val 10158"/>
                <a:gd name="adj2" fmla="val 13197"/>
                <a:gd name="adj3" fmla="val 18515"/>
                <a:gd name="adj4" fmla="val 18853"/>
              </a:avLst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7997" tIns="63998" rIns="127997" bIns="6399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prstClr val="white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32" name="Oval 41"/>
            <p:cNvSpPr/>
            <p:nvPr/>
          </p:nvSpPr>
          <p:spPr bwMode="auto">
            <a:xfrm>
              <a:off x="6054389" y="9037955"/>
              <a:ext cx="200795" cy="180000"/>
            </a:xfrm>
            <a:prstGeom prst="ellips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7997" tIns="63998" rIns="127997" bIns="6399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145" name="Прямоугольник 144"/>
          <p:cNvSpPr/>
          <p:nvPr/>
        </p:nvSpPr>
        <p:spPr>
          <a:xfrm>
            <a:off x="4223456" y="2208536"/>
            <a:ext cx="318590" cy="194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202669" y="2160799"/>
            <a:ext cx="39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G4</a:t>
            </a:r>
            <a:endParaRPr lang="ru-RU" sz="12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6317" y="4562779"/>
            <a:ext cx="2614611" cy="144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3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 eaLnBrk="0" hangingPunct="0">
          <a:defRPr>
            <a:solidFill>
              <a:prstClr val="whit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 eaLnBrk="0" hangingPunct="0">
          <a:defRPr>
            <a:solidFill>
              <a:prstClr val="whit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18051</TotalTime>
  <Words>1449</Words>
  <Application>Microsoft Office PowerPoint</Application>
  <PresentationFormat>Экран (4:3)</PresentationFormat>
  <Paragraphs>445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ＭＳ 明朝</vt:lpstr>
      <vt:lpstr>Segoe UI</vt:lpstr>
      <vt:lpstr>Times New Roman</vt:lpstr>
      <vt:lpstr>Verdana</vt:lpstr>
      <vt:lpstr>Wingdings 2</vt:lpstr>
      <vt:lpstr>ヒラギノ角ゴ Pro W3</vt:lpstr>
      <vt:lpstr>Office Theme</vt:lpstr>
      <vt:lpstr>1_HDOfficeLightV0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ИМПУЛЬСНО-КОДОВОЕ ГАЗОПРОСЛУШИВАНИЕ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Определение текущей насыщенности между скважинами </vt:lpstr>
      <vt:lpstr>Результаты ИКГ мониторинга</vt:lpstr>
      <vt:lpstr>Презентация PowerPoint</vt:lpstr>
      <vt:lpstr> </vt:lpstr>
      <vt:lpstr> </vt:lpstr>
      <vt:lpstr>Результаты ИКГ мониторинга</vt:lpstr>
      <vt:lpstr>Результаты ИКГ мониторинга. Базовая модель</vt:lpstr>
      <vt:lpstr>Отключение у реагирующей скважины GP-4 нижнего пропластка</vt:lpstr>
      <vt:lpstr>Отключение у реагирующей скважины GP-4 нижнего пропластка</vt:lpstr>
      <vt:lpstr>Отключение нижнего пропластка у возмущающей скважины GP-5</vt:lpstr>
      <vt:lpstr>Отключение нижнего пропластка у возмущающей скважины GP-5</vt:lpstr>
      <vt:lpstr>Результаты ИКГ мониторинга после обнаружения нарушений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Фролова</dc:creator>
  <cp:lastModifiedBy>Vladimir</cp:lastModifiedBy>
  <cp:revision>1158</cp:revision>
  <dcterms:created xsi:type="dcterms:W3CDTF">2015-10-23T05:46:40Z</dcterms:created>
  <dcterms:modified xsi:type="dcterms:W3CDTF">2017-04-13T09:54:25Z</dcterms:modified>
</cp:coreProperties>
</file>