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emf" ContentType="image/x-emf"/>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vsdx" ContentType="application/vnd.ms-visio.drawing"/>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Default Extension="xlsx" ContentType="application/vnd.openxmlformats-officedocument.spreadsheetml.sheet"/>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17"/>
  </p:notesMasterIdLst>
  <p:sldIdLst>
    <p:sldId id="256" r:id="rId3"/>
    <p:sldId id="565" r:id="rId4"/>
    <p:sldId id="665" r:id="rId5"/>
    <p:sldId id="674" r:id="rId6"/>
    <p:sldId id="676" r:id="rId7"/>
    <p:sldId id="675" r:id="rId8"/>
    <p:sldId id="680" r:id="rId9"/>
    <p:sldId id="673" r:id="rId10"/>
    <p:sldId id="677" r:id="rId11"/>
    <p:sldId id="682" r:id="rId12"/>
    <p:sldId id="678" r:id="rId13"/>
    <p:sldId id="679" r:id="rId14"/>
    <p:sldId id="681" r:id="rId15"/>
    <p:sldId id="481" r:id="rId16"/>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041">
          <p15:clr>
            <a:srgbClr val="A4A3A4"/>
          </p15:clr>
        </p15:guide>
        <p15:guide id="2" orient="horz" pos="3812">
          <p15:clr>
            <a:srgbClr val="A4A3A4"/>
          </p15:clr>
        </p15:guide>
        <p15:guide id="3" orient="horz" pos="2434">
          <p15:clr>
            <a:srgbClr val="A4A3A4"/>
          </p15:clr>
        </p15:guide>
        <p15:guide id="4" orient="horz" pos="2276">
          <p15:clr>
            <a:srgbClr val="A4A3A4"/>
          </p15:clr>
        </p15:guide>
        <p15:guide id="5" orient="horz" pos="888">
          <p15:clr>
            <a:srgbClr val="A4A3A4"/>
          </p15:clr>
        </p15:guide>
        <p15:guide id="6" pos="2986">
          <p15:clr>
            <a:srgbClr val="A4A3A4"/>
          </p15:clr>
        </p15:guide>
        <p15:guide id="7" pos="2806">
          <p15:clr>
            <a:srgbClr val="A4A3A4"/>
          </p15:clr>
        </p15:guide>
        <p15:guide id="8" pos="284">
          <p15:clr>
            <a:srgbClr val="A4A3A4"/>
          </p15:clr>
        </p15:guide>
        <p15:guide id="9" pos="5508">
          <p15:clr>
            <a:srgbClr val="A4A3A4"/>
          </p15:clr>
        </p15:guide>
        <p15:guide id="10" pos="5526">
          <p15:clr>
            <a:srgbClr val="A4A3A4"/>
          </p15:clr>
        </p15:guide>
        <p15:guide id="11" pos="10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4F8A"/>
    <a:srgbClr val="EBEBFF"/>
    <a:srgbClr val="008000"/>
    <a:srgbClr val="003366"/>
    <a:srgbClr val="3399FF"/>
    <a:srgbClr val="0066CC"/>
    <a:srgbClr val="333399"/>
    <a:srgbClr val="FF6600"/>
    <a:srgbClr val="CCCCFF"/>
    <a:srgbClr val="6E6ED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49231" autoAdjust="0"/>
  </p:normalViewPr>
  <p:slideViewPr>
    <p:cSldViewPr snapToGrid="0" showGuides="1">
      <p:cViewPr>
        <p:scale>
          <a:sx n="75" d="100"/>
          <a:sy n="75" d="100"/>
        </p:scale>
        <p:origin x="-420" y="978"/>
      </p:cViewPr>
      <p:guideLst>
        <p:guide orient="horz" pos="3041"/>
        <p:guide orient="horz" pos="3812"/>
        <p:guide orient="horz" pos="2434"/>
        <p:guide orient="horz" pos="2276"/>
        <p:guide orient="horz" pos="888"/>
        <p:guide pos="2986"/>
        <p:guide pos="2806"/>
        <p:guide pos="284"/>
        <p:guide pos="5508"/>
        <p:guide pos="5526"/>
        <p:guide pos="1005"/>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429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3"/>
  <c:chart>
    <c:autoTitleDeleted val="1"/>
    <c:view3D>
      <c:rotX val="30"/>
      <c:rotY val="180"/>
      <c:perspective val="10"/>
    </c:view3D>
    <c:plotArea>
      <c:layout>
        <c:manualLayout>
          <c:layoutTarget val="inner"/>
          <c:xMode val="edge"/>
          <c:yMode val="edge"/>
          <c:x val="0"/>
          <c:y val="0"/>
          <c:w val="1"/>
          <c:h val="1"/>
        </c:manualLayout>
      </c:layout>
      <c:pie3DChart>
        <c:varyColors val="1"/>
        <c:ser>
          <c:idx val="0"/>
          <c:order val="0"/>
          <c:tx>
            <c:strRef>
              <c:f>Лист1!$B$1</c:f>
              <c:strCache>
                <c:ptCount val="1"/>
                <c:pt idx="0">
                  <c:v>Возрастная структу</c:v>
                </c:pt>
              </c:strCache>
            </c:strRef>
          </c:tx>
          <c:explosion val="9"/>
          <c:dLbls>
            <c:dLbl>
              <c:idx val="0"/>
              <c:layout>
                <c:manualLayout>
                  <c:x val="8.2772756949544155E-2"/>
                  <c:y val="-2.9694105746987522E-2"/>
                </c:manualLayout>
              </c:layout>
              <c:tx>
                <c:rich>
                  <a:bodyPr/>
                  <a:lstStyle/>
                  <a:p>
                    <a:r>
                      <a:rPr lang="ru-RU" dirty="0" smtClean="0"/>
                      <a:t> Менее 1года</a:t>
                    </a:r>
                    <a:r>
                      <a:rPr lang="ru-RU" baseline="0" dirty="0" smtClean="0"/>
                      <a:t>  </a:t>
                    </a:r>
                    <a:r>
                      <a:rPr lang="ru-RU" dirty="0" smtClean="0"/>
                      <a:t>0,02 %</a:t>
                    </a:r>
                    <a:endParaRPr lang="ru-RU" dirty="0"/>
                  </a:p>
                </c:rich>
              </c:tx>
              <c:showCatName val="1"/>
              <c:showPercent val="1"/>
              <c:extLst>
                <c:ext xmlns:c15="http://schemas.microsoft.com/office/drawing/2012/chart" uri="{CE6537A1-D6FC-4f65-9D91-7224C49458BB}">
                  <c15:layout>
                    <c:manualLayout>
                      <c:w val="0.40777731133799439"/>
                      <c:h val="0.17044416698770831"/>
                    </c:manualLayout>
                  </c15:layout>
                </c:ext>
              </c:extLst>
            </c:dLbl>
            <c:dLbl>
              <c:idx val="1"/>
              <c:layout>
                <c:manualLayout>
                  <c:x val="0.10001577856752802"/>
                  <c:y val="-0.103072309307032"/>
                </c:manualLayout>
              </c:layout>
              <c:tx>
                <c:rich>
                  <a:bodyPr/>
                  <a:lstStyle/>
                  <a:p>
                    <a:r>
                      <a:rPr lang="ru-RU" sz="1200" b="1" dirty="0" smtClean="0">
                        <a:solidFill>
                          <a:srgbClr val="004F8A"/>
                        </a:solidFill>
                        <a:latin typeface="+mj-lt"/>
                      </a:rPr>
                      <a:t>1</a:t>
                    </a:r>
                    <a:r>
                      <a:rPr lang="ru-RU" sz="1200" b="1" i="0" u="none" strike="noStrike" baseline="0" dirty="0" smtClean="0">
                        <a:effectLst/>
                      </a:rPr>
                      <a:t> – </a:t>
                    </a:r>
                    <a:r>
                      <a:rPr lang="ru-RU" sz="1200" b="1" dirty="0" smtClean="0">
                        <a:solidFill>
                          <a:srgbClr val="004F8A"/>
                        </a:solidFill>
                        <a:latin typeface="+mj-lt"/>
                      </a:rPr>
                      <a:t>10 </a:t>
                    </a:r>
                    <a:r>
                      <a:rPr lang="ru-RU" sz="1200" b="1" dirty="0">
                        <a:solidFill>
                          <a:srgbClr val="004F8A"/>
                        </a:solidFill>
                        <a:latin typeface="+mj-lt"/>
                      </a:rPr>
                      <a:t>лет
</a:t>
                    </a:r>
                    <a:r>
                      <a:rPr lang="ru-RU" sz="1200" b="1" dirty="0" smtClean="0">
                        <a:solidFill>
                          <a:srgbClr val="004F8A"/>
                        </a:solidFill>
                        <a:latin typeface="+mj-lt"/>
                      </a:rPr>
                      <a:t>35,22 %</a:t>
                    </a:r>
                    <a:endParaRPr lang="ru-RU" sz="1400" dirty="0"/>
                  </a:p>
                </c:rich>
              </c:tx>
              <c:showCatName val="1"/>
              <c:showPercent val="1"/>
              <c:extLst>
                <c:ext xmlns:c15="http://schemas.microsoft.com/office/drawing/2012/chart" uri="{CE6537A1-D6FC-4f65-9D91-7224C49458BB}">
                  <c15:layout/>
                </c:ext>
              </c:extLst>
            </c:dLbl>
            <c:dLbl>
              <c:idx val="2"/>
              <c:layout>
                <c:manualLayout>
                  <c:x val="0.10403581050575771"/>
                  <c:y val="0.14398817559486243"/>
                </c:manualLayout>
              </c:layout>
              <c:tx>
                <c:rich>
                  <a:bodyPr/>
                  <a:lstStyle/>
                  <a:p>
                    <a:r>
                      <a:rPr lang="ru-RU" sz="1200" b="1" dirty="0" smtClean="0">
                        <a:solidFill>
                          <a:srgbClr val="004F8A"/>
                        </a:solidFill>
                        <a:latin typeface="+mj-lt"/>
                      </a:rPr>
                      <a:t>11</a:t>
                    </a:r>
                    <a:r>
                      <a:rPr lang="ru-RU" sz="1200" b="1" i="0" u="none" strike="noStrike" baseline="0" dirty="0" smtClean="0">
                        <a:effectLst/>
                      </a:rPr>
                      <a:t> – </a:t>
                    </a:r>
                    <a:r>
                      <a:rPr lang="ru-RU" sz="1200" b="1" dirty="0" smtClean="0">
                        <a:solidFill>
                          <a:srgbClr val="004F8A"/>
                        </a:solidFill>
                        <a:latin typeface="+mj-lt"/>
                      </a:rPr>
                      <a:t>20 лет      
9,53 %</a:t>
                    </a:r>
                    <a:endParaRPr lang="ru-RU" sz="1400" dirty="0"/>
                  </a:p>
                </c:rich>
              </c:tx>
              <c:dLblPos val="bestFit"/>
              <c:showCatName val="1"/>
              <c:showPercent val="1"/>
              <c:extLst>
                <c:ext xmlns:c15="http://schemas.microsoft.com/office/drawing/2012/chart" uri="{CE6537A1-D6FC-4f65-9D91-7224C49458BB}">
                  <c15:layout/>
                </c:ext>
              </c:extLst>
            </c:dLbl>
            <c:dLbl>
              <c:idx val="3"/>
              <c:layout>
                <c:manualLayout>
                  <c:x val="-0.11706032959948302"/>
                  <c:y val="6.8192898877070224E-2"/>
                </c:manualLayout>
              </c:layout>
              <c:tx>
                <c:rich>
                  <a:bodyPr/>
                  <a:lstStyle/>
                  <a:p>
                    <a:r>
                      <a:rPr lang="ru-RU" sz="1200" b="1" dirty="0" smtClean="0">
                        <a:solidFill>
                          <a:srgbClr val="004F8A"/>
                        </a:solidFill>
                        <a:latin typeface="+mj-lt"/>
                      </a:rPr>
                      <a:t>21</a:t>
                    </a:r>
                    <a:r>
                      <a:rPr lang="ru-RU" sz="1200" b="1" i="0" u="none" strike="noStrike" baseline="0" dirty="0" smtClean="0">
                        <a:effectLst/>
                      </a:rPr>
                      <a:t> – </a:t>
                    </a:r>
                    <a:r>
                      <a:rPr lang="ru-RU" sz="1200" b="1" dirty="0" smtClean="0">
                        <a:solidFill>
                          <a:srgbClr val="004F8A"/>
                        </a:solidFill>
                        <a:latin typeface="+mj-lt"/>
                      </a:rPr>
                      <a:t>30 </a:t>
                    </a:r>
                    <a:r>
                      <a:rPr lang="ru-RU" sz="1200" b="1" dirty="0">
                        <a:solidFill>
                          <a:srgbClr val="004F8A"/>
                        </a:solidFill>
                        <a:latin typeface="+mj-lt"/>
                      </a:rPr>
                      <a:t>лет
</a:t>
                    </a:r>
                    <a:r>
                      <a:rPr lang="ru-RU" sz="1200" b="1" dirty="0" smtClean="0">
                        <a:solidFill>
                          <a:srgbClr val="004F8A"/>
                        </a:solidFill>
                        <a:latin typeface="+mj-lt"/>
                      </a:rPr>
                      <a:t>29,61 %</a:t>
                    </a:r>
                    <a:endParaRPr lang="ru-RU" dirty="0"/>
                  </a:p>
                </c:rich>
              </c:tx>
              <c:showCatName val="1"/>
              <c:showPercent val="1"/>
              <c:extLst>
                <c:ext xmlns:c15="http://schemas.microsoft.com/office/drawing/2012/chart" uri="{CE6537A1-D6FC-4f65-9D91-7224C49458BB}">
                  <c15:layout/>
                </c:ext>
              </c:extLst>
            </c:dLbl>
            <c:dLbl>
              <c:idx val="4"/>
              <c:layout>
                <c:manualLayout>
                  <c:x val="-0.20998468985869606"/>
                  <c:y val="-0.25172216446130591"/>
                </c:manualLayout>
              </c:layout>
              <c:tx>
                <c:rich>
                  <a:bodyPr/>
                  <a:lstStyle/>
                  <a:p>
                    <a:r>
                      <a:rPr lang="ru-RU" sz="1200" b="1" dirty="0" smtClean="0">
                        <a:solidFill>
                          <a:srgbClr val="004F8A"/>
                        </a:solidFill>
                        <a:latin typeface="+mj-lt"/>
                      </a:rPr>
                      <a:t>31 – 40 </a:t>
                    </a:r>
                    <a:r>
                      <a:rPr lang="ru-RU" sz="1200" b="1" dirty="0">
                        <a:solidFill>
                          <a:srgbClr val="004F8A"/>
                        </a:solidFill>
                        <a:latin typeface="+mj-lt"/>
                      </a:rPr>
                      <a:t>лет
</a:t>
                    </a:r>
                    <a:r>
                      <a:rPr lang="ru-RU" sz="1200" b="1" dirty="0" smtClean="0">
                        <a:solidFill>
                          <a:srgbClr val="004F8A"/>
                        </a:solidFill>
                        <a:latin typeface="+mj-lt"/>
                      </a:rPr>
                      <a:t>25,62 %</a:t>
                    </a:r>
                    <a:endParaRPr lang="ru-RU" sz="1400" dirty="0"/>
                  </a:p>
                </c:rich>
              </c:tx>
              <c:showCatName val="1"/>
              <c:showPercent val="1"/>
              <c:extLst>
                <c:ext xmlns:c15="http://schemas.microsoft.com/office/drawing/2012/chart" uri="{CE6537A1-D6FC-4f65-9D91-7224C49458BB}">
                  <c15:layout/>
                </c:ext>
              </c:extLst>
            </c:dLbl>
            <c:spPr>
              <a:noFill/>
              <a:ln>
                <a:noFill/>
              </a:ln>
              <a:effectLst/>
            </c:spPr>
            <c:txPr>
              <a:bodyPr/>
              <a:lstStyle/>
              <a:p>
                <a:pPr>
                  <a:defRPr sz="1200" b="1">
                    <a:solidFill>
                      <a:srgbClr val="004F8A"/>
                    </a:solidFill>
                    <a:latin typeface="+mj-lt"/>
                  </a:defRPr>
                </a:pPr>
                <a:endParaRPr lang="ru-RU"/>
              </a:p>
            </c:txPr>
            <c:showCatName val="1"/>
            <c:showPercent val="1"/>
            <c:showLeaderLines val="1"/>
            <c:extLst>
              <c:ext xmlns:c15="http://schemas.microsoft.com/office/drawing/2012/chart" uri="{CE6537A1-D6FC-4f65-9D91-7224C49458BB}"/>
            </c:extLst>
          </c:dLbls>
          <c:cat>
            <c:strRef>
              <c:f>Лист1!$A$2:$A$6</c:f>
              <c:strCache>
                <c:ptCount val="5"/>
                <c:pt idx="0">
                  <c:v>Менее 1 года</c:v>
                </c:pt>
                <c:pt idx="1">
                  <c:v>1-10 лет</c:v>
                </c:pt>
                <c:pt idx="2">
                  <c:v>11-20 лет</c:v>
                </c:pt>
                <c:pt idx="3">
                  <c:v>21-30 лет</c:v>
                </c:pt>
                <c:pt idx="4">
                  <c:v>31-40 лет</c:v>
                </c:pt>
              </c:strCache>
            </c:strRef>
          </c:cat>
          <c:val>
            <c:numRef>
              <c:f>Лист1!$B$2:$B$6</c:f>
              <c:numCache>
                <c:formatCode>General</c:formatCode>
                <c:ptCount val="5"/>
                <c:pt idx="0">
                  <c:v>1.9</c:v>
                </c:pt>
                <c:pt idx="1">
                  <c:v>38.6</c:v>
                </c:pt>
                <c:pt idx="2">
                  <c:v>15.4</c:v>
                </c:pt>
                <c:pt idx="3">
                  <c:v>22.6</c:v>
                </c:pt>
                <c:pt idx="4">
                  <c:v>21.5</c:v>
                </c:pt>
              </c:numCache>
            </c:numRef>
          </c:val>
        </c:ser>
      </c:pie3DChart>
    </c:plotArea>
    <c:plotVisOnly val="1"/>
    <c:dispBlanksAs val="zero"/>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view3D>
      <c:rAngAx val="1"/>
    </c:view3D>
    <c:plotArea>
      <c:layout>
        <c:manualLayout>
          <c:layoutTarget val="inner"/>
          <c:xMode val="edge"/>
          <c:yMode val="edge"/>
          <c:x val="6.1938921566434817E-2"/>
          <c:y val="1.154468140623627E-3"/>
          <c:w val="0.81926453156800061"/>
          <c:h val="0.8786124003621657"/>
        </c:manualLayout>
      </c:layout>
      <c:bar3DChart>
        <c:barDir val="bar"/>
        <c:grouping val="clustered"/>
        <c:ser>
          <c:idx val="0"/>
          <c:order val="0"/>
          <c:tx>
            <c:strRef>
              <c:f>Лист1!$B$1</c:f>
              <c:strCache>
                <c:ptCount val="1"/>
                <c:pt idx="0">
                  <c:v>Факт</c:v>
                </c:pt>
              </c:strCache>
            </c:strRef>
          </c:tx>
          <c:spPr>
            <a:solidFill>
              <a:srgbClr val="FFC000"/>
            </a:solidFill>
          </c:spPr>
          <c:dLbls>
            <c:numFmt formatCode="#,##0.0" sourceLinked="0"/>
            <c:spPr>
              <a:noFill/>
              <a:ln>
                <a:noFill/>
              </a:ln>
              <a:effectLst/>
            </c:spPr>
            <c:txPr>
              <a:bodyPr/>
              <a:lstStyle/>
              <a:p>
                <a:pPr>
                  <a:defRPr sz="800" b="1"/>
                </a:pPr>
                <a:endParaRPr lang="ru-RU"/>
              </a:p>
            </c:txPr>
            <c:showVal val="1"/>
            <c:extLst>
              <c:ext xmlns:c15="http://schemas.microsoft.com/office/drawing/2012/chart" uri="{CE6537A1-D6FC-4f65-9D91-7224C49458BB}">
                <c15:layout/>
                <c15:showLeaderLines val="0"/>
              </c:ext>
            </c:extLst>
          </c:dLbls>
          <c:cat>
            <c:numRef>
              <c:f>Лист1!$A$2:$A$7</c:f>
              <c:numCache>
                <c:formatCode>General</c:formatCode>
                <c:ptCount val="6"/>
              </c:numCache>
            </c:numRef>
          </c:cat>
          <c:val>
            <c:numRef>
              <c:f>Лист1!$B$2:$B$7</c:f>
              <c:numCache>
                <c:formatCode>0.0</c:formatCode>
                <c:ptCount val="6"/>
                <c:pt idx="0">
                  <c:v>1748.606</c:v>
                </c:pt>
                <c:pt idx="1">
                  <c:v>1818.999</c:v>
                </c:pt>
                <c:pt idx="2">
                  <c:v>1871.0409999999999</c:v>
                </c:pt>
                <c:pt idx="3">
                  <c:v>1916.646</c:v>
                </c:pt>
                <c:pt idx="4">
                  <c:v>2029.6789999999999</c:v>
                </c:pt>
              </c:numCache>
            </c:numRef>
          </c:val>
        </c:ser>
        <c:ser>
          <c:idx val="1"/>
          <c:order val="1"/>
          <c:tx>
            <c:strRef>
              <c:f>Лист1!$C$1</c:f>
              <c:strCache>
                <c:ptCount val="1"/>
                <c:pt idx="0">
                  <c:v>План</c:v>
                </c:pt>
              </c:strCache>
            </c:strRef>
          </c:tx>
          <c:spPr>
            <a:solidFill>
              <a:srgbClr val="0070C0"/>
            </a:solidFill>
          </c:spPr>
          <c:dLbls>
            <c:dLbl>
              <c:idx val="5"/>
              <c:delete val="1"/>
              <c:extLst>
                <c:ext xmlns:c15="http://schemas.microsoft.com/office/drawing/2012/chart" uri="{CE6537A1-D6FC-4f65-9D91-7224C49458BB}"/>
              </c:extLst>
            </c:dLbl>
            <c:dLbl>
              <c:idx val="7"/>
              <c:layout>
                <c:manualLayout>
                  <c:x val="3.4917132297165149E-3"/>
                  <c:y val="-2.5739514491954691E-3"/>
                </c:manualLayout>
              </c:layout>
              <c:showVal val="1"/>
              <c:extLst>
                <c:ext xmlns:c15="http://schemas.microsoft.com/office/drawing/2012/chart" uri="{CE6537A1-D6FC-4f65-9D91-7224C49458BB}"/>
              </c:extLst>
            </c:dLbl>
            <c:numFmt formatCode="#,##0.0" sourceLinked="0"/>
            <c:spPr>
              <a:noFill/>
              <a:ln>
                <a:noFill/>
              </a:ln>
              <a:effectLst/>
            </c:spPr>
            <c:txPr>
              <a:bodyPr/>
              <a:lstStyle/>
              <a:p>
                <a:pPr>
                  <a:defRPr sz="800" b="1"/>
                </a:pPr>
                <a:endParaRPr lang="ru-RU"/>
              </a:p>
            </c:txPr>
            <c:showVal val="1"/>
            <c:extLst>
              <c:ext xmlns:c15="http://schemas.microsoft.com/office/drawing/2012/chart" uri="{CE6537A1-D6FC-4f65-9D91-7224C49458BB}">
                <c15:layout/>
                <c15:showLeaderLines val="0"/>
              </c:ext>
            </c:extLst>
          </c:dLbls>
          <c:cat>
            <c:numRef>
              <c:f>Лист1!$A$2:$A$7</c:f>
              <c:numCache>
                <c:formatCode>General</c:formatCode>
                <c:ptCount val="6"/>
              </c:numCache>
            </c:numRef>
          </c:cat>
          <c:val>
            <c:numRef>
              <c:f>Лист1!$C$2:$C$7</c:f>
              <c:numCache>
                <c:formatCode>0.0</c:formatCode>
                <c:ptCount val="6"/>
                <c:pt idx="0">
                  <c:v>1751.4849999999999</c:v>
                </c:pt>
                <c:pt idx="1">
                  <c:v>1789.4670000000001</c:v>
                </c:pt>
                <c:pt idx="2">
                  <c:v>1828.279</c:v>
                </c:pt>
                <c:pt idx="3">
                  <c:v>1842.6609999999998</c:v>
                </c:pt>
                <c:pt idx="4">
                  <c:v>1937.5339999999999</c:v>
                </c:pt>
                <c:pt idx="5">
                  <c:v>2156.12</c:v>
                </c:pt>
              </c:numCache>
            </c:numRef>
          </c:val>
        </c:ser>
        <c:ser>
          <c:idx val="2"/>
          <c:order val="2"/>
          <c:tx>
            <c:strRef>
              <c:f>Лист1!$D$1</c:f>
              <c:strCache>
                <c:ptCount val="1"/>
                <c:pt idx="0">
                  <c:v>План на конец года</c:v>
                </c:pt>
              </c:strCache>
            </c:strRef>
          </c:tx>
          <c:spPr>
            <a:solidFill>
              <a:schemeClr val="bg1">
                <a:lumMod val="65000"/>
              </a:schemeClr>
            </a:solidFill>
          </c:spPr>
          <c:dLbls>
            <c:dLbl>
              <c:idx val="7"/>
              <c:layout>
                <c:manualLayout>
                  <c:x val="1.0475139689149543E-2"/>
                  <c:y val="-7.7218543475864035E-3"/>
                </c:manualLayout>
              </c:layout>
              <c:showVal val="1"/>
              <c:extLst>
                <c:ext xmlns:c15="http://schemas.microsoft.com/office/drawing/2012/chart" uri="{CE6537A1-D6FC-4f65-9D91-7224C49458BB}"/>
              </c:extLst>
            </c:dLbl>
            <c:numFmt formatCode="#,##0.0" sourceLinked="0"/>
            <c:spPr>
              <a:noFill/>
              <a:ln>
                <a:noFill/>
              </a:ln>
              <a:effectLst/>
            </c:spPr>
            <c:txPr>
              <a:bodyPr/>
              <a:lstStyle/>
              <a:p>
                <a:pPr>
                  <a:defRPr sz="800" b="1"/>
                </a:pPr>
                <a:endParaRPr lang="ru-RU"/>
              </a:p>
            </c:txPr>
            <c:showVal val="1"/>
            <c:extLst>
              <c:ext xmlns:c15="http://schemas.microsoft.com/office/drawing/2012/chart" uri="{CE6537A1-D6FC-4f65-9D91-7224C49458BB}">
                <c15:layout/>
                <c15:showLeaderLines val="0"/>
              </c:ext>
            </c:extLst>
          </c:dLbls>
          <c:cat>
            <c:numRef>
              <c:f>Лист1!$A$2:$A$7</c:f>
              <c:numCache>
                <c:formatCode>General</c:formatCode>
                <c:ptCount val="6"/>
              </c:numCache>
            </c:numRef>
          </c:cat>
          <c:val>
            <c:numRef>
              <c:f>Лист1!$D$2:$D$7</c:f>
              <c:numCache>
                <c:formatCode>0.0</c:formatCode>
                <c:ptCount val="6"/>
                <c:pt idx="0">
                  <c:v>2137.172</c:v>
                </c:pt>
                <c:pt idx="1">
                  <c:v>2144.194</c:v>
                </c:pt>
                <c:pt idx="2">
                  <c:v>2146.3550000000009</c:v>
                </c:pt>
                <c:pt idx="3">
                  <c:v>2145.1990000000001</c:v>
                </c:pt>
                <c:pt idx="4">
                  <c:v>2155.2379999999998</c:v>
                </c:pt>
              </c:numCache>
            </c:numRef>
          </c:val>
        </c:ser>
        <c:shape val="cylinder"/>
        <c:axId val="92157056"/>
        <c:axId val="92158592"/>
        <c:axId val="0"/>
      </c:bar3DChart>
      <c:catAx>
        <c:axId val="92157056"/>
        <c:scaling>
          <c:orientation val="minMax"/>
        </c:scaling>
        <c:axPos val="l"/>
        <c:numFmt formatCode="General" sourceLinked="1"/>
        <c:majorTickMark val="none"/>
        <c:tickLblPos val="nextTo"/>
        <c:crossAx val="92158592"/>
        <c:crosses val="autoZero"/>
        <c:auto val="1"/>
        <c:lblAlgn val="ctr"/>
        <c:lblOffset val="100"/>
      </c:catAx>
      <c:valAx>
        <c:axId val="92158592"/>
        <c:scaling>
          <c:orientation val="minMax"/>
          <c:max val="2300"/>
          <c:min val="0"/>
        </c:scaling>
        <c:axPos val="b"/>
        <c:majorGridlines>
          <c:spPr>
            <a:ln w="6350">
              <a:solidFill>
                <a:schemeClr val="bg1">
                  <a:lumMod val="75000"/>
                </a:schemeClr>
              </a:solidFill>
            </a:ln>
          </c:spPr>
        </c:majorGridlines>
        <c:numFmt formatCode="0" sourceLinked="0"/>
        <c:majorTickMark val="none"/>
        <c:tickLblPos val="nextTo"/>
        <c:txPr>
          <a:bodyPr/>
          <a:lstStyle/>
          <a:p>
            <a:pPr>
              <a:defRPr sz="1000"/>
            </a:pPr>
            <a:endParaRPr lang="ru-RU"/>
          </a:p>
        </c:txPr>
        <c:crossAx val="92157056"/>
        <c:crosses val="autoZero"/>
        <c:crossBetween val="between"/>
        <c:majorUnit val="300"/>
      </c:valAx>
      <c:spPr>
        <a:noFill/>
        <a:ln w="25400">
          <a:noFill/>
        </a:ln>
      </c:spPr>
    </c:plotArea>
    <c:plotVisOnly val="1"/>
    <c:dispBlanksAs val="gap"/>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manualLayout>
          <c:layoutTarget val="inner"/>
          <c:xMode val="edge"/>
          <c:yMode val="edge"/>
          <c:x val="5.5120079509404805E-2"/>
          <c:y val="8.2591349716867463E-2"/>
          <c:w val="0.7692252311918959"/>
          <c:h val="0.63158686071268955"/>
        </c:manualLayout>
      </c:layout>
      <c:lineChart>
        <c:grouping val="standard"/>
        <c:ser>
          <c:idx val="0"/>
          <c:order val="0"/>
          <c:tx>
            <c:strRef>
              <c:f>Лист1!$B$1</c:f>
              <c:strCache>
                <c:ptCount val="1"/>
                <c:pt idx="0">
                  <c:v>Выявлено</c:v>
                </c:pt>
              </c:strCache>
            </c:strRef>
          </c:tx>
          <c:spPr>
            <a:effectLst/>
          </c:spPr>
          <c:marker>
            <c:symbol val="none"/>
          </c:marker>
          <c:dLbls>
            <c:dLbl>
              <c:idx val="26"/>
              <c:layout>
                <c:manualLayout>
                  <c:x val="-1.7900709219858171E-2"/>
                  <c:y val="-4.6532832082081997E-2"/>
                </c:manualLayout>
              </c:layout>
              <c:dLblPos val="r"/>
              <c:showVal val="1"/>
              <c:extLst>
                <c:ext xmlns:c15="http://schemas.microsoft.com/office/drawing/2012/chart" uri="{CE6537A1-D6FC-4f65-9D91-7224C49458BB}"/>
              </c:extLst>
            </c:dLbl>
            <c:dLbl>
              <c:idx val="33"/>
              <c:layout>
                <c:manualLayout>
                  <c:x val="-2.499290780141844E-2"/>
                  <c:y val="-4.4748503076058807E-2"/>
                </c:manualLayout>
              </c:layout>
              <c:dLblPos val="r"/>
              <c:showVal val="1"/>
              <c:extLst>
                <c:ext xmlns:c15="http://schemas.microsoft.com/office/drawing/2012/chart" uri="{CE6537A1-D6FC-4f65-9D91-7224C49458BB}"/>
              </c:extLst>
            </c:dLbl>
            <c:dLbl>
              <c:idx val="34"/>
              <c:layout>
                <c:manualLayout>
                  <c:x val="-2.4992907801418551E-2"/>
                  <c:y val="-3.7404327035062981E-2"/>
                </c:manualLayout>
              </c:layout>
              <c:dLblPos val="r"/>
              <c:showVal val="1"/>
              <c:extLst>
                <c:ext xmlns:c15="http://schemas.microsoft.com/office/drawing/2012/chart" uri="{CE6537A1-D6FC-4f65-9D91-7224C49458BB}"/>
              </c:extLst>
            </c:dLbl>
            <c:dLbl>
              <c:idx val="36"/>
              <c:layout>
                <c:manualLayout>
                  <c:x val="-1.7900709219858178E-2"/>
                  <c:y val="-5.5200197370239477E-2"/>
                </c:manualLayout>
              </c:layout>
              <c:dLblPos val="r"/>
              <c:showVal val="1"/>
              <c:extLst>
                <c:ext xmlns:c15="http://schemas.microsoft.com/office/drawing/2012/chart" uri="{CE6537A1-D6FC-4f65-9D91-7224C49458BB}"/>
              </c:extLst>
            </c:dLbl>
            <c:dLbl>
              <c:idx val="49"/>
              <c:layout>
                <c:manualLayout>
                  <c:x val="-1.7900709219858171E-2"/>
                  <c:y val="-5.520019737023947E-2"/>
                </c:manualLayout>
              </c:layout>
              <c:dLblPos val="r"/>
              <c:showVal val="1"/>
              <c:extLst>
                <c:ext xmlns:c15="http://schemas.microsoft.com/office/drawing/2012/chart" uri="{CE6537A1-D6FC-4f65-9D91-7224C49458BB}"/>
              </c:extLst>
            </c:dLbl>
            <c:dLbl>
              <c:idx val="51"/>
              <c:spPr>
                <a:noFill/>
                <a:ln>
                  <a:noFill/>
                </a:ln>
                <a:effectLst/>
              </c:spPr>
              <c:txPr>
                <a:bodyPr/>
                <a:lstStyle/>
                <a:p>
                  <a:pPr>
                    <a:defRPr sz="1000" b="0">
                      <a:solidFill>
                        <a:srgbClr val="003366"/>
                      </a:solidFill>
                    </a:defRPr>
                  </a:pPr>
                  <a:endParaRPr lang="ru-RU"/>
                </a:p>
              </c:txPr>
            </c:dLbl>
            <c:dLbl>
              <c:idx val="52"/>
              <c:layout>
                <c:manualLayout>
                  <c:x val="-1.3645390070921986E-2"/>
                  <c:y val="-5.540024473013418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3"/>
              <c:spPr>
                <a:noFill/>
                <a:ln>
                  <a:noFill/>
                </a:ln>
                <a:effectLst/>
              </c:spPr>
              <c:txPr>
                <a:bodyPr/>
                <a:lstStyle/>
                <a:p>
                  <a:pPr>
                    <a:defRPr sz="1000" b="0">
                      <a:solidFill>
                        <a:srgbClr val="003366"/>
                      </a:solidFill>
                    </a:defRPr>
                  </a:pPr>
                  <a:endParaRPr lang="ru-RU"/>
                </a:p>
              </c:txPr>
            </c:dLbl>
            <c:dLbl>
              <c:idx val="54"/>
              <c:spPr>
                <a:noFill/>
                <a:ln>
                  <a:noFill/>
                </a:ln>
                <a:effectLst/>
              </c:spPr>
              <c:txPr>
                <a:bodyPr/>
                <a:lstStyle/>
                <a:p>
                  <a:pPr>
                    <a:defRPr sz="1000" b="0">
                      <a:solidFill>
                        <a:srgbClr val="003366"/>
                      </a:solidFill>
                    </a:defRPr>
                  </a:pPr>
                  <a:endParaRPr lang="ru-RU"/>
                </a:p>
              </c:txPr>
            </c:dLbl>
            <c:dLbl>
              <c:idx val="55"/>
              <c:spPr>
                <a:noFill/>
                <a:ln>
                  <a:noFill/>
                </a:ln>
                <a:effectLst/>
              </c:spPr>
              <c:txPr>
                <a:bodyPr/>
                <a:lstStyle/>
                <a:p>
                  <a:pPr>
                    <a:defRPr sz="1000" b="0">
                      <a:solidFill>
                        <a:srgbClr val="003366"/>
                      </a:solidFill>
                    </a:defRPr>
                  </a:pPr>
                  <a:endParaRPr lang="ru-RU"/>
                </a:p>
              </c:txPr>
            </c:dLbl>
            <c:dLbl>
              <c:idx val="56"/>
              <c:spPr>
                <a:noFill/>
                <a:ln>
                  <a:noFill/>
                </a:ln>
                <a:effectLst/>
              </c:spPr>
              <c:txPr>
                <a:bodyPr/>
                <a:lstStyle/>
                <a:p>
                  <a:pPr>
                    <a:defRPr sz="1000" b="0">
                      <a:solidFill>
                        <a:srgbClr val="003366"/>
                      </a:solidFill>
                    </a:defRPr>
                  </a:pPr>
                  <a:endParaRPr lang="ru-RU"/>
                </a:p>
              </c:txPr>
            </c:dLbl>
            <c:dLbl>
              <c:idx val="57"/>
              <c:spPr>
                <a:noFill/>
                <a:ln>
                  <a:noFill/>
                </a:ln>
                <a:effectLst/>
              </c:spPr>
              <c:txPr>
                <a:bodyPr/>
                <a:lstStyle/>
                <a:p>
                  <a:pPr>
                    <a:defRPr sz="1000" b="0">
                      <a:solidFill>
                        <a:srgbClr val="003366"/>
                      </a:solidFill>
                    </a:defRPr>
                  </a:pPr>
                  <a:endParaRPr lang="ru-RU"/>
                </a:p>
              </c:txPr>
            </c:dLbl>
            <c:dLbl>
              <c:idx val="58"/>
              <c:spPr>
                <a:noFill/>
                <a:ln>
                  <a:noFill/>
                </a:ln>
                <a:effectLst/>
              </c:spPr>
              <c:txPr>
                <a:bodyPr/>
                <a:lstStyle/>
                <a:p>
                  <a:pPr>
                    <a:defRPr sz="1000" b="0">
                      <a:solidFill>
                        <a:srgbClr val="003366"/>
                      </a:solidFill>
                    </a:defRPr>
                  </a:pPr>
                  <a:endParaRPr lang="ru-RU"/>
                </a:p>
              </c:txPr>
            </c:dLbl>
            <c:dLbl>
              <c:idx val="59"/>
              <c:spPr>
                <a:noFill/>
                <a:ln>
                  <a:noFill/>
                </a:ln>
                <a:effectLst/>
              </c:spPr>
              <c:txPr>
                <a:bodyPr/>
                <a:lstStyle/>
                <a:p>
                  <a:pPr>
                    <a:defRPr sz="1000" b="0">
                      <a:solidFill>
                        <a:srgbClr val="003366"/>
                      </a:solidFill>
                    </a:defRPr>
                  </a:pPr>
                  <a:endParaRPr lang="ru-RU"/>
                </a:p>
              </c:txPr>
            </c:dLbl>
            <c:dLbl>
              <c:idx val="60"/>
              <c:spPr>
                <a:noFill/>
                <a:ln>
                  <a:noFill/>
                </a:ln>
                <a:effectLst/>
              </c:spPr>
              <c:txPr>
                <a:bodyPr/>
                <a:lstStyle/>
                <a:p>
                  <a:pPr>
                    <a:defRPr sz="1000" b="0">
                      <a:solidFill>
                        <a:srgbClr val="003366"/>
                      </a:solidFill>
                    </a:defRPr>
                  </a:pPr>
                  <a:endParaRPr lang="ru-RU"/>
                </a:p>
              </c:txPr>
            </c:dLbl>
            <c:dLbl>
              <c:idx val="61"/>
              <c:spPr>
                <a:noFill/>
                <a:ln>
                  <a:noFill/>
                </a:ln>
                <a:effectLst/>
              </c:spPr>
              <c:txPr>
                <a:bodyPr/>
                <a:lstStyle/>
                <a:p>
                  <a:pPr>
                    <a:defRPr sz="1000" b="0">
                      <a:solidFill>
                        <a:srgbClr val="003366"/>
                      </a:solidFill>
                    </a:defRPr>
                  </a:pPr>
                  <a:endParaRPr lang="ru-RU"/>
                </a:p>
              </c:txPr>
            </c:dLbl>
            <c:dLbl>
              <c:idx val="62"/>
              <c:spPr>
                <a:noFill/>
                <a:ln>
                  <a:noFill/>
                </a:ln>
                <a:effectLst/>
              </c:spPr>
              <c:txPr>
                <a:bodyPr/>
                <a:lstStyle/>
                <a:p>
                  <a:pPr>
                    <a:defRPr sz="1000" b="0">
                      <a:solidFill>
                        <a:srgbClr val="003366"/>
                      </a:solidFill>
                    </a:defRPr>
                  </a:pPr>
                  <a:endParaRPr lang="ru-RU"/>
                </a:p>
              </c:txPr>
            </c:dLbl>
            <c:dLbl>
              <c:idx val="63"/>
              <c:layout>
                <c:manualLayout>
                  <c:x val="-9.3900709219858092E-3"/>
                  <c:y val="-5.5400244730134163E-2"/>
                </c:manualLayout>
              </c:layout>
              <c:tx>
                <c:rich>
                  <a:bodyPr/>
                  <a:lstStyle/>
                  <a:p>
                    <a:pPr>
                      <a:defRPr sz="1000" b="0">
                        <a:solidFill>
                          <a:srgbClr val="003366"/>
                        </a:solidFill>
                      </a:defRPr>
                    </a:pPr>
                    <a:r>
                      <a:rPr lang="en-US" b="0" dirty="0" smtClean="0"/>
                      <a:t>6194</a:t>
                    </a:r>
                    <a:endParaRPr lang="en-US" b="0" dirty="0"/>
                  </a:p>
                </c:rich>
              </c:tx>
              <c:spPr>
                <a:noFill/>
                <a:ln>
                  <a:noFill/>
                </a:ln>
                <a:effectLst/>
              </c:spPr>
              <c:dLblPos val="r"/>
              <c:showVal val="1"/>
              <c:extLst>
                <c:ext xmlns:c15="http://schemas.microsoft.com/office/drawing/2012/chart" uri="{CE6537A1-D6FC-4f65-9D91-7224C49458BB}"/>
              </c:extLst>
            </c:dLbl>
            <c:dLbl>
              <c:idx val="64"/>
              <c:layout>
                <c:manualLayout>
                  <c:x val="-1.6482381191712751E-2"/>
                  <c:y val="-4.6701468620535071E-2"/>
                </c:manualLayout>
              </c:layout>
              <c:tx>
                <c:rich>
                  <a:bodyPr/>
                  <a:lstStyle/>
                  <a:p>
                    <a:pPr>
                      <a:defRPr sz="1000" b="0">
                        <a:solidFill>
                          <a:srgbClr val="003366"/>
                        </a:solidFill>
                      </a:defRPr>
                    </a:pPr>
                    <a:r>
                      <a:rPr lang="en-US" b="0" dirty="0" smtClean="0"/>
                      <a:t>6220</a:t>
                    </a:r>
                    <a:endParaRPr lang="en-US" b="0" dirty="0"/>
                  </a:p>
                </c:rich>
              </c:tx>
              <c:spPr>
                <a:noFill/>
                <a:ln>
                  <a:noFill/>
                </a:ln>
                <a:effectLst/>
              </c:spPr>
              <c:dLblPos val="r"/>
              <c:showVal val="1"/>
              <c:extLst>
                <c:ext xmlns:c15="http://schemas.microsoft.com/office/drawing/2012/chart" uri="{CE6537A1-D6FC-4f65-9D91-7224C49458BB}"/>
              </c:extLst>
            </c:dLbl>
            <c:dLbl>
              <c:idx val="65"/>
              <c:layout>
                <c:manualLayout>
                  <c:x val="-2.3574468085106281E-2"/>
                  <c:y val="-4.2352080565735535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6"/>
              <c:layout>
                <c:manualLayout>
                  <c:x val="-1.5063829787234155E-2"/>
                  <c:y val="-5.540024473013418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7"/>
              <c:spPr>
                <a:noFill/>
                <a:ln>
                  <a:noFill/>
                </a:ln>
                <a:effectLst/>
              </c:spPr>
              <c:txPr>
                <a:bodyPr/>
                <a:lstStyle/>
                <a:p>
                  <a:pPr>
                    <a:defRPr sz="1000" b="0">
                      <a:solidFill>
                        <a:srgbClr val="003366"/>
                      </a:solidFill>
                    </a:defRPr>
                  </a:pPr>
                  <a:endParaRPr lang="ru-RU"/>
                </a:p>
              </c:txPr>
            </c:dLbl>
            <c:dLbl>
              <c:idx val="68"/>
              <c:layout>
                <c:manualLayout>
                  <c:x val="-2.3574468085106281E-2"/>
                  <c:y val="-4.670146862053507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9"/>
              <c:spPr>
                <a:noFill/>
                <a:ln>
                  <a:noFill/>
                </a:ln>
                <a:effectLst/>
              </c:spPr>
              <c:txPr>
                <a:bodyPr/>
                <a:lstStyle/>
                <a:p>
                  <a:pPr>
                    <a:defRPr sz="1000" b="0">
                      <a:solidFill>
                        <a:srgbClr val="003366"/>
                      </a:solidFill>
                    </a:defRPr>
                  </a:pPr>
                  <a:endParaRPr lang="ru-RU"/>
                </a:p>
              </c:txPr>
            </c:dLbl>
            <c:dLbl>
              <c:idx val="70"/>
              <c:layout>
                <c:manualLayout>
                  <c:x val="-2.2156028368794326E-2"/>
                  <c:y val="-5.1050856675334599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1"/>
              <c:spPr>
                <a:noFill/>
                <a:ln>
                  <a:noFill/>
                </a:ln>
                <a:effectLst/>
              </c:spPr>
              <c:txPr>
                <a:bodyPr/>
                <a:lstStyle/>
                <a:p>
                  <a:pPr>
                    <a:defRPr sz="1000" b="0">
                      <a:solidFill>
                        <a:srgbClr val="003366"/>
                      </a:solidFill>
                    </a:defRPr>
                  </a:pPr>
                  <a:endParaRPr lang="ru-RU"/>
                </a:p>
              </c:txPr>
            </c:dLbl>
            <c:dLbl>
              <c:idx val="74"/>
              <c:layout>
                <c:manualLayout>
                  <c:x val="-1.9319148936170219E-2"/>
                  <c:y val="-5.5400244730134184E-2"/>
                </c:manualLayout>
              </c:layout>
              <c:dLblPos val="r"/>
              <c:showVal val="1"/>
              <c:extLst>
                <c:ext xmlns:c15="http://schemas.microsoft.com/office/drawing/2012/chart" uri="{CE6537A1-D6FC-4f65-9D91-7224C49458BB}"/>
              </c:extLst>
            </c:dLbl>
            <c:dLbl>
              <c:idx val="75"/>
              <c:spPr>
                <a:noFill/>
                <a:ln>
                  <a:noFill/>
                </a:ln>
                <a:effectLst/>
              </c:spPr>
              <c:txPr>
                <a:bodyPr/>
                <a:lstStyle/>
                <a:p>
                  <a:pPr>
                    <a:defRPr sz="1000" b="0">
                      <a:solidFill>
                        <a:srgbClr val="003366"/>
                      </a:solidFill>
                    </a:defRPr>
                  </a:pPr>
                  <a:endParaRPr lang="ru-RU"/>
                </a:p>
              </c:txPr>
            </c:dLbl>
            <c:dLbl>
              <c:idx val="76"/>
              <c:layout>
                <c:manualLayout>
                  <c:x val="-1.5063829787234155E-2"/>
                  <c:y val="-5.540024473013418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7"/>
              <c:spPr>
                <a:noFill/>
                <a:ln>
                  <a:noFill/>
                </a:ln>
                <a:effectLst/>
              </c:spPr>
              <c:txPr>
                <a:bodyPr/>
                <a:lstStyle/>
                <a:p>
                  <a:pPr>
                    <a:defRPr sz="1000" b="0">
                      <a:solidFill>
                        <a:srgbClr val="003366"/>
                      </a:solidFill>
                    </a:defRPr>
                  </a:pPr>
                  <a:endParaRPr lang="ru-RU"/>
                </a:p>
              </c:txPr>
            </c:dLbl>
            <c:dLbl>
              <c:idx val="78"/>
              <c:spPr>
                <a:noFill/>
                <a:ln>
                  <a:noFill/>
                </a:ln>
                <a:effectLst/>
              </c:spPr>
              <c:txPr>
                <a:bodyPr/>
                <a:lstStyle/>
                <a:p>
                  <a:pPr>
                    <a:defRPr sz="1000" b="0">
                      <a:solidFill>
                        <a:srgbClr val="003366"/>
                      </a:solidFill>
                    </a:defRPr>
                  </a:pPr>
                  <a:endParaRPr lang="ru-RU"/>
                </a:p>
              </c:txPr>
            </c:dLbl>
            <c:dLbl>
              <c:idx val="79"/>
              <c:spPr>
                <a:noFill/>
                <a:ln>
                  <a:noFill/>
                </a:ln>
                <a:effectLst/>
              </c:spPr>
              <c:txPr>
                <a:bodyPr/>
                <a:lstStyle/>
                <a:p>
                  <a:pPr>
                    <a:defRPr sz="1000" b="0">
                      <a:solidFill>
                        <a:srgbClr val="003366"/>
                      </a:solidFill>
                    </a:defRPr>
                  </a:pPr>
                  <a:endParaRPr lang="ru-RU"/>
                </a:p>
              </c:txPr>
            </c:dLbl>
            <c:dLbl>
              <c:idx val="80"/>
              <c:spPr>
                <a:noFill/>
                <a:ln>
                  <a:noFill/>
                </a:ln>
                <a:effectLst/>
              </c:spPr>
              <c:txPr>
                <a:bodyPr/>
                <a:lstStyle/>
                <a:p>
                  <a:pPr>
                    <a:defRPr sz="1000" b="0">
                      <a:solidFill>
                        <a:srgbClr val="003366"/>
                      </a:solidFill>
                    </a:defRPr>
                  </a:pPr>
                  <a:endParaRPr lang="ru-RU"/>
                </a:p>
              </c:txPr>
            </c:dLbl>
            <c:dLbl>
              <c:idx val="81"/>
              <c:spPr>
                <a:noFill/>
                <a:ln>
                  <a:noFill/>
                </a:ln>
                <a:effectLst/>
              </c:spPr>
              <c:txPr>
                <a:bodyPr/>
                <a:lstStyle/>
                <a:p>
                  <a:pPr>
                    <a:defRPr sz="1000" b="0">
                      <a:solidFill>
                        <a:srgbClr val="003366"/>
                      </a:solidFill>
                    </a:defRPr>
                  </a:pPr>
                  <a:endParaRPr lang="ru-RU"/>
                </a:p>
              </c:txPr>
            </c:dLbl>
            <c:dLbl>
              <c:idx val="82"/>
              <c:spPr>
                <a:noFill/>
                <a:ln>
                  <a:noFill/>
                </a:ln>
                <a:effectLst/>
              </c:spPr>
              <c:txPr>
                <a:bodyPr/>
                <a:lstStyle/>
                <a:p>
                  <a:pPr>
                    <a:defRPr sz="1000" b="0">
                      <a:solidFill>
                        <a:srgbClr val="003366"/>
                      </a:solidFill>
                    </a:defRPr>
                  </a:pPr>
                  <a:endParaRPr lang="ru-RU"/>
                </a:p>
              </c:txPr>
            </c:dLbl>
            <c:dLbl>
              <c:idx val="83"/>
              <c:spPr>
                <a:noFill/>
                <a:ln>
                  <a:noFill/>
                </a:ln>
                <a:effectLst/>
              </c:spPr>
              <c:txPr>
                <a:bodyPr/>
                <a:lstStyle/>
                <a:p>
                  <a:pPr>
                    <a:defRPr sz="1000" b="0">
                      <a:solidFill>
                        <a:srgbClr val="003366"/>
                      </a:solidFill>
                    </a:defRPr>
                  </a:pPr>
                  <a:endParaRPr lang="ru-RU"/>
                </a:p>
              </c:txPr>
            </c:dLbl>
            <c:dLbl>
              <c:idx val="84"/>
              <c:spPr>
                <a:noFill/>
                <a:ln>
                  <a:noFill/>
                </a:ln>
                <a:effectLst/>
              </c:spPr>
              <c:txPr>
                <a:bodyPr/>
                <a:lstStyle/>
                <a:p>
                  <a:pPr>
                    <a:defRPr sz="1000" b="0">
                      <a:solidFill>
                        <a:srgbClr val="003366"/>
                      </a:solidFill>
                    </a:defRPr>
                  </a:pPr>
                  <a:endParaRPr lang="ru-RU"/>
                </a:p>
              </c:txPr>
            </c:dLbl>
            <c:dLbl>
              <c:idx val="85"/>
              <c:spPr>
                <a:noFill/>
                <a:ln>
                  <a:noFill/>
                </a:ln>
                <a:effectLst/>
              </c:spPr>
              <c:txPr>
                <a:bodyPr/>
                <a:lstStyle/>
                <a:p>
                  <a:pPr>
                    <a:defRPr sz="1000" b="0">
                      <a:solidFill>
                        <a:srgbClr val="003366"/>
                      </a:solidFill>
                    </a:defRPr>
                  </a:pPr>
                  <a:endParaRPr lang="ru-RU"/>
                </a:p>
              </c:txPr>
            </c:dLbl>
            <c:dLbl>
              <c:idx val="86"/>
              <c:spPr>
                <a:noFill/>
                <a:ln>
                  <a:noFill/>
                </a:ln>
                <a:effectLst/>
              </c:spPr>
              <c:txPr>
                <a:bodyPr/>
                <a:lstStyle/>
                <a:p>
                  <a:pPr>
                    <a:defRPr sz="1000" b="0">
                      <a:solidFill>
                        <a:srgbClr val="003366"/>
                      </a:solidFill>
                    </a:defRPr>
                  </a:pPr>
                  <a:endParaRPr lang="ru-RU"/>
                </a:p>
              </c:txPr>
            </c:dLbl>
            <c:dLbl>
              <c:idx val="87"/>
              <c:spPr>
                <a:noFill/>
                <a:ln>
                  <a:noFill/>
                </a:ln>
                <a:effectLst/>
              </c:spPr>
              <c:txPr>
                <a:bodyPr/>
                <a:lstStyle/>
                <a:p>
                  <a:pPr>
                    <a:defRPr sz="1000" b="0">
                      <a:solidFill>
                        <a:srgbClr val="003366"/>
                      </a:solidFill>
                    </a:defRPr>
                  </a:pPr>
                  <a:endParaRPr lang="ru-RU"/>
                </a:p>
              </c:txPr>
            </c:dLbl>
            <c:dLbl>
              <c:idx val="88"/>
              <c:layout>
                <c:manualLayout>
                  <c:x val="-1.9319148936170219E-2"/>
                  <c:y val="-5.540024473013418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89"/>
              <c:layout>
                <c:manualLayout>
                  <c:x val="-2.0737588652482267E-2"/>
                  <c:y val="-5.540024473013418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0"/>
              <c:spPr>
                <a:noFill/>
                <a:ln>
                  <a:noFill/>
                </a:ln>
                <a:effectLst/>
              </c:spPr>
              <c:txPr>
                <a:bodyPr/>
                <a:lstStyle/>
                <a:p>
                  <a:pPr>
                    <a:defRPr sz="1000" b="0">
                      <a:solidFill>
                        <a:srgbClr val="003366"/>
                      </a:solidFill>
                    </a:defRPr>
                  </a:pPr>
                  <a:endParaRPr lang="ru-RU"/>
                </a:p>
              </c:txPr>
            </c:dLbl>
            <c:dLbl>
              <c:idx val="91"/>
              <c:spPr>
                <a:noFill/>
                <a:ln>
                  <a:noFill/>
                </a:ln>
                <a:effectLst/>
              </c:spPr>
              <c:txPr>
                <a:bodyPr/>
                <a:lstStyle/>
                <a:p>
                  <a:pPr>
                    <a:defRPr sz="1000" b="0">
                      <a:solidFill>
                        <a:srgbClr val="003366"/>
                      </a:solidFill>
                    </a:defRPr>
                  </a:pPr>
                  <a:endParaRPr lang="ru-RU"/>
                </a:p>
              </c:txPr>
            </c:dLbl>
            <c:dLbl>
              <c:idx val="92"/>
              <c:spPr>
                <a:noFill/>
                <a:ln>
                  <a:noFill/>
                </a:ln>
                <a:effectLst/>
              </c:spPr>
              <c:txPr>
                <a:bodyPr/>
                <a:lstStyle/>
                <a:p>
                  <a:pPr>
                    <a:defRPr sz="1000" b="0">
                      <a:solidFill>
                        <a:srgbClr val="003366"/>
                      </a:solidFill>
                    </a:defRPr>
                  </a:pPr>
                  <a:endParaRPr lang="ru-RU"/>
                </a:p>
              </c:txPr>
            </c:dLbl>
            <c:dLbl>
              <c:idx val="93"/>
              <c:layout>
                <c:manualLayout>
                  <c:x val="-2.4993019489584989E-2"/>
                  <c:y val="-5.067026246562155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4"/>
              <c:layout>
                <c:manualLayout>
                  <c:x val="-2.0737588652482267E-2"/>
                  <c:y val="-5.646944720070613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5"/>
              <c:spPr>
                <a:noFill/>
                <a:ln>
                  <a:noFill/>
                </a:ln>
                <a:effectLst/>
              </c:spPr>
              <c:txPr>
                <a:bodyPr/>
                <a:lstStyle/>
                <a:p>
                  <a:pPr>
                    <a:defRPr sz="1000" b="0">
                      <a:solidFill>
                        <a:srgbClr val="003366"/>
                      </a:solidFill>
                    </a:defRPr>
                  </a:pPr>
                  <a:endParaRPr lang="ru-RU"/>
                </a:p>
              </c:txPr>
            </c:dLbl>
            <c:dLbl>
              <c:idx val="96"/>
              <c:layout>
                <c:manualLayout>
                  <c:x val="-1.2226950354610036E-2"/>
                  <c:y val="-7.386700140595982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7"/>
              <c:layout>
                <c:manualLayout>
                  <c:x val="-1.9319148936170219E-2"/>
                  <c:y val="-7.386700140595982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8"/>
              <c:spPr>
                <a:noFill/>
                <a:ln>
                  <a:noFill/>
                </a:ln>
                <a:effectLst/>
              </c:spPr>
              <c:txPr>
                <a:bodyPr/>
                <a:lstStyle/>
                <a:p>
                  <a:pPr>
                    <a:defRPr sz="1000" b="0">
                      <a:solidFill>
                        <a:srgbClr val="003366"/>
                      </a:solidFill>
                    </a:defRPr>
                  </a:pPr>
                  <a:endParaRPr lang="ru-RU"/>
                </a:p>
              </c:txPr>
            </c:dLbl>
            <c:dLbl>
              <c:idx val="99"/>
              <c:layout>
                <c:manualLayout>
                  <c:x val="-1.7900709219858271E-2"/>
                  <c:y val="-5.6694850654072947E-2"/>
                </c:manualLayout>
              </c:layout>
              <c:spPr>
                <a:noFill/>
                <a:ln>
                  <a:noFill/>
                </a:ln>
                <a:effectLst/>
              </c:spPr>
              <c:txPr>
                <a:bodyPr/>
                <a:lstStyle/>
                <a:p>
                  <a:pPr>
                    <a:defRPr sz="1000" b="1">
                      <a:solidFill>
                        <a:srgbClr val="003366"/>
                      </a:solidFill>
                    </a:defRPr>
                  </a:pPr>
                  <a:endParaRPr lang="ru-RU"/>
                </a:p>
              </c:txPr>
              <c:dLblPos val="r"/>
              <c:showVal val="1"/>
              <c:extLst>
                <c:ext xmlns:c15="http://schemas.microsoft.com/office/drawing/2012/chart" uri="{CE6537A1-D6FC-4f65-9D91-7224C49458BB}">
                  <c15:layout/>
                </c:ext>
              </c:extLst>
            </c:dLbl>
            <c:spPr>
              <a:noFill/>
              <a:ln>
                <a:noFill/>
              </a:ln>
              <a:effectLst/>
            </c:spPr>
            <c:txPr>
              <a:bodyPr/>
              <a:lstStyle/>
              <a:p>
                <a:pPr>
                  <a:defRPr sz="1000">
                    <a:solidFill>
                      <a:srgbClr val="003366"/>
                    </a:solidFill>
                  </a:defRPr>
                </a:pPr>
                <a:endParaRPr lang="ru-RU"/>
              </a:p>
            </c:txPr>
            <c:dLblPos val="t"/>
            <c:showVal val="1"/>
            <c:extLst>
              <c:ext xmlns:c15="http://schemas.microsoft.com/office/drawing/2012/chart" uri="{CE6537A1-D6FC-4f65-9D91-7224C49458BB}">
                <c15:showLeaderLines val="0"/>
              </c:ext>
            </c:extLst>
          </c:dLbls>
          <c:cat>
            <c:numRef>
              <c:f>Лист1!$A$2:$A$101</c:f>
              <c:numCache>
                <c:formatCode>m/d/yyyy</c:formatCode>
                <c:ptCount val="100"/>
                <c:pt idx="0">
                  <c:v>42319</c:v>
                </c:pt>
                <c:pt idx="1">
                  <c:v>42326</c:v>
                </c:pt>
                <c:pt idx="2">
                  <c:v>42333</c:v>
                </c:pt>
                <c:pt idx="3">
                  <c:v>42340</c:v>
                </c:pt>
                <c:pt idx="4">
                  <c:v>42347</c:v>
                </c:pt>
                <c:pt idx="5">
                  <c:v>42354</c:v>
                </c:pt>
                <c:pt idx="6">
                  <c:v>42361</c:v>
                </c:pt>
                <c:pt idx="7">
                  <c:v>42382</c:v>
                </c:pt>
                <c:pt idx="8">
                  <c:v>42389</c:v>
                </c:pt>
                <c:pt idx="9">
                  <c:v>42396</c:v>
                </c:pt>
                <c:pt idx="10">
                  <c:v>42403</c:v>
                </c:pt>
                <c:pt idx="11">
                  <c:v>42410</c:v>
                </c:pt>
                <c:pt idx="12">
                  <c:v>42417</c:v>
                </c:pt>
                <c:pt idx="13">
                  <c:v>42424</c:v>
                </c:pt>
                <c:pt idx="14">
                  <c:v>42431</c:v>
                </c:pt>
                <c:pt idx="15">
                  <c:v>42438</c:v>
                </c:pt>
                <c:pt idx="16">
                  <c:v>42446</c:v>
                </c:pt>
                <c:pt idx="17">
                  <c:v>42451</c:v>
                </c:pt>
                <c:pt idx="18">
                  <c:v>42459</c:v>
                </c:pt>
                <c:pt idx="19">
                  <c:v>42464</c:v>
                </c:pt>
                <c:pt idx="20">
                  <c:v>42473</c:v>
                </c:pt>
                <c:pt idx="21">
                  <c:v>42480</c:v>
                </c:pt>
                <c:pt idx="22">
                  <c:v>42494</c:v>
                </c:pt>
                <c:pt idx="23">
                  <c:v>42501</c:v>
                </c:pt>
                <c:pt idx="24">
                  <c:v>42508</c:v>
                </c:pt>
                <c:pt idx="25">
                  <c:v>42515</c:v>
                </c:pt>
                <c:pt idx="26">
                  <c:v>42522</c:v>
                </c:pt>
                <c:pt idx="27">
                  <c:v>42529</c:v>
                </c:pt>
                <c:pt idx="28">
                  <c:v>42536</c:v>
                </c:pt>
                <c:pt idx="29">
                  <c:v>42543</c:v>
                </c:pt>
                <c:pt idx="30">
                  <c:v>42550</c:v>
                </c:pt>
                <c:pt idx="31">
                  <c:v>42557</c:v>
                </c:pt>
                <c:pt idx="32">
                  <c:v>42564</c:v>
                </c:pt>
                <c:pt idx="33">
                  <c:v>42571</c:v>
                </c:pt>
                <c:pt idx="34">
                  <c:v>42578</c:v>
                </c:pt>
                <c:pt idx="35">
                  <c:v>42585</c:v>
                </c:pt>
                <c:pt idx="36">
                  <c:v>42598</c:v>
                </c:pt>
                <c:pt idx="37">
                  <c:v>42606</c:v>
                </c:pt>
                <c:pt idx="38">
                  <c:v>42620</c:v>
                </c:pt>
                <c:pt idx="39">
                  <c:v>42627</c:v>
                </c:pt>
                <c:pt idx="40">
                  <c:v>42641</c:v>
                </c:pt>
                <c:pt idx="41">
                  <c:v>42648</c:v>
                </c:pt>
                <c:pt idx="42">
                  <c:v>42655</c:v>
                </c:pt>
                <c:pt idx="43">
                  <c:v>42683</c:v>
                </c:pt>
                <c:pt idx="44">
                  <c:v>42690</c:v>
                </c:pt>
                <c:pt idx="45">
                  <c:v>42697</c:v>
                </c:pt>
                <c:pt idx="46">
                  <c:v>42704</c:v>
                </c:pt>
                <c:pt idx="47">
                  <c:v>42711</c:v>
                </c:pt>
                <c:pt idx="48">
                  <c:v>42718</c:v>
                </c:pt>
                <c:pt idx="49">
                  <c:v>42723</c:v>
                </c:pt>
                <c:pt idx="50">
                  <c:v>42746</c:v>
                </c:pt>
                <c:pt idx="51">
                  <c:v>42753</c:v>
                </c:pt>
                <c:pt idx="52">
                  <c:v>42767</c:v>
                </c:pt>
                <c:pt idx="53">
                  <c:v>42774</c:v>
                </c:pt>
                <c:pt idx="54">
                  <c:v>42781</c:v>
                </c:pt>
                <c:pt idx="55">
                  <c:v>42801</c:v>
                </c:pt>
                <c:pt idx="56">
                  <c:v>42809</c:v>
                </c:pt>
                <c:pt idx="57">
                  <c:v>42823</c:v>
                </c:pt>
                <c:pt idx="58">
                  <c:v>42830</c:v>
                </c:pt>
                <c:pt idx="59">
                  <c:v>42837</c:v>
                </c:pt>
                <c:pt idx="60">
                  <c:v>42844</c:v>
                </c:pt>
                <c:pt idx="61">
                  <c:v>42858</c:v>
                </c:pt>
                <c:pt idx="62">
                  <c:v>42872</c:v>
                </c:pt>
                <c:pt idx="63">
                  <c:v>42879</c:v>
                </c:pt>
                <c:pt idx="64">
                  <c:v>42886</c:v>
                </c:pt>
                <c:pt idx="65">
                  <c:v>42893</c:v>
                </c:pt>
                <c:pt idx="66">
                  <c:v>42900</c:v>
                </c:pt>
                <c:pt idx="67">
                  <c:v>42913</c:v>
                </c:pt>
                <c:pt idx="68">
                  <c:v>42921</c:v>
                </c:pt>
                <c:pt idx="69">
                  <c:v>42928</c:v>
                </c:pt>
                <c:pt idx="70">
                  <c:v>42949</c:v>
                </c:pt>
                <c:pt idx="71">
                  <c:v>42955</c:v>
                </c:pt>
                <c:pt idx="72">
                  <c:v>42963</c:v>
                </c:pt>
                <c:pt idx="73">
                  <c:v>42970</c:v>
                </c:pt>
                <c:pt idx="74">
                  <c:v>42977</c:v>
                </c:pt>
                <c:pt idx="75">
                  <c:v>42984</c:v>
                </c:pt>
                <c:pt idx="76">
                  <c:v>42991</c:v>
                </c:pt>
                <c:pt idx="77">
                  <c:v>42998</c:v>
                </c:pt>
                <c:pt idx="78">
                  <c:v>43005</c:v>
                </c:pt>
                <c:pt idx="79">
                  <c:v>43012</c:v>
                </c:pt>
                <c:pt idx="80">
                  <c:v>43026</c:v>
                </c:pt>
                <c:pt idx="81">
                  <c:v>43033</c:v>
                </c:pt>
                <c:pt idx="82">
                  <c:v>43040</c:v>
                </c:pt>
                <c:pt idx="83">
                  <c:v>43054</c:v>
                </c:pt>
                <c:pt idx="84">
                  <c:v>43059</c:v>
                </c:pt>
                <c:pt idx="85">
                  <c:v>43075</c:v>
                </c:pt>
                <c:pt idx="86">
                  <c:v>43082</c:v>
                </c:pt>
                <c:pt idx="87">
                  <c:v>43089</c:v>
                </c:pt>
                <c:pt idx="88">
                  <c:v>43096</c:v>
                </c:pt>
                <c:pt idx="89">
                  <c:v>43110</c:v>
                </c:pt>
                <c:pt idx="90">
                  <c:v>43124</c:v>
                </c:pt>
                <c:pt idx="91">
                  <c:v>43131</c:v>
                </c:pt>
                <c:pt idx="92">
                  <c:v>43145</c:v>
                </c:pt>
                <c:pt idx="93">
                  <c:v>43159</c:v>
                </c:pt>
                <c:pt idx="94">
                  <c:v>43164</c:v>
                </c:pt>
                <c:pt idx="95">
                  <c:v>43173</c:v>
                </c:pt>
                <c:pt idx="96">
                  <c:v>43185</c:v>
                </c:pt>
                <c:pt idx="97">
                  <c:v>43194</c:v>
                </c:pt>
                <c:pt idx="98">
                  <c:v>43208</c:v>
                </c:pt>
                <c:pt idx="99">
                  <c:v>43215</c:v>
                </c:pt>
              </c:numCache>
            </c:numRef>
          </c:cat>
          <c:val>
            <c:numRef>
              <c:f>Лист1!$B$2:$B$101</c:f>
              <c:numCache>
                <c:formatCode>General</c:formatCode>
                <c:ptCount val="100"/>
                <c:pt idx="0">
                  <c:v>1082</c:v>
                </c:pt>
                <c:pt idx="1">
                  <c:v>1155</c:v>
                </c:pt>
                <c:pt idx="2">
                  <c:v>1203</c:v>
                </c:pt>
                <c:pt idx="3">
                  <c:v>1251</c:v>
                </c:pt>
                <c:pt idx="4">
                  <c:v>1282</c:v>
                </c:pt>
                <c:pt idx="5">
                  <c:v>1303</c:v>
                </c:pt>
                <c:pt idx="6">
                  <c:v>1336</c:v>
                </c:pt>
                <c:pt idx="7">
                  <c:v>1413</c:v>
                </c:pt>
                <c:pt idx="8">
                  <c:v>1438</c:v>
                </c:pt>
                <c:pt idx="9">
                  <c:v>1492</c:v>
                </c:pt>
                <c:pt idx="10">
                  <c:v>1543</c:v>
                </c:pt>
                <c:pt idx="11">
                  <c:v>1616</c:v>
                </c:pt>
                <c:pt idx="12">
                  <c:v>1653</c:v>
                </c:pt>
                <c:pt idx="13">
                  <c:v>1694</c:v>
                </c:pt>
                <c:pt idx="14">
                  <c:v>1799</c:v>
                </c:pt>
                <c:pt idx="15">
                  <c:v>1853</c:v>
                </c:pt>
                <c:pt idx="16">
                  <c:v>1927</c:v>
                </c:pt>
                <c:pt idx="17">
                  <c:v>1968</c:v>
                </c:pt>
                <c:pt idx="18">
                  <c:v>2007</c:v>
                </c:pt>
                <c:pt idx="19">
                  <c:v>2024</c:v>
                </c:pt>
                <c:pt idx="20">
                  <c:v>2094</c:v>
                </c:pt>
                <c:pt idx="21">
                  <c:v>2151</c:v>
                </c:pt>
                <c:pt idx="22">
                  <c:v>2195</c:v>
                </c:pt>
                <c:pt idx="23">
                  <c:v>2225</c:v>
                </c:pt>
                <c:pt idx="24">
                  <c:v>2313</c:v>
                </c:pt>
                <c:pt idx="25">
                  <c:v>2348</c:v>
                </c:pt>
                <c:pt idx="26">
                  <c:v>2398</c:v>
                </c:pt>
                <c:pt idx="27">
                  <c:v>2455</c:v>
                </c:pt>
                <c:pt idx="28">
                  <c:v>2500</c:v>
                </c:pt>
                <c:pt idx="29">
                  <c:v>2569</c:v>
                </c:pt>
                <c:pt idx="30">
                  <c:v>2634</c:v>
                </c:pt>
                <c:pt idx="31">
                  <c:v>2718</c:v>
                </c:pt>
                <c:pt idx="32">
                  <c:v>2764</c:v>
                </c:pt>
                <c:pt idx="33">
                  <c:v>2919</c:v>
                </c:pt>
                <c:pt idx="34">
                  <c:v>2980</c:v>
                </c:pt>
                <c:pt idx="35">
                  <c:v>3032</c:v>
                </c:pt>
                <c:pt idx="36">
                  <c:v>3161</c:v>
                </c:pt>
                <c:pt idx="37">
                  <c:v>3252</c:v>
                </c:pt>
                <c:pt idx="38">
                  <c:v>3409</c:v>
                </c:pt>
                <c:pt idx="39">
                  <c:v>3442</c:v>
                </c:pt>
                <c:pt idx="40">
                  <c:v>3569</c:v>
                </c:pt>
                <c:pt idx="41">
                  <c:v>3634</c:v>
                </c:pt>
                <c:pt idx="42">
                  <c:v>3714</c:v>
                </c:pt>
                <c:pt idx="43">
                  <c:v>4032</c:v>
                </c:pt>
                <c:pt idx="44">
                  <c:v>4125</c:v>
                </c:pt>
                <c:pt idx="45">
                  <c:v>4238</c:v>
                </c:pt>
                <c:pt idx="46">
                  <c:v>4321</c:v>
                </c:pt>
                <c:pt idx="47">
                  <c:v>4372</c:v>
                </c:pt>
                <c:pt idx="48">
                  <c:v>4407</c:v>
                </c:pt>
                <c:pt idx="49">
                  <c:v>4446</c:v>
                </c:pt>
                <c:pt idx="50">
                  <c:v>4566</c:v>
                </c:pt>
                <c:pt idx="51">
                  <c:v>4637</c:v>
                </c:pt>
                <c:pt idx="52">
                  <c:v>4764</c:v>
                </c:pt>
                <c:pt idx="53">
                  <c:v>4863</c:v>
                </c:pt>
                <c:pt idx="54">
                  <c:v>4920</c:v>
                </c:pt>
                <c:pt idx="55">
                  <c:v>5039</c:v>
                </c:pt>
                <c:pt idx="56">
                  <c:v>5127</c:v>
                </c:pt>
                <c:pt idx="57">
                  <c:v>5318</c:v>
                </c:pt>
                <c:pt idx="58">
                  <c:v>5377</c:v>
                </c:pt>
                <c:pt idx="59">
                  <c:v>5429</c:v>
                </c:pt>
                <c:pt idx="60">
                  <c:v>5535</c:v>
                </c:pt>
                <c:pt idx="61">
                  <c:v>5590</c:v>
                </c:pt>
                <c:pt idx="62">
                  <c:v>5800</c:v>
                </c:pt>
                <c:pt idx="63">
                  <c:v>6194</c:v>
                </c:pt>
                <c:pt idx="64">
                  <c:v>6220</c:v>
                </c:pt>
                <c:pt idx="65">
                  <c:v>6292</c:v>
                </c:pt>
                <c:pt idx="66">
                  <c:v>6327</c:v>
                </c:pt>
                <c:pt idx="67">
                  <c:v>6547</c:v>
                </c:pt>
                <c:pt idx="68">
                  <c:v>6572</c:v>
                </c:pt>
                <c:pt idx="69">
                  <c:v>6708</c:v>
                </c:pt>
                <c:pt idx="70">
                  <c:v>6848</c:v>
                </c:pt>
                <c:pt idx="71">
                  <c:v>6904</c:v>
                </c:pt>
                <c:pt idx="72">
                  <c:v>7000</c:v>
                </c:pt>
                <c:pt idx="73">
                  <c:v>7075</c:v>
                </c:pt>
                <c:pt idx="74">
                  <c:v>7127</c:v>
                </c:pt>
                <c:pt idx="75">
                  <c:v>7185</c:v>
                </c:pt>
                <c:pt idx="76">
                  <c:v>7243</c:v>
                </c:pt>
                <c:pt idx="77">
                  <c:v>7329</c:v>
                </c:pt>
                <c:pt idx="78">
                  <c:v>7445</c:v>
                </c:pt>
                <c:pt idx="79">
                  <c:v>7513</c:v>
                </c:pt>
                <c:pt idx="80">
                  <c:v>7671</c:v>
                </c:pt>
                <c:pt idx="81">
                  <c:v>7747</c:v>
                </c:pt>
                <c:pt idx="82">
                  <c:v>7778</c:v>
                </c:pt>
                <c:pt idx="83">
                  <c:v>7975</c:v>
                </c:pt>
                <c:pt idx="84">
                  <c:v>8013</c:v>
                </c:pt>
                <c:pt idx="85">
                  <c:v>8122</c:v>
                </c:pt>
                <c:pt idx="86">
                  <c:v>8175</c:v>
                </c:pt>
                <c:pt idx="87">
                  <c:v>8212</c:v>
                </c:pt>
                <c:pt idx="88">
                  <c:v>8274</c:v>
                </c:pt>
                <c:pt idx="89">
                  <c:v>8320</c:v>
                </c:pt>
                <c:pt idx="90">
                  <c:v>8466</c:v>
                </c:pt>
                <c:pt idx="91">
                  <c:v>8646</c:v>
                </c:pt>
                <c:pt idx="92">
                  <c:v>8864</c:v>
                </c:pt>
                <c:pt idx="93">
                  <c:v>8948</c:v>
                </c:pt>
                <c:pt idx="94">
                  <c:v>8978</c:v>
                </c:pt>
                <c:pt idx="95">
                  <c:v>9287</c:v>
                </c:pt>
                <c:pt idx="96">
                  <c:v>9553</c:v>
                </c:pt>
                <c:pt idx="97">
                  <c:v>9591</c:v>
                </c:pt>
                <c:pt idx="98">
                  <c:v>9759</c:v>
                </c:pt>
                <c:pt idx="99">
                  <c:v>9849</c:v>
                </c:pt>
              </c:numCache>
            </c:numRef>
          </c:val>
        </c:ser>
        <c:ser>
          <c:idx val="1"/>
          <c:order val="1"/>
          <c:tx>
            <c:strRef>
              <c:f>Лист1!$C$1</c:f>
              <c:strCache>
                <c:ptCount val="1"/>
                <c:pt idx="0">
                  <c:v>Устранено</c:v>
                </c:pt>
              </c:strCache>
            </c:strRef>
          </c:tx>
          <c:spPr>
            <a:ln>
              <a:solidFill>
                <a:srgbClr val="0C981D"/>
              </a:solidFill>
            </a:ln>
            <a:effectLst/>
          </c:spPr>
          <c:marker>
            <c:symbol val="none"/>
          </c:marker>
          <c:dLbls>
            <c:dLbl>
              <c:idx val="26"/>
              <c:layout>
                <c:manualLayout>
                  <c:x val="-1.6482269503546101E-2"/>
                  <c:y val="5.0866855961014604E-2"/>
                </c:manualLayout>
              </c:layout>
              <c:dLblPos val="r"/>
              <c:showVal val="1"/>
              <c:extLst>
                <c:ext xmlns:c15="http://schemas.microsoft.com/office/drawing/2012/chart" uri="{CE6537A1-D6FC-4f65-9D91-7224C49458BB}"/>
              </c:extLst>
            </c:dLbl>
            <c:dLbl>
              <c:idx val="36"/>
              <c:layout>
                <c:manualLayout>
                  <c:x val="-1.9319148936170219E-2"/>
                  <c:y val="5.5200538605093337E-2"/>
                </c:manualLayout>
              </c:layout>
              <c:dLblPos val="r"/>
              <c:showVal val="1"/>
              <c:extLst>
                <c:ext xmlns:c15="http://schemas.microsoft.com/office/drawing/2012/chart" uri="{CE6537A1-D6FC-4f65-9D91-7224C49458BB}"/>
              </c:extLst>
            </c:dLbl>
            <c:dLbl>
              <c:idx val="49"/>
              <c:layout>
                <c:manualLayout>
                  <c:x val="-1.7900709219858171E-2"/>
                  <c:y val="5.5200538605093337E-2"/>
                </c:manualLayout>
              </c:layout>
              <c:dLblPos val="r"/>
              <c:showVal val="1"/>
              <c:extLst>
                <c:ext xmlns:c15="http://schemas.microsoft.com/office/drawing/2012/chart" uri="{CE6537A1-D6FC-4f65-9D91-7224C49458BB}"/>
              </c:extLst>
            </c:dLbl>
            <c:dLbl>
              <c:idx val="51"/>
              <c:spPr>
                <a:noFill/>
                <a:ln>
                  <a:noFill/>
                </a:ln>
                <a:effectLst/>
              </c:spPr>
              <c:txPr>
                <a:bodyPr/>
                <a:lstStyle/>
                <a:p>
                  <a:pPr>
                    <a:defRPr sz="1000" b="0">
                      <a:solidFill>
                        <a:srgbClr val="003366"/>
                      </a:solidFill>
                    </a:defRPr>
                  </a:pPr>
                  <a:endParaRPr lang="ru-RU"/>
                </a:p>
              </c:txPr>
            </c:dLbl>
            <c:dLbl>
              <c:idx val="52"/>
              <c:layout>
                <c:manualLayout>
                  <c:x val="-1.506382978723405E-2"/>
                  <c:y val="5.105119914683500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3"/>
              <c:spPr>
                <a:noFill/>
                <a:ln>
                  <a:noFill/>
                </a:ln>
                <a:effectLst/>
              </c:spPr>
              <c:txPr>
                <a:bodyPr/>
                <a:lstStyle/>
                <a:p>
                  <a:pPr>
                    <a:defRPr sz="1000" b="0">
                      <a:solidFill>
                        <a:srgbClr val="003366"/>
                      </a:solidFill>
                    </a:defRPr>
                  </a:pPr>
                  <a:endParaRPr lang="ru-RU"/>
                </a:p>
              </c:txPr>
            </c:dLbl>
            <c:dLbl>
              <c:idx val="54"/>
              <c:spPr>
                <a:noFill/>
                <a:ln>
                  <a:noFill/>
                </a:ln>
                <a:effectLst/>
              </c:spPr>
              <c:txPr>
                <a:bodyPr/>
                <a:lstStyle/>
                <a:p>
                  <a:pPr>
                    <a:defRPr sz="1000" b="0">
                      <a:solidFill>
                        <a:srgbClr val="003366"/>
                      </a:solidFill>
                    </a:defRPr>
                  </a:pPr>
                  <a:endParaRPr lang="ru-RU"/>
                </a:p>
              </c:txPr>
            </c:dLbl>
            <c:dLbl>
              <c:idx val="55"/>
              <c:spPr>
                <a:noFill/>
                <a:ln>
                  <a:noFill/>
                </a:ln>
                <a:effectLst/>
              </c:spPr>
              <c:txPr>
                <a:bodyPr/>
                <a:lstStyle/>
                <a:p>
                  <a:pPr>
                    <a:defRPr sz="1000" b="0">
                      <a:solidFill>
                        <a:srgbClr val="003366"/>
                      </a:solidFill>
                    </a:defRPr>
                  </a:pPr>
                  <a:endParaRPr lang="ru-RU"/>
                </a:p>
              </c:txPr>
            </c:dLbl>
            <c:dLbl>
              <c:idx val="56"/>
              <c:spPr>
                <a:noFill/>
                <a:ln>
                  <a:noFill/>
                </a:ln>
                <a:effectLst/>
              </c:spPr>
              <c:txPr>
                <a:bodyPr/>
                <a:lstStyle/>
                <a:p>
                  <a:pPr>
                    <a:defRPr sz="1000" b="0">
                      <a:solidFill>
                        <a:srgbClr val="003366"/>
                      </a:solidFill>
                    </a:defRPr>
                  </a:pPr>
                  <a:endParaRPr lang="ru-RU"/>
                </a:p>
              </c:txPr>
            </c:dLbl>
            <c:dLbl>
              <c:idx val="57"/>
              <c:spPr>
                <a:noFill/>
                <a:ln>
                  <a:noFill/>
                </a:ln>
                <a:effectLst/>
              </c:spPr>
              <c:txPr>
                <a:bodyPr/>
                <a:lstStyle/>
                <a:p>
                  <a:pPr>
                    <a:defRPr sz="1000" b="0">
                      <a:solidFill>
                        <a:srgbClr val="003366"/>
                      </a:solidFill>
                    </a:defRPr>
                  </a:pPr>
                  <a:endParaRPr lang="ru-RU"/>
                </a:p>
              </c:txPr>
            </c:dLbl>
            <c:dLbl>
              <c:idx val="58"/>
              <c:spPr>
                <a:noFill/>
                <a:ln>
                  <a:noFill/>
                </a:ln>
                <a:effectLst/>
              </c:spPr>
              <c:txPr>
                <a:bodyPr/>
                <a:lstStyle/>
                <a:p>
                  <a:pPr>
                    <a:defRPr sz="1000" b="0">
                      <a:solidFill>
                        <a:srgbClr val="003366"/>
                      </a:solidFill>
                    </a:defRPr>
                  </a:pPr>
                  <a:endParaRPr lang="ru-RU"/>
                </a:p>
              </c:txPr>
            </c:dLbl>
            <c:dLbl>
              <c:idx val="59"/>
              <c:spPr>
                <a:noFill/>
                <a:ln>
                  <a:noFill/>
                </a:ln>
                <a:effectLst/>
              </c:spPr>
              <c:txPr>
                <a:bodyPr/>
                <a:lstStyle/>
                <a:p>
                  <a:pPr>
                    <a:defRPr sz="1000" b="0">
                      <a:solidFill>
                        <a:srgbClr val="003366"/>
                      </a:solidFill>
                    </a:defRPr>
                  </a:pPr>
                  <a:endParaRPr lang="ru-RU"/>
                </a:p>
              </c:txPr>
            </c:dLbl>
            <c:dLbl>
              <c:idx val="60"/>
              <c:spPr>
                <a:noFill/>
                <a:ln>
                  <a:noFill/>
                </a:ln>
                <a:effectLst/>
              </c:spPr>
              <c:txPr>
                <a:bodyPr/>
                <a:lstStyle/>
                <a:p>
                  <a:pPr>
                    <a:defRPr sz="1000" b="0">
                      <a:solidFill>
                        <a:srgbClr val="003366"/>
                      </a:solidFill>
                    </a:defRPr>
                  </a:pPr>
                  <a:endParaRPr lang="ru-RU"/>
                </a:p>
              </c:txPr>
            </c:dLbl>
            <c:dLbl>
              <c:idx val="61"/>
              <c:spPr>
                <a:noFill/>
                <a:ln>
                  <a:noFill/>
                </a:ln>
                <a:effectLst/>
              </c:spPr>
              <c:txPr>
                <a:bodyPr/>
                <a:lstStyle/>
                <a:p>
                  <a:pPr>
                    <a:defRPr sz="1000" b="0">
                      <a:solidFill>
                        <a:srgbClr val="003366"/>
                      </a:solidFill>
                    </a:defRPr>
                  </a:pPr>
                  <a:endParaRPr lang="ru-RU"/>
                </a:p>
              </c:txPr>
            </c:dLbl>
            <c:dLbl>
              <c:idx val="62"/>
              <c:spPr>
                <a:noFill/>
                <a:ln>
                  <a:noFill/>
                </a:ln>
                <a:effectLst/>
              </c:spPr>
              <c:txPr>
                <a:bodyPr/>
                <a:lstStyle/>
                <a:p>
                  <a:pPr>
                    <a:defRPr sz="1000" b="0">
                      <a:solidFill>
                        <a:srgbClr val="003366"/>
                      </a:solidFill>
                    </a:defRPr>
                  </a:pPr>
                  <a:endParaRPr lang="ru-RU"/>
                </a:p>
              </c:txPr>
            </c:dLbl>
            <c:dLbl>
              <c:idx val="63"/>
              <c:layout>
                <c:manualLayout>
                  <c:x val="-1.5063829787234044E-2"/>
                  <c:y val="4.6701811092035465E-2"/>
                </c:manualLayout>
              </c:layout>
              <c:tx>
                <c:rich>
                  <a:bodyPr/>
                  <a:lstStyle/>
                  <a:p>
                    <a:pPr>
                      <a:defRPr sz="1000" b="0">
                        <a:solidFill>
                          <a:srgbClr val="003366"/>
                        </a:solidFill>
                      </a:defRPr>
                    </a:pPr>
                    <a:r>
                      <a:rPr lang="en-US" b="0" dirty="0" smtClean="0"/>
                      <a:t>5528</a:t>
                    </a:r>
                    <a:endParaRPr lang="en-US" b="0" dirty="0"/>
                  </a:p>
                </c:rich>
              </c:tx>
              <c:spPr>
                <a:noFill/>
                <a:ln>
                  <a:noFill/>
                </a:ln>
                <a:effectLst/>
              </c:spPr>
              <c:dLblPos val="r"/>
              <c:showVal val="1"/>
              <c:extLst>
                <c:ext xmlns:c15="http://schemas.microsoft.com/office/drawing/2012/chart" uri="{CE6537A1-D6FC-4f65-9D91-7224C49458BB}"/>
              </c:extLst>
            </c:dLbl>
            <c:dLbl>
              <c:idx val="64"/>
              <c:layout>
                <c:manualLayout>
                  <c:x val="-1.6482269503546202E-2"/>
                  <c:y val="3.8003034982436359E-2"/>
                </c:manualLayout>
              </c:layout>
              <c:tx>
                <c:rich>
                  <a:bodyPr/>
                  <a:lstStyle/>
                  <a:p>
                    <a:pPr>
                      <a:defRPr sz="1000" b="0">
                        <a:solidFill>
                          <a:srgbClr val="003366"/>
                        </a:solidFill>
                      </a:defRPr>
                    </a:pPr>
                    <a:r>
                      <a:rPr lang="en-US" b="0" dirty="0" smtClean="0"/>
                      <a:t>5602</a:t>
                    </a:r>
                    <a:endParaRPr lang="en-US" b="0" dirty="0"/>
                  </a:p>
                </c:rich>
              </c:tx>
              <c:spPr>
                <a:noFill/>
                <a:ln>
                  <a:noFill/>
                </a:ln>
                <a:effectLst/>
              </c:spPr>
              <c:dLblPos val="r"/>
              <c:showVal val="1"/>
              <c:extLst>
                <c:ext xmlns:c15="http://schemas.microsoft.com/office/drawing/2012/chart" uri="{CE6537A1-D6FC-4f65-9D91-7224C49458BB}"/>
              </c:extLst>
            </c:dLbl>
            <c:dLbl>
              <c:idx val="65"/>
              <c:layout>
                <c:manualLayout>
                  <c:x val="-2.2156028368794222E-2"/>
                  <c:y val="3.365364692763679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6"/>
              <c:layout>
                <c:manualLayout>
                  <c:x val="-1.5063941475400577E-2"/>
                  <c:y val="5.540058720163456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7"/>
              <c:spPr>
                <a:noFill/>
                <a:ln>
                  <a:noFill/>
                </a:ln>
                <a:effectLst/>
              </c:spPr>
              <c:txPr>
                <a:bodyPr/>
                <a:lstStyle/>
                <a:p>
                  <a:pPr>
                    <a:defRPr sz="1000" b="0">
                      <a:solidFill>
                        <a:srgbClr val="003366"/>
                      </a:solidFill>
                    </a:defRPr>
                  </a:pPr>
                  <a:endParaRPr lang="ru-RU"/>
                </a:p>
              </c:txPr>
            </c:dLbl>
            <c:dLbl>
              <c:idx val="68"/>
              <c:layout>
                <c:manualLayout>
                  <c:x val="-2.073758865248217E-2"/>
                  <c:y val="4.235242303723593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9"/>
              <c:spPr>
                <a:noFill/>
                <a:ln>
                  <a:noFill/>
                </a:ln>
                <a:effectLst/>
              </c:spPr>
              <c:txPr>
                <a:bodyPr/>
                <a:lstStyle/>
                <a:p>
                  <a:pPr>
                    <a:defRPr sz="1000" b="0">
                      <a:solidFill>
                        <a:srgbClr val="003366"/>
                      </a:solidFill>
                    </a:defRPr>
                  </a:pPr>
                  <a:endParaRPr lang="ru-RU"/>
                </a:p>
              </c:txPr>
            </c:dLbl>
            <c:dLbl>
              <c:idx val="70"/>
              <c:layout>
                <c:manualLayout>
                  <c:x val="-2.0737588652482267E-2"/>
                  <c:y val="5.105119914683500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1"/>
              <c:spPr>
                <a:noFill/>
                <a:ln>
                  <a:noFill/>
                </a:ln>
                <a:effectLst/>
              </c:spPr>
              <c:txPr>
                <a:bodyPr/>
                <a:lstStyle/>
                <a:p>
                  <a:pPr>
                    <a:defRPr sz="1000" b="0">
                      <a:solidFill>
                        <a:srgbClr val="003366"/>
                      </a:solidFill>
                    </a:defRPr>
                  </a:pPr>
                  <a:endParaRPr lang="ru-RU"/>
                </a:p>
              </c:txPr>
            </c:dLbl>
            <c:dLbl>
              <c:idx val="74"/>
              <c:layout>
                <c:manualLayout>
                  <c:x val="-1.6482269503546101E-2"/>
                  <c:y val="4.2352423037235937E-2"/>
                </c:manualLayout>
              </c:layout>
              <c:dLblPos val="r"/>
              <c:showVal val="1"/>
              <c:extLst>
                <c:ext xmlns:c15="http://schemas.microsoft.com/office/drawing/2012/chart" uri="{CE6537A1-D6FC-4f65-9D91-7224C49458BB}"/>
              </c:extLst>
            </c:dLbl>
            <c:dLbl>
              <c:idx val="75"/>
              <c:spPr>
                <a:noFill/>
                <a:ln>
                  <a:noFill/>
                </a:ln>
                <a:effectLst/>
              </c:spPr>
              <c:txPr>
                <a:bodyPr/>
                <a:lstStyle/>
                <a:p>
                  <a:pPr>
                    <a:defRPr sz="1000" b="0">
                      <a:solidFill>
                        <a:srgbClr val="003366"/>
                      </a:solidFill>
                    </a:defRPr>
                  </a:pPr>
                  <a:endParaRPr lang="ru-RU"/>
                </a:p>
              </c:txPr>
            </c:dLbl>
            <c:dLbl>
              <c:idx val="76"/>
              <c:layout>
                <c:manualLayout>
                  <c:x val="-1.6482269503546202E-2"/>
                  <c:y val="5.540058720163456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7"/>
              <c:spPr>
                <a:noFill/>
                <a:ln>
                  <a:noFill/>
                </a:ln>
                <a:effectLst/>
              </c:spPr>
              <c:txPr>
                <a:bodyPr/>
                <a:lstStyle/>
                <a:p>
                  <a:pPr>
                    <a:defRPr sz="1000" b="0">
                      <a:solidFill>
                        <a:srgbClr val="003366"/>
                      </a:solidFill>
                    </a:defRPr>
                  </a:pPr>
                  <a:endParaRPr lang="ru-RU"/>
                </a:p>
              </c:txPr>
            </c:dLbl>
            <c:dLbl>
              <c:idx val="78"/>
              <c:spPr>
                <a:noFill/>
                <a:ln>
                  <a:noFill/>
                </a:ln>
                <a:effectLst/>
              </c:spPr>
              <c:txPr>
                <a:bodyPr/>
                <a:lstStyle/>
                <a:p>
                  <a:pPr>
                    <a:defRPr sz="1000" b="0">
                      <a:solidFill>
                        <a:srgbClr val="003366"/>
                      </a:solidFill>
                    </a:defRPr>
                  </a:pPr>
                  <a:endParaRPr lang="ru-RU"/>
                </a:p>
              </c:txPr>
            </c:dLbl>
            <c:dLbl>
              <c:idx val="79"/>
              <c:spPr>
                <a:noFill/>
                <a:ln>
                  <a:noFill/>
                </a:ln>
                <a:effectLst/>
              </c:spPr>
              <c:txPr>
                <a:bodyPr/>
                <a:lstStyle/>
                <a:p>
                  <a:pPr>
                    <a:defRPr sz="1000" b="0">
                      <a:solidFill>
                        <a:srgbClr val="003366"/>
                      </a:solidFill>
                    </a:defRPr>
                  </a:pPr>
                  <a:endParaRPr lang="ru-RU"/>
                </a:p>
              </c:txPr>
            </c:dLbl>
            <c:dLbl>
              <c:idx val="80"/>
              <c:spPr>
                <a:noFill/>
                <a:ln>
                  <a:noFill/>
                </a:ln>
                <a:effectLst/>
              </c:spPr>
              <c:txPr>
                <a:bodyPr/>
                <a:lstStyle/>
                <a:p>
                  <a:pPr>
                    <a:defRPr sz="1000" b="0">
                      <a:solidFill>
                        <a:srgbClr val="003366"/>
                      </a:solidFill>
                    </a:defRPr>
                  </a:pPr>
                  <a:endParaRPr lang="ru-RU"/>
                </a:p>
              </c:txPr>
            </c:dLbl>
            <c:dLbl>
              <c:idx val="81"/>
              <c:spPr>
                <a:noFill/>
                <a:ln>
                  <a:noFill/>
                </a:ln>
                <a:effectLst/>
              </c:spPr>
              <c:txPr>
                <a:bodyPr/>
                <a:lstStyle/>
                <a:p>
                  <a:pPr>
                    <a:defRPr sz="1000" b="0">
                      <a:solidFill>
                        <a:srgbClr val="003366"/>
                      </a:solidFill>
                    </a:defRPr>
                  </a:pPr>
                  <a:endParaRPr lang="ru-RU"/>
                </a:p>
              </c:txPr>
            </c:dLbl>
            <c:dLbl>
              <c:idx val="82"/>
              <c:spPr>
                <a:noFill/>
                <a:ln>
                  <a:noFill/>
                </a:ln>
                <a:effectLst/>
              </c:spPr>
              <c:txPr>
                <a:bodyPr/>
                <a:lstStyle/>
                <a:p>
                  <a:pPr>
                    <a:defRPr sz="1000" b="0">
                      <a:solidFill>
                        <a:srgbClr val="003366"/>
                      </a:solidFill>
                    </a:defRPr>
                  </a:pPr>
                  <a:endParaRPr lang="ru-RU"/>
                </a:p>
              </c:txPr>
            </c:dLbl>
            <c:dLbl>
              <c:idx val="83"/>
              <c:spPr>
                <a:noFill/>
                <a:ln>
                  <a:noFill/>
                </a:ln>
                <a:effectLst/>
              </c:spPr>
              <c:txPr>
                <a:bodyPr/>
                <a:lstStyle/>
                <a:p>
                  <a:pPr>
                    <a:defRPr sz="1000" b="0">
                      <a:solidFill>
                        <a:srgbClr val="003366"/>
                      </a:solidFill>
                    </a:defRPr>
                  </a:pPr>
                  <a:endParaRPr lang="ru-RU"/>
                </a:p>
              </c:txPr>
            </c:dLbl>
            <c:dLbl>
              <c:idx val="84"/>
              <c:spPr>
                <a:noFill/>
                <a:ln>
                  <a:noFill/>
                </a:ln>
                <a:effectLst/>
              </c:spPr>
              <c:txPr>
                <a:bodyPr/>
                <a:lstStyle/>
                <a:p>
                  <a:pPr>
                    <a:defRPr sz="1000" b="0">
                      <a:solidFill>
                        <a:srgbClr val="003366"/>
                      </a:solidFill>
                    </a:defRPr>
                  </a:pPr>
                  <a:endParaRPr lang="ru-RU"/>
                </a:p>
              </c:txPr>
            </c:dLbl>
            <c:dLbl>
              <c:idx val="85"/>
              <c:spPr>
                <a:noFill/>
                <a:ln>
                  <a:noFill/>
                </a:ln>
                <a:effectLst/>
              </c:spPr>
              <c:txPr>
                <a:bodyPr/>
                <a:lstStyle/>
                <a:p>
                  <a:pPr>
                    <a:defRPr sz="1000" b="0">
                      <a:solidFill>
                        <a:srgbClr val="003366"/>
                      </a:solidFill>
                    </a:defRPr>
                  </a:pPr>
                  <a:endParaRPr lang="ru-RU"/>
                </a:p>
              </c:txPr>
            </c:dLbl>
            <c:dLbl>
              <c:idx val="86"/>
              <c:spPr>
                <a:noFill/>
                <a:ln>
                  <a:noFill/>
                </a:ln>
                <a:effectLst/>
              </c:spPr>
              <c:txPr>
                <a:bodyPr/>
                <a:lstStyle/>
                <a:p>
                  <a:pPr>
                    <a:defRPr sz="1000" b="0">
                      <a:solidFill>
                        <a:srgbClr val="003366"/>
                      </a:solidFill>
                    </a:defRPr>
                  </a:pPr>
                  <a:endParaRPr lang="ru-RU"/>
                </a:p>
              </c:txPr>
            </c:dLbl>
            <c:dLbl>
              <c:idx val="87"/>
              <c:spPr>
                <a:noFill/>
                <a:ln>
                  <a:noFill/>
                </a:ln>
                <a:effectLst/>
              </c:spPr>
              <c:txPr>
                <a:bodyPr/>
                <a:lstStyle/>
                <a:p>
                  <a:pPr>
                    <a:defRPr sz="1000" b="0">
                      <a:solidFill>
                        <a:srgbClr val="003366"/>
                      </a:solidFill>
                    </a:defRPr>
                  </a:pPr>
                  <a:endParaRPr lang="ru-RU"/>
                </a:p>
              </c:txPr>
            </c:dLbl>
            <c:dLbl>
              <c:idx val="88"/>
              <c:layout>
                <c:manualLayout>
                  <c:x val="-2.0737588652482267E-2"/>
                  <c:y val="5.540058720163456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89"/>
              <c:layout>
                <c:manualLayout>
                  <c:x val="-1.7900709219858171E-2"/>
                  <c:y val="5.540058720163456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0"/>
              <c:spPr>
                <a:noFill/>
                <a:ln>
                  <a:noFill/>
                </a:ln>
                <a:effectLst/>
              </c:spPr>
              <c:txPr>
                <a:bodyPr/>
                <a:lstStyle/>
                <a:p>
                  <a:pPr>
                    <a:defRPr sz="1000" b="0">
                      <a:solidFill>
                        <a:srgbClr val="003366"/>
                      </a:solidFill>
                    </a:defRPr>
                  </a:pPr>
                  <a:endParaRPr lang="ru-RU"/>
                </a:p>
              </c:txPr>
            </c:dLbl>
            <c:dLbl>
              <c:idx val="91"/>
              <c:spPr>
                <a:noFill/>
                <a:ln>
                  <a:noFill/>
                </a:ln>
                <a:effectLst/>
              </c:spPr>
              <c:txPr>
                <a:bodyPr/>
                <a:lstStyle/>
                <a:p>
                  <a:pPr>
                    <a:defRPr sz="1000" b="0">
                      <a:solidFill>
                        <a:srgbClr val="003366"/>
                      </a:solidFill>
                    </a:defRPr>
                  </a:pPr>
                  <a:endParaRPr lang="ru-RU"/>
                </a:p>
              </c:txPr>
            </c:dLbl>
            <c:dLbl>
              <c:idx val="92"/>
              <c:spPr>
                <a:noFill/>
                <a:ln>
                  <a:noFill/>
                </a:ln>
                <a:effectLst/>
              </c:spPr>
              <c:txPr>
                <a:bodyPr/>
                <a:lstStyle/>
                <a:p>
                  <a:pPr>
                    <a:defRPr sz="1000" b="0">
                      <a:solidFill>
                        <a:srgbClr val="003366"/>
                      </a:solidFill>
                    </a:defRPr>
                  </a:pPr>
                  <a:endParaRPr lang="ru-RU"/>
                </a:p>
              </c:txPr>
            </c:dLbl>
            <c:dLbl>
              <c:idx val="93"/>
              <c:spPr>
                <a:noFill/>
                <a:ln>
                  <a:noFill/>
                </a:ln>
                <a:effectLst/>
              </c:spPr>
              <c:txPr>
                <a:bodyPr/>
                <a:lstStyle/>
                <a:p>
                  <a:pPr>
                    <a:defRPr sz="1000" b="0">
                      <a:solidFill>
                        <a:srgbClr val="003366"/>
                      </a:solidFill>
                    </a:defRPr>
                  </a:pPr>
                  <a:endParaRPr lang="ru-RU"/>
                </a:p>
              </c:txPr>
            </c:dLbl>
            <c:dLbl>
              <c:idx val="94"/>
              <c:spPr>
                <a:noFill/>
                <a:ln>
                  <a:noFill/>
                </a:ln>
                <a:effectLst/>
              </c:spPr>
              <c:txPr>
                <a:bodyPr/>
                <a:lstStyle/>
                <a:p>
                  <a:pPr>
                    <a:defRPr sz="1000" b="0">
                      <a:solidFill>
                        <a:srgbClr val="003366"/>
                      </a:solidFill>
                    </a:defRPr>
                  </a:pPr>
                  <a:endParaRPr lang="ru-RU"/>
                </a:p>
              </c:txPr>
            </c:dLbl>
            <c:dLbl>
              <c:idx val="95"/>
              <c:spPr>
                <a:noFill/>
                <a:ln>
                  <a:noFill/>
                </a:ln>
                <a:effectLst/>
              </c:spPr>
              <c:txPr>
                <a:bodyPr/>
                <a:lstStyle/>
                <a:p>
                  <a:pPr>
                    <a:defRPr sz="1000" b="0">
                      <a:solidFill>
                        <a:srgbClr val="003366"/>
                      </a:solidFill>
                    </a:defRPr>
                  </a:pPr>
                  <a:endParaRPr lang="ru-RU"/>
                </a:p>
              </c:txPr>
            </c:dLbl>
            <c:dLbl>
              <c:idx val="96"/>
              <c:layout>
                <c:manualLayout>
                  <c:x val="-1.2226950354610036E-2"/>
                  <c:y val="6.8068273299594528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7"/>
              <c:layout>
                <c:manualLayout>
                  <c:x val="-2.0737588652482267E-2"/>
                  <c:y val="5.6469903829425482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8"/>
              <c:spPr>
                <a:noFill/>
                <a:ln>
                  <a:noFill/>
                </a:ln>
                <a:effectLst/>
              </c:spPr>
              <c:txPr>
                <a:bodyPr/>
                <a:lstStyle/>
                <a:p>
                  <a:pPr>
                    <a:defRPr sz="1000" b="0">
                      <a:solidFill>
                        <a:srgbClr val="003366"/>
                      </a:solidFill>
                    </a:defRPr>
                  </a:pPr>
                  <a:endParaRPr lang="ru-RU"/>
                </a:p>
              </c:txPr>
            </c:dLbl>
            <c:dLbl>
              <c:idx val="99"/>
              <c:layout>
                <c:manualLayout>
                  <c:x val="-1.7900709219858271E-2"/>
                  <c:y val="5.6695201128527772E-2"/>
                </c:manualLayout>
              </c:layout>
              <c:spPr>
                <a:noFill/>
                <a:ln>
                  <a:noFill/>
                </a:ln>
                <a:effectLst/>
              </c:spPr>
              <c:txPr>
                <a:bodyPr/>
                <a:lstStyle/>
                <a:p>
                  <a:pPr>
                    <a:defRPr sz="1000" b="1">
                      <a:solidFill>
                        <a:srgbClr val="003366"/>
                      </a:solidFill>
                    </a:defRPr>
                  </a:pPr>
                  <a:endParaRPr lang="ru-RU"/>
                </a:p>
              </c:txPr>
              <c:dLblPos val="r"/>
              <c:showVal val="1"/>
              <c:extLst>
                <c:ext xmlns:c15="http://schemas.microsoft.com/office/drawing/2012/chart" uri="{CE6537A1-D6FC-4f65-9D91-7224C49458BB}">
                  <c15:layout/>
                </c:ext>
              </c:extLst>
            </c:dLbl>
            <c:spPr>
              <a:noFill/>
              <a:ln>
                <a:noFill/>
              </a:ln>
              <a:effectLst/>
            </c:spPr>
            <c:txPr>
              <a:bodyPr/>
              <a:lstStyle/>
              <a:p>
                <a:pPr>
                  <a:defRPr sz="1000">
                    <a:solidFill>
                      <a:srgbClr val="003366"/>
                    </a:solidFill>
                  </a:defRPr>
                </a:pPr>
                <a:endParaRPr lang="ru-RU"/>
              </a:p>
            </c:txPr>
            <c:dLblPos val="b"/>
            <c:showVal val="1"/>
            <c:extLst>
              <c:ext xmlns:c15="http://schemas.microsoft.com/office/drawing/2012/chart" uri="{CE6537A1-D6FC-4f65-9D91-7224C49458BB}">
                <c15:showLeaderLines val="0"/>
              </c:ext>
            </c:extLst>
          </c:dLbls>
          <c:cat>
            <c:numRef>
              <c:f>Лист1!$A$2:$A$101</c:f>
              <c:numCache>
                <c:formatCode>m/d/yyyy</c:formatCode>
                <c:ptCount val="100"/>
                <c:pt idx="0">
                  <c:v>42319</c:v>
                </c:pt>
                <c:pt idx="1">
                  <c:v>42326</c:v>
                </c:pt>
                <c:pt idx="2">
                  <c:v>42333</c:v>
                </c:pt>
                <c:pt idx="3">
                  <c:v>42340</c:v>
                </c:pt>
                <c:pt idx="4">
                  <c:v>42347</c:v>
                </c:pt>
                <c:pt idx="5">
                  <c:v>42354</c:v>
                </c:pt>
                <c:pt idx="6">
                  <c:v>42361</c:v>
                </c:pt>
                <c:pt idx="7">
                  <c:v>42382</c:v>
                </c:pt>
                <c:pt idx="8">
                  <c:v>42389</c:v>
                </c:pt>
                <c:pt idx="9">
                  <c:v>42396</c:v>
                </c:pt>
                <c:pt idx="10">
                  <c:v>42403</c:v>
                </c:pt>
                <c:pt idx="11">
                  <c:v>42410</c:v>
                </c:pt>
                <c:pt idx="12">
                  <c:v>42417</c:v>
                </c:pt>
                <c:pt idx="13">
                  <c:v>42424</c:v>
                </c:pt>
                <c:pt idx="14">
                  <c:v>42431</c:v>
                </c:pt>
                <c:pt idx="15">
                  <c:v>42438</c:v>
                </c:pt>
                <c:pt idx="16">
                  <c:v>42446</c:v>
                </c:pt>
                <c:pt idx="17">
                  <c:v>42451</c:v>
                </c:pt>
                <c:pt idx="18">
                  <c:v>42459</c:v>
                </c:pt>
                <c:pt idx="19">
                  <c:v>42464</c:v>
                </c:pt>
                <c:pt idx="20">
                  <c:v>42473</c:v>
                </c:pt>
                <c:pt idx="21">
                  <c:v>42480</c:v>
                </c:pt>
                <c:pt idx="22">
                  <c:v>42494</c:v>
                </c:pt>
                <c:pt idx="23">
                  <c:v>42501</c:v>
                </c:pt>
                <c:pt idx="24">
                  <c:v>42508</c:v>
                </c:pt>
                <c:pt idx="25">
                  <c:v>42515</c:v>
                </c:pt>
                <c:pt idx="26">
                  <c:v>42522</c:v>
                </c:pt>
                <c:pt idx="27">
                  <c:v>42529</c:v>
                </c:pt>
                <c:pt idx="28">
                  <c:v>42536</c:v>
                </c:pt>
                <c:pt idx="29">
                  <c:v>42543</c:v>
                </c:pt>
                <c:pt idx="30">
                  <c:v>42550</c:v>
                </c:pt>
                <c:pt idx="31">
                  <c:v>42557</c:v>
                </c:pt>
                <c:pt idx="32">
                  <c:v>42564</c:v>
                </c:pt>
                <c:pt idx="33">
                  <c:v>42571</c:v>
                </c:pt>
                <c:pt idx="34">
                  <c:v>42578</c:v>
                </c:pt>
                <c:pt idx="35">
                  <c:v>42585</c:v>
                </c:pt>
                <c:pt idx="36">
                  <c:v>42598</c:v>
                </c:pt>
                <c:pt idx="37">
                  <c:v>42606</c:v>
                </c:pt>
                <c:pt idx="38">
                  <c:v>42620</c:v>
                </c:pt>
                <c:pt idx="39">
                  <c:v>42627</c:v>
                </c:pt>
                <c:pt idx="40">
                  <c:v>42641</c:v>
                </c:pt>
                <c:pt idx="41">
                  <c:v>42648</c:v>
                </c:pt>
                <c:pt idx="42">
                  <c:v>42655</c:v>
                </c:pt>
                <c:pt idx="43">
                  <c:v>42683</c:v>
                </c:pt>
                <c:pt idx="44">
                  <c:v>42690</c:v>
                </c:pt>
                <c:pt idx="45">
                  <c:v>42697</c:v>
                </c:pt>
                <c:pt idx="46">
                  <c:v>42704</c:v>
                </c:pt>
                <c:pt idx="47">
                  <c:v>42711</c:v>
                </c:pt>
                <c:pt idx="48">
                  <c:v>42718</c:v>
                </c:pt>
                <c:pt idx="49">
                  <c:v>42723</c:v>
                </c:pt>
                <c:pt idx="50">
                  <c:v>42746</c:v>
                </c:pt>
                <c:pt idx="51">
                  <c:v>42753</c:v>
                </c:pt>
                <c:pt idx="52">
                  <c:v>42767</c:v>
                </c:pt>
                <c:pt idx="53">
                  <c:v>42774</c:v>
                </c:pt>
                <c:pt idx="54">
                  <c:v>42781</c:v>
                </c:pt>
                <c:pt idx="55">
                  <c:v>42801</c:v>
                </c:pt>
                <c:pt idx="56">
                  <c:v>42809</c:v>
                </c:pt>
                <c:pt idx="57">
                  <c:v>42823</c:v>
                </c:pt>
                <c:pt idx="58">
                  <c:v>42830</c:v>
                </c:pt>
                <c:pt idx="59">
                  <c:v>42837</c:v>
                </c:pt>
                <c:pt idx="60">
                  <c:v>42844</c:v>
                </c:pt>
                <c:pt idx="61">
                  <c:v>42858</c:v>
                </c:pt>
                <c:pt idx="62">
                  <c:v>42872</c:v>
                </c:pt>
                <c:pt idx="63">
                  <c:v>42879</c:v>
                </c:pt>
                <c:pt idx="64">
                  <c:v>42886</c:v>
                </c:pt>
                <c:pt idx="65">
                  <c:v>42893</c:v>
                </c:pt>
                <c:pt idx="66">
                  <c:v>42900</c:v>
                </c:pt>
                <c:pt idx="67">
                  <c:v>42913</c:v>
                </c:pt>
                <c:pt idx="68">
                  <c:v>42921</c:v>
                </c:pt>
                <c:pt idx="69">
                  <c:v>42928</c:v>
                </c:pt>
                <c:pt idx="70">
                  <c:v>42949</c:v>
                </c:pt>
                <c:pt idx="71">
                  <c:v>42955</c:v>
                </c:pt>
                <c:pt idx="72">
                  <c:v>42963</c:v>
                </c:pt>
                <c:pt idx="73">
                  <c:v>42970</c:v>
                </c:pt>
                <c:pt idx="74">
                  <c:v>42977</c:v>
                </c:pt>
                <c:pt idx="75">
                  <c:v>42984</c:v>
                </c:pt>
                <c:pt idx="76">
                  <c:v>42991</c:v>
                </c:pt>
                <c:pt idx="77">
                  <c:v>42998</c:v>
                </c:pt>
                <c:pt idx="78">
                  <c:v>43005</c:v>
                </c:pt>
                <c:pt idx="79">
                  <c:v>43012</c:v>
                </c:pt>
                <c:pt idx="80">
                  <c:v>43026</c:v>
                </c:pt>
                <c:pt idx="81">
                  <c:v>43033</c:v>
                </c:pt>
                <c:pt idx="82">
                  <c:v>43040</c:v>
                </c:pt>
                <c:pt idx="83">
                  <c:v>43054</c:v>
                </c:pt>
                <c:pt idx="84">
                  <c:v>43059</c:v>
                </c:pt>
                <c:pt idx="85">
                  <c:v>43075</c:v>
                </c:pt>
                <c:pt idx="86">
                  <c:v>43082</c:v>
                </c:pt>
                <c:pt idx="87">
                  <c:v>43089</c:v>
                </c:pt>
                <c:pt idx="88">
                  <c:v>43096</c:v>
                </c:pt>
                <c:pt idx="89">
                  <c:v>43110</c:v>
                </c:pt>
                <c:pt idx="90">
                  <c:v>43124</c:v>
                </c:pt>
                <c:pt idx="91">
                  <c:v>43131</c:v>
                </c:pt>
                <c:pt idx="92">
                  <c:v>43145</c:v>
                </c:pt>
                <c:pt idx="93">
                  <c:v>43159</c:v>
                </c:pt>
                <c:pt idx="94">
                  <c:v>43164</c:v>
                </c:pt>
                <c:pt idx="95">
                  <c:v>43173</c:v>
                </c:pt>
                <c:pt idx="96">
                  <c:v>43185</c:v>
                </c:pt>
                <c:pt idx="97">
                  <c:v>43194</c:v>
                </c:pt>
                <c:pt idx="98">
                  <c:v>43208</c:v>
                </c:pt>
                <c:pt idx="99">
                  <c:v>43215</c:v>
                </c:pt>
              </c:numCache>
            </c:numRef>
          </c:cat>
          <c:val>
            <c:numRef>
              <c:f>Лист1!$C$2:$C$101</c:f>
              <c:numCache>
                <c:formatCode>General</c:formatCode>
                <c:ptCount val="100"/>
                <c:pt idx="0">
                  <c:v>751</c:v>
                </c:pt>
                <c:pt idx="1">
                  <c:v>768</c:v>
                </c:pt>
                <c:pt idx="2">
                  <c:v>780</c:v>
                </c:pt>
                <c:pt idx="3">
                  <c:v>793</c:v>
                </c:pt>
                <c:pt idx="4">
                  <c:v>826</c:v>
                </c:pt>
                <c:pt idx="5">
                  <c:v>860</c:v>
                </c:pt>
                <c:pt idx="6">
                  <c:v>886</c:v>
                </c:pt>
                <c:pt idx="7">
                  <c:v>922</c:v>
                </c:pt>
                <c:pt idx="8">
                  <c:v>951</c:v>
                </c:pt>
                <c:pt idx="9">
                  <c:v>954</c:v>
                </c:pt>
                <c:pt idx="10">
                  <c:v>1034</c:v>
                </c:pt>
                <c:pt idx="11">
                  <c:v>1072</c:v>
                </c:pt>
                <c:pt idx="12">
                  <c:v>1117</c:v>
                </c:pt>
                <c:pt idx="13">
                  <c:v>1189</c:v>
                </c:pt>
                <c:pt idx="14">
                  <c:v>1354</c:v>
                </c:pt>
                <c:pt idx="15">
                  <c:v>1417</c:v>
                </c:pt>
                <c:pt idx="16">
                  <c:v>1457</c:v>
                </c:pt>
                <c:pt idx="17">
                  <c:v>1521</c:v>
                </c:pt>
                <c:pt idx="18">
                  <c:v>1610</c:v>
                </c:pt>
                <c:pt idx="19">
                  <c:v>1635</c:v>
                </c:pt>
                <c:pt idx="20">
                  <c:v>1691</c:v>
                </c:pt>
                <c:pt idx="21">
                  <c:v>1736</c:v>
                </c:pt>
                <c:pt idx="22">
                  <c:v>1864</c:v>
                </c:pt>
                <c:pt idx="23">
                  <c:v>1894</c:v>
                </c:pt>
                <c:pt idx="24">
                  <c:v>1932</c:v>
                </c:pt>
                <c:pt idx="25">
                  <c:v>1968</c:v>
                </c:pt>
                <c:pt idx="26">
                  <c:v>2018</c:v>
                </c:pt>
                <c:pt idx="27">
                  <c:v>2051</c:v>
                </c:pt>
                <c:pt idx="28">
                  <c:v>2075</c:v>
                </c:pt>
                <c:pt idx="29">
                  <c:v>2129</c:v>
                </c:pt>
                <c:pt idx="30">
                  <c:v>2193</c:v>
                </c:pt>
                <c:pt idx="31">
                  <c:v>2256</c:v>
                </c:pt>
                <c:pt idx="32">
                  <c:v>2291</c:v>
                </c:pt>
                <c:pt idx="33">
                  <c:v>2329</c:v>
                </c:pt>
                <c:pt idx="34">
                  <c:v>2392</c:v>
                </c:pt>
                <c:pt idx="35">
                  <c:v>2449</c:v>
                </c:pt>
                <c:pt idx="36">
                  <c:v>2586</c:v>
                </c:pt>
                <c:pt idx="37">
                  <c:v>2700</c:v>
                </c:pt>
                <c:pt idx="38">
                  <c:v>2848</c:v>
                </c:pt>
                <c:pt idx="39">
                  <c:v>2917</c:v>
                </c:pt>
                <c:pt idx="40">
                  <c:v>3054</c:v>
                </c:pt>
                <c:pt idx="41">
                  <c:v>3104</c:v>
                </c:pt>
                <c:pt idx="42">
                  <c:v>3158</c:v>
                </c:pt>
                <c:pt idx="43">
                  <c:v>3433</c:v>
                </c:pt>
                <c:pt idx="44">
                  <c:v>3506</c:v>
                </c:pt>
                <c:pt idx="45">
                  <c:v>3590</c:v>
                </c:pt>
                <c:pt idx="46">
                  <c:v>3690</c:v>
                </c:pt>
                <c:pt idx="47">
                  <c:v>3764</c:v>
                </c:pt>
                <c:pt idx="48">
                  <c:v>3848</c:v>
                </c:pt>
                <c:pt idx="49">
                  <c:v>3884</c:v>
                </c:pt>
                <c:pt idx="50">
                  <c:v>4017</c:v>
                </c:pt>
                <c:pt idx="51">
                  <c:v>4047</c:v>
                </c:pt>
                <c:pt idx="52">
                  <c:v>4159</c:v>
                </c:pt>
                <c:pt idx="53">
                  <c:v>4211</c:v>
                </c:pt>
                <c:pt idx="54">
                  <c:v>4304</c:v>
                </c:pt>
                <c:pt idx="55">
                  <c:v>4423</c:v>
                </c:pt>
                <c:pt idx="56">
                  <c:v>4469</c:v>
                </c:pt>
                <c:pt idx="57">
                  <c:v>4695</c:v>
                </c:pt>
                <c:pt idx="58">
                  <c:v>4743</c:v>
                </c:pt>
                <c:pt idx="59">
                  <c:v>4818</c:v>
                </c:pt>
                <c:pt idx="60">
                  <c:v>4919</c:v>
                </c:pt>
                <c:pt idx="61">
                  <c:v>5068</c:v>
                </c:pt>
                <c:pt idx="62">
                  <c:v>5229</c:v>
                </c:pt>
                <c:pt idx="63">
                  <c:v>5528</c:v>
                </c:pt>
                <c:pt idx="64">
                  <c:v>5602</c:v>
                </c:pt>
                <c:pt idx="65">
                  <c:v>5689</c:v>
                </c:pt>
                <c:pt idx="66">
                  <c:v>5754</c:v>
                </c:pt>
                <c:pt idx="67">
                  <c:v>5913</c:v>
                </c:pt>
                <c:pt idx="68">
                  <c:v>5959</c:v>
                </c:pt>
                <c:pt idx="69">
                  <c:v>6080</c:v>
                </c:pt>
                <c:pt idx="70">
                  <c:v>6198</c:v>
                </c:pt>
                <c:pt idx="71">
                  <c:v>6259</c:v>
                </c:pt>
                <c:pt idx="72">
                  <c:v>6411</c:v>
                </c:pt>
                <c:pt idx="73">
                  <c:v>6509</c:v>
                </c:pt>
                <c:pt idx="74">
                  <c:v>6562</c:v>
                </c:pt>
                <c:pt idx="75">
                  <c:v>6615</c:v>
                </c:pt>
                <c:pt idx="76">
                  <c:v>6736</c:v>
                </c:pt>
                <c:pt idx="77">
                  <c:v>6807</c:v>
                </c:pt>
                <c:pt idx="78">
                  <c:v>6888</c:v>
                </c:pt>
                <c:pt idx="79">
                  <c:v>6984</c:v>
                </c:pt>
                <c:pt idx="80">
                  <c:v>7161</c:v>
                </c:pt>
                <c:pt idx="81">
                  <c:v>7238</c:v>
                </c:pt>
                <c:pt idx="82">
                  <c:v>7300</c:v>
                </c:pt>
                <c:pt idx="83">
                  <c:v>7436</c:v>
                </c:pt>
                <c:pt idx="84">
                  <c:v>7480</c:v>
                </c:pt>
                <c:pt idx="85">
                  <c:v>7656</c:v>
                </c:pt>
                <c:pt idx="86">
                  <c:v>7724</c:v>
                </c:pt>
                <c:pt idx="87">
                  <c:v>7812</c:v>
                </c:pt>
                <c:pt idx="88">
                  <c:v>7918</c:v>
                </c:pt>
                <c:pt idx="89">
                  <c:v>7972</c:v>
                </c:pt>
                <c:pt idx="90">
                  <c:v>8099</c:v>
                </c:pt>
                <c:pt idx="91">
                  <c:v>8145</c:v>
                </c:pt>
                <c:pt idx="92">
                  <c:v>8293</c:v>
                </c:pt>
                <c:pt idx="93">
                  <c:v>8411</c:v>
                </c:pt>
                <c:pt idx="94">
                  <c:v>8433</c:v>
                </c:pt>
                <c:pt idx="95">
                  <c:v>8533</c:v>
                </c:pt>
                <c:pt idx="96">
                  <c:v>8692</c:v>
                </c:pt>
                <c:pt idx="97">
                  <c:v>8902</c:v>
                </c:pt>
                <c:pt idx="98">
                  <c:v>9058</c:v>
                </c:pt>
                <c:pt idx="99">
                  <c:v>9162</c:v>
                </c:pt>
              </c:numCache>
            </c:numRef>
          </c:val>
        </c:ser>
        <c:ser>
          <c:idx val="2"/>
          <c:order val="2"/>
          <c:tx>
            <c:strRef>
              <c:f>Лист1!$D$1</c:f>
              <c:strCache>
                <c:ptCount val="1"/>
                <c:pt idx="0">
                  <c:v>Не устранено</c:v>
                </c:pt>
              </c:strCache>
            </c:strRef>
          </c:tx>
          <c:spPr>
            <a:ln>
              <a:solidFill>
                <a:srgbClr val="FFC000"/>
              </a:solidFill>
            </a:ln>
          </c:spPr>
          <c:marker>
            <c:symbol val="none"/>
          </c:marker>
          <c:dLbls>
            <c:dLbl>
              <c:idx val="26"/>
              <c:layout>
                <c:manualLayout>
                  <c:x val="-1.3248226950354604E-2"/>
                  <c:y val="-4.6532832082081997E-2"/>
                </c:manualLayout>
              </c:layout>
              <c:dLblPos val="r"/>
              <c:showVal val="1"/>
              <c:extLst>
                <c:ext xmlns:c15="http://schemas.microsoft.com/office/drawing/2012/chart" uri="{CE6537A1-D6FC-4f65-9D91-7224C49458BB}"/>
              </c:extLst>
            </c:dLbl>
            <c:dLbl>
              <c:idx val="36"/>
              <c:layout>
                <c:manualLayout>
                  <c:x val="-1.6085106382978723E-2"/>
                  <c:y val="-5.5200197370239547E-2"/>
                </c:manualLayout>
              </c:layout>
              <c:dLblPos val="r"/>
              <c:showVal val="1"/>
              <c:extLst>
                <c:ext xmlns:c15="http://schemas.microsoft.com/office/drawing/2012/chart" uri="{CE6537A1-D6FC-4f65-9D91-7224C49458BB}"/>
              </c:extLst>
            </c:dLbl>
            <c:dLbl>
              <c:idx val="51"/>
              <c:spPr>
                <a:noFill/>
                <a:ln>
                  <a:noFill/>
                </a:ln>
                <a:effectLst/>
              </c:spPr>
              <c:txPr>
                <a:bodyPr/>
                <a:lstStyle/>
                <a:p>
                  <a:pPr>
                    <a:defRPr sz="1000" b="0">
                      <a:solidFill>
                        <a:srgbClr val="003366"/>
                      </a:solidFill>
                    </a:defRPr>
                  </a:pPr>
                  <a:endParaRPr lang="ru-RU"/>
                </a:p>
              </c:txPr>
            </c:dLbl>
            <c:dLbl>
              <c:idx val="52"/>
              <c:layout>
                <c:manualLayout>
                  <c:x val="-1.3248226950354599E-2"/>
                  <c:y val="-5.540024473013427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3"/>
              <c:spPr>
                <a:noFill/>
                <a:ln>
                  <a:noFill/>
                </a:ln>
                <a:effectLst/>
              </c:spPr>
              <c:txPr>
                <a:bodyPr/>
                <a:lstStyle/>
                <a:p>
                  <a:pPr>
                    <a:defRPr sz="1000" b="0">
                      <a:solidFill>
                        <a:srgbClr val="003366"/>
                      </a:solidFill>
                    </a:defRPr>
                  </a:pPr>
                  <a:endParaRPr lang="ru-RU"/>
                </a:p>
              </c:txPr>
            </c:dLbl>
            <c:dLbl>
              <c:idx val="54"/>
              <c:spPr>
                <a:noFill/>
                <a:ln>
                  <a:noFill/>
                </a:ln>
                <a:effectLst/>
              </c:spPr>
              <c:txPr>
                <a:bodyPr/>
                <a:lstStyle/>
                <a:p>
                  <a:pPr>
                    <a:defRPr sz="1000" b="0">
                      <a:solidFill>
                        <a:srgbClr val="003366"/>
                      </a:solidFill>
                    </a:defRPr>
                  </a:pPr>
                  <a:endParaRPr lang="ru-RU"/>
                </a:p>
              </c:txPr>
            </c:dLbl>
            <c:dLbl>
              <c:idx val="55"/>
              <c:spPr>
                <a:noFill/>
                <a:ln>
                  <a:noFill/>
                </a:ln>
                <a:effectLst/>
              </c:spPr>
              <c:txPr>
                <a:bodyPr/>
                <a:lstStyle/>
                <a:p>
                  <a:pPr>
                    <a:defRPr sz="1000" b="0">
                      <a:solidFill>
                        <a:srgbClr val="003366"/>
                      </a:solidFill>
                    </a:defRPr>
                  </a:pPr>
                  <a:endParaRPr lang="ru-RU"/>
                </a:p>
              </c:txPr>
            </c:dLbl>
            <c:dLbl>
              <c:idx val="56"/>
              <c:spPr>
                <a:noFill/>
                <a:ln>
                  <a:noFill/>
                </a:ln>
                <a:effectLst/>
              </c:spPr>
              <c:txPr>
                <a:bodyPr/>
                <a:lstStyle/>
                <a:p>
                  <a:pPr>
                    <a:defRPr sz="1000" b="0">
                      <a:solidFill>
                        <a:srgbClr val="003366"/>
                      </a:solidFill>
                    </a:defRPr>
                  </a:pPr>
                  <a:endParaRPr lang="ru-RU"/>
                </a:p>
              </c:txPr>
            </c:dLbl>
            <c:dLbl>
              <c:idx val="57"/>
              <c:spPr>
                <a:noFill/>
                <a:ln>
                  <a:noFill/>
                </a:ln>
                <a:effectLst/>
              </c:spPr>
              <c:txPr>
                <a:bodyPr/>
                <a:lstStyle/>
                <a:p>
                  <a:pPr>
                    <a:defRPr sz="1000" b="0">
                      <a:solidFill>
                        <a:srgbClr val="003366"/>
                      </a:solidFill>
                    </a:defRPr>
                  </a:pPr>
                  <a:endParaRPr lang="ru-RU"/>
                </a:p>
              </c:txPr>
            </c:dLbl>
            <c:dLbl>
              <c:idx val="58"/>
              <c:spPr>
                <a:noFill/>
                <a:ln>
                  <a:noFill/>
                </a:ln>
                <a:effectLst/>
              </c:spPr>
              <c:txPr>
                <a:bodyPr/>
                <a:lstStyle/>
                <a:p>
                  <a:pPr>
                    <a:defRPr sz="1000" b="0">
                      <a:solidFill>
                        <a:srgbClr val="003366"/>
                      </a:solidFill>
                    </a:defRPr>
                  </a:pPr>
                  <a:endParaRPr lang="ru-RU"/>
                </a:p>
              </c:txPr>
            </c:dLbl>
            <c:dLbl>
              <c:idx val="59"/>
              <c:spPr>
                <a:noFill/>
                <a:ln>
                  <a:noFill/>
                </a:ln>
                <a:effectLst/>
              </c:spPr>
              <c:txPr>
                <a:bodyPr/>
                <a:lstStyle/>
                <a:p>
                  <a:pPr>
                    <a:defRPr sz="1000" b="0">
                      <a:solidFill>
                        <a:srgbClr val="003366"/>
                      </a:solidFill>
                    </a:defRPr>
                  </a:pPr>
                  <a:endParaRPr lang="ru-RU"/>
                </a:p>
              </c:txPr>
            </c:dLbl>
            <c:dLbl>
              <c:idx val="60"/>
              <c:spPr>
                <a:noFill/>
                <a:ln>
                  <a:noFill/>
                </a:ln>
                <a:effectLst/>
              </c:spPr>
              <c:txPr>
                <a:bodyPr/>
                <a:lstStyle/>
                <a:p>
                  <a:pPr>
                    <a:defRPr sz="1000" b="0">
                      <a:solidFill>
                        <a:srgbClr val="003366"/>
                      </a:solidFill>
                    </a:defRPr>
                  </a:pPr>
                  <a:endParaRPr lang="ru-RU"/>
                </a:p>
              </c:txPr>
            </c:dLbl>
            <c:dLbl>
              <c:idx val="61"/>
              <c:spPr>
                <a:noFill/>
                <a:ln>
                  <a:noFill/>
                </a:ln>
                <a:effectLst/>
              </c:spPr>
              <c:txPr>
                <a:bodyPr/>
                <a:lstStyle/>
                <a:p>
                  <a:pPr>
                    <a:defRPr sz="1000" b="0">
                      <a:solidFill>
                        <a:srgbClr val="003366"/>
                      </a:solidFill>
                    </a:defRPr>
                  </a:pPr>
                  <a:endParaRPr lang="ru-RU"/>
                </a:p>
              </c:txPr>
            </c:dLbl>
            <c:dLbl>
              <c:idx val="62"/>
              <c:spPr>
                <a:noFill/>
                <a:ln>
                  <a:noFill/>
                </a:ln>
                <a:effectLst/>
              </c:spPr>
              <c:txPr>
                <a:bodyPr/>
                <a:lstStyle/>
                <a:p>
                  <a:pPr>
                    <a:defRPr sz="1000" b="0">
                      <a:solidFill>
                        <a:srgbClr val="003366"/>
                      </a:solidFill>
                    </a:defRPr>
                  </a:pPr>
                  <a:endParaRPr lang="ru-RU"/>
                </a:p>
              </c:txPr>
            </c:dLbl>
            <c:dLbl>
              <c:idx val="63"/>
              <c:layout>
                <c:manualLayout>
                  <c:x val="-1.0411459205897143E-2"/>
                  <c:y val="-5.0787838563044384E-2"/>
                </c:manualLayout>
              </c:layout>
              <c:tx>
                <c:rich>
                  <a:bodyPr/>
                  <a:lstStyle/>
                  <a:p>
                    <a:pPr>
                      <a:defRPr sz="1000" b="0">
                        <a:solidFill>
                          <a:srgbClr val="003366"/>
                        </a:solidFill>
                      </a:defRPr>
                    </a:pPr>
                    <a:r>
                      <a:rPr lang="en-US" b="0" dirty="0" smtClean="0"/>
                      <a:t>666</a:t>
                    </a:r>
                    <a:endParaRPr lang="en-US" b="0" dirty="0"/>
                  </a:p>
                </c:rich>
              </c:tx>
              <c:spPr>
                <a:noFill/>
                <a:ln>
                  <a:noFill/>
                </a:ln>
                <a:effectLst/>
              </c:spPr>
              <c:dLblPos val="r"/>
              <c:showVal val="1"/>
              <c:extLst>
                <c:ext xmlns:c15="http://schemas.microsoft.com/office/drawing/2012/chart" uri="{CE6537A1-D6FC-4f65-9D91-7224C49458BB}"/>
              </c:extLst>
            </c:dLbl>
            <c:dLbl>
              <c:idx val="64"/>
              <c:layout>
                <c:manualLayout>
                  <c:x val="-1.3248226950354604E-2"/>
                  <c:y val="-4.2352080565735535E-2"/>
                </c:manualLayout>
              </c:layout>
              <c:tx>
                <c:rich>
                  <a:bodyPr/>
                  <a:lstStyle/>
                  <a:p>
                    <a:pPr>
                      <a:defRPr sz="1000" b="0">
                        <a:solidFill>
                          <a:srgbClr val="003366"/>
                        </a:solidFill>
                      </a:defRPr>
                    </a:pPr>
                    <a:r>
                      <a:rPr lang="en-US" b="0" dirty="0" smtClean="0"/>
                      <a:t>618</a:t>
                    </a:r>
                    <a:endParaRPr lang="en-US" b="0" dirty="0"/>
                  </a:p>
                </c:rich>
              </c:tx>
              <c:spPr>
                <a:noFill/>
                <a:ln>
                  <a:noFill/>
                </a:ln>
                <a:effectLst/>
              </c:spPr>
              <c:dLblPos val="r"/>
              <c:showVal val="1"/>
              <c:extLst>
                <c:ext xmlns:c15="http://schemas.microsoft.com/office/drawing/2012/chart" uri="{CE6537A1-D6FC-4f65-9D91-7224C49458BB}"/>
              </c:extLst>
            </c:dLbl>
            <c:dLbl>
              <c:idx val="65"/>
              <c:layout>
                <c:manualLayout>
                  <c:x val="-1.7503546099290782E-2"/>
                  <c:y val="-3.3653304456136422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6"/>
              <c:layout>
                <c:manualLayout>
                  <c:x val="-1.3248226950354604E-2"/>
                  <c:y val="-2.930391640133680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7"/>
              <c:layout>
                <c:manualLayout>
                  <c:x val="-2.1758865248226952E-2"/>
                  <c:y val="-3.800269251093598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8"/>
              <c:layout>
                <c:manualLayout>
                  <c:x val="-1.7503546099290782E-2"/>
                  <c:y val="-4.2352080565735535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9"/>
              <c:spPr>
                <a:noFill/>
                <a:ln>
                  <a:noFill/>
                </a:ln>
                <a:effectLst/>
              </c:spPr>
              <c:txPr>
                <a:bodyPr/>
                <a:lstStyle/>
                <a:p>
                  <a:pPr>
                    <a:defRPr sz="1000" b="0">
                      <a:solidFill>
                        <a:srgbClr val="003366"/>
                      </a:solidFill>
                    </a:defRPr>
                  </a:pPr>
                  <a:endParaRPr lang="ru-RU"/>
                </a:p>
              </c:txPr>
            </c:dLbl>
            <c:dLbl>
              <c:idx val="70"/>
              <c:layout>
                <c:manualLayout>
                  <c:x val="-2.1758865248226952E-2"/>
                  <c:y val="-5.97496327849337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1"/>
              <c:spPr>
                <a:noFill/>
                <a:ln>
                  <a:noFill/>
                </a:ln>
                <a:effectLst/>
              </c:spPr>
              <c:txPr>
                <a:bodyPr/>
                <a:lstStyle/>
                <a:p>
                  <a:pPr>
                    <a:defRPr sz="1000" b="0">
                      <a:solidFill>
                        <a:srgbClr val="003366"/>
                      </a:solidFill>
                    </a:defRPr>
                  </a:pPr>
                  <a:endParaRPr lang="ru-RU"/>
                </a:p>
              </c:txPr>
            </c:dLbl>
            <c:dLbl>
              <c:idx val="74"/>
              <c:layout>
                <c:manualLayout>
                  <c:x val="-1.1829787234042561E-2"/>
                  <c:y val="-4.2352080565735535E-2"/>
                </c:manualLayout>
              </c:layout>
              <c:dLblPos val="r"/>
              <c:showVal val="1"/>
              <c:extLst>
                <c:ext xmlns:c15="http://schemas.microsoft.com/office/drawing/2012/chart" uri="{CE6537A1-D6FC-4f65-9D91-7224C49458BB}"/>
              </c:extLst>
            </c:dLbl>
            <c:dLbl>
              <c:idx val="75"/>
              <c:spPr>
                <a:noFill/>
                <a:ln>
                  <a:noFill/>
                </a:ln>
                <a:effectLst/>
              </c:spPr>
              <c:txPr>
                <a:bodyPr/>
                <a:lstStyle/>
                <a:p>
                  <a:pPr>
                    <a:defRPr sz="1000" b="0">
                      <a:solidFill>
                        <a:srgbClr val="003366"/>
                      </a:solidFill>
                    </a:defRPr>
                  </a:pPr>
                  <a:endParaRPr lang="ru-RU"/>
                </a:p>
              </c:txPr>
            </c:dLbl>
            <c:dLbl>
              <c:idx val="76"/>
              <c:layout>
                <c:manualLayout>
                  <c:x val="-8.9929078014183393E-3"/>
                  <c:y val="-3.800269251093598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7"/>
              <c:spPr>
                <a:noFill/>
                <a:ln>
                  <a:noFill/>
                </a:ln>
                <a:effectLst/>
              </c:spPr>
              <c:txPr>
                <a:bodyPr/>
                <a:lstStyle/>
                <a:p>
                  <a:pPr>
                    <a:defRPr sz="1000" b="0">
                      <a:solidFill>
                        <a:srgbClr val="003366"/>
                      </a:solidFill>
                    </a:defRPr>
                  </a:pPr>
                  <a:endParaRPr lang="ru-RU"/>
                </a:p>
              </c:txPr>
            </c:dLbl>
            <c:dLbl>
              <c:idx val="78"/>
              <c:spPr>
                <a:noFill/>
                <a:ln>
                  <a:noFill/>
                </a:ln>
                <a:effectLst/>
              </c:spPr>
              <c:txPr>
                <a:bodyPr/>
                <a:lstStyle/>
                <a:p>
                  <a:pPr>
                    <a:defRPr sz="1000" b="0">
                      <a:solidFill>
                        <a:srgbClr val="003366"/>
                      </a:solidFill>
                    </a:defRPr>
                  </a:pPr>
                  <a:endParaRPr lang="ru-RU"/>
                </a:p>
              </c:txPr>
            </c:dLbl>
            <c:dLbl>
              <c:idx val="79"/>
              <c:spPr>
                <a:noFill/>
                <a:ln>
                  <a:noFill/>
                </a:ln>
                <a:effectLst/>
              </c:spPr>
              <c:txPr>
                <a:bodyPr/>
                <a:lstStyle/>
                <a:p>
                  <a:pPr>
                    <a:defRPr sz="1000" b="0">
                      <a:solidFill>
                        <a:srgbClr val="003366"/>
                      </a:solidFill>
                    </a:defRPr>
                  </a:pPr>
                  <a:endParaRPr lang="ru-RU"/>
                </a:p>
              </c:txPr>
            </c:dLbl>
            <c:dLbl>
              <c:idx val="80"/>
              <c:spPr>
                <a:noFill/>
                <a:ln>
                  <a:noFill/>
                </a:ln>
                <a:effectLst/>
              </c:spPr>
              <c:txPr>
                <a:bodyPr/>
                <a:lstStyle/>
                <a:p>
                  <a:pPr>
                    <a:defRPr sz="1000" b="0">
                      <a:solidFill>
                        <a:srgbClr val="003366"/>
                      </a:solidFill>
                    </a:defRPr>
                  </a:pPr>
                  <a:endParaRPr lang="ru-RU"/>
                </a:p>
              </c:txPr>
            </c:dLbl>
            <c:dLbl>
              <c:idx val="81"/>
              <c:spPr>
                <a:noFill/>
                <a:ln>
                  <a:noFill/>
                </a:ln>
                <a:effectLst/>
              </c:spPr>
              <c:txPr>
                <a:bodyPr/>
                <a:lstStyle/>
                <a:p>
                  <a:pPr>
                    <a:defRPr sz="1000" b="0">
                      <a:solidFill>
                        <a:srgbClr val="003366"/>
                      </a:solidFill>
                    </a:defRPr>
                  </a:pPr>
                  <a:endParaRPr lang="ru-RU"/>
                </a:p>
              </c:txPr>
            </c:dLbl>
            <c:dLbl>
              <c:idx val="82"/>
              <c:spPr>
                <a:noFill/>
                <a:ln>
                  <a:noFill/>
                </a:ln>
                <a:effectLst/>
              </c:spPr>
              <c:txPr>
                <a:bodyPr/>
                <a:lstStyle/>
                <a:p>
                  <a:pPr>
                    <a:defRPr sz="1000" b="0">
                      <a:solidFill>
                        <a:srgbClr val="003366"/>
                      </a:solidFill>
                    </a:defRPr>
                  </a:pPr>
                  <a:endParaRPr lang="ru-RU"/>
                </a:p>
              </c:txPr>
            </c:dLbl>
            <c:dLbl>
              <c:idx val="83"/>
              <c:spPr>
                <a:noFill/>
                <a:ln>
                  <a:noFill/>
                </a:ln>
                <a:effectLst/>
              </c:spPr>
              <c:txPr>
                <a:bodyPr/>
                <a:lstStyle/>
                <a:p>
                  <a:pPr>
                    <a:defRPr sz="1000" b="0">
                      <a:solidFill>
                        <a:srgbClr val="003366"/>
                      </a:solidFill>
                    </a:defRPr>
                  </a:pPr>
                  <a:endParaRPr lang="ru-RU"/>
                </a:p>
              </c:txPr>
            </c:dLbl>
            <c:dLbl>
              <c:idx val="84"/>
              <c:spPr>
                <a:noFill/>
                <a:ln>
                  <a:noFill/>
                </a:ln>
                <a:effectLst/>
              </c:spPr>
              <c:txPr>
                <a:bodyPr/>
                <a:lstStyle/>
                <a:p>
                  <a:pPr>
                    <a:defRPr sz="1000" b="0">
                      <a:solidFill>
                        <a:srgbClr val="003366"/>
                      </a:solidFill>
                    </a:defRPr>
                  </a:pPr>
                  <a:endParaRPr lang="ru-RU"/>
                </a:p>
              </c:txPr>
            </c:dLbl>
            <c:dLbl>
              <c:idx val="85"/>
              <c:spPr>
                <a:noFill/>
                <a:ln>
                  <a:noFill/>
                </a:ln>
                <a:effectLst/>
              </c:spPr>
              <c:txPr>
                <a:bodyPr/>
                <a:lstStyle/>
                <a:p>
                  <a:pPr>
                    <a:defRPr sz="1000" b="0">
                      <a:solidFill>
                        <a:srgbClr val="003366"/>
                      </a:solidFill>
                    </a:defRPr>
                  </a:pPr>
                  <a:endParaRPr lang="ru-RU"/>
                </a:p>
              </c:txPr>
            </c:dLbl>
            <c:dLbl>
              <c:idx val="86"/>
              <c:spPr>
                <a:noFill/>
                <a:ln>
                  <a:noFill/>
                </a:ln>
                <a:effectLst/>
              </c:spPr>
              <c:txPr>
                <a:bodyPr/>
                <a:lstStyle/>
                <a:p>
                  <a:pPr>
                    <a:defRPr sz="1000" b="0">
                      <a:solidFill>
                        <a:srgbClr val="003366"/>
                      </a:solidFill>
                    </a:defRPr>
                  </a:pPr>
                  <a:endParaRPr lang="ru-RU"/>
                </a:p>
              </c:txPr>
            </c:dLbl>
            <c:dLbl>
              <c:idx val="87"/>
              <c:spPr>
                <a:noFill/>
                <a:ln>
                  <a:noFill/>
                </a:ln>
                <a:effectLst/>
              </c:spPr>
              <c:txPr>
                <a:bodyPr/>
                <a:lstStyle/>
                <a:p>
                  <a:pPr>
                    <a:defRPr sz="1000" b="0">
                      <a:solidFill>
                        <a:srgbClr val="003366"/>
                      </a:solidFill>
                    </a:defRPr>
                  </a:pPr>
                  <a:endParaRPr lang="ru-RU"/>
                </a:p>
              </c:txPr>
            </c:dLbl>
            <c:dLbl>
              <c:idx val="88"/>
              <c:layout>
                <c:manualLayout>
                  <c:x val="-1.4666666666666562E-2"/>
                  <c:y val="-5.540024473013418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89"/>
              <c:layout>
                <c:manualLayout>
                  <c:x val="-1.6085106382978723E-2"/>
                  <c:y val="-5.540024473013409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0"/>
              <c:spPr>
                <a:noFill/>
                <a:ln>
                  <a:noFill/>
                </a:ln>
                <a:effectLst/>
              </c:spPr>
              <c:txPr>
                <a:bodyPr/>
                <a:lstStyle/>
                <a:p>
                  <a:pPr>
                    <a:defRPr sz="1000" b="0">
                      <a:solidFill>
                        <a:srgbClr val="003366"/>
                      </a:solidFill>
                    </a:defRPr>
                  </a:pPr>
                  <a:endParaRPr lang="ru-RU"/>
                </a:p>
              </c:txPr>
            </c:dLbl>
            <c:dLbl>
              <c:idx val="91"/>
              <c:layout>
                <c:manualLayout>
                  <c:x val="-2.1758865248226952E-2"/>
                  <c:y val="-5.669485065407294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2"/>
              <c:spPr>
                <a:noFill/>
                <a:ln>
                  <a:noFill/>
                </a:ln>
                <a:effectLst/>
              </c:spPr>
              <c:txPr>
                <a:bodyPr/>
                <a:lstStyle/>
                <a:p>
                  <a:pPr>
                    <a:defRPr sz="1000" b="0">
                      <a:solidFill>
                        <a:srgbClr val="003366"/>
                      </a:solidFill>
                    </a:defRPr>
                  </a:pPr>
                  <a:endParaRPr lang="ru-RU"/>
                </a:p>
              </c:txPr>
            </c:dLbl>
            <c:dLbl>
              <c:idx val="93"/>
              <c:layout>
                <c:manualLayout>
                  <c:x val="-2.1758865248226952E-2"/>
                  <c:y val="-4.1210280583475548E-2"/>
                </c:manualLayout>
              </c:layout>
              <c:tx>
                <c:rich>
                  <a:bodyPr/>
                  <a:lstStyle/>
                  <a:p>
                    <a:pPr>
                      <a:defRPr sz="1000" b="0">
                        <a:solidFill>
                          <a:srgbClr val="003366"/>
                        </a:solidFill>
                      </a:defRPr>
                    </a:pPr>
                    <a:r>
                      <a:rPr lang="en-US" b="0" dirty="0" smtClean="0"/>
                      <a:t>537</a:t>
                    </a:r>
                  </a:p>
                  <a:p>
                    <a:pPr>
                      <a:defRPr sz="1000" b="0">
                        <a:solidFill>
                          <a:srgbClr val="003366"/>
                        </a:solidFill>
                      </a:defRPr>
                    </a:pPr>
                    <a:endParaRPr lang="en-US" b="0" dirty="0"/>
                  </a:p>
                </c:rich>
              </c:tx>
              <c:spPr>
                <a:noFill/>
                <a:ln>
                  <a:noFill/>
                </a:ln>
                <a:effectLst/>
              </c:spPr>
              <c:dLblPos val="r"/>
              <c:showVal val="1"/>
              <c:extLst>
                <c:ext xmlns:c15="http://schemas.microsoft.com/office/drawing/2012/chart" uri="{CE6537A1-D6FC-4f65-9D91-7224C49458BB}">
                  <c15:layout/>
                </c:ext>
              </c:extLst>
            </c:dLbl>
            <c:dLbl>
              <c:idx val="94"/>
              <c:spPr>
                <a:noFill/>
                <a:ln>
                  <a:noFill/>
                </a:ln>
                <a:effectLst/>
              </c:spPr>
              <c:txPr>
                <a:bodyPr/>
                <a:lstStyle/>
                <a:p>
                  <a:pPr>
                    <a:defRPr sz="1000" b="0">
                      <a:solidFill>
                        <a:srgbClr val="003366"/>
                      </a:solidFill>
                    </a:defRPr>
                  </a:pPr>
                  <a:endParaRPr lang="ru-RU"/>
                </a:p>
              </c:txPr>
            </c:dLbl>
            <c:dLbl>
              <c:idx val="95"/>
              <c:spPr>
                <a:noFill/>
                <a:ln>
                  <a:noFill/>
                </a:ln>
                <a:effectLst/>
              </c:spPr>
              <c:txPr>
                <a:bodyPr/>
                <a:lstStyle/>
                <a:p>
                  <a:pPr>
                    <a:defRPr sz="1000" b="0">
                      <a:solidFill>
                        <a:srgbClr val="003366"/>
                      </a:solidFill>
                    </a:defRPr>
                  </a:pPr>
                  <a:endParaRPr lang="ru-RU"/>
                </a:p>
              </c:txPr>
            </c:dLbl>
            <c:dLbl>
              <c:idx val="96"/>
              <c:layout>
                <c:manualLayout>
                  <c:x val="-4.7375886524821682E-3"/>
                  <c:y val="-5.646944720070613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7"/>
              <c:layout>
                <c:manualLayout>
                  <c:x val="-1.1829898922209089E-2"/>
                  <c:y val="-7.386700140595982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8"/>
              <c:layout>
                <c:manualLayout>
                  <c:x val="-1.32482269503545E-2"/>
                  <c:y val="-5.540024473013418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9"/>
              <c:layout>
                <c:manualLayout>
                  <c:x val="-8.9929078014183393E-3"/>
                  <c:y val="-5.6694850654072947E-2"/>
                </c:manualLayout>
              </c:layout>
              <c:spPr>
                <a:noFill/>
                <a:ln>
                  <a:noFill/>
                </a:ln>
                <a:effectLst/>
              </c:spPr>
              <c:txPr>
                <a:bodyPr/>
                <a:lstStyle/>
                <a:p>
                  <a:pPr>
                    <a:defRPr sz="1000" b="1">
                      <a:solidFill>
                        <a:srgbClr val="003366"/>
                      </a:solidFill>
                    </a:defRPr>
                  </a:pPr>
                  <a:endParaRPr lang="ru-RU"/>
                </a:p>
              </c:txPr>
              <c:dLblPos val="r"/>
              <c:showVal val="1"/>
              <c:extLst>
                <c:ext xmlns:c15="http://schemas.microsoft.com/office/drawing/2012/chart" uri="{CE6537A1-D6FC-4f65-9D91-7224C49458BB}">
                  <c15:layout/>
                </c:ext>
              </c:extLst>
            </c:dLbl>
            <c:spPr>
              <a:noFill/>
              <a:ln>
                <a:noFill/>
              </a:ln>
              <a:effectLst/>
            </c:spPr>
            <c:txPr>
              <a:bodyPr/>
              <a:lstStyle/>
              <a:p>
                <a:pPr>
                  <a:defRPr sz="1000">
                    <a:solidFill>
                      <a:srgbClr val="003366"/>
                    </a:solidFill>
                  </a:defRPr>
                </a:pPr>
                <a:endParaRPr lang="ru-RU"/>
              </a:p>
            </c:txPr>
            <c:dLblPos val="t"/>
            <c:showVal val="1"/>
            <c:extLst>
              <c:ext xmlns:c15="http://schemas.microsoft.com/office/drawing/2012/chart" uri="{CE6537A1-D6FC-4f65-9D91-7224C49458BB}">
                <c15:showLeaderLines val="0"/>
              </c:ext>
            </c:extLst>
          </c:dLbls>
          <c:cat>
            <c:numRef>
              <c:f>Лист1!$A$2:$A$101</c:f>
              <c:numCache>
                <c:formatCode>m/d/yyyy</c:formatCode>
                <c:ptCount val="100"/>
                <c:pt idx="0">
                  <c:v>42319</c:v>
                </c:pt>
                <c:pt idx="1">
                  <c:v>42326</c:v>
                </c:pt>
                <c:pt idx="2">
                  <c:v>42333</c:v>
                </c:pt>
                <c:pt idx="3">
                  <c:v>42340</c:v>
                </c:pt>
                <c:pt idx="4">
                  <c:v>42347</c:v>
                </c:pt>
                <c:pt idx="5">
                  <c:v>42354</c:v>
                </c:pt>
                <c:pt idx="6">
                  <c:v>42361</c:v>
                </c:pt>
                <c:pt idx="7">
                  <c:v>42382</c:v>
                </c:pt>
                <c:pt idx="8">
                  <c:v>42389</c:v>
                </c:pt>
                <c:pt idx="9">
                  <c:v>42396</c:v>
                </c:pt>
                <c:pt idx="10">
                  <c:v>42403</c:v>
                </c:pt>
                <c:pt idx="11">
                  <c:v>42410</c:v>
                </c:pt>
                <c:pt idx="12">
                  <c:v>42417</c:v>
                </c:pt>
                <c:pt idx="13">
                  <c:v>42424</c:v>
                </c:pt>
                <c:pt idx="14">
                  <c:v>42431</c:v>
                </c:pt>
                <c:pt idx="15">
                  <c:v>42438</c:v>
                </c:pt>
                <c:pt idx="16">
                  <c:v>42446</c:v>
                </c:pt>
                <c:pt idx="17">
                  <c:v>42451</c:v>
                </c:pt>
                <c:pt idx="18">
                  <c:v>42459</c:v>
                </c:pt>
                <c:pt idx="19">
                  <c:v>42464</c:v>
                </c:pt>
                <c:pt idx="20">
                  <c:v>42473</c:v>
                </c:pt>
                <c:pt idx="21">
                  <c:v>42480</c:v>
                </c:pt>
                <c:pt idx="22">
                  <c:v>42494</c:v>
                </c:pt>
                <c:pt idx="23">
                  <c:v>42501</c:v>
                </c:pt>
                <c:pt idx="24">
                  <c:v>42508</c:v>
                </c:pt>
                <c:pt idx="25">
                  <c:v>42515</c:v>
                </c:pt>
                <c:pt idx="26">
                  <c:v>42522</c:v>
                </c:pt>
                <c:pt idx="27">
                  <c:v>42529</c:v>
                </c:pt>
                <c:pt idx="28">
                  <c:v>42536</c:v>
                </c:pt>
                <c:pt idx="29">
                  <c:v>42543</c:v>
                </c:pt>
                <c:pt idx="30">
                  <c:v>42550</c:v>
                </c:pt>
                <c:pt idx="31">
                  <c:v>42557</c:v>
                </c:pt>
                <c:pt idx="32">
                  <c:v>42564</c:v>
                </c:pt>
                <c:pt idx="33">
                  <c:v>42571</c:v>
                </c:pt>
                <c:pt idx="34">
                  <c:v>42578</c:v>
                </c:pt>
                <c:pt idx="35">
                  <c:v>42585</c:v>
                </c:pt>
                <c:pt idx="36">
                  <c:v>42598</c:v>
                </c:pt>
                <c:pt idx="37">
                  <c:v>42606</c:v>
                </c:pt>
                <c:pt idx="38">
                  <c:v>42620</c:v>
                </c:pt>
                <c:pt idx="39">
                  <c:v>42627</c:v>
                </c:pt>
                <c:pt idx="40">
                  <c:v>42641</c:v>
                </c:pt>
                <c:pt idx="41">
                  <c:v>42648</c:v>
                </c:pt>
                <c:pt idx="42">
                  <c:v>42655</c:v>
                </c:pt>
                <c:pt idx="43">
                  <c:v>42683</c:v>
                </c:pt>
                <c:pt idx="44">
                  <c:v>42690</c:v>
                </c:pt>
                <c:pt idx="45">
                  <c:v>42697</c:v>
                </c:pt>
                <c:pt idx="46">
                  <c:v>42704</c:v>
                </c:pt>
                <c:pt idx="47">
                  <c:v>42711</c:v>
                </c:pt>
                <c:pt idx="48">
                  <c:v>42718</c:v>
                </c:pt>
                <c:pt idx="49">
                  <c:v>42723</c:v>
                </c:pt>
                <c:pt idx="50">
                  <c:v>42746</c:v>
                </c:pt>
                <c:pt idx="51">
                  <c:v>42753</c:v>
                </c:pt>
                <c:pt idx="52">
                  <c:v>42767</c:v>
                </c:pt>
                <c:pt idx="53">
                  <c:v>42774</c:v>
                </c:pt>
                <c:pt idx="54">
                  <c:v>42781</c:v>
                </c:pt>
                <c:pt idx="55">
                  <c:v>42801</c:v>
                </c:pt>
                <c:pt idx="56">
                  <c:v>42809</c:v>
                </c:pt>
                <c:pt idx="57">
                  <c:v>42823</c:v>
                </c:pt>
                <c:pt idx="58">
                  <c:v>42830</c:v>
                </c:pt>
                <c:pt idx="59">
                  <c:v>42837</c:v>
                </c:pt>
                <c:pt idx="60">
                  <c:v>42844</c:v>
                </c:pt>
                <c:pt idx="61">
                  <c:v>42858</c:v>
                </c:pt>
                <c:pt idx="62">
                  <c:v>42872</c:v>
                </c:pt>
                <c:pt idx="63">
                  <c:v>42879</c:v>
                </c:pt>
                <c:pt idx="64">
                  <c:v>42886</c:v>
                </c:pt>
                <c:pt idx="65">
                  <c:v>42893</c:v>
                </c:pt>
                <c:pt idx="66">
                  <c:v>42900</c:v>
                </c:pt>
                <c:pt idx="67">
                  <c:v>42913</c:v>
                </c:pt>
                <c:pt idx="68">
                  <c:v>42921</c:v>
                </c:pt>
                <c:pt idx="69">
                  <c:v>42928</c:v>
                </c:pt>
                <c:pt idx="70">
                  <c:v>42949</c:v>
                </c:pt>
                <c:pt idx="71">
                  <c:v>42955</c:v>
                </c:pt>
                <c:pt idx="72">
                  <c:v>42963</c:v>
                </c:pt>
                <c:pt idx="73">
                  <c:v>42970</c:v>
                </c:pt>
                <c:pt idx="74">
                  <c:v>42977</c:v>
                </c:pt>
                <c:pt idx="75">
                  <c:v>42984</c:v>
                </c:pt>
                <c:pt idx="76">
                  <c:v>42991</c:v>
                </c:pt>
                <c:pt idx="77">
                  <c:v>42998</c:v>
                </c:pt>
                <c:pt idx="78">
                  <c:v>43005</c:v>
                </c:pt>
                <c:pt idx="79">
                  <c:v>43012</c:v>
                </c:pt>
                <c:pt idx="80">
                  <c:v>43026</c:v>
                </c:pt>
                <c:pt idx="81">
                  <c:v>43033</c:v>
                </c:pt>
                <c:pt idx="82">
                  <c:v>43040</c:v>
                </c:pt>
                <c:pt idx="83">
                  <c:v>43054</c:v>
                </c:pt>
                <c:pt idx="84">
                  <c:v>43059</c:v>
                </c:pt>
                <c:pt idx="85">
                  <c:v>43075</c:v>
                </c:pt>
                <c:pt idx="86">
                  <c:v>43082</c:v>
                </c:pt>
                <c:pt idx="87">
                  <c:v>43089</c:v>
                </c:pt>
                <c:pt idx="88">
                  <c:v>43096</c:v>
                </c:pt>
                <c:pt idx="89">
                  <c:v>43110</c:v>
                </c:pt>
                <c:pt idx="90">
                  <c:v>43124</c:v>
                </c:pt>
                <c:pt idx="91">
                  <c:v>43131</c:v>
                </c:pt>
                <c:pt idx="92">
                  <c:v>43145</c:v>
                </c:pt>
                <c:pt idx="93">
                  <c:v>43159</c:v>
                </c:pt>
                <c:pt idx="94">
                  <c:v>43164</c:v>
                </c:pt>
                <c:pt idx="95">
                  <c:v>43173</c:v>
                </c:pt>
                <c:pt idx="96">
                  <c:v>43185</c:v>
                </c:pt>
                <c:pt idx="97">
                  <c:v>43194</c:v>
                </c:pt>
                <c:pt idx="98">
                  <c:v>43208</c:v>
                </c:pt>
                <c:pt idx="99">
                  <c:v>43215</c:v>
                </c:pt>
              </c:numCache>
            </c:numRef>
          </c:cat>
          <c:val>
            <c:numRef>
              <c:f>Лист1!$D$2:$D$101</c:f>
              <c:numCache>
                <c:formatCode>General</c:formatCode>
                <c:ptCount val="100"/>
                <c:pt idx="0">
                  <c:v>331</c:v>
                </c:pt>
                <c:pt idx="1">
                  <c:v>387</c:v>
                </c:pt>
                <c:pt idx="2">
                  <c:v>423</c:v>
                </c:pt>
                <c:pt idx="3">
                  <c:v>458</c:v>
                </c:pt>
                <c:pt idx="4">
                  <c:v>456</c:v>
                </c:pt>
                <c:pt idx="5">
                  <c:v>443</c:v>
                </c:pt>
                <c:pt idx="6">
                  <c:v>450</c:v>
                </c:pt>
                <c:pt idx="7">
                  <c:v>491</c:v>
                </c:pt>
                <c:pt idx="8">
                  <c:v>487</c:v>
                </c:pt>
                <c:pt idx="9">
                  <c:v>538</c:v>
                </c:pt>
                <c:pt idx="10">
                  <c:v>509</c:v>
                </c:pt>
                <c:pt idx="11">
                  <c:v>544</c:v>
                </c:pt>
                <c:pt idx="12">
                  <c:v>536</c:v>
                </c:pt>
                <c:pt idx="13">
                  <c:v>505</c:v>
                </c:pt>
                <c:pt idx="14">
                  <c:v>445</c:v>
                </c:pt>
                <c:pt idx="15">
                  <c:v>436</c:v>
                </c:pt>
                <c:pt idx="16">
                  <c:v>470</c:v>
                </c:pt>
                <c:pt idx="17">
                  <c:v>447</c:v>
                </c:pt>
                <c:pt idx="18">
                  <c:v>397</c:v>
                </c:pt>
                <c:pt idx="19">
                  <c:v>389</c:v>
                </c:pt>
                <c:pt idx="20">
                  <c:v>403</c:v>
                </c:pt>
                <c:pt idx="21">
                  <c:v>415</c:v>
                </c:pt>
                <c:pt idx="22">
                  <c:v>331</c:v>
                </c:pt>
                <c:pt idx="23">
                  <c:v>331</c:v>
                </c:pt>
                <c:pt idx="24">
                  <c:v>381</c:v>
                </c:pt>
                <c:pt idx="25">
                  <c:v>380</c:v>
                </c:pt>
                <c:pt idx="26">
                  <c:v>380</c:v>
                </c:pt>
                <c:pt idx="27">
                  <c:v>404</c:v>
                </c:pt>
                <c:pt idx="28">
                  <c:v>425</c:v>
                </c:pt>
                <c:pt idx="29">
                  <c:v>440</c:v>
                </c:pt>
                <c:pt idx="30">
                  <c:v>441</c:v>
                </c:pt>
                <c:pt idx="31">
                  <c:v>462</c:v>
                </c:pt>
                <c:pt idx="32">
                  <c:v>473</c:v>
                </c:pt>
                <c:pt idx="33">
                  <c:v>590</c:v>
                </c:pt>
                <c:pt idx="34">
                  <c:v>588</c:v>
                </c:pt>
                <c:pt idx="35">
                  <c:v>583</c:v>
                </c:pt>
                <c:pt idx="36">
                  <c:v>575</c:v>
                </c:pt>
                <c:pt idx="37">
                  <c:v>552</c:v>
                </c:pt>
                <c:pt idx="38">
                  <c:v>561</c:v>
                </c:pt>
                <c:pt idx="39">
                  <c:v>525</c:v>
                </c:pt>
                <c:pt idx="40">
                  <c:v>515</c:v>
                </c:pt>
                <c:pt idx="41">
                  <c:v>530</c:v>
                </c:pt>
                <c:pt idx="42">
                  <c:v>556</c:v>
                </c:pt>
                <c:pt idx="43">
                  <c:v>599</c:v>
                </c:pt>
                <c:pt idx="44">
                  <c:v>619</c:v>
                </c:pt>
                <c:pt idx="45">
                  <c:v>648</c:v>
                </c:pt>
                <c:pt idx="46">
                  <c:v>631</c:v>
                </c:pt>
                <c:pt idx="47">
                  <c:v>608</c:v>
                </c:pt>
                <c:pt idx="48">
                  <c:v>559</c:v>
                </c:pt>
                <c:pt idx="49">
                  <c:v>562</c:v>
                </c:pt>
                <c:pt idx="50">
                  <c:v>549</c:v>
                </c:pt>
                <c:pt idx="51">
                  <c:v>590</c:v>
                </c:pt>
                <c:pt idx="52">
                  <c:v>605</c:v>
                </c:pt>
                <c:pt idx="53">
                  <c:v>652</c:v>
                </c:pt>
                <c:pt idx="54">
                  <c:v>616</c:v>
                </c:pt>
                <c:pt idx="55">
                  <c:v>616</c:v>
                </c:pt>
                <c:pt idx="56">
                  <c:v>658</c:v>
                </c:pt>
                <c:pt idx="57">
                  <c:v>623</c:v>
                </c:pt>
                <c:pt idx="58">
                  <c:v>634</c:v>
                </c:pt>
                <c:pt idx="59">
                  <c:v>611</c:v>
                </c:pt>
                <c:pt idx="60">
                  <c:v>614</c:v>
                </c:pt>
                <c:pt idx="61">
                  <c:v>522</c:v>
                </c:pt>
                <c:pt idx="62">
                  <c:v>571</c:v>
                </c:pt>
                <c:pt idx="63">
                  <c:v>666</c:v>
                </c:pt>
                <c:pt idx="64">
                  <c:v>618</c:v>
                </c:pt>
                <c:pt idx="65">
                  <c:v>603</c:v>
                </c:pt>
                <c:pt idx="66">
                  <c:v>573</c:v>
                </c:pt>
                <c:pt idx="67">
                  <c:v>634</c:v>
                </c:pt>
                <c:pt idx="68">
                  <c:v>613</c:v>
                </c:pt>
                <c:pt idx="69">
                  <c:v>628</c:v>
                </c:pt>
                <c:pt idx="70">
                  <c:v>650</c:v>
                </c:pt>
                <c:pt idx="71">
                  <c:v>645</c:v>
                </c:pt>
                <c:pt idx="72">
                  <c:v>589</c:v>
                </c:pt>
                <c:pt idx="73">
                  <c:v>566</c:v>
                </c:pt>
                <c:pt idx="74">
                  <c:v>565</c:v>
                </c:pt>
                <c:pt idx="75">
                  <c:v>570</c:v>
                </c:pt>
                <c:pt idx="76">
                  <c:v>507</c:v>
                </c:pt>
                <c:pt idx="77">
                  <c:v>521</c:v>
                </c:pt>
                <c:pt idx="78">
                  <c:v>557</c:v>
                </c:pt>
                <c:pt idx="79">
                  <c:v>529</c:v>
                </c:pt>
                <c:pt idx="80">
                  <c:v>510</c:v>
                </c:pt>
                <c:pt idx="81">
                  <c:v>509</c:v>
                </c:pt>
                <c:pt idx="82">
                  <c:v>478</c:v>
                </c:pt>
                <c:pt idx="83">
                  <c:v>539</c:v>
                </c:pt>
                <c:pt idx="84">
                  <c:v>533</c:v>
                </c:pt>
                <c:pt idx="85">
                  <c:v>466</c:v>
                </c:pt>
                <c:pt idx="86">
                  <c:v>451</c:v>
                </c:pt>
                <c:pt idx="87">
                  <c:v>400</c:v>
                </c:pt>
                <c:pt idx="88">
                  <c:v>356</c:v>
                </c:pt>
                <c:pt idx="89">
                  <c:v>348</c:v>
                </c:pt>
                <c:pt idx="90">
                  <c:v>367</c:v>
                </c:pt>
                <c:pt idx="91">
                  <c:v>501</c:v>
                </c:pt>
                <c:pt idx="92">
                  <c:v>571</c:v>
                </c:pt>
                <c:pt idx="93">
                  <c:v>533</c:v>
                </c:pt>
                <c:pt idx="94">
                  <c:v>541</c:v>
                </c:pt>
                <c:pt idx="95">
                  <c:v>754</c:v>
                </c:pt>
                <c:pt idx="96">
                  <c:v>861</c:v>
                </c:pt>
                <c:pt idx="97">
                  <c:v>689</c:v>
                </c:pt>
                <c:pt idx="98">
                  <c:v>701</c:v>
                </c:pt>
                <c:pt idx="99">
                  <c:v>687</c:v>
                </c:pt>
              </c:numCache>
            </c:numRef>
          </c:val>
        </c:ser>
        <c:ser>
          <c:idx val="3"/>
          <c:order val="3"/>
          <c:tx>
            <c:strRef>
              <c:f>Лист1!$E$1</c:f>
              <c:strCache>
                <c:ptCount val="1"/>
                <c:pt idx="0">
                  <c:v>Срок истек</c:v>
                </c:pt>
              </c:strCache>
            </c:strRef>
          </c:tx>
          <c:spPr>
            <a:ln>
              <a:solidFill>
                <a:srgbClr val="FF0000"/>
              </a:solidFill>
            </a:ln>
            <a:effectLst/>
          </c:spPr>
          <c:marker>
            <c:symbol val="none"/>
          </c:marker>
          <c:dLbls>
            <c:dLbl>
              <c:idx val="19"/>
              <c:layout>
                <c:manualLayout>
                  <c:x val="-2.1758865248226952E-2"/>
                  <c:y val="4.5448049494422979E-2"/>
                </c:manualLayout>
              </c:layout>
              <c:dLblPos val="r"/>
              <c:showVal val="1"/>
              <c:extLst>
                <c:ext xmlns:c15="http://schemas.microsoft.com/office/drawing/2012/chart" uri="{CE6537A1-D6FC-4f65-9D91-7224C49458BB}"/>
              </c:extLst>
            </c:dLbl>
            <c:dLbl>
              <c:idx val="20"/>
              <c:layout>
                <c:manualLayout>
                  <c:x val="-2.1758865248226952E-2"/>
                  <c:y val="3.9574356102143077E-2"/>
                </c:manualLayout>
              </c:layout>
              <c:dLblPos val="r"/>
              <c:showVal val="1"/>
              <c:extLst>
                <c:ext xmlns:c15="http://schemas.microsoft.com/office/drawing/2012/chart" uri="{CE6537A1-D6FC-4f65-9D91-7224C49458BB}"/>
              </c:extLst>
            </c:dLbl>
            <c:dLbl>
              <c:idx val="21"/>
              <c:layout>
                <c:manualLayout>
                  <c:x val="-2.0340425531914893E-2"/>
                  <c:y val="3.3700200214320339E-2"/>
                </c:manualLayout>
              </c:layout>
              <c:dLblPos val="r"/>
              <c:showVal val="1"/>
              <c:extLst>
                <c:ext xmlns:c15="http://schemas.microsoft.com/office/drawing/2012/chart" uri="{CE6537A1-D6FC-4f65-9D91-7224C49458BB}"/>
              </c:extLst>
            </c:dLbl>
            <c:dLbl>
              <c:idx val="22"/>
              <c:layout>
                <c:manualLayout>
                  <c:x val="-2.1758865248226952E-2"/>
                  <c:y val="3.3700662709863251E-2"/>
                </c:manualLayout>
              </c:layout>
              <c:dLblPos val="r"/>
              <c:showVal val="1"/>
              <c:extLst>
                <c:ext xmlns:c15="http://schemas.microsoft.com/office/drawing/2012/chart" uri="{CE6537A1-D6FC-4f65-9D91-7224C49458BB}"/>
              </c:extLst>
            </c:dLbl>
            <c:dLbl>
              <c:idx val="23"/>
              <c:layout>
                <c:manualLayout>
                  <c:x val="-2.1758865248226952E-2"/>
                  <c:y val="3.3700662709863147E-2"/>
                </c:manualLayout>
              </c:layout>
              <c:dLblPos val="r"/>
              <c:showVal val="1"/>
              <c:extLst>
                <c:ext xmlns:c15="http://schemas.microsoft.com/office/drawing/2012/chart" uri="{CE6537A1-D6FC-4f65-9D91-7224C49458BB}"/>
              </c:extLst>
            </c:dLbl>
            <c:dLbl>
              <c:idx val="24"/>
              <c:layout>
                <c:manualLayout>
                  <c:x val="-2.3177416652705646E-2"/>
                  <c:y val="2.5033330114351219E-2"/>
                </c:manualLayout>
              </c:layout>
              <c:dLblPos val="r"/>
              <c:showVal val="1"/>
              <c:extLst>
                <c:ext xmlns:c15="http://schemas.microsoft.com/office/drawing/2012/chart" uri="{CE6537A1-D6FC-4f65-9D91-7224C49458BB}"/>
              </c:extLst>
            </c:dLbl>
            <c:dLbl>
              <c:idx val="25"/>
              <c:layout>
                <c:manualLayout>
                  <c:x val="-2.1758865248226952E-2"/>
                  <c:y val="2.7826969317583206E-2"/>
                </c:manualLayout>
              </c:layout>
              <c:dLblPos val="r"/>
              <c:showVal val="1"/>
              <c:extLst>
                <c:ext xmlns:c15="http://schemas.microsoft.com/office/drawing/2012/chart" uri="{CE6537A1-D6FC-4f65-9D91-7224C49458BB}"/>
              </c:extLst>
            </c:dLbl>
            <c:dLbl>
              <c:idx val="26"/>
              <c:layout>
                <c:manualLayout>
                  <c:x val="-1.4666666666666666E-2"/>
                  <c:y val="2.8113315905331893E-2"/>
                </c:manualLayout>
              </c:layout>
              <c:dLblPos val="r"/>
              <c:showVal val="1"/>
              <c:extLst>
                <c:ext xmlns:c15="http://schemas.microsoft.com/office/drawing/2012/chart" uri="{CE6537A1-D6FC-4f65-9D91-7224C49458BB}"/>
              </c:extLst>
            </c:dLbl>
            <c:dLbl>
              <c:idx val="27"/>
              <c:layout>
                <c:manualLayout>
                  <c:x val="-2.175897693639359E-2"/>
                  <c:y val="2.6573323009841564E-2"/>
                </c:manualLayout>
              </c:layout>
              <c:dLblPos val="r"/>
              <c:showVal val="1"/>
              <c:extLst>
                <c:ext xmlns:c15="http://schemas.microsoft.com/office/drawing/2012/chart" uri="{CE6537A1-D6FC-4f65-9D91-7224C49458BB}"/>
              </c:extLst>
            </c:dLbl>
            <c:dLbl>
              <c:idx val="28"/>
              <c:layout>
                <c:manualLayout>
                  <c:x val="-2.0340425531914893E-2"/>
                  <c:y val="3.9574356102143077E-2"/>
                </c:manualLayout>
              </c:layout>
              <c:dLblPos val="r"/>
              <c:showVal val="1"/>
              <c:extLst>
                <c:ext xmlns:c15="http://schemas.microsoft.com/office/drawing/2012/chart" uri="{CE6537A1-D6FC-4f65-9D91-7224C49458BB}"/>
              </c:extLst>
            </c:dLbl>
            <c:dLbl>
              <c:idx val="29"/>
              <c:layout>
                <c:manualLayout>
                  <c:x val="-2.1758865248226952E-2"/>
                  <c:y val="3.6780681193489373E-2"/>
                </c:manualLayout>
              </c:layout>
              <c:dLblPos val="r"/>
              <c:showVal val="1"/>
              <c:extLst>
                <c:ext xmlns:c15="http://schemas.microsoft.com/office/drawing/2012/chart" uri="{CE6537A1-D6FC-4f65-9D91-7224C49458BB}"/>
              </c:extLst>
            </c:dLbl>
            <c:dLbl>
              <c:idx val="30"/>
              <c:layout>
                <c:manualLayout>
                  <c:x val="-2.1758865248226952E-2"/>
                  <c:y val="3.6780681193489373E-2"/>
                </c:manualLayout>
              </c:layout>
              <c:dLblPos val="r"/>
              <c:showVal val="1"/>
              <c:extLst>
                <c:ext xmlns:c15="http://schemas.microsoft.com/office/drawing/2012/chart" uri="{CE6537A1-D6FC-4f65-9D91-7224C49458BB}"/>
              </c:extLst>
            </c:dLbl>
            <c:dLbl>
              <c:idx val="31"/>
              <c:layout>
                <c:manualLayout>
                  <c:x val="-2.1758865248226848E-2"/>
                  <c:y val="3.9574356102143077E-2"/>
                </c:manualLayout>
              </c:layout>
              <c:dLblPos val="r"/>
              <c:showVal val="1"/>
              <c:extLst>
                <c:ext xmlns:c15="http://schemas.microsoft.com/office/drawing/2012/chart" uri="{CE6537A1-D6FC-4f65-9D91-7224C49458BB}"/>
              </c:extLst>
            </c:dLbl>
            <c:dLbl>
              <c:idx val="32"/>
              <c:layout>
                <c:manualLayout>
                  <c:x val="-2.1758865248226952E-2"/>
                  <c:y val="3.5526984340391324E-2"/>
                </c:manualLayout>
              </c:layout>
              <c:dLblPos val="r"/>
              <c:showVal val="1"/>
              <c:extLst>
                <c:ext xmlns:c15="http://schemas.microsoft.com/office/drawing/2012/chart" uri="{CE6537A1-D6FC-4f65-9D91-7224C49458BB}"/>
              </c:extLst>
            </c:dLbl>
            <c:dLbl>
              <c:idx val="33"/>
              <c:layout>
                <c:manualLayout>
                  <c:x val="-2.1758865248226952E-2"/>
                  <c:y val="3.2189024999889099E-2"/>
                </c:manualLayout>
              </c:layout>
              <c:dLblPos val="r"/>
              <c:showVal val="1"/>
              <c:extLst>
                <c:ext xmlns:c15="http://schemas.microsoft.com/office/drawing/2012/chart" uri="{CE6537A1-D6FC-4f65-9D91-7224C49458BB}"/>
              </c:extLst>
            </c:dLbl>
            <c:dLbl>
              <c:idx val="34"/>
              <c:layout>
                <c:manualLayout>
                  <c:x val="-2.1758865248226952E-2"/>
                  <c:y val="3.744267680998644E-2"/>
                </c:manualLayout>
              </c:layout>
              <c:dLblPos val="r"/>
              <c:showVal val="1"/>
              <c:extLst>
                <c:ext xmlns:c15="http://schemas.microsoft.com/office/drawing/2012/chart" uri="{CE6537A1-D6FC-4f65-9D91-7224C49458BB}"/>
              </c:extLst>
            </c:dLbl>
            <c:dLbl>
              <c:idx val="35"/>
              <c:layout>
                <c:manualLayout>
                  <c:x val="-2.1758865248226952E-2"/>
                  <c:y val="4.6533173316935864E-2"/>
                </c:manualLayout>
              </c:layout>
              <c:dLblPos val="r"/>
              <c:showVal val="1"/>
              <c:extLst>
                <c:ext xmlns:c15="http://schemas.microsoft.com/office/drawing/2012/chart" uri="{CE6537A1-D6FC-4f65-9D91-7224C49458BB}"/>
              </c:extLst>
            </c:dLbl>
            <c:dLbl>
              <c:idx val="36"/>
              <c:layout>
                <c:manualLayout>
                  <c:x val="-1.6085106382978723E-2"/>
                  <c:y val="3.7865808028778411E-2"/>
                </c:manualLayout>
              </c:layout>
              <c:dLblPos val="r"/>
              <c:showVal val="1"/>
              <c:extLst>
                <c:ext xmlns:c15="http://schemas.microsoft.com/office/drawing/2012/chart" uri="{CE6537A1-D6FC-4f65-9D91-7224C49458BB}"/>
              </c:extLst>
            </c:dLbl>
            <c:dLbl>
              <c:idx val="37"/>
              <c:layout>
                <c:manualLayout>
                  <c:x val="-2.1758865248226952E-2"/>
                  <c:y val="3.3532125384699643E-2"/>
                </c:manualLayout>
              </c:layout>
              <c:dLblPos val="r"/>
              <c:showVal val="1"/>
              <c:extLst>
                <c:ext xmlns:c15="http://schemas.microsoft.com/office/drawing/2012/chart" uri="{CE6537A1-D6FC-4f65-9D91-7224C49458BB}"/>
              </c:extLst>
            </c:dLbl>
            <c:dLbl>
              <c:idx val="38"/>
              <c:layout>
                <c:manualLayout>
                  <c:x val="-2.1758865248226952E-2"/>
                  <c:y val="3.3532125384699643E-2"/>
                </c:manualLayout>
              </c:layout>
              <c:dLblPos val="r"/>
              <c:showVal val="1"/>
              <c:extLst>
                <c:ext xmlns:c15="http://schemas.microsoft.com/office/drawing/2012/chart" uri="{CE6537A1-D6FC-4f65-9D91-7224C49458BB}"/>
              </c:extLst>
            </c:dLbl>
            <c:dLbl>
              <c:idx val="39"/>
              <c:layout>
                <c:manualLayout>
                  <c:x val="-2.1758865248226907E-2"/>
                  <c:y val="3.3532125384699643E-2"/>
                </c:manualLayout>
              </c:layout>
              <c:dLblPos val="r"/>
              <c:showVal val="1"/>
              <c:extLst>
                <c:ext xmlns:c15="http://schemas.microsoft.com/office/drawing/2012/chart" uri="{CE6537A1-D6FC-4f65-9D91-7224C49458BB}"/>
              </c:extLst>
            </c:dLbl>
            <c:dLbl>
              <c:idx val="40"/>
              <c:layout>
                <c:manualLayout>
                  <c:x val="-2.1758865248226952E-2"/>
                  <c:y val="3.3532125384699643E-2"/>
                </c:manualLayout>
              </c:layout>
              <c:dLblPos val="r"/>
              <c:showVal val="1"/>
              <c:extLst>
                <c:ext xmlns:c15="http://schemas.microsoft.com/office/drawing/2012/chart" uri="{CE6537A1-D6FC-4f65-9D91-7224C49458BB}"/>
              </c:extLst>
            </c:dLbl>
            <c:dLbl>
              <c:idx val="41"/>
              <c:layout>
                <c:manualLayout>
                  <c:x val="-2.1758865248226952E-2"/>
                  <c:y val="3.3532125384699643E-2"/>
                </c:manualLayout>
              </c:layout>
              <c:dLblPos val="r"/>
              <c:showVal val="1"/>
              <c:extLst>
                <c:ext xmlns:c15="http://schemas.microsoft.com/office/drawing/2012/chart" uri="{CE6537A1-D6FC-4f65-9D91-7224C49458BB}"/>
              </c:extLst>
            </c:dLbl>
            <c:dLbl>
              <c:idx val="42"/>
              <c:layout>
                <c:manualLayout>
                  <c:x val="-2.1758865248226952E-2"/>
                  <c:y val="2.9198442740620906E-2"/>
                </c:manualLayout>
              </c:layout>
              <c:dLblPos val="r"/>
              <c:showVal val="1"/>
              <c:extLst>
                <c:ext xmlns:c15="http://schemas.microsoft.com/office/drawing/2012/chart" uri="{CE6537A1-D6FC-4f65-9D91-7224C49458BB}"/>
              </c:extLst>
            </c:dLbl>
            <c:dLbl>
              <c:idx val="43"/>
              <c:layout>
                <c:manualLayout>
                  <c:x val="-2.1758865248226952E-2"/>
                  <c:y val="3.7865808028778411E-2"/>
                </c:manualLayout>
              </c:layout>
              <c:dLblPos val="r"/>
              <c:showVal val="1"/>
              <c:extLst>
                <c:ext xmlns:c15="http://schemas.microsoft.com/office/drawing/2012/chart" uri="{CE6537A1-D6FC-4f65-9D91-7224C49458BB}"/>
              </c:extLst>
            </c:dLbl>
            <c:dLbl>
              <c:idx val="44"/>
              <c:layout>
                <c:manualLayout>
                  <c:x val="-2.1758865248226907E-2"/>
                  <c:y val="3.3532125384699643E-2"/>
                </c:manualLayout>
              </c:layout>
              <c:dLblPos val="r"/>
              <c:showVal val="1"/>
              <c:extLst>
                <c:ext xmlns:c15="http://schemas.microsoft.com/office/drawing/2012/chart" uri="{CE6537A1-D6FC-4f65-9D91-7224C49458BB}"/>
              </c:extLst>
            </c:dLbl>
            <c:dLbl>
              <c:idx val="45"/>
              <c:layout>
                <c:manualLayout>
                  <c:x val="-2.1758865248226952E-2"/>
                  <c:y val="3.7865808028778411E-2"/>
                </c:manualLayout>
              </c:layout>
              <c:dLblPos val="r"/>
              <c:showVal val="1"/>
              <c:extLst>
                <c:ext xmlns:c15="http://schemas.microsoft.com/office/drawing/2012/chart" uri="{CE6537A1-D6FC-4f65-9D91-7224C49458BB}"/>
              </c:extLst>
            </c:dLbl>
            <c:dLbl>
              <c:idx val="46"/>
              <c:layout>
                <c:manualLayout>
                  <c:x val="-2.1758865248226952E-2"/>
                  <c:y val="2.9198442740620906E-2"/>
                </c:manualLayout>
              </c:layout>
              <c:dLblPos val="r"/>
              <c:showVal val="1"/>
              <c:extLst>
                <c:ext xmlns:c15="http://schemas.microsoft.com/office/drawing/2012/chart" uri="{CE6537A1-D6FC-4f65-9D91-7224C49458BB}"/>
              </c:extLst>
            </c:dLbl>
            <c:dLbl>
              <c:idx val="47"/>
              <c:layout>
                <c:manualLayout>
                  <c:x val="-2.317730496453901E-2"/>
                  <c:y val="3.7865808028778411E-2"/>
                </c:manualLayout>
              </c:layout>
              <c:dLblPos val="r"/>
              <c:showVal val="1"/>
              <c:extLst>
                <c:ext xmlns:c15="http://schemas.microsoft.com/office/drawing/2012/chart" uri="{CE6537A1-D6FC-4f65-9D91-7224C49458BB}"/>
              </c:extLst>
            </c:dLbl>
            <c:dLbl>
              <c:idx val="48"/>
              <c:layout>
                <c:manualLayout>
                  <c:x val="-2.1758865248226952E-2"/>
                  <c:y val="2.9198442740620906E-2"/>
                </c:manualLayout>
              </c:layout>
              <c:dLblPos val="r"/>
              <c:showVal val="1"/>
              <c:extLst>
                <c:ext xmlns:c15="http://schemas.microsoft.com/office/drawing/2012/chart" uri="{CE6537A1-D6FC-4f65-9D91-7224C49458BB}"/>
              </c:extLst>
            </c:dLbl>
            <c:dLbl>
              <c:idx val="49"/>
              <c:layout>
                <c:manualLayout>
                  <c:x val="-1.6085106382978723E-2"/>
                  <c:y val="3.3532125384699643E-2"/>
                </c:manualLayout>
              </c:layout>
              <c:dLblPos val="r"/>
              <c:showVal val="1"/>
              <c:extLst>
                <c:ext xmlns:c15="http://schemas.microsoft.com/office/drawing/2012/chart" uri="{CE6537A1-D6FC-4f65-9D91-7224C49458BB}"/>
              </c:extLst>
            </c:dLbl>
            <c:dLbl>
              <c:idx val="50"/>
              <c:layout>
                <c:manualLayout>
                  <c:x val="-2.317730496453901E-2"/>
                  <c:y val="3.3500562166967868E-2"/>
                </c:manualLayout>
              </c:layout>
              <c:dLblPos val="r"/>
              <c:showVal val="1"/>
              <c:extLst>
                <c:ext xmlns:c15="http://schemas.microsoft.com/office/drawing/2012/chart" uri="{CE6537A1-D6FC-4f65-9D91-7224C49458BB}"/>
              </c:extLst>
            </c:dLbl>
            <c:dLbl>
              <c:idx val="51"/>
              <c:layout>
                <c:manualLayout>
                  <c:x val="-2.0340425531914893E-2"/>
                  <c:y val="2.9151174112168329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2"/>
              <c:layout>
                <c:manualLayout>
                  <c:x val="-1.1829787234042552E-2"/>
                  <c:y val="2.916692780118570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3"/>
              <c:layout>
                <c:manualLayout>
                  <c:x val="-2.1758865248226952E-2"/>
                  <c:y val="2.481753974638615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4"/>
              <c:layout>
                <c:manualLayout>
                  <c:x val="-2.1758865248226952E-2"/>
                  <c:y val="2.0499659069621382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5"/>
              <c:layout>
                <c:manualLayout>
                  <c:x val="-2.1758865248226907E-2"/>
                  <c:y val="2.9151174112168329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6"/>
              <c:layout>
                <c:manualLayout>
                  <c:x val="-2.1758865248226952E-2"/>
                  <c:y val="2.916692780118570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7"/>
              <c:layout>
                <c:manualLayout>
                  <c:x val="-2.1758865248226952E-2"/>
                  <c:y val="2.916692780118570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8"/>
              <c:layout>
                <c:manualLayout>
                  <c:x val="-2.1758865248226952E-2"/>
                  <c:y val="2.048390538060400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59"/>
              <c:layout>
                <c:manualLayout>
                  <c:x val="-2.1758865248226952E-2"/>
                  <c:y val="2.481753974638615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0"/>
              <c:layout>
                <c:manualLayout>
                  <c:x val="-2.317730496453901E-2"/>
                  <c:y val="2.48332934354035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1"/>
              <c:layout>
                <c:manualLayout>
                  <c:x val="-2.1758865248226952E-2"/>
                  <c:y val="2.48332934354035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2"/>
              <c:layout>
                <c:manualLayout>
                  <c:x val="-2.1758865248226952E-2"/>
                  <c:y val="2.0546920136673533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3"/>
              <c:layout>
                <c:manualLayout>
                  <c:x val="-1.0411459205897143E-2"/>
                  <c:y val="2.4880554502455687E-2"/>
                </c:manualLayout>
              </c:layout>
              <c:tx>
                <c:rich>
                  <a:bodyPr/>
                  <a:lstStyle/>
                  <a:p>
                    <a:pPr>
                      <a:defRPr sz="1000" b="0">
                        <a:solidFill>
                          <a:srgbClr val="003366"/>
                        </a:solidFill>
                      </a:defRPr>
                    </a:pPr>
                    <a:r>
                      <a:rPr lang="en-US" b="0" dirty="0" smtClean="0"/>
                      <a:t>429</a:t>
                    </a:r>
                    <a:endParaRPr lang="en-US" b="0" dirty="0"/>
                  </a:p>
                </c:rich>
              </c:tx>
              <c:spPr>
                <a:noFill/>
                <a:ln>
                  <a:noFill/>
                </a:ln>
                <a:effectLst/>
              </c:spPr>
              <c:dLblPos val="r"/>
              <c:showVal val="1"/>
              <c:extLst>
                <c:ext xmlns:c15="http://schemas.microsoft.com/office/drawing/2012/chart" uri="{CE6537A1-D6FC-4f65-9D91-7224C49458BB}"/>
              </c:extLst>
            </c:dLbl>
            <c:dLbl>
              <c:idx val="64"/>
              <c:layout>
                <c:manualLayout>
                  <c:x val="-1.4666666666666666E-2"/>
                  <c:y val="2.0605482763238151E-2"/>
                </c:manualLayout>
              </c:layout>
              <c:tx>
                <c:rich>
                  <a:bodyPr/>
                  <a:lstStyle/>
                  <a:p>
                    <a:pPr>
                      <a:defRPr sz="1000" b="0">
                        <a:solidFill>
                          <a:srgbClr val="003366"/>
                        </a:solidFill>
                      </a:defRPr>
                    </a:pPr>
                    <a:r>
                      <a:rPr lang="en-US" b="0" dirty="0" smtClean="0"/>
                      <a:t>427</a:t>
                    </a:r>
                    <a:endParaRPr lang="en-US" b="0" dirty="0"/>
                  </a:p>
                </c:rich>
              </c:tx>
              <c:spPr>
                <a:noFill/>
                <a:ln>
                  <a:noFill/>
                </a:ln>
                <a:effectLst/>
              </c:spPr>
              <c:dLblPos val="r"/>
              <c:showVal val="1"/>
              <c:extLst>
                <c:ext xmlns:c15="http://schemas.microsoft.com/office/drawing/2012/chart" uri="{CE6537A1-D6FC-4f65-9D91-7224C49458BB}"/>
              </c:extLst>
            </c:dLbl>
            <c:dLbl>
              <c:idx val="65"/>
              <c:layout>
                <c:manualLayout>
                  <c:x val="-1.8921985815602848E-2"/>
                  <c:y val="2.495487081803770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6"/>
              <c:layout>
                <c:manualLayout>
                  <c:x val="-1.1829787234042561E-2"/>
                  <c:y val="1.6256094708438605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7"/>
              <c:layout>
                <c:manualLayout>
                  <c:x val="-2.0340425531914893E-2"/>
                  <c:y val="2.930425887283724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8"/>
              <c:layout>
                <c:manualLayout>
                  <c:x val="-1.3248338638521252E-2"/>
                  <c:y val="2.930425887283724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69"/>
              <c:layout>
                <c:manualLayout>
                  <c:x val="-1.8921985815602848E-2"/>
                  <c:y val="2.930425887283724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0"/>
              <c:layout>
                <c:manualLayout>
                  <c:x val="-2.1758865248226952E-2"/>
                  <c:y val="2.495487081803770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1"/>
              <c:layout>
                <c:manualLayout>
                  <c:x val="-2.1758865248226952E-2"/>
                  <c:y val="2.930425887283724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2"/>
              <c:layout>
                <c:manualLayout>
                  <c:x val="-2.1758865248226952E-2"/>
                  <c:y val="2.4954870818037701E-2"/>
                </c:manualLayout>
              </c:layout>
              <c:dLblPos val="r"/>
              <c:showVal val="1"/>
              <c:extLst>
                <c:ext xmlns:c15="http://schemas.microsoft.com/office/drawing/2012/chart" uri="{CE6537A1-D6FC-4f65-9D91-7224C49458BB}"/>
              </c:extLst>
            </c:dLbl>
            <c:dLbl>
              <c:idx val="73"/>
              <c:layout>
                <c:manualLayout>
                  <c:x val="-2.1758865248226848E-2"/>
                  <c:y val="3.8003034982436359E-2"/>
                </c:manualLayout>
              </c:layout>
              <c:dLblPos val="r"/>
              <c:showVal val="1"/>
              <c:extLst>
                <c:ext xmlns:c15="http://schemas.microsoft.com/office/drawing/2012/chart" uri="{CE6537A1-D6FC-4f65-9D91-7224C49458BB}"/>
              </c:extLst>
            </c:dLbl>
            <c:dLbl>
              <c:idx val="74"/>
              <c:layout>
                <c:manualLayout>
                  <c:x val="-1.0411347517730599E-2"/>
                  <c:y val="2.0605482763238151E-2"/>
                </c:manualLayout>
              </c:layout>
              <c:dLblPos val="r"/>
              <c:showVal val="1"/>
              <c:extLst>
                <c:ext xmlns:c15="http://schemas.microsoft.com/office/drawing/2012/chart" uri="{CE6537A1-D6FC-4f65-9D91-7224C49458BB}"/>
              </c:extLst>
            </c:dLbl>
            <c:dLbl>
              <c:idx val="75"/>
              <c:layout>
                <c:manualLayout>
                  <c:x val="-2.1758865248226952E-2"/>
                  <c:y val="2.060548276323815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6"/>
              <c:layout>
                <c:manualLayout>
                  <c:x val="-7.5744680851062831E-3"/>
                  <c:y val="2.060548276323815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7"/>
              <c:layout>
                <c:manualLayout>
                  <c:x val="-2.1758865248226952E-2"/>
                  <c:y val="2.930425887283724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8"/>
              <c:layout>
                <c:manualLayout>
                  <c:x val="-2.1758865248226952E-2"/>
                  <c:y val="2.930425887283724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79"/>
              <c:layout>
                <c:manualLayout>
                  <c:x val="-2.1758865248226952E-2"/>
                  <c:y val="2.4954870818037701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0"/>
              <c:layout>
                <c:manualLayout>
                  <c:x val="-2.1758865248226952E-2"/>
                  <c:y val="4.235242303723593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1"/>
              <c:layout>
                <c:manualLayout>
                  <c:x val="-2.1758865248226934E-2"/>
                  <c:y val="4.235242303723593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2"/>
              <c:layout>
                <c:manualLayout>
                  <c:x val="-2.1758865248226952E-2"/>
                  <c:y val="4.6701811092035465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3"/>
              <c:layout>
                <c:manualLayout>
                  <c:x val="-2.1758865248226952E-2"/>
                  <c:y val="4.235242303723593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4"/>
              <c:layout>
                <c:manualLayout>
                  <c:x val="-1.6085106382978723E-2"/>
                  <c:y val="3.8003034982436359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5"/>
              <c:layout>
                <c:manualLayout>
                  <c:x val="-2.317730496453901E-2"/>
                  <c:y val="5.1051090817516118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6"/>
              <c:layout>
                <c:manualLayout>
                  <c:x val="-2.1758865248226952E-2"/>
                  <c:y val="3.8003034982436359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7"/>
              <c:layout>
                <c:manualLayout>
                  <c:x val="-2.1758865248226952E-2"/>
                  <c:y val="4.2352423037235937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extLst>
            </c:dLbl>
            <c:dLbl>
              <c:idx val="88"/>
              <c:layout>
                <c:manualLayout>
                  <c:x val="-1.3248226950354604E-2"/>
                  <c:y val="3.5204808509519792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89"/>
              <c:layout>
                <c:manualLayout>
                  <c:x val="-1.3248226950354604E-2"/>
                  <c:y val="3.7799721372808438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0"/>
              <c:layout>
                <c:manualLayout>
                  <c:x val="-2.1758865248226952E-2"/>
                  <c:y val="3.345033338882514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1"/>
              <c:layout>
                <c:manualLayout>
                  <c:x val="-2.1758865248226952E-2"/>
                  <c:y val="3.7317468523013125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2"/>
              <c:layout>
                <c:manualLayout>
                  <c:x val="-2.1758865248226952E-2"/>
                  <c:y val="3.7317468523013049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3"/>
              <c:layout>
                <c:manualLayout>
                  <c:x val="-2.1758865248226952E-2"/>
                  <c:y val="4.042056934575189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4"/>
              <c:layout>
                <c:manualLayout>
                  <c:x val="-2.1758865248226952E-2"/>
                  <c:y val="5.0670719094340969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5"/>
              <c:layout>
                <c:manualLayout>
                  <c:x val="-2.1758865248226952E-2"/>
                  <c:y val="5.0670719094340864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6"/>
              <c:layout>
                <c:manualLayout>
                  <c:x val="-7.5744680851063872E-3"/>
                  <c:y val="4.838089563746921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7"/>
              <c:layout>
                <c:manualLayout>
                  <c:x val="-1.1829898922209191E-2"/>
                  <c:y val="5.1077095618193125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8"/>
              <c:layout>
                <c:manualLayout>
                  <c:x val="-1.1829787234042561E-2"/>
                  <c:y val="4.7718148443455406E-2"/>
                </c:manualLayout>
              </c:layout>
              <c:spPr>
                <a:noFill/>
                <a:ln>
                  <a:noFill/>
                </a:ln>
                <a:effectLst/>
              </c:spPr>
              <c:txPr>
                <a:bodyPr/>
                <a:lstStyle/>
                <a:p>
                  <a:pPr>
                    <a:defRPr sz="1000" b="0">
                      <a:solidFill>
                        <a:srgbClr val="003366"/>
                      </a:solidFill>
                    </a:defRPr>
                  </a:pPr>
                  <a:endParaRPr lang="ru-RU"/>
                </a:p>
              </c:txPr>
              <c:dLblPos val="r"/>
              <c:showVal val="1"/>
              <c:extLst>
                <c:ext xmlns:c15="http://schemas.microsoft.com/office/drawing/2012/chart" uri="{CE6537A1-D6FC-4f65-9D91-7224C49458BB}">
                  <c15:layout/>
                </c:ext>
              </c:extLst>
            </c:dLbl>
            <c:dLbl>
              <c:idx val="99"/>
              <c:layout>
                <c:manualLayout>
                  <c:x val="-8.9929078014183393E-3"/>
                  <c:y val="7.7339197939211082E-3"/>
                </c:manualLayout>
              </c:layout>
              <c:spPr>
                <a:noFill/>
                <a:ln>
                  <a:noFill/>
                </a:ln>
                <a:effectLst/>
              </c:spPr>
              <c:txPr>
                <a:bodyPr/>
                <a:lstStyle/>
                <a:p>
                  <a:pPr>
                    <a:defRPr sz="1000" b="1">
                      <a:solidFill>
                        <a:srgbClr val="003366"/>
                      </a:solidFill>
                    </a:defRPr>
                  </a:pPr>
                  <a:endParaRPr lang="ru-RU"/>
                </a:p>
              </c:txPr>
              <c:dLblPos val="r"/>
              <c:showVal val="1"/>
              <c:extLst>
                <c:ext xmlns:c15="http://schemas.microsoft.com/office/drawing/2012/chart" uri="{CE6537A1-D6FC-4f65-9D91-7224C49458BB}">
                  <c15:layout/>
                </c:ext>
              </c:extLst>
            </c:dLbl>
            <c:spPr>
              <a:noFill/>
              <a:ln>
                <a:noFill/>
              </a:ln>
              <a:effectLst/>
            </c:spPr>
            <c:txPr>
              <a:bodyPr/>
              <a:lstStyle/>
              <a:p>
                <a:pPr>
                  <a:defRPr sz="1000">
                    <a:solidFill>
                      <a:srgbClr val="003366"/>
                    </a:solidFill>
                  </a:defRPr>
                </a:pPr>
                <a:endParaRPr lang="ru-RU"/>
              </a:p>
            </c:txPr>
            <c:dLblPos val="b"/>
            <c:showVal val="1"/>
            <c:extLst>
              <c:ext xmlns:c15="http://schemas.microsoft.com/office/drawing/2012/chart" uri="{CE6537A1-D6FC-4f65-9D91-7224C49458BB}">
                <c15:showLeaderLines val="0"/>
              </c:ext>
            </c:extLst>
          </c:dLbls>
          <c:cat>
            <c:numRef>
              <c:f>Лист1!$A$2:$A$101</c:f>
              <c:numCache>
                <c:formatCode>m/d/yyyy</c:formatCode>
                <c:ptCount val="100"/>
                <c:pt idx="0">
                  <c:v>42319</c:v>
                </c:pt>
                <c:pt idx="1">
                  <c:v>42326</c:v>
                </c:pt>
                <c:pt idx="2">
                  <c:v>42333</c:v>
                </c:pt>
                <c:pt idx="3">
                  <c:v>42340</c:v>
                </c:pt>
                <c:pt idx="4">
                  <c:v>42347</c:v>
                </c:pt>
                <c:pt idx="5">
                  <c:v>42354</c:v>
                </c:pt>
                <c:pt idx="6">
                  <c:v>42361</c:v>
                </c:pt>
                <c:pt idx="7">
                  <c:v>42382</c:v>
                </c:pt>
                <c:pt idx="8">
                  <c:v>42389</c:v>
                </c:pt>
                <c:pt idx="9">
                  <c:v>42396</c:v>
                </c:pt>
                <c:pt idx="10">
                  <c:v>42403</c:v>
                </c:pt>
                <c:pt idx="11">
                  <c:v>42410</c:v>
                </c:pt>
                <c:pt idx="12">
                  <c:v>42417</c:v>
                </c:pt>
                <c:pt idx="13">
                  <c:v>42424</c:v>
                </c:pt>
                <c:pt idx="14">
                  <c:v>42431</c:v>
                </c:pt>
                <c:pt idx="15">
                  <c:v>42438</c:v>
                </c:pt>
                <c:pt idx="16">
                  <c:v>42446</c:v>
                </c:pt>
                <c:pt idx="17">
                  <c:v>42451</c:v>
                </c:pt>
                <c:pt idx="18">
                  <c:v>42459</c:v>
                </c:pt>
                <c:pt idx="19">
                  <c:v>42464</c:v>
                </c:pt>
                <c:pt idx="20">
                  <c:v>42473</c:v>
                </c:pt>
                <c:pt idx="21">
                  <c:v>42480</c:v>
                </c:pt>
                <c:pt idx="22">
                  <c:v>42494</c:v>
                </c:pt>
                <c:pt idx="23">
                  <c:v>42501</c:v>
                </c:pt>
                <c:pt idx="24">
                  <c:v>42508</c:v>
                </c:pt>
                <c:pt idx="25">
                  <c:v>42515</c:v>
                </c:pt>
                <c:pt idx="26">
                  <c:v>42522</c:v>
                </c:pt>
                <c:pt idx="27">
                  <c:v>42529</c:v>
                </c:pt>
                <c:pt idx="28">
                  <c:v>42536</c:v>
                </c:pt>
                <c:pt idx="29">
                  <c:v>42543</c:v>
                </c:pt>
                <c:pt idx="30">
                  <c:v>42550</c:v>
                </c:pt>
                <c:pt idx="31">
                  <c:v>42557</c:v>
                </c:pt>
                <c:pt idx="32">
                  <c:v>42564</c:v>
                </c:pt>
                <c:pt idx="33">
                  <c:v>42571</c:v>
                </c:pt>
                <c:pt idx="34">
                  <c:v>42578</c:v>
                </c:pt>
                <c:pt idx="35">
                  <c:v>42585</c:v>
                </c:pt>
                <c:pt idx="36">
                  <c:v>42598</c:v>
                </c:pt>
                <c:pt idx="37">
                  <c:v>42606</c:v>
                </c:pt>
                <c:pt idx="38">
                  <c:v>42620</c:v>
                </c:pt>
                <c:pt idx="39">
                  <c:v>42627</c:v>
                </c:pt>
                <c:pt idx="40">
                  <c:v>42641</c:v>
                </c:pt>
                <c:pt idx="41">
                  <c:v>42648</c:v>
                </c:pt>
                <c:pt idx="42">
                  <c:v>42655</c:v>
                </c:pt>
                <c:pt idx="43">
                  <c:v>42683</c:v>
                </c:pt>
                <c:pt idx="44">
                  <c:v>42690</c:v>
                </c:pt>
                <c:pt idx="45">
                  <c:v>42697</c:v>
                </c:pt>
                <c:pt idx="46">
                  <c:v>42704</c:v>
                </c:pt>
                <c:pt idx="47">
                  <c:v>42711</c:v>
                </c:pt>
                <c:pt idx="48">
                  <c:v>42718</c:v>
                </c:pt>
                <c:pt idx="49">
                  <c:v>42723</c:v>
                </c:pt>
                <c:pt idx="50">
                  <c:v>42746</c:v>
                </c:pt>
                <c:pt idx="51">
                  <c:v>42753</c:v>
                </c:pt>
                <c:pt idx="52">
                  <c:v>42767</c:v>
                </c:pt>
                <c:pt idx="53">
                  <c:v>42774</c:v>
                </c:pt>
                <c:pt idx="54">
                  <c:v>42781</c:v>
                </c:pt>
                <c:pt idx="55">
                  <c:v>42801</c:v>
                </c:pt>
                <c:pt idx="56">
                  <c:v>42809</c:v>
                </c:pt>
                <c:pt idx="57">
                  <c:v>42823</c:v>
                </c:pt>
                <c:pt idx="58">
                  <c:v>42830</c:v>
                </c:pt>
                <c:pt idx="59">
                  <c:v>42837</c:v>
                </c:pt>
                <c:pt idx="60">
                  <c:v>42844</c:v>
                </c:pt>
                <c:pt idx="61">
                  <c:v>42858</c:v>
                </c:pt>
                <c:pt idx="62">
                  <c:v>42872</c:v>
                </c:pt>
                <c:pt idx="63">
                  <c:v>42879</c:v>
                </c:pt>
                <c:pt idx="64">
                  <c:v>42886</c:v>
                </c:pt>
                <c:pt idx="65">
                  <c:v>42893</c:v>
                </c:pt>
                <c:pt idx="66">
                  <c:v>42900</c:v>
                </c:pt>
                <c:pt idx="67">
                  <c:v>42913</c:v>
                </c:pt>
                <c:pt idx="68">
                  <c:v>42921</c:v>
                </c:pt>
                <c:pt idx="69">
                  <c:v>42928</c:v>
                </c:pt>
                <c:pt idx="70">
                  <c:v>42949</c:v>
                </c:pt>
                <c:pt idx="71">
                  <c:v>42955</c:v>
                </c:pt>
                <c:pt idx="72">
                  <c:v>42963</c:v>
                </c:pt>
                <c:pt idx="73">
                  <c:v>42970</c:v>
                </c:pt>
                <c:pt idx="74">
                  <c:v>42977</c:v>
                </c:pt>
                <c:pt idx="75">
                  <c:v>42984</c:v>
                </c:pt>
                <c:pt idx="76">
                  <c:v>42991</c:v>
                </c:pt>
                <c:pt idx="77">
                  <c:v>42998</c:v>
                </c:pt>
                <c:pt idx="78">
                  <c:v>43005</c:v>
                </c:pt>
                <c:pt idx="79">
                  <c:v>43012</c:v>
                </c:pt>
                <c:pt idx="80">
                  <c:v>43026</c:v>
                </c:pt>
                <c:pt idx="81">
                  <c:v>43033</c:v>
                </c:pt>
                <c:pt idx="82">
                  <c:v>43040</c:v>
                </c:pt>
                <c:pt idx="83">
                  <c:v>43054</c:v>
                </c:pt>
                <c:pt idx="84">
                  <c:v>43059</c:v>
                </c:pt>
                <c:pt idx="85">
                  <c:v>43075</c:v>
                </c:pt>
                <c:pt idx="86">
                  <c:v>43082</c:v>
                </c:pt>
                <c:pt idx="87">
                  <c:v>43089</c:v>
                </c:pt>
                <c:pt idx="88">
                  <c:v>43096</c:v>
                </c:pt>
                <c:pt idx="89">
                  <c:v>43110</c:v>
                </c:pt>
                <c:pt idx="90">
                  <c:v>43124</c:v>
                </c:pt>
                <c:pt idx="91">
                  <c:v>43131</c:v>
                </c:pt>
                <c:pt idx="92">
                  <c:v>43145</c:v>
                </c:pt>
                <c:pt idx="93">
                  <c:v>43159</c:v>
                </c:pt>
                <c:pt idx="94">
                  <c:v>43164</c:v>
                </c:pt>
                <c:pt idx="95">
                  <c:v>43173</c:v>
                </c:pt>
                <c:pt idx="96">
                  <c:v>43185</c:v>
                </c:pt>
                <c:pt idx="97">
                  <c:v>43194</c:v>
                </c:pt>
                <c:pt idx="98">
                  <c:v>43208</c:v>
                </c:pt>
                <c:pt idx="99">
                  <c:v>43215</c:v>
                </c:pt>
              </c:numCache>
            </c:numRef>
          </c:cat>
          <c:val>
            <c:numRef>
              <c:f>Лист1!$E$2:$E$101</c:f>
              <c:numCache>
                <c:formatCode>General</c:formatCode>
                <c:ptCount val="100"/>
                <c:pt idx="0">
                  <c:v>273</c:v>
                </c:pt>
                <c:pt idx="1">
                  <c:v>303</c:v>
                </c:pt>
                <c:pt idx="2">
                  <c:v>338</c:v>
                </c:pt>
                <c:pt idx="3">
                  <c:v>395</c:v>
                </c:pt>
                <c:pt idx="4">
                  <c:v>416</c:v>
                </c:pt>
                <c:pt idx="5">
                  <c:v>408</c:v>
                </c:pt>
                <c:pt idx="6">
                  <c:v>410</c:v>
                </c:pt>
                <c:pt idx="7">
                  <c:v>463</c:v>
                </c:pt>
                <c:pt idx="8">
                  <c:v>440</c:v>
                </c:pt>
                <c:pt idx="9">
                  <c:v>479</c:v>
                </c:pt>
                <c:pt idx="10">
                  <c:v>431</c:v>
                </c:pt>
                <c:pt idx="11">
                  <c:v>441</c:v>
                </c:pt>
                <c:pt idx="12">
                  <c:v>454</c:v>
                </c:pt>
                <c:pt idx="13">
                  <c:v>428</c:v>
                </c:pt>
                <c:pt idx="14">
                  <c:v>379</c:v>
                </c:pt>
                <c:pt idx="15">
                  <c:v>342</c:v>
                </c:pt>
                <c:pt idx="16">
                  <c:v>371</c:v>
                </c:pt>
                <c:pt idx="17">
                  <c:v>358</c:v>
                </c:pt>
                <c:pt idx="18">
                  <c:v>318</c:v>
                </c:pt>
                <c:pt idx="19">
                  <c:v>322</c:v>
                </c:pt>
                <c:pt idx="20">
                  <c:v>304</c:v>
                </c:pt>
                <c:pt idx="21">
                  <c:v>303</c:v>
                </c:pt>
                <c:pt idx="22">
                  <c:v>289</c:v>
                </c:pt>
                <c:pt idx="23">
                  <c:v>270</c:v>
                </c:pt>
                <c:pt idx="24">
                  <c:v>255</c:v>
                </c:pt>
                <c:pt idx="25">
                  <c:v>249</c:v>
                </c:pt>
                <c:pt idx="26">
                  <c:v>285</c:v>
                </c:pt>
                <c:pt idx="27">
                  <c:v>296</c:v>
                </c:pt>
                <c:pt idx="28">
                  <c:v>326</c:v>
                </c:pt>
                <c:pt idx="29">
                  <c:v>325</c:v>
                </c:pt>
                <c:pt idx="30">
                  <c:v>309</c:v>
                </c:pt>
                <c:pt idx="31">
                  <c:v>350</c:v>
                </c:pt>
                <c:pt idx="32">
                  <c:v>383</c:v>
                </c:pt>
                <c:pt idx="33">
                  <c:v>382</c:v>
                </c:pt>
                <c:pt idx="34">
                  <c:v>417</c:v>
                </c:pt>
                <c:pt idx="35">
                  <c:v>467</c:v>
                </c:pt>
                <c:pt idx="36">
                  <c:v>460</c:v>
                </c:pt>
                <c:pt idx="37">
                  <c:v>403</c:v>
                </c:pt>
                <c:pt idx="38">
                  <c:v>390</c:v>
                </c:pt>
                <c:pt idx="39">
                  <c:v>386</c:v>
                </c:pt>
                <c:pt idx="40">
                  <c:v>403</c:v>
                </c:pt>
                <c:pt idx="41">
                  <c:v>419</c:v>
                </c:pt>
                <c:pt idx="42">
                  <c:v>438</c:v>
                </c:pt>
                <c:pt idx="43">
                  <c:v>443</c:v>
                </c:pt>
                <c:pt idx="44">
                  <c:v>455</c:v>
                </c:pt>
                <c:pt idx="45">
                  <c:v>482</c:v>
                </c:pt>
                <c:pt idx="46">
                  <c:v>465</c:v>
                </c:pt>
                <c:pt idx="47">
                  <c:v>472</c:v>
                </c:pt>
                <c:pt idx="48">
                  <c:v>422</c:v>
                </c:pt>
                <c:pt idx="49">
                  <c:v>448</c:v>
                </c:pt>
                <c:pt idx="50">
                  <c:v>474</c:v>
                </c:pt>
                <c:pt idx="51">
                  <c:v>476</c:v>
                </c:pt>
                <c:pt idx="52">
                  <c:v>472</c:v>
                </c:pt>
                <c:pt idx="53">
                  <c:v>456</c:v>
                </c:pt>
                <c:pt idx="54">
                  <c:v>443</c:v>
                </c:pt>
                <c:pt idx="55">
                  <c:v>515</c:v>
                </c:pt>
                <c:pt idx="56">
                  <c:v>506</c:v>
                </c:pt>
                <c:pt idx="57">
                  <c:v>456</c:v>
                </c:pt>
                <c:pt idx="58">
                  <c:v>465</c:v>
                </c:pt>
                <c:pt idx="59">
                  <c:v>439</c:v>
                </c:pt>
                <c:pt idx="60">
                  <c:v>437</c:v>
                </c:pt>
                <c:pt idx="61">
                  <c:v>412</c:v>
                </c:pt>
                <c:pt idx="62">
                  <c:v>385</c:v>
                </c:pt>
                <c:pt idx="63">
                  <c:v>429</c:v>
                </c:pt>
                <c:pt idx="64">
                  <c:v>427</c:v>
                </c:pt>
                <c:pt idx="65">
                  <c:v>406</c:v>
                </c:pt>
                <c:pt idx="66">
                  <c:v>372</c:v>
                </c:pt>
                <c:pt idx="67">
                  <c:v>450</c:v>
                </c:pt>
                <c:pt idx="68">
                  <c:v>459</c:v>
                </c:pt>
                <c:pt idx="69">
                  <c:v>494</c:v>
                </c:pt>
                <c:pt idx="70">
                  <c:v>509</c:v>
                </c:pt>
                <c:pt idx="71">
                  <c:v>498</c:v>
                </c:pt>
                <c:pt idx="72">
                  <c:v>398</c:v>
                </c:pt>
                <c:pt idx="73">
                  <c:v>389</c:v>
                </c:pt>
                <c:pt idx="74">
                  <c:v>386</c:v>
                </c:pt>
                <c:pt idx="75">
                  <c:v>415</c:v>
                </c:pt>
                <c:pt idx="76">
                  <c:v>315</c:v>
                </c:pt>
                <c:pt idx="77">
                  <c:v>334</c:v>
                </c:pt>
                <c:pt idx="78">
                  <c:v>331</c:v>
                </c:pt>
                <c:pt idx="79">
                  <c:v>293</c:v>
                </c:pt>
                <c:pt idx="80">
                  <c:v>257</c:v>
                </c:pt>
                <c:pt idx="81">
                  <c:v>273</c:v>
                </c:pt>
                <c:pt idx="82">
                  <c:v>258</c:v>
                </c:pt>
                <c:pt idx="83">
                  <c:v>285</c:v>
                </c:pt>
                <c:pt idx="84">
                  <c:v>298</c:v>
                </c:pt>
                <c:pt idx="85">
                  <c:v>289</c:v>
                </c:pt>
                <c:pt idx="86">
                  <c:v>283</c:v>
                </c:pt>
                <c:pt idx="87">
                  <c:v>245</c:v>
                </c:pt>
                <c:pt idx="88">
                  <c:v>222</c:v>
                </c:pt>
                <c:pt idx="89">
                  <c:v>237</c:v>
                </c:pt>
                <c:pt idx="90">
                  <c:v>232</c:v>
                </c:pt>
                <c:pt idx="91">
                  <c:v>225</c:v>
                </c:pt>
                <c:pt idx="92">
                  <c:v>222</c:v>
                </c:pt>
                <c:pt idx="93">
                  <c:v>276</c:v>
                </c:pt>
                <c:pt idx="94">
                  <c:v>355</c:v>
                </c:pt>
                <c:pt idx="95">
                  <c:v>376</c:v>
                </c:pt>
                <c:pt idx="96">
                  <c:v>405</c:v>
                </c:pt>
                <c:pt idx="97">
                  <c:v>401</c:v>
                </c:pt>
                <c:pt idx="98">
                  <c:v>443</c:v>
                </c:pt>
                <c:pt idx="99">
                  <c:v>403</c:v>
                </c:pt>
              </c:numCache>
            </c:numRef>
          </c:val>
        </c:ser>
        <c:dLbls>
          <c:showVal val="1"/>
        </c:dLbls>
        <c:marker val="1"/>
        <c:axId val="140123520"/>
        <c:axId val="140158080"/>
      </c:lineChart>
      <c:dateAx>
        <c:axId val="140123520"/>
        <c:scaling>
          <c:orientation val="minMax"/>
          <c:max val="43215"/>
          <c:min val="43095"/>
        </c:scaling>
        <c:axPos val="b"/>
        <c:numFmt formatCode="[$-419]d\ mmm;@" sourceLinked="0"/>
        <c:tickLblPos val="low"/>
        <c:txPr>
          <a:bodyPr/>
          <a:lstStyle/>
          <a:p>
            <a:pPr>
              <a:spcBef>
                <a:spcPts val="1200"/>
              </a:spcBef>
              <a:defRPr sz="1100">
                <a:solidFill>
                  <a:srgbClr val="003366"/>
                </a:solidFill>
              </a:defRPr>
            </a:pPr>
            <a:endParaRPr lang="ru-RU"/>
          </a:p>
        </c:txPr>
        <c:crossAx val="140158080"/>
        <c:crosses val="autoZero"/>
        <c:lblOffset val="100"/>
        <c:baseTimeUnit val="days"/>
        <c:majorUnit val="14"/>
        <c:majorTimeUnit val="days"/>
      </c:dateAx>
      <c:valAx>
        <c:axId val="140158080"/>
        <c:scaling>
          <c:orientation val="minMax"/>
          <c:min val="0"/>
        </c:scaling>
        <c:axPos val="l"/>
        <c:numFmt formatCode="General" sourceLinked="1"/>
        <c:tickLblPos val="nextTo"/>
        <c:txPr>
          <a:bodyPr/>
          <a:lstStyle/>
          <a:p>
            <a:pPr>
              <a:defRPr sz="1000">
                <a:solidFill>
                  <a:srgbClr val="003366"/>
                </a:solidFill>
              </a:defRPr>
            </a:pPr>
            <a:endParaRPr lang="ru-RU"/>
          </a:p>
        </c:txPr>
        <c:crossAx val="140123520"/>
        <c:crosses val="autoZero"/>
        <c:crossBetween val="between"/>
        <c:majorUnit val="800"/>
        <c:minorUnit val="300"/>
      </c:valAx>
      <c:spPr>
        <a:noFill/>
        <a:ln>
          <a:noFill/>
        </a:ln>
        <a:effectLst/>
      </c:spPr>
    </c:plotArea>
    <c:legend>
      <c:legendPos val="r"/>
      <c:legendEntry>
        <c:idx val="0"/>
        <c:txPr>
          <a:bodyPr/>
          <a:lstStyle/>
          <a:p>
            <a:pPr>
              <a:defRPr sz="1050">
                <a:solidFill>
                  <a:srgbClr val="003366"/>
                </a:solidFill>
              </a:defRPr>
            </a:pPr>
            <a:endParaRPr lang="ru-RU"/>
          </a:p>
        </c:txPr>
      </c:legendEntry>
      <c:legendEntry>
        <c:idx val="1"/>
        <c:txPr>
          <a:bodyPr/>
          <a:lstStyle/>
          <a:p>
            <a:pPr>
              <a:defRPr sz="1050">
                <a:solidFill>
                  <a:srgbClr val="003366"/>
                </a:solidFill>
              </a:defRPr>
            </a:pPr>
            <a:endParaRPr lang="ru-RU"/>
          </a:p>
        </c:txPr>
      </c:legendEntry>
      <c:legendEntry>
        <c:idx val="2"/>
        <c:txPr>
          <a:bodyPr/>
          <a:lstStyle/>
          <a:p>
            <a:pPr>
              <a:defRPr sz="1050">
                <a:solidFill>
                  <a:srgbClr val="003366"/>
                </a:solidFill>
              </a:defRPr>
            </a:pPr>
            <a:endParaRPr lang="ru-RU"/>
          </a:p>
        </c:txPr>
      </c:legendEntry>
      <c:legendEntry>
        <c:idx val="3"/>
        <c:txPr>
          <a:bodyPr/>
          <a:lstStyle/>
          <a:p>
            <a:pPr>
              <a:defRPr sz="1050">
                <a:solidFill>
                  <a:srgbClr val="003366"/>
                </a:solidFill>
              </a:defRPr>
            </a:pPr>
            <a:endParaRPr lang="ru-RU"/>
          </a:p>
        </c:txPr>
      </c:legendEntry>
      <c:layout>
        <c:manualLayout>
          <c:xMode val="edge"/>
          <c:yMode val="edge"/>
          <c:x val="0.84664980175350457"/>
          <c:y val="6.5302514497321412E-2"/>
          <c:w val="0.15273412631931646"/>
          <c:h val="0.86150855030941542"/>
        </c:manualLayout>
      </c:layout>
      <c:spPr>
        <a:pattFill prst="pct5">
          <a:fgClr>
            <a:srgbClr val="0070C0"/>
          </a:fgClr>
          <a:bgClr>
            <a:schemeClr val="bg1"/>
          </a:bgClr>
        </a:pattFill>
      </c:spPr>
      <c:txPr>
        <a:bodyPr/>
        <a:lstStyle/>
        <a:p>
          <a:pPr>
            <a:defRPr sz="1050"/>
          </a:pPr>
          <a:endParaRPr lang="ru-RU"/>
        </a:p>
      </c:txPr>
    </c:legend>
    <c:plotVisOnly val="1"/>
    <c:dispBlanksAs val="gap"/>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12A8D-80F3-4AB8-9552-E5D29736C9E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8CBAAD97-3DE2-49D4-8719-AC2AFC781EBC}">
      <dgm:prSet phldrT="[Текст]" custT="1"/>
      <dgm:spPr>
        <a:solidFill>
          <a:srgbClr val="0070C0"/>
        </a:solidFill>
      </dgm:spPr>
      <dgm:t>
        <a:bodyPr/>
        <a:lstStyle/>
        <a:p>
          <a:r>
            <a:rPr lang="ru-RU" sz="1100" b="1" dirty="0" smtClean="0">
              <a:latin typeface="+mj-lt"/>
              <a:cs typeface="Times New Roman" panose="02020603050405020304" pitchFamily="18" charset="0"/>
            </a:rPr>
            <a:t>АО «</a:t>
          </a:r>
          <a:r>
            <a:rPr lang="ru-RU" sz="1100" b="1" dirty="0" err="1" smtClean="0">
              <a:latin typeface="+mj-lt"/>
              <a:cs typeface="Times New Roman" panose="02020603050405020304" pitchFamily="18" charset="0"/>
            </a:rPr>
            <a:t>Стройтранснефтегаз</a:t>
          </a:r>
          <a:r>
            <a:rPr lang="ru-RU" sz="1100" b="1" dirty="0" smtClean="0">
              <a:latin typeface="+mj-lt"/>
              <a:cs typeface="Times New Roman" panose="02020603050405020304" pitchFamily="18" charset="0"/>
            </a:rPr>
            <a:t>»</a:t>
          </a:r>
          <a:endParaRPr lang="ru-RU" sz="1100" b="1" dirty="0">
            <a:latin typeface="+mj-lt"/>
            <a:cs typeface="Times New Roman" panose="02020603050405020304" pitchFamily="18" charset="0"/>
          </a:endParaRPr>
        </a:p>
      </dgm:t>
    </dgm:pt>
    <dgm:pt modelId="{003BDED6-9E2A-4DD3-9FDF-F2EA38A6248F}" type="parTrans" cxnId="{A14D70F6-5398-4F99-A2C4-AF1F9671AFCC}">
      <dgm:prSet/>
      <dgm:spPr/>
      <dgm:t>
        <a:bodyPr/>
        <a:lstStyle/>
        <a:p>
          <a:endParaRPr lang="ru-RU"/>
        </a:p>
      </dgm:t>
    </dgm:pt>
    <dgm:pt modelId="{C248F972-EB18-4340-AC87-24F0B5198F84}" type="sibTrans" cxnId="{A14D70F6-5398-4F99-A2C4-AF1F9671AFCC}">
      <dgm:prSet/>
      <dgm:spPr/>
      <dgm:t>
        <a:bodyPr/>
        <a:lstStyle/>
        <a:p>
          <a:endParaRPr lang="ru-RU"/>
        </a:p>
      </dgm:t>
    </dgm:pt>
    <dgm:pt modelId="{DFCF980D-3942-4106-923E-D5FE2E9AFC74}">
      <dgm:prSet phldrT="[Текст]" custT="1"/>
      <dgm:spPr>
        <a:ln>
          <a:solidFill>
            <a:srgbClr val="0070C0"/>
          </a:solidFill>
        </a:ln>
      </dgm:spPr>
      <dgm:t>
        <a:bodyPr/>
        <a:lstStyle/>
        <a:p>
          <a:r>
            <a:rPr lang="ru-RU" sz="800" dirty="0" smtClean="0">
              <a:solidFill>
                <a:srgbClr val="003366"/>
              </a:solidFill>
            </a:rPr>
            <a:t>Этап 1. км 0 – км 207,3 участок «Чаянда – Ленск»</a:t>
          </a:r>
          <a:endParaRPr lang="ru-RU" sz="800" dirty="0">
            <a:solidFill>
              <a:srgbClr val="003366"/>
            </a:solidFill>
          </a:endParaRPr>
        </a:p>
      </dgm:t>
    </dgm:pt>
    <dgm:pt modelId="{16AE3E03-C0D7-4A0F-9D2C-3C6B0E014647}" type="parTrans" cxnId="{C0542C77-368B-4FBA-8037-26E548C69219}">
      <dgm:prSet/>
      <dgm:spPr/>
      <dgm:t>
        <a:bodyPr/>
        <a:lstStyle/>
        <a:p>
          <a:endParaRPr lang="ru-RU"/>
        </a:p>
      </dgm:t>
    </dgm:pt>
    <dgm:pt modelId="{154B5D56-4148-4D09-A900-7ED04927FA6F}" type="sibTrans" cxnId="{C0542C77-368B-4FBA-8037-26E548C69219}">
      <dgm:prSet/>
      <dgm:spPr/>
      <dgm:t>
        <a:bodyPr/>
        <a:lstStyle/>
        <a:p>
          <a:endParaRPr lang="ru-RU"/>
        </a:p>
      </dgm:t>
    </dgm:pt>
    <dgm:pt modelId="{10AA73AA-BC7A-4186-A03A-F6404C394136}">
      <dgm:prSet phldrT="[Текст]" custT="1"/>
      <dgm:spPr>
        <a:ln>
          <a:solidFill>
            <a:srgbClr val="0070C0"/>
          </a:solidFill>
        </a:ln>
      </dgm:spPr>
      <dgm:t>
        <a:bodyPr/>
        <a:lstStyle/>
        <a:p>
          <a:r>
            <a:rPr lang="ru-RU" sz="800" dirty="0" smtClean="0">
              <a:solidFill>
                <a:srgbClr val="003366"/>
              </a:solidFill>
            </a:rPr>
            <a:t>Этап 2.1. км 207,3 – км 301,1 участок  «Ленск – КС-1»</a:t>
          </a:r>
          <a:endParaRPr lang="ru-RU" sz="800" dirty="0">
            <a:solidFill>
              <a:srgbClr val="003366"/>
            </a:solidFill>
          </a:endParaRPr>
        </a:p>
      </dgm:t>
    </dgm:pt>
    <dgm:pt modelId="{ABE6B22D-9225-4176-8985-D8B48BAC0BEA}" type="parTrans" cxnId="{5117AA05-28F0-4F1D-A580-153399D1C343}">
      <dgm:prSet/>
      <dgm:spPr/>
      <dgm:t>
        <a:bodyPr/>
        <a:lstStyle/>
        <a:p>
          <a:endParaRPr lang="ru-RU"/>
        </a:p>
      </dgm:t>
    </dgm:pt>
    <dgm:pt modelId="{DAAF7FFE-3065-4FFA-9B85-6510623F7263}" type="sibTrans" cxnId="{5117AA05-28F0-4F1D-A580-153399D1C343}">
      <dgm:prSet/>
      <dgm:spPr/>
      <dgm:t>
        <a:bodyPr/>
        <a:lstStyle/>
        <a:p>
          <a:endParaRPr lang="ru-RU"/>
        </a:p>
      </dgm:t>
    </dgm:pt>
    <dgm:pt modelId="{EF6371BA-0AEE-40EF-892C-E5EE3C5ACC4C}">
      <dgm:prSet phldrT="[Текст]" custT="1"/>
      <dgm:spPr>
        <a:solidFill>
          <a:srgbClr val="0070C0"/>
        </a:solidFill>
      </dgm:spPr>
      <dgm:t>
        <a:bodyPr/>
        <a:lstStyle/>
        <a:p>
          <a:r>
            <a:rPr lang="ru-RU" sz="1100" b="1" dirty="0" smtClean="0">
              <a:latin typeface="+mj-lt"/>
              <a:cs typeface="Times New Roman" panose="02020603050405020304" pitchFamily="18" charset="0"/>
            </a:rPr>
            <a:t>АО «</a:t>
          </a:r>
          <a:r>
            <a:rPr lang="ru-RU" sz="1100" b="1" dirty="0" err="1" smtClean="0">
              <a:latin typeface="+mj-lt"/>
              <a:cs typeface="Times New Roman" panose="02020603050405020304" pitchFamily="18" charset="0"/>
            </a:rPr>
            <a:t>Сахатранснефтегаз</a:t>
          </a:r>
          <a:r>
            <a:rPr lang="ru-RU" sz="1100" b="1" dirty="0" smtClean="0">
              <a:latin typeface="+mj-lt"/>
              <a:cs typeface="Times New Roman" panose="02020603050405020304" pitchFamily="18" charset="0"/>
            </a:rPr>
            <a:t>»</a:t>
          </a:r>
          <a:endParaRPr lang="ru-RU" sz="1100" b="1" dirty="0">
            <a:latin typeface="+mj-lt"/>
            <a:cs typeface="Times New Roman" panose="02020603050405020304" pitchFamily="18" charset="0"/>
          </a:endParaRPr>
        </a:p>
      </dgm:t>
    </dgm:pt>
    <dgm:pt modelId="{3FBDA3F3-35E4-4724-92B1-F1223988CCAD}" type="parTrans" cxnId="{8802B8AF-A915-4B56-A786-B7B09088D08E}">
      <dgm:prSet/>
      <dgm:spPr/>
      <dgm:t>
        <a:bodyPr/>
        <a:lstStyle/>
        <a:p>
          <a:endParaRPr lang="ru-RU"/>
        </a:p>
      </dgm:t>
    </dgm:pt>
    <dgm:pt modelId="{BE2397FB-0921-4C63-9B4C-7F327829A2B8}" type="sibTrans" cxnId="{8802B8AF-A915-4B56-A786-B7B09088D08E}">
      <dgm:prSet/>
      <dgm:spPr/>
      <dgm:t>
        <a:bodyPr/>
        <a:lstStyle/>
        <a:p>
          <a:endParaRPr lang="ru-RU"/>
        </a:p>
      </dgm:t>
    </dgm:pt>
    <dgm:pt modelId="{936C437B-21A7-48E6-8335-E901CFDE3B74}">
      <dgm:prSet phldrT="[Текст]" custT="1"/>
      <dgm:spPr>
        <a:ln>
          <a:solidFill>
            <a:srgbClr val="0070C0"/>
          </a:solidFill>
        </a:ln>
      </dgm:spPr>
      <dgm:t>
        <a:bodyPr/>
        <a:lstStyle/>
        <a:p>
          <a:r>
            <a:rPr lang="ru-RU" sz="800" dirty="0" smtClean="0">
              <a:solidFill>
                <a:srgbClr val="003366"/>
              </a:solidFill>
            </a:rPr>
            <a:t>Подготовительные работы по этапам:</a:t>
          </a:r>
          <a:endParaRPr lang="ru-RU" sz="800" dirty="0">
            <a:solidFill>
              <a:srgbClr val="003366"/>
            </a:solidFill>
          </a:endParaRPr>
        </a:p>
      </dgm:t>
    </dgm:pt>
    <dgm:pt modelId="{47D8E9B3-E84F-4C57-81FC-69026C309BCC}" type="parTrans" cxnId="{A74AB55F-C235-4E9C-A97B-AF7F7A14C019}">
      <dgm:prSet/>
      <dgm:spPr/>
      <dgm:t>
        <a:bodyPr/>
        <a:lstStyle/>
        <a:p>
          <a:endParaRPr lang="ru-RU"/>
        </a:p>
      </dgm:t>
    </dgm:pt>
    <dgm:pt modelId="{ADDD9162-F969-4A0F-A598-3D2A88153E2D}" type="sibTrans" cxnId="{A74AB55F-C235-4E9C-A97B-AF7F7A14C019}">
      <dgm:prSet/>
      <dgm:spPr/>
      <dgm:t>
        <a:bodyPr/>
        <a:lstStyle/>
        <a:p>
          <a:endParaRPr lang="ru-RU"/>
        </a:p>
      </dgm:t>
    </dgm:pt>
    <dgm:pt modelId="{724C9EA7-933C-425B-9852-79895630A699}">
      <dgm:prSet phldrT="[Текст]" custT="1"/>
      <dgm:spPr>
        <a:ln>
          <a:solidFill>
            <a:srgbClr val="0070C0"/>
          </a:solidFill>
        </a:ln>
      </dgm:spPr>
      <dgm:t>
        <a:bodyPr/>
        <a:lstStyle/>
        <a:p>
          <a:r>
            <a:rPr lang="ru-RU" sz="800" dirty="0" smtClean="0">
              <a:solidFill>
                <a:srgbClr val="003366"/>
              </a:solidFill>
            </a:rPr>
            <a:t>Этап 2.1.км 207,3 – км 301,1 участок «Ленск – КС-1»</a:t>
          </a:r>
          <a:endParaRPr lang="ru-RU" sz="800" dirty="0">
            <a:solidFill>
              <a:srgbClr val="003366"/>
            </a:solidFill>
          </a:endParaRPr>
        </a:p>
      </dgm:t>
    </dgm:pt>
    <dgm:pt modelId="{851DA767-57E2-4E2B-9771-70B17E1DAEE4}" type="parTrans" cxnId="{2A0AA310-0CBD-4375-89FE-19E34739AD5E}">
      <dgm:prSet/>
      <dgm:spPr/>
      <dgm:t>
        <a:bodyPr/>
        <a:lstStyle/>
        <a:p>
          <a:endParaRPr lang="ru-RU"/>
        </a:p>
      </dgm:t>
    </dgm:pt>
    <dgm:pt modelId="{9DB3F2B5-D984-4A8E-868D-2699FA261BA5}" type="sibTrans" cxnId="{2A0AA310-0CBD-4375-89FE-19E34739AD5E}">
      <dgm:prSet/>
      <dgm:spPr/>
      <dgm:t>
        <a:bodyPr/>
        <a:lstStyle/>
        <a:p>
          <a:endParaRPr lang="ru-RU"/>
        </a:p>
      </dgm:t>
    </dgm:pt>
    <dgm:pt modelId="{3A3D5789-6B3F-40F2-A16F-008B9D42EDBD}">
      <dgm:prSet phldrT="[Текст]" custT="1"/>
      <dgm:spPr>
        <a:ln>
          <a:solidFill>
            <a:srgbClr val="0070C0"/>
          </a:solidFill>
        </a:ln>
      </dgm:spPr>
      <dgm:t>
        <a:bodyPr/>
        <a:lstStyle/>
        <a:p>
          <a:r>
            <a:rPr lang="ru-RU" sz="800" dirty="0" smtClean="0">
              <a:solidFill>
                <a:srgbClr val="003366"/>
              </a:solidFill>
            </a:rPr>
            <a:t>Этап 2.2. км 301,1 – км 555,8 участок  «КС-1 – КС-2»</a:t>
          </a:r>
          <a:endParaRPr lang="ru-RU" sz="800" dirty="0">
            <a:solidFill>
              <a:srgbClr val="003366"/>
            </a:solidFill>
          </a:endParaRPr>
        </a:p>
      </dgm:t>
    </dgm:pt>
    <dgm:pt modelId="{D8F6E46A-FB9E-48AC-8E20-7AEADCF7203A}" type="parTrans" cxnId="{F0C9B3B1-719C-415B-BBF2-86794AFB7AD2}">
      <dgm:prSet/>
      <dgm:spPr/>
      <dgm:t>
        <a:bodyPr/>
        <a:lstStyle/>
        <a:p>
          <a:endParaRPr lang="ru-RU"/>
        </a:p>
      </dgm:t>
    </dgm:pt>
    <dgm:pt modelId="{180F1076-62DA-46F3-92EF-F75E402358F4}" type="sibTrans" cxnId="{F0C9B3B1-719C-415B-BBF2-86794AFB7AD2}">
      <dgm:prSet/>
      <dgm:spPr/>
      <dgm:t>
        <a:bodyPr/>
        <a:lstStyle/>
        <a:p>
          <a:endParaRPr lang="ru-RU"/>
        </a:p>
      </dgm:t>
    </dgm:pt>
    <dgm:pt modelId="{3E822C78-0FD0-4083-B665-470CCECA0A36}">
      <dgm:prSet phldrT="[Текст]" custT="1"/>
      <dgm:spPr>
        <a:solidFill>
          <a:srgbClr val="0070C0"/>
        </a:solidFill>
      </dgm:spPr>
      <dgm:t>
        <a:bodyPr/>
        <a:lstStyle/>
        <a:p>
          <a:r>
            <a:rPr lang="ru-RU" sz="1100" b="1" dirty="0" smtClean="0">
              <a:latin typeface="+mj-lt"/>
              <a:cs typeface="Times New Roman" panose="02020603050405020304" pitchFamily="18" charset="0"/>
            </a:rPr>
            <a:t>ООО «</a:t>
          </a:r>
          <a:r>
            <a:rPr lang="ru-RU" sz="1100" b="1" dirty="0" err="1" smtClean="0">
              <a:latin typeface="+mj-lt"/>
              <a:cs typeface="Times New Roman" panose="02020603050405020304" pitchFamily="18" charset="0"/>
            </a:rPr>
            <a:t>Стройгазконсалтинг</a:t>
          </a:r>
          <a:r>
            <a:rPr lang="ru-RU" sz="1100" b="1" dirty="0" smtClean="0">
              <a:latin typeface="+mj-lt"/>
              <a:cs typeface="Times New Roman" panose="02020603050405020304" pitchFamily="18" charset="0"/>
            </a:rPr>
            <a:t>»</a:t>
          </a:r>
          <a:endParaRPr lang="ru-RU" sz="1100" b="1" dirty="0">
            <a:latin typeface="+mj-lt"/>
            <a:cs typeface="Times New Roman" panose="02020603050405020304" pitchFamily="18" charset="0"/>
          </a:endParaRPr>
        </a:p>
      </dgm:t>
    </dgm:pt>
    <dgm:pt modelId="{1E66C179-447A-4FA2-9EAB-DF5EF1BD3578}" type="parTrans" cxnId="{C5C25C56-4F4A-4144-9C1B-5E568364C68C}">
      <dgm:prSet/>
      <dgm:spPr/>
      <dgm:t>
        <a:bodyPr/>
        <a:lstStyle/>
        <a:p>
          <a:endParaRPr lang="ru-RU"/>
        </a:p>
      </dgm:t>
    </dgm:pt>
    <dgm:pt modelId="{5071CF0D-346F-4718-8D46-3454D02EC384}" type="sibTrans" cxnId="{C5C25C56-4F4A-4144-9C1B-5E568364C68C}">
      <dgm:prSet/>
      <dgm:spPr/>
      <dgm:t>
        <a:bodyPr/>
        <a:lstStyle/>
        <a:p>
          <a:endParaRPr lang="ru-RU"/>
        </a:p>
      </dgm:t>
    </dgm:pt>
    <dgm:pt modelId="{D939682D-6277-4085-AE16-A6BA019964CB}">
      <dgm:prSet phldrT="[Текст]" custT="1"/>
      <dgm:spPr>
        <a:solidFill>
          <a:srgbClr val="0070C0"/>
        </a:solidFill>
      </dgm:spPr>
      <dgm:t>
        <a:bodyPr/>
        <a:lstStyle/>
        <a:p>
          <a:r>
            <a:rPr lang="ru-RU" sz="1100" b="1" dirty="0" smtClean="0">
              <a:latin typeface="+mj-lt"/>
              <a:cs typeface="Times New Roman" panose="02020603050405020304" pitchFamily="18" charset="0"/>
            </a:rPr>
            <a:t>ООО «</a:t>
          </a:r>
          <a:r>
            <a:rPr lang="ru-RU" sz="1100" b="1" dirty="0" err="1" smtClean="0">
              <a:latin typeface="+mj-lt"/>
              <a:cs typeface="Times New Roman" panose="02020603050405020304" pitchFamily="18" charset="0"/>
            </a:rPr>
            <a:t>Нефтегазстрой</a:t>
          </a:r>
          <a:r>
            <a:rPr lang="ru-RU" sz="1100" b="1" dirty="0" smtClean="0">
              <a:latin typeface="+mj-lt"/>
              <a:cs typeface="Times New Roman" panose="02020603050405020304" pitchFamily="18" charset="0"/>
            </a:rPr>
            <a:t>»</a:t>
          </a:r>
          <a:endParaRPr lang="ru-RU" sz="1100" b="1" dirty="0">
            <a:latin typeface="+mj-lt"/>
            <a:cs typeface="Times New Roman" panose="02020603050405020304" pitchFamily="18" charset="0"/>
          </a:endParaRPr>
        </a:p>
      </dgm:t>
    </dgm:pt>
    <dgm:pt modelId="{883C33AD-B499-463C-AD35-CC9513DD6497}" type="parTrans" cxnId="{5D1BD3D8-EFDF-4630-88F3-FCF3875CE341}">
      <dgm:prSet/>
      <dgm:spPr/>
      <dgm:t>
        <a:bodyPr/>
        <a:lstStyle/>
        <a:p>
          <a:endParaRPr lang="ru-RU"/>
        </a:p>
      </dgm:t>
    </dgm:pt>
    <dgm:pt modelId="{0CAA366A-FD25-41CF-A059-BA425B4F4392}" type="sibTrans" cxnId="{5D1BD3D8-EFDF-4630-88F3-FCF3875CE341}">
      <dgm:prSet/>
      <dgm:spPr/>
      <dgm:t>
        <a:bodyPr/>
        <a:lstStyle/>
        <a:p>
          <a:endParaRPr lang="ru-RU"/>
        </a:p>
      </dgm:t>
    </dgm:pt>
    <dgm:pt modelId="{CDBC9297-A756-4B57-A82A-BD77E8B558A2}">
      <dgm:prSet phldrT="[Текст]" custT="1"/>
      <dgm:spPr>
        <a:solidFill>
          <a:srgbClr val="0070C0"/>
        </a:solidFill>
      </dgm:spPr>
      <dgm:t>
        <a:bodyPr/>
        <a:lstStyle/>
        <a:p>
          <a:r>
            <a:rPr lang="ru-RU" sz="1100" b="1" dirty="0" smtClean="0">
              <a:latin typeface="+mj-lt"/>
              <a:cs typeface="Times New Roman" panose="02020603050405020304" pitchFamily="18" charset="0"/>
            </a:rPr>
            <a:t>ООО «Стройгазмонтаж»</a:t>
          </a:r>
          <a:endParaRPr lang="ru-RU" sz="1100" b="1" dirty="0">
            <a:latin typeface="+mj-lt"/>
            <a:cs typeface="Times New Roman" panose="02020603050405020304" pitchFamily="18" charset="0"/>
          </a:endParaRPr>
        </a:p>
      </dgm:t>
    </dgm:pt>
    <dgm:pt modelId="{D2C45AE1-25E7-4092-8F84-BCC9F138C026}" type="parTrans" cxnId="{C225D168-5026-423E-BD2B-C27A48EA70FF}">
      <dgm:prSet/>
      <dgm:spPr/>
      <dgm:t>
        <a:bodyPr/>
        <a:lstStyle/>
        <a:p>
          <a:endParaRPr lang="ru-RU"/>
        </a:p>
      </dgm:t>
    </dgm:pt>
    <dgm:pt modelId="{737231AF-CC00-4306-A541-69D042A17849}" type="sibTrans" cxnId="{C225D168-5026-423E-BD2B-C27A48EA70FF}">
      <dgm:prSet/>
      <dgm:spPr/>
      <dgm:t>
        <a:bodyPr/>
        <a:lstStyle/>
        <a:p>
          <a:endParaRPr lang="ru-RU"/>
        </a:p>
      </dgm:t>
    </dgm:pt>
    <dgm:pt modelId="{3BF688E8-22D2-457E-91C7-A9851818BF8C}">
      <dgm:prSet phldrT="[Текст]" custT="1"/>
      <dgm:spPr>
        <a:noFill/>
        <a:ln>
          <a:solidFill>
            <a:srgbClr val="0070C0"/>
          </a:solidFill>
        </a:ln>
      </dgm:spPr>
      <dgm:t>
        <a:bodyPr/>
        <a:lstStyle/>
        <a:p>
          <a:r>
            <a:rPr lang="ru-RU" sz="800" dirty="0" smtClean="0">
              <a:solidFill>
                <a:srgbClr val="003366"/>
              </a:solidFill>
            </a:rPr>
            <a:t>Этап 2.5. км 1029,8 – км 1290,7 участок «КС-4 – КС-5»</a:t>
          </a:r>
          <a:endParaRPr lang="ru-RU" sz="800" dirty="0">
            <a:solidFill>
              <a:srgbClr val="003366"/>
            </a:solidFill>
          </a:endParaRPr>
        </a:p>
      </dgm:t>
    </dgm:pt>
    <dgm:pt modelId="{F9BF8C29-7E47-4EB2-95F3-E38C9001F432}" type="parTrans" cxnId="{C326E160-89DA-45F5-AE97-1E2EA7C135DA}">
      <dgm:prSet/>
      <dgm:spPr/>
      <dgm:t>
        <a:bodyPr/>
        <a:lstStyle/>
        <a:p>
          <a:endParaRPr lang="ru-RU"/>
        </a:p>
      </dgm:t>
    </dgm:pt>
    <dgm:pt modelId="{B61A2DEF-7ED0-4AF0-ADD8-C12E2B2EDBF4}" type="sibTrans" cxnId="{C326E160-89DA-45F5-AE97-1E2EA7C135DA}">
      <dgm:prSet/>
      <dgm:spPr/>
      <dgm:t>
        <a:bodyPr/>
        <a:lstStyle/>
        <a:p>
          <a:endParaRPr lang="ru-RU"/>
        </a:p>
      </dgm:t>
    </dgm:pt>
    <dgm:pt modelId="{FF01B5C9-2EF0-4CEE-8BBC-FE6695DDA6EC}">
      <dgm:prSet phldrT="[Текст]" custT="1"/>
      <dgm:spPr>
        <a:solidFill>
          <a:schemeClr val="bg1"/>
        </a:solidFill>
        <a:ln>
          <a:solidFill>
            <a:srgbClr val="0070C0"/>
          </a:solidFill>
        </a:ln>
      </dgm:spPr>
      <dgm:t>
        <a:bodyPr/>
        <a:lstStyle/>
        <a:p>
          <a:r>
            <a:rPr lang="ru-RU" sz="800" dirty="0" smtClean="0">
              <a:solidFill>
                <a:srgbClr val="003366"/>
              </a:solidFill>
            </a:rPr>
            <a:t>Этап 2.3. км 555,8 – км 794,8 участок «КС-2 – КС-3»</a:t>
          </a:r>
          <a:endParaRPr lang="ru-RU" sz="800" dirty="0">
            <a:solidFill>
              <a:srgbClr val="003366"/>
            </a:solidFill>
          </a:endParaRPr>
        </a:p>
      </dgm:t>
    </dgm:pt>
    <dgm:pt modelId="{250E5FD7-8DB7-4C05-8BA1-7653592B6DBB}" type="parTrans" cxnId="{CB15213B-5278-4247-BE03-33826E7CE5E3}">
      <dgm:prSet/>
      <dgm:spPr/>
      <dgm:t>
        <a:bodyPr/>
        <a:lstStyle/>
        <a:p>
          <a:endParaRPr lang="ru-RU"/>
        </a:p>
      </dgm:t>
    </dgm:pt>
    <dgm:pt modelId="{ADA68036-DBD7-4374-9DC8-7DE1EF6D90A5}" type="sibTrans" cxnId="{CB15213B-5278-4247-BE03-33826E7CE5E3}">
      <dgm:prSet/>
      <dgm:spPr/>
      <dgm:t>
        <a:bodyPr/>
        <a:lstStyle/>
        <a:p>
          <a:endParaRPr lang="ru-RU"/>
        </a:p>
      </dgm:t>
    </dgm:pt>
    <dgm:pt modelId="{3BA385F4-7035-4102-9AD9-AE4B59709ABE}">
      <dgm:prSet phldrT="[Текст]" custT="1"/>
      <dgm:spPr>
        <a:solidFill>
          <a:schemeClr val="bg1"/>
        </a:solidFill>
      </dgm:spPr>
      <dgm:t>
        <a:bodyPr/>
        <a:lstStyle/>
        <a:p>
          <a:r>
            <a:rPr lang="ru-RU" sz="800" dirty="0" smtClean="0">
              <a:solidFill>
                <a:srgbClr val="003366"/>
              </a:solidFill>
            </a:rPr>
            <a:t>Этап 2.4. км 794,8 – км  965 участок «КС-3 – КС-4»</a:t>
          </a:r>
          <a:endParaRPr lang="ru-RU" sz="800" dirty="0">
            <a:solidFill>
              <a:srgbClr val="003366"/>
            </a:solidFill>
          </a:endParaRPr>
        </a:p>
      </dgm:t>
    </dgm:pt>
    <dgm:pt modelId="{4E1787FC-AF49-49FA-BFE6-10F6A26491FA}" type="parTrans" cxnId="{F06C5417-A98D-4827-87FD-E36AF147C2D2}">
      <dgm:prSet/>
      <dgm:spPr/>
      <dgm:t>
        <a:bodyPr/>
        <a:lstStyle/>
        <a:p>
          <a:endParaRPr lang="ru-RU"/>
        </a:p>
      </dgm:t>
    </dgm:pt>
    <dgm:pt modelId="{E25E5865-2F4C-4C06-B290-44FFBDC293B7}" type="sibTrans" cxnId="{F06C5417-A98D-4827-87FD-E36AF147C2D2}">
      <dgm:prSet/>
      <dgm:spPr/>
      <dgm:t>
        <a:bodyPr/>
        <a:lstStyle/>
        <a:p>
          <a:endParaRPr lang="ru-RU"/>
        </a:p>
      </dgm:t>
    </dgm:pt>
    <dgm:pt modelId="{006B8564-646E-42AE-92BA-683A3A11A13D}">
      <dgm:prSet phldrT="[Текст]" custT="1"/>
      <dgm:spPr>
        <a:noFill/>
        <a:ln>
          <a:solidFill>
            <a:srgbClr val="0070C0"/>
          </a:solidFill>
        </a:ln>
      </dgm:spPr>
      <dgm:t>
        <a:bodyPr/>
        <a:lstStyle/>
        <a:p>
          <a:r>
            <a:rPr lang="ru-RU" sz="800" dirty="0" smtClean="0">
              <a:solidFill>
                <a:srgbClr val="003366"/>
              </a:solidFill>
            </a:rPr>
            <a:t>Этап 2.4. км 965 – км 1029,8 участок «КС-3 – КС-4»</a:t>
          </a:r>
          <a:endParaRPr lang="ru-RU" sz="800" dirty="0">
            <a:solidFill>
              <a:srgbClr val="003366"/>
            </a:solidFill>
          </a:endParaRPr>
        </a:p>
      </dgm:t>
    </dgm:pt>
    <dgm:pt modelId="{9D4192CF-5776-412C-8768-3C50250DF54E}" type="parTrans" cxnId="{F9F3F539-7DFE-43BD-88AE-E6573A49207D}">
      <dgm:prSet/>
      <dgm:spPr/>
      <dgm:t>
        <a:bodyPr/>
        <a:lstStyle/>
        <a:p>
          <a:endParaRPr lang="ru-RU"/>
        </a:p>
      </dgm:t>
    </dgm:pt>
    <dgm:pt modelId="{BDB5A073-9138-4353-9771-CD02849C5292}" type="sibTrans" cxnId="{F9F3F539-7DFE-43BD-88AE-E6573A49207D}">
      <dgm:prSet/>
      <dgm:spPr/>
      <dgm:t>
        <a:bodyPr/>
        <a:lstStyle/>
        <a:p>
          <a:endParaRPr lang="ru-RU"/>
        </a:p>
      </dgm:t>
    </dgm:pt>
    <dgm:pt modelId="{33AF83D8-7CCC-43FE-9A98-FE8EDB167952}">
      <dgm:prSet phldrT="[Текст]" custT="1"/>
      <dgm:spPr>
        <a:noFill/>
        <a:ln>
          <a:solidFill>
            <a:srgbClr val="0070C0"/>
          </a:solidFill>
        </a:ln>
      </dgm:spPr>
      <dgm:t>
        <a:bodyPr/>
        <a:lstStyle/>
        <a:p>
          <a:r>
            <a:rPr lang="ru-RU" sz="800" dirty="0" smtClean="0">
              <a:solidFill>
                <a:srgbClr val="003366"/>
              </a:solidFill>
            </a:rPr>
            <a:t>Этап 2.6. км 1290,7 – км 1550 участок «КС-5  – КС-6»</a:t>
          </a:r>
          <a:endParaRPr lang="ru-RU" sz="800" dirty="0">
            <a:solidFill>
              <a:srgbClr val="003366"/>
            </a:solidFill>
          </a:endParaRPr>
        </a:p>
      </dgm:t>
    </dgm:pt>
    <dgm:pt modelId="{5AC3ABAE-B746-486A-93FB-54AF67C30DD2}" type="parTrans" cxnId="{EA984C1E-132E-4245-8D5A-F95CBB602E8B}">
      <dgm:prSet/>
      <dgm:spPr/>
      <dgm:t>
        <a:bodyPr/>
        <a:lstStyle/>
        <a:p>
          <a:endParaRPr lang="ru-RU"/>
        </a:p>
      </dgm:t>
    </dgm:pt>
    <dgm:pt modelId="{5F9CA943-94A1-4A5A-8415-C26F47A9C1DB}" type="sibTrans" cxnId="{EA984C1E-132E-4245-8D5A-F95CBB602E8B}">
      <dgm:prSet/>
      <dgm:spPr/>
      <dgm:t>
        <a:bodyPr/>
        <a:lstStyle/>
        <a:p>
          <a:endParaRPr lang="ru-RU"/>
        </a:p>
      </dgm:t>
    </dgm:pt>
    <dgm:pt modelId="{7BB934DC-1EDA-44A0-9822-FF0260BBE1A1}">
      <dgm:prSet phldrT="[Текст]" custT="1"/>
      <dgm:spPr>
        <a:noFill/>
        <a:ln>
          <a:solidFill>
            <a:srgbClr val="0070C0"/>
          </a:solidFill>
        </a:ln>
      </dgm:spPr>
      <dgm:t>
        <a:bodyPr/>
        <a:lstStyle/>
        <a:p>
          <a:r>
            <a:rPr lang="ru-RU" sz="800" dirty="0" smtClean="0">
              <a:solidFill>
                <a:srgbClr val="003366"/>
              </a:solidFill>
            </a:rPr>
            <a:t>Этап 2.7. км 1550</a:t>
          </a:r>
          <a:r>
            <a:rPr lang="en-US" sz="800" dirty="0" smtClean="0">
              <a:solidFill>
                <a:srgbClr val="003366"/>
              </a:solidFill>
            </a:rPr>
            <a:t> </a:t>
          </a:r>
          <a:r>
            <a:rPr lang="ru-RU" sz="800" dirty="0" smtClean="0">
              <a:solidFill>
                <a:srgbClr val="003366"/>
              </a:solidFill>
            </a:rPr>
            <a:t>– км 1817,9 участок «КС-6 – КС-7»</a:t>
          </a:r>
          <a:endParaRPr lang="ru-RU" sz="800" dirty="0">
            <a:solidFill>
              <a:srgbClr val="003366"/>
            </a:solidFill>
          </a:endParaRPr>
        </a:p>
      </dgm:t>
    </dgm:pt>
    <dgm:pt modelId="{DBC7BCA7-6532-4ED4-B4B2-67549A085F63}" type="parTrans" cxnId="{C7DDF510-759B-4C17-BC08-A2E2FBA33A89}">
      <dgm:prSet/>
      <dgm:spPr/>
      <dgm:t>
        <a:bodyPr/>
        <a:lstStyle/>
        <a:p>
          <a:endParaRPr lang="ru-RU"/>
        </a:p>
      </dgm:t>
    </dgm:pt>
    <dgm:pt modelId="{3ADB9AC2-DC84-4CDD-8FB0-38D5E2E1C558}" type="sibTrans" cxnId="{C7DDF510-759B-4C17-BC08-A2E2FBA33A89}">
      <dgm:prSet/>
      <dgm:spPr/>
      <dgm:t>
        <a:bodyPr/>
        <a:lstStyle/>
        <a:p>
          <a:endParaRPr lang="ru-RU"/>
        </a:p>
      </dgm:t>
    </dgm:pt>
    <dgm:pt modelId="{5272B7FB-2A1F-4DFD-BC97-022A2A0EAF2A}">
      <dgm:prSet phldrT="[Текст]" custT="1"/>
      <dgm:spPr>
        <a:noFill/>
        <a:ln>
          <a:solidFill>
            <a:srgbClr val="0070C0"/>
          </a:solidFill>
        </a:ln>
      </dgm:spPr>
      <dgm:t>
        <a:bodyPr/>
        <a:lstStyle/>
        <a:p>
          <a:r>
            <a:rPr lang="ru-RU" sz="800" dirty="0" smtClean="0">
              <a:solidFill>
                <a:srgbClr val="003366"/>
              </a:solidFill>
            </a:rPr>
            <a:t>Этап 2.8. км 1817,9 – км 1973,9 участок «КС-7 – Белогорск»</a:t>
          </a:r>
          <a:endParaRPr lang="ru-RU" sz="800" dirty="0">
            <a:solidFill>
              <a:srgbClr val="003366"/>
            </a:solidFill>
          </a:endParaRPr>
        </a:p>
      </dgm:t>
    </dgm:pt>
    <dgm:pt modelId="{4C1F8F84-FA9F-4227-9A28-5E4E21E7E8E7}" type="parTrans" cxnId="{67E3F6F0-C6D2-49B1-99DC-B3620A6CA233}">
      <dgm:prSet/>
      <dgm:spPr/>
      <dgm:t>
        <a:bodyPr/>
        <a:lstStyle/>
        <a:p>
          <a:endParaRPr lang="ru-RU"/>
        </a:p>
      </dgm:t>
    </dgm:pt>
    <dgm:pt modelId="{30DCCCD5-15C5-4255-918B-E36983A6B7BA}" type="sibTrans" cxnId="{67E3F6F0-C6D2-49B1-99DC-B3620A6CA233}">
      <dgm:prSet/>
      <dgm:spPr/>
      <dgm:t>
        <a:bodyPr/>
        <a:lstStyle/>
        <a:p>
          <a:endParaRPr lang="ru-RU"/>
        </a:p>
      </dgm:t>
    </dgm:pt>
    <dgm:pt modelId="{0A37055E-A25C-4B3C-9240-3C6D51D4CCAF}">
      <dgm:prSet phldrT="[Текст]" custT="1"/>
      <dgm:spPr>
        <a:noFill/>
        <a:ln>
          <a:solidFill>
            <a:srgbClr val="0070C0"/>
          </a:solidFill>
        </a:ln>
      </dgm:spPr>
      <dgm:t>
        <a:bodyPr/>
        <a:lstStyle/>
        <a:p>
          <a:r>
            <a:rPr lang="ru-RU" sz="800" dirty="0" smtClean="0">
              <a:solidFill>
                <a:srgbClr val="003366"/>
              </a:solidFill>
            </a:rPr>
            <a:t>Этап 4.1.км 1973,9 – км 2154,2 участок «Белогорск - Благовещенск»</a:t>
          </a:r>
          <a:endParaRPr lang="ru-RU" sz="800" dirty="0">
            <a:solidFill>
              <a:srgbClr val="003366"/>
            </a:solidFill>
          </a:endParaRPr>
        </a:p>
      </dgm:t>
    </dgm:pt>
    <dgm:pt modelId="{1271B6E6-F906-48B5-ADC3-3CB448D93F9C}" type="parTrans" cxnId="{819912B2-F178-4FCF-8B81-2525BA9E8792}">
      <dgm:prSet/>
      <dgm:spPr/>
      <dgm:t>
        <a:bodyPr/>
        <a:lstStyle/>
        <a:p>
          <a:endParaRPr lang="ru-RU"/>
        </a:p>
      </dgm:t>
    </dgm:pt>
    <dgm:pt modelId="{6EC6D0E6-8A42-42C1-9412-3F16A6B65FE5}" type="sibTrans" cxnId="{819912B2-F178-4FCF-8B81-2525BA9E8792}">
      <dgm:prSet/>
      <dgm:spPr/>
      <dgm:t>
        <a:bodyPr/>
        <a:lstStyle/>
        <a:p>
          <a:endParaRPr lang="ru-RU"/>
        </a:p>
      </dgm:t>
    </dgm:pt>
    <dgm:pt modelId="{CC3B3AAC-5DCF-4E83-8B42-5737ACB1C664}">
      <dgm:prSet phldrT="[Текст]" custT="1"/>
      <dgm:spPr>
        <a:ln>
          <a:solidFill>
            <a:srgbClr val="0070C0"/>
          </a:solidFill>
        </a:ln>
      </dgm:spPr>
      <dgm:t>
        <a:bodyPr/>
        <a:lstStyle/>
        <a:p>
          <a:r>
            <a:rPr lang="ru-RU" sz="800" dirty="0" smtClean="0">
              <a:solidFill>
                <a:srgbClr val="003366"/>
              </a:solidFill>
            </a:rPr>
            <a:t>Этап 2.2. км 301,1 – км 555,8 участок  «КС-1 – КС-2»</a:t>
          </a:r>
          <a:endParaRPr lang="ru-RU" sz="800" dirty="0">
            <a:solidFill>
              <a:srgbClr val="003366"/>
            </a:solidFill>
          </a:endParaRPr>
        </a:p>
      </dgm:t>
    </dgm:pt>
    <dgm:pt modelId="{C266BF00-3CEC-4B61-B3D5-6BC26594A6D4}" type="parTrans" cxnId="{1FA1CD3A-79CB-4E48-9F91-6001A0E46882}">
      <dgm:prSet/>
      <dgm:spPr/>
      <dgm:t>
        <a:bodyPr/>
        <a:lstStyle/>
        <a:p>
          <a:endParaRPr lang="ru-RU"/>
        </a:p>
      </dgm:t>
    </dgm:pt>
    <dgm:pt modelId="{474C61C0-5296-442D-8FA1-00ED52883136}" type="sibTrans" cxnId="{1FA1CD3A-79CB-4E48-9F91-6001A0E46882}">
      <dgm:prSet/>
      <dgm:spPr/>
      <dgm:t>
        <a:bodyPr/>
        <a:lstStyle/>
        <a:p>
          <a:endParaRPr lang="ru-RU"/>
        </a:p>
      </dgm:t>
    </dgm:pt>
    <dgm:pt modelId="{5A2B4F6B-D567-434F-A7B2-01FCAF426CE3}">
      <dgm:prSet phldrT="[Текст]" custT="1"/>
      <dgm:spPr>
        <a:ln>
          <a:solidFill>
            <a:srgbClr val="0070C0"/>
          </a:solidFill>
        </a:ln>
      </dgm:spPr>
      <dgm:t>
        <a:bodyPr/>
        <a:lstStyle/>
        <a:p>
          <a:r>
            <a:rPr lang="ru-RU" sz="800" dirty="0" smtClean="0">
              <a:solidFill>
                <a:srgbClr val="003366"/>
              </a:solidFill>
            </a:rPr>
            <a:t>Этап 2.3. км 555,8 – км 794,8 участок  «КС-2  – КС-3»</a:t>
          </a:r>
          <a:endParaRPr lang="ru-RU" sz="800" dirty="0">
            <a:solidFill>
              <a:srgbClr val="003366"/>
            </a:solidFill>
          </a:endParaRPr>
        </a:p>
      </dgm:t>
    </dgm:pt>
    <dgm:pt modelId="{1A242E64-FCDD-49D6-A845-7CCFABAA13BE}" type="parTrans" cxnId="{F8CCA611-DE6D-4EE0-AA1C-A17398AE61D5}">
      <dgm:prSet/>
      <dgm:spPr/>
      <dgm:t>
        <a:bodyPr/>
        <a:lstStyle/>
        <a:p>
          <a:endParaRPr lang="ru-RU"/>
        </a:p>
      </dgm:t>
    </dgm:pt>
    <dgm:pt modelId="{195F7D37-9EA5-4E71-9D1C-08F4CC718178}" type="sibTrans" cxnId="{F8CCA611-DE6D-4EE0-AA1C-A17398AE61D5}">
      <dgm:prSet/>
      <dgm:spPr/>
      <dgm:t>
        <a:bodyPr/>
        <a:lstStyle/>
        <a:p>
          <a:endParaRPr lang="ru-RU"/>
        </a:p>
      </dgm:t>
    </dgm:pt>
    <dgm:pt modelId="{1F9C41F2-6D32-4093-B001-A77912A4BD26}">
      <dgm:prSet phldrT="[Текст]" custT="1"/>
      <dgm:spPr>
        <a:noFill/>
        <a:ln>
          <a:solidFill>
            <a:srgbClr val="0070C0"/>
          </a:solidFill>
        </a:ln>
      </dgm:spPr>
      <dgm:t>
        <a:bodyPr/>
        <a:lstStyle/>
        <a:p>
          <a:r>
            <a:rPr lang="ru-RU" sz="800" dirty="0" smtClean="0">
              <a:solidFill>
                <a:srgbClr val="003366"/>
              </a:solidFill>
            </a:rPr>
            <a:t>Этап 4.3. км 2154,2 – км 2158,5 участок «Благовещенск – граница КНР» </a:t>
          </a:r>
          <a:endParaRPr lang="ru-RU" sz="800" dirty="0">
            <a:solidFill>
              <a:srgbClr val="003366"/>
            </a:solidFill>
          </a:endParaRPr>
        </a:p>
      </dgm:t>
    </dgm:pt>
    <dgm:pt modelId="{991B49C5-2CD6-42B3-9AA3-F769F0F04A4C}" type="parTrans" cxnId="{82B31D67-B962-4027-9EF8-D9345833D6DF}">
      <dgm:prSet/>
      <dgm:spPr/>
      <dgm:t>
        <a:bodyPr/>
        <a:lstStyle/>
        <a:p>
          <a:endParaRPr lang="ru-RU"/>
        </a:p>
      </dgm:t>
    </dgm:pt>
    <dgm:pt modelId="{5BBCAE5C-965F-44D6-AB1B-1B199BBD4CA1}" type="sibTrans" cxnId="{82B31D67-B962-4027-9EF8-D9345833D6DF}">
      <dgm:prSet/>
      <dgm:spPr/>
      <dgm:t>
        <a:bodyPr/>
        <a:lstStyle/>
        <a:p>
          <a:endParaRPr lang="ru-RU"/>
        </a:p>
      </dgm:t>
    </dgm:pt>
    <dgm:pt modelId="{EB7F34F3-B5C8-4504-8868-A2B8AF362AAC}" type="pres">
      <dgm:prSet presAssocID="{1CC12A8D-80F3-4AB8-9552-E5D29736C9EC}" presName="linear" presStyleCnt="0">
        <dgm:presLayoutVars>
          <dgm:dir/>
          <dgm:animLvl val="lvl"/>
          <dgm:resizeHandles val="exact"/>
        </dgm:presLayoutVars>
      </dgm:prSet>
      <dgm:spPr/>
      <dgm:t>
        <a:bodyPr/>
        <a:lstStyle/>
        <a:p>
          <a:endParaRPr lang="ru-RU"/>
        </a:p>
      </dgm:t>
    </dgm:pt>
    <dgm:pt modelId="{B21F838C-9F57-4381-AB2D-E25D0551DC39}" type="pres">
      <dgm:prSet presAssocID="{EF6371BA-0AEE-40EF-892C-E5EE3C5ACC4C}" presName="parentLin" presStyleCnt="0"/>
      <dgm:spPr/>
    </dgm:pt>
    <dgm:pt modelId="{621286CE-0271-4ADF-A637-86DBA2D4600E}" type="pres">
      <dgm:prSet presAssocID="{EF6371BA-0AEE-40EF-892C-E5EE3C5ACC4C}" presName="parentLeftMargin" presStyleLbl="node1" presStyleIdx="0" presStyleCnt="5"/>
      <dgm:spPr/>
      <dgm:t>
        <a:bodyPr/>
        <a:lstStyle/>
        <a:p>
          <a:endParaRPr lang="ru-RU"/>
        </a:p>
      </dgm:t>
    </dgm:pt>
    <dgm:pt modelId="{BC37DBFC-CBDD-4D7C-B12E-DE81A212010A}" type="pres">
      <dgm:prSet presAssocID="{EF6371BA-0AEE-40EF-892C-E5EE3C5ACC4C}" presName="parentText" presStyleLbl="node1" presStyleIdx="0" presStyleCnt="5">
        <dgm:presLayoutVars>
          <dgm:chMax val="0"/>
          <dgm:bulletEnabled val="1"/>
        </dgm:presLayoutVars>
      </dgm:prSet>
      <dgm:spPr/>
      <dgm:t>
        <a:bodyPr/>
        <a:lstStyle/>
        <a:p>
          <a:endParaRPr lang="ru-RU"/>
        </a:p>
      </dgm:t>
    </dgm:pt>
    <dgm:pt modelId="{7F0F0075-5A93-4C98-A592-01A1CF4DFF7E}" type="pres">
      <dgm:prSet presAssocID="{EF6371BA-0AEE-40EF-892C-E5EE3C5ACC4C}" presName="negativeSpace" presStyleCnt="0"/>
      <dgm:spPr/>
    </dgm:pt>
    <dgm:pt modelId="{0A7B7724-617E-4FC6-963B-31950BA77A0B}" type="pres">
      <dgm:prSet presAssocID="{EF6371BA-0AEE-40EF-892C-E5EE3C5ACC4C}" presName="childText" presStyleLbl="conFgAcc1" presStyleIdx="0" presStyleCnt="5" custScaleX="100000" custLinFactY="-14145" custLinFactNeighborX="241" custLinFactNeighborY="-100000">
        <dgm:presLayoutVars>
          <dgm:bulletEnabled val="1"/>
        </dgm:presLayoutVars>
      </dgm:prSet>
      <dgm:spPr/>
      <dgm:t>
        <a:bodyPr/>
        <a:lstStyle/>
        <a:p>
          <a:endParaRPr lang="ru-RU"/>
        </a:p>
      </dgm:t>
    </dgm:pt>
    <dgm:pt modelId="{7AD355EC-D04A-47E4-9D35-22D909B5C0AF}" type="pres">
      <dgm:prSet presAssocID="{BE2397FB-0921-4C63-9B4C-7F327829A2B8}" presName="spaceBetweenRectangles" presStyleCnt="0"/>
      <dgm:spPr/>
    </dgm:pt>
    <dgm:pt modelId="{B23768C6-8DEE-4713-A923-ABB40C19376E}" type="pres">
      <dgm:prSet presAssocID="{8CBAAD97-3DE2-49D4-8719-AC2AFC781EBC}" presName="parentLin" presStyleCnt="0"/>
      <dgm:spPr/>
    </dgm:pt>
    <dgm:pt modelId="{FC360223-BA35-45E3-B7B9-CDEB59AB66CA}" type="pres">
      <dgm:prSet presAssocID="{8CBAAD97-3DE2-49D4-8719-AC2AFC781EBC}" presName="parentLeftMargin" presStyleLbl="node1" presStyleIdx="0" presStyleCnt="5"/>
      <dgm:spPr/>
      <dgm:t>
        <a:bodyPr/>
        <a:lstStyle/>
        <a:p>
          <a:endParaRPr lang="ru-RU"/>
        </a:p>
      </dgm:t>
    </dgm:pt>
    <dgm:pt modelId="{B59C3A65-7378-4BC8-81D0-CBE1B02D9D3C}" type="pres">
      <dgm:prSet presAssocID="{8CBAAD97-3DE2-49D4-8719-AC2AFC781EBC}" presName="parentText" presStyleLbl="node1" presStyleIdx="1" presStyleCnt="5">
        <dgm:presLayoutVars>
          <dgm:chMax val="0"/>
          <dgm:bulletEnabled val="1"/>
        </dgm:presLayoutVars>
      </dgm:prSet>
      <dgm:spPr/>
      <dgm:t>
        <a:bodyPr/>
        <a:lstStyle/>
        <a:p>
          <a:endParaRPr lang="ru-RU"/>
        </a:p>
      </dgm:t>
    </dgm:pt>
    <dgm:pt modelId="{357240CE-1F51-49CD-8239-A86E1449E620}" type="pres">
      <dgm:prSet presAssocID="{8CBAAD97-3DE2-49D4-8719-AC2AFC781EBC}" presName="negativeSpace" presStyleCnt="0"/>
      <dgm:spPr/>
    </dgm:pt>
    <dgm:pt modelId="{30E05CE2-AF2F-4791-90A1-A81822AADD2F}" type="pres">
      <dgm:prSet presAssocID="{8CBAAD97-3DE2-49D4-8719-AC2AFC781EBC}" presName="childText" presStyleLbl="conFgAcc1" presStyleIdx="1" presStyleCnt="5">
        <dgm:presLayoutVars>
          <dgm:bulletEnabled val="1"/>
        </dgm:presLayoutVars>
      </dgm:prSet>
      <dgm:spPr/>
      <dgm:t>
        <a:bodyPr/>
        <a:lstStyle/>
        <a:p>
          <a:endParaRPr lang="ru-RU"/>
        </a:p>
      </dgm:t>
    </dgm:pt>
    <dgm:pt modelId="{573FFF5F-2272-4B48-99EF-B66867E9E5B0}" type="pres">
      <dgm:prSet presAssocID="{C248F972-EB18-4340-AC87-24F0B5198F84}" presName="spaceBetweenRectangles" presStyleCnt="0"/>
      <dgm:spPr/>
    </dgm:pt>
    <dgm:pt modelId="{18E1EB5E-D424-4902-819B-12F2E6E41284}" type="pres">
      <dgm:prSet presAssocID="{3E822C78-0FD0-4083-B665-470CCECA0A36}" presName="parentLin" presStyleCnt="0"/>
      <dgm:spPr/>
    </dgm:pt>
    <dgm:pt modelId="{59AC44AE-A4BF-4890-A372-431F3A29EE05}" type="pres">
      <dgm:prSet presAssocID="{3E822C78-0FD0-4083-B665-470CCECA0A36}" presName="parentLeftMargin" presStyleLbl="node1" presStyleIdx="1" presStyleCnt="5"/>
      <dgm:spPr/>
      <dgm:t>
        <a:bodyPr/>
        <a:lstStyle/>
        <a:p>
          <a:endParaRPr lang="ru-RU"/>
        </a:p>
      </dgm:t>
    </dgm:pt>
    <dgm:pt modelId="{D9FE4CF6-9FDC-49D2-BAE5-EC4CEFB50977}" type="pres">
      <dgm:prSet presAssocID="{3E822C78-0FD0-4083-B665-470CCECA0A36}" presName="parentText" presStyleLbl="node1" presStyleIdx="2" presStyleCnt="5">
        <dgm:presLayoutVars>
          <dgm:chMax val="0"/>
          <dgm:bulletEnabled val="1"/>
        </dgm:presLayoutVars>
      </dgm:prSet>
      <dgm:spPr/>
      <dgm:t>
        <a:bodyPr/>
        <a:lstStyle/>
        <a:p>
          <a:endParaRPr lang="ru-RU"/>
        </a:p>
      </dgm:t>
    </dgm:pt>
    <dgm:pt modelId="{CC5D4627-49AE-4D71-8BF2-4D8B6B8C4D70}" type="pres">
      <dgm:prSet presAssocID="{3E822C78-0FD0-4083-B665-470CCECA0A36}" presName="negativeSpace" presStyleCnt="0"/>
      <dgm:spPr/>
    </dgm:pt>
    <dgm:pt modelId="{1B1FE484-E077-4E75-9D42-3B58DA747B06}" type="pres">
      <dgm:prSet presAssocID="{3E822C78-0FD0-4083-B665-470CCECA0A36}" presName="childText" presStyleLbl="conFgAcc1" presStyleIdx="2" presStyleCnt="5">
        <dgm:presLayoutVars>
          <dgm:bulletEnabled val="1"/>
        </dgm:presLayoutVars>
      </dgm:prSet>
      <dgm:spPr/>
      <dgm:t>
        <a:bodyPr/>
        <a:lstStyle/>
        <a:p>
          <a:endParaRPr lang="ru-RU"/>
        </a:p>
      </dgm:t>
    </dgm:pt>
    <dgm:pt modelId="{C03141BC-BBDD-4D64-8A4E-92D1B241078B}" type="pres">
      <dgm:prSet presAssocID="{5071CF0D-346F-4718-8D46-3454D02EC384}" presName="spaceBetweenRectangles" presStyleCnt="0"/>
      <dgm:spPr/>
    </dgm:pt>
    <dgm:pt modelId="{736C672B-1185-4A58-B1DB-2AA2EEC7F480}" type="pres">
      <dgm:prSet presAssocID="{D939682D-6277-4085-AE16-A6BA019964CB}" presName="parentLin" presStyleCnt="0"/>
      <dgm:spPr/>
    </dgm:pt>
    <dgm:pt modelId="{49C739BA-95C1-4CA6-BCC6-F642A0ED1D8F}" type="pres">
      <dgm:prSet presAssocID="{D939682D-6277-4085-AE16-A6BA019964CB}" presName="parentLeftMargin" presStyleLbl="node1" presStyleIdx="2" presStyleCnt="5"/>
      <dgm:spPr/>
      <dgm:t>
        <a:bodyPr/>
        <a:lstStyle/>
        <a:p>
          <a:endParaRPr lang="ru-RU"/>
        </a:p>
      </dgm:t>
    </dgm:pt>
    <dgm:pt modelId="{4543871D-AC93-4FEB-B02E-EC6A41AE721C}" type="pres">
      <dgm:prSet presAssocID="{D939682D-6277-4085-AE16-A6BA019964CB}" presName="parentText" presStyleLbl="node1" presStyleIdx="3" presStyleCnt="5">
        <dgm:presLayoutVars>
          <dgm:chMax val="0"/>
          <dgm:bulletEnabled val="1"/>
        </dgm:presLayoutVars>
      </dgm:prSet>
      <dgm:spPr/>
      <dgm:t>
        <a:bodyPr/>
        <a:lstStyle/>
        <a:p>
          <a:endParaRPr lang="ru-RU"/>
        </a:p>
      </dgm:t>
    </dgm:pt>
    <dgm:pt modelId="{3B62D50F-01F7-4EEB-AAED-49CFAB5F4AA5}" type="pres">
      <dgm:prSet presAssocID="{D939682D-6277-4085-AE16-A6BA019964CB}" presName="negativeSpace" presStyleCnt="0"/>
      <dgm:spPr/>
    </dgm:pt>
    <dgm:pt modelId="{D4154D64-27F7-4010-A3B0-B1822712DB9B}" type="pres">
      <dgm:prSet presAssocID="{D939682D-6277-4085-AE16-A6BA019964CB}" presName="childText" presStyleLbl="conFgAcc1" presStyleIdx="3" presStyleCnt="5">
        <dgm:presLayoutVars>
          <dgm:bulletEnabled val="1"/>
        </dgm:presLayoutVars>
      </dgm:prSet>
      <dgm:spPr/>
      <dgm:t>
        <a:bodyPr/>
        <a:lstStyle/>
        <a:p>
          <a:endParaRPr lang="ru-RU"/>
        </a:p>
      </dgm:t>
    </dgm:pt>
    <dgm:pt modelId="{6DD93035-BDF2-4F85-83F0-90A2949570E1}" type="pres">
      <dgm:prSet presAssocID="{0CAA366A-FD25-41CF-A059-BA425B4F4392}" presName="spaceBetweenRectangles" presStyleCnt="0"/>
      <dgm:spPr/>
    </dgm:pt>
    <dgm:pt modelId="{F9ED651D-5CCD-439C-9FA9-2B410C5F4B6E}" type="pres">
      <dgm:prSet presAssocID="{CDBC9297-A756-4B57-A82A-BD77E8B558A2}" presName="parentLin" presStyleCnt="0"/>
      <dgm:spPr/>
    </dgm:pt>
    <dgm:pt modelId="{C610EF10-0A1B-404E-98FC-E62BA383BAC9}" type="pres">
      <dgm:prSet presAssocID="{CDBC9297-A756-4B57-A82A-BD77E8B558A2}" presName="parentLeftMargin" presStyleLbl="node1" presStyleIdx="3" presStyleCnt="5"/>
      <dgm:spPr/>
      <dgm:t>
        <a:bodyPr/>
        <a:lstStyle/>
        <a:p>
          <a:endParaRPr lang="ru-RU"/>
        </a:p>
      </dgm:t>
    </dgm:pt>
    <dgm:pt modelId="{C235F05D-8961-428D-B129-B72E62334F7C}" type="pres">
      <dgm:prSet presAssocID="{CDBC9297-A756-4B57-A82A-BD77E8B558A2}" presName="parentText" presStyleLbl="node1" presStyleIdx="4" presStyleCnt="5">
        <dgm:presLayoutVars>
          <dgm:chMax val="0"/>
          <dgm:bulletEnabled val="1"/>
        </dgm:presLayoutVars>
      </dgm:prSet>
      <dgm:spPr/>
      <dgm:t>
        <a:bodyPr/>
        <a:lstStyle/>
        <a:p>
          <a:endParaRPr lang="ru-RU"/>
        </a:p>
      </dgm:t>
    </dgm:pt>
    <dgm:pt modelId="{6932EEEC-E55D-4500-8A42-D4B18E88105A}" type="pres">
      <dgm:prSet presAssocID="{CDBC9297-A756-4B57-A82A-BD77E8B558A2}" presName="negativeSpace" presStyleCnt="0"/>
      <dgm:spPr/>
    </dgm:pt>
    <dgm:pt modelId="{4806FF5B-8FBA-4E61-A416-4EA8ED6CAC7C}" type="pres">
      <dgm:prSet presAssocID="{CDBC9297-A756-4B57-A82A-BD77E8B558A2}" presName="childText" presStyleLbl="conFgAcc1" presStyleIdx="4" presStyleCnt="5">
        <dgm:presLayoutVars>
          <dgm:bulletEnabled val="1"/>
        </dgm:presLayoutVars>
      </dgm:prSet>
      <dgm:spPr/>
      <dgm:t>
        <a:bodyPr/>
        <a:lstStyle/>
        <a:p>
          <a:endParaRPr lang="ru-RU"/>
        </a:p>
      </dgm:t>
    </dgm:pt>
  </dgm:ptLst>
  <dgm:cxnLst>
    <dgm:cxn modelId="{E0246236-ABA0-41DC-A3D4-E84E1BD0C693}" type="presOf" srcId="{1F9C41F2-6D32-4093-B001-A77912A4BD26}" destId="{4806FF5B-8FBA-4E61-A416-4EA8ED6CAC7C}" srcOrd="0" destOrd="5" presId="urn:microsoft.com/office/officeart/2005/8/layout/list1"/>
    <dgm:cxn modelId="{D3B8BE9D-DAF8-45CB-9A00-26C0EF6DF644}" type="presOf" srcId="{8CBAAD97-3DE2-49D4-8719-AC2AFC781EBC}" destId="{B59C3A65-7378-4BC8-81D0-CBE1B02D9D3C}" srcOrd="1" destOrd="0" presId="urn:microsoft.com/office/officeart/2005/8/layout/list1"/>
    <dgm:cxn modelId="{DE446611-B87E-48F6-AA57-2A897FA4B84C}" type="presOf" srcId="{3BA385F4-7035-4102-9AD9-AE4B59709ABE}" destId="{1B1FE484-E077-4E75-9D42-3B58DA747B06}" srcOrd="0" destOrd="1" presId="urn:microsoft.com/office/officeart/2005/8/layout/list1"/>
    <dgm:cxn modelId="{8C7063BB-AC22-4035-9445-B308A159FAFA}" type="presOf" srcId="{D939682D-6277-4085-AE16-A6BA019964CB}" destId="{4543871D-AC93-4FEB-B02E-EC6A41AE721C}" srcOrd="1" destOrd="0" presId="urn:microsoft.com/office/officeart/2005/8/layout/list1"/>
    <dgm:cxn modelId="{9C0D6380-2642-4CDE-9930-1AA8D5A7D7FD}" type="presOf" srcId="{EF6371BA-0AEE-40EF-892C-E5EE3C5ACC4C}" destId="{621286CE-0271-4ADF-A637-86DBA2D4600E}" srcOrd="0" destOrd="0" presId="urn:microsoft.com/office/officeart/2005/8/layout/list1"/>
    <dgm:cxn modelId="{82B31D67-B962-4027-9EF8-D9345833D6DF}" srcId="{CDBC9297-A756-4B57-A82A-BD77E8B558A2}" destId="{1F9C41F2-6D32-4093-B001-A77912A4BD26}" srcOrd="5" destOrd="0" parTransId="{991B49C5-2CD6-42B3-9AA3-F769F0F04A4C}" sibTransId="{5BBCAE5C-965F-44D6-AB1B-1B199BBD4CA1}"/>
    <dgm:cxn modelId="{1FA1CD3A-79CB-4E48-9F91-6001A0E46882}" srcId="{8CBAAD97-3DE2-49D4-8719-AC2AFC781EBC}" destId="{CC3B3AAC-5DCF-4E83-8B42-5737ACB1C664}" srcOrd="2" destOrd="0" parTransId="{C266BF00-3CEC-4B61-B3D5-6BC26594A6D4}" sibTransId="{474C61C0-5296-442D-8FA1-00ED52883136}"/>
    <dgm:cxn modelId="{94B4E27E-8C70-4E4A-AEA2-B97593269890}" type="presOf" srcId="{7BB934DC-1EDA-44A0-9822-FF0260BBE1A1}" destId="{4806FF5B-8FBA-4E61-A416-4EA8ED6CAC7C}" srcOrd="0" destOrd="2" presId="urn:microsoft.com/office/officeart/2005/8/layout/list1"/>
    <dgm:cxn modelId="{F0C9B3B1-719C-415B-BBF2-86794AFB7AD2}" srcId="{EF6371BA-0AEE-40EF-892C-E5EE3C5ACC4C}" destId="{3A3D5789-6B3F-40F2-A16F-008B9D42EDBD}" srcOrd="2" destOrd="0" parTransId="{D8F6E46A-FB9E-48AC-8E20-7AEADCF7203A}" sibTransId="{180F1076-62DA-46F3-92EF-F75E402358F4}"/>
    <dgm:cxn modelId="{67E3F6F0-C6D2-49B1-99DC-B3620A6CA233}" srcId="{CDBC9297-A756-4B57-A82A-BD77E8B558A2}" destId="{5272B7FB-2A1F-4DFD-BC97-022A2A0EAF2A}" srcOrd="3" destOrd="0" parTransId="{4C1F8F84-FA9F-4227-9A28-5E4E21E7E8E7}" sibTransId="{30DCCCD5-15C5-4255-918B-E36983A6B7BA}"/>
    <dgm:cxn modelId="{8C062F6C-3608-45E4-8A71-63D510576FF8}" type="presOf" srcId="{D939682D-6277-4085-AE16-A6BA019964CB}" destId="{49C739BA-95C1-4CA6-BCC6-F642A0ED1D8F}" srcOrd="0" destOrd="0" presId="urn:microsoft.com/office/officeart/2005/8/layout/list1"/>
    <dgm:cxn modelId="{C225D168-5026-423E-BD2B-C27A48EA70FF}" srcId="{1CC12A8D-80F3-4AB8-9552-E5D29736C9EC}" destId="{CDBC9297-A756-4B57-A82A-BD77E8B558A2}" srcOrd="4" destOrd="0" parTransId="{D2C45AE1-25E7-4092-8F84-BCC9F138C026}" sibTransId="{737231AF-CC00-4306-A541-69D042A17849}"/>
    <dgm:cxn modelId="{A74AB55F-C235-4E9C-A97B-AF7F7A14C019}" srcId="{EF6371BA-0AEE-40EF-892C-E5EE3C5ACC4C}" destId="{936C437B-21A7-48E6-8335-E901CFDE3B74}" srcOrd="0" destOrd="0" parTransId="{47D8E9B3-E84F-4C57-81FC-69026C309BCC}" sibTransId="{ADDD9162-F969-4A0F-A598-3D2A88153E2D}"/>
    <dgm:cxn modelId="{44BB954F-1EDF-485F-B0AB-1A071CD13A44}" type="presOf" srcId="{EF6371BA-0AEE-40EF-892C-E5EE3C5ACC4C}" destId="{BC37DBFC-CBDD-4D7C-B12E-DE81A212010A}" srcOrd="1" destOrd="0" presId="urn:microsoft.com/office/officeart/2005/8/layout/list1"/>
    <dgm:cxn modelId="{6BFB4A29-090A-4D8B-B9FC-1D34BFEE49FA}" type="presOf" srcId="{3E822C78-0FD0-4083-B665-470CCECA0A36}" destId="{59AC44AE-A4BF-4890-A372-431F3A29EE05}" srcOrd="0" destOrd="0" presId="urn:microsoft.com/office/officeart/2005/8/layout/list1"/>
    <dgm:cxn modelId="{5D1BD3D8-EFDF-4630-88F3-FCF3875CE341}" srcId="{1CC12A8D-80F3-4AB8-9552-E5D29736C9EC}" destId="{D939682D-6277-4085-AE16-A6BA019964CB}" srcOrd="3" destOrd="0" parTransId="{883C33AD-B499-463C-AD35-CC9513DD6497}" sibTransId="{0CAA366A-FD25-41CF-A059-BA425B4F4392}"/>
    <dgm:cxn modelId="{A14D70F6-5398-4F99-A2C4-AF1F9671AFCC}" srcId="{1CC12A8D-80F3-4AB8-9552-E5D29736C9EC}" destId="{8CBAAD97-3DE2-49D4-8719-AC2AFC781EBC}" srcOrd="1" destOrd="0" parTransId="{003BDED6-9E2A-4DD3-9FDF-F2EA38A6248F}" sibTransId="{C248F972-EB18-4340-AC87-24F0B5198F84}"/>
    <dgm:cxn modelId="{BF69D5FC-FB21-461B-BB0E-74C47DFBC86E}" type="presOf" srcId="{FF01B5C9-2EF0-4CEE-8BBC-FE6695DDA6EC}" destId="{1B1FE484-E077-4E75-9D42-3B58DA747B06}" srcOrd="0" destOrd="0" presId="urn:microsoft.com/office/officeart/2005/8/layout/list1"/>
    <dgm:cxn modelId="{E7D4E3EB-AA30-4B25-9CBC-5B2645BDD4C5}" type="presOf" srcId="{1CC12A8D-80F3-4AB8-9552-E5D29736C9EC}" destId="{EB7F34F3-B5C8-4504-8868-A2B8AF362AAC}" srcOrd="0" destOrd="0" presId="urn:microsoft.com/office/officeart/2005/8/layout/list1"/>
    <dgm:cxn modelId="{61600D3D-139D-4CA9-93DB-B92A1673390D}" type="presOf" srcId="{724C9EA7-933C-425B-9852-79895630A699}" destId="{0A7B7724-617E-4FC6-963B-31950BA77A0B}" srcOrd="0" destOrd="1" presId="urn:microsoft.com/office/officeart/2005/8/layout/list1"/>
    <dgm:cxn modelId="{5AB480A0-54A7-484A-A987-8D23AD8D253C}" type="presOf" srcId="{CDBC9297-A756-4B57-A82A-BD77E8B558A2}" destId="{C610EF10-0A1B-404E-98FC-E62BA383BAC9}" srcOrd="0" destOrd="0" presId="urn:microsoft.com/office/officeart/2005/8/layout/list1"/>
    <dgm:cxn modelId="{F8CCA611-DE6D-4EE0-AA1C-A17398AE61D5}" srcId="{EF6371BA-0AEE-40EF-892C-E5EE3C5ACC4C}" destId="{5A2B4F6B-D567-434F-A7B2-01FCAF426CE3}" srcOrd="3" destOrd="0" parTransId="{1A242E64-FCDD-49D6-A845-7CCFABAA13BE}" sibTransId="{195F7D37-9EA5-4E71-9D1C-08F4CC718178}"/>
    <dgm:cxn modelId="{C326E160-89DA-45F5-AE97-1E2EA7C135DA}" srcId="{CDBC9297-A756-4B57-A82A-BD77E8B558A2}" destId="{3BF688E8-22D2-457E-91C7-A9851818BF8C}" srcOrd="0" destOrd="0" parTransId="{F9BF8C29-7E47-4EB2-95F3-E38C9001F432}" sibTransId="{B61A2DEF-7ED0-4AF0-ADD8-C12E2B2EDBF4}"/>
    <dgm:cxn modelId="{862182F5-3C8C-44F3-9278-9DFFDEC820EC}" type="presOf" srcId="{5272B7FB-2A1F-4DFD-BC97-022A2A0EAF2A}" destId="{4806FF5B-8FBA-4E61-A416-4EA8ED6CAC7C}" srcOrd="0" destOrd="3" presId="urn:microsoft.com/office/officeart/2005/8/layout/list1"/>
    <dgm:cxn modelId="{F06C5417-A98D-4827-87FD-E36AF147C2D2}" srcId="{3E822C78-0FD0-4083-B665-470CCECA0A36}" destId="{3BA385F4-7035-4102-9AD9-AE4B59709ABE}" srcOrd="1" destOrd="0" parTransId="{4E1787FC-AF49-49FA-BFE6-10F6A26491FA}" sibTransId="{E25E5865-2F4C-4C06-B290-44FFBDC293B7}"/>
    <dgm:cxn modelId="{C4A9AF93-8100-4C8E-A8AB-06EF31C72482}" type="presOf" srcId="{33AF83D8-7CCC-43FE-9A98-FE8EDB167952}" destId="{4806FF5B-8FBA-4E61-A416-4EA8ED6CAC7C}" srcOrd="0" destOrd="1" presId="urn:microsoft.com/office/officeart/2005/8/layout/list1"/>
    <dgm:cxn modelId="{8802B8AF-A915-4B56-A786-B7B09088D08E}" srcId="{1CC12A8D-80F3-4AB8-9552-E5D29736C9EC}" destId="{EF6371BA-0AEE-40EF-892C-E5EE3C5ACC4C}" srcOrd="0" destOrd="0" parTransId="{3FBDA3F3-35E4-4724-92B1-F1223988CCAD}" sibTransId="{BE2397FB-0921-4C63-9B4C-7F327829A2B8}"/>
    <dgm:cxn modelId="{2A0AA310-0CBD-4375-89FE-19E34739AD5E}" srcId="{EF6371BA-0AEE-40EF-892C-E5EE3C5ACC4C}" destId="{724C9EA7-933C-425B-9852-79895630A699}" srcOrd="1" destOrd="0" parTransId="{851DA767-57E2-4E2B-9771-70B17E1DAEE4}" sibTransId="{9DB3F2B5-D984-4A8E-868D-2699FA261BA5}"/>
    <dgm:cxn modelId="{84D0414A-28FE-4FCC-A8AA-C7D82F4F9597}" type="presOf" srcId="{CC3B3AAC-5DCF-4E83-8B42-5737ACB1C664}" destId="{30E05CE2-AF2F-4791-90A1-A81822AADD2F}" srcOrd="0" destOrd="2" presId="urn:microsoft.com/office/officeart/2005/8/layout/list1"/>
    <dgm:cxn modelId="{CB15213B-5278-4247-BE03-33826E7CE5E3}" srcId="{3E822C78-0FD0-4083-B665-470CCECA0A36}" destId="{FF01B5C9-2EF0-4CEE-8BBC-FE6695DDA6EC}" srcOrd="0" destOrd="0" parTransId="{250E5FD7-8DB7-4C05-8BA1-7653592B6DBB}" sibTransId="{ADA68036-DBD7-4374-9DC8-7DE1EF6D90A5}"/>
    <dgm:cxn modelId="{75ACD299-E93A-4B3D-A45C-CADB79A595B3}" type="presOf" srcId="{936C437B-21A7-48E6-8335-E901CFDE3B74}" destId="{0A7B7724-617E-4FC6-963B-31950BA77A0B}" srcOrd="0" destOrd="0" presId="urn:microsoft.com/office/officeart/2005/8/layout/list1"/>
    <dgm:cxn modelId="{5117AA05-28F0-4F1D-A580-153399D1C343}" srcId="{8CBAAD97-3DE2-49D4-8719-AC2AFC781EBC}" destId="{10AA73AA-BC7A-4186-A03A-F6404C394136}" srcOrd="1" destOrd="0" parTransId="{ABE6B22D-9225-4176-8985-D8B48BAC0BEA}" sibTransId="{DAAF7FFE-3065-4FFA-9B85-6510623F7263}"/>
    <dgm:cxn modelId="{2CBE63C4-1655-467D-B8AC-416F98E89EC6}" type="presOf" srcId="{3E822C78-0FD0-4083-B665-470CCECA0A36}" destId="{D9FE4CF6-9FDC-49D2-BAE5-EC4CEFB50977}" srcOrd="1" destOrd="0" presId="urn:microsoft.com/office/officeart/2005/8/layout/list1"/>
    <dgm:cxn modelId="{8A010A11-1904-4878-9AF0-08ED945DC720}" type="presOf" srcId="{8CBAAD97-3DE2-49D4-8719-AC2AFC781EBC}" destId="{FC360223-BA35-45E3-B7B9-CDEB59AB66CA}" srcOrd="0" destOrd="0" presId="urn:microsoft.com/office/officeart/2005/8/layout/list1"/>
    <dgm:cxn modelId="{C7DDF510-759B-4C17-BC08-A2E2FBA33A89}" srcId="{CDBC9297-A756-4B57-A82A-BD77E8B558A2}" destId="{7BB934DC-1EDA-44A0-9822-FF0260BBE1A1}" srcOrd="2" destOrd="0" parTransId="{DBC7BCA7-6532-4ED4-B4B2-67549A085F63}" sibTransId="{3ADB9AC2-DC84-4CDD-8FB0-38D5E2E1C558}"/>
    <dgm:cxn modelId="{EA984C1E-132E-4245-8D5A-F95CBB602E8B}" srcId="{CDBC9297-A756-4B57-A82A-BD77E8B558A2}" destId="{33AF83D8-7CCC-43FE-9A98-FE8EDB167952}" srcOrd="1" destOrd="0" parTransId="{5AC3ABAE-B746-486A-93FB-54AF67C30DD2}" sibTransId="{5F9CA943-94A1-4A5A-8415-C26F47A9C1DB}"/>
    <dgm:cxn modelId="{C2A15779-B8B3-43D9-A9FC-596FAD4BDFA0}" type="presOf" srcId="{10AA73AA-BC7A-4186-A03A-F6404C394136}" destId="{30E05CE2-AF2F-4791-90A1-A81822AADD2F}" srcOrd="0" destOrd="1" presId="urn:microsoft.com/office/officeart/2005/8/layout/list1"/>
    <dgm:cxn modelId="{9ECE165B-4B60-4E5D-B118-C8B6C0F7F84A}" type="presOf" srcId="{5A2B4F6B-D567-434F-A7B2-01FCAF426CE3}" destId="{0A7B7724-617E-4FC6-963B-31950BA77A0B}" srcOrd="0" destOrd="3" presId="urn:microsoft.com/office/officeart/2005/8/layout/list1"/>
    <dgm:cxn modelId="{953B4817-1743-47B3-8780-559885D30A71}" type="presOf" srcId="{DFCF980D-3942-4106-923E-D5FE2E9AFC74}" destId="{30E05CE2-AF2F-4791-90A1-A81822AADD2F}" srcOrd="0" destOrd="0" presId="urn:microsoft.com/office/officeart/2005/8/layout/list1"/>
    <dgm:cxn modelId="{C5C25C56-4F4A-4144-9C1B-5E568364C68C}" srcId="{1CC12A8D-80F3-4AB8-9552-E5D29736C9EC}" destId="{3E822C78-0FD0-4083-B665-470CCECA0A36}" srcOrd="2" destOrd="0" parTransId="{1E66C179-447A-4FA2-9EAB-DF5EF1BD3578}" sibTransId="{5071CF0D-346F-4718-8D46-3454D02EC384}"/>
    <dgm:cxn modelId="{EA3F3AC4-E050-4179-BE75-676FC3E11BA6}" type="presOf" srcId="{3A3D5789-6B3F-40F2-A16F-008B9D42EDBD}" destId="{0A7B7724-617E-4FC6-963B-31950BA77A0B}" srcOrd="0" destOrd="2" presId="urn:microsoft.com/office/officeart/2005/8/layout/list1"/>
    <dgm:cxn modelId="{638D15F0-37E3-4E47-B67A-F5DB344BF0AB}" type="presOf" srcId="{CDBC9297-A756-4B57-A82A-BD77E8B558A2}" destId="{C235F05D-8961-428D-B129-B72E62334F7C}" srcOrd="1" destOrd="0" presId="urn:microsoft.com/office/officeart/2005/8/layout/list1"/>
    <dgm:cxn modelId="{819912B2-F178-4FCF-8B81-2525BA9E8792}" srcId="{CDBC9297-A756-4B57-A82A-BD77E8B558A2}" destId="{0A37055E-A25C-4B3C-9240-3C6D51D4CCAF}" srcOrd="4" destOrd="0" parTransId="{1271B6E6-F906-48B5-ADC3-3CB448D93F9C}" sibTransId="{6EC6D0E6-8A42-42C1-9412-3F16A6B65FE5}"/>
    <dgm:cxn modelId="{C0542C77-368B-4FBA-8037-26E548C69219}" srcId="{8CBAAD97-3DE2-49D4-8719-AC2AFC781EBC}" destId="{DFCF980D-3942-4106-923E-D5FE2E9AFC74}" srcOrd="0" destOrd="0" parTransId="{16AE3E03-C0D7-4A0F-9D2C-3C6B0E014647}" sibTransId="{154B5D56-4148-4D09-A900-7ED04927FA6F}"/>
    <dgm:cxn modelId="{84C38878-1639-46F8-95DB-90DCD395FA55}" type="presOf" srcId="{3BF688E8-22D2-457E-91C7-A9851818BF8C}" destId="{4806FF5B-8FBA-4E61-A416-4EA8ED6CAC7C}" srcOrd="0" destOrd="0" presId="urn:microsoft.com/office/officeart/2005/8/layout/list1"/>
    <dgm:cxn modelId="{F9F3F539-7DFE-43BD-88AE-E6573A49207D}" srcId="{D939682D-6277-4085-AE16-A6BA019964CB}" destId="{006B8564-646E-42AE-92BA-683A3A11A13D}" srcOrd="0" destOrd="0" parTransId="{9D4192CF-5776-412C-8768-3C50250DF54E}" sibTransId="{BDB5A073-9138-4353-9771-CD02849C5292}"/>
    <dgm:cxn modelId="{93927761-C7FA-4E08-B029-35A57C5D866D}" type="presOf" srcId="{006B8564-646E-42AE-92BA-683A3A11A13D}" destId="{D4154D64-27F7-4010-A3B0-B1822712DB9B}" srcOrd="0" destOrd="0" presId="urn:microsoft.com/office/officeart/2005/8/layout/list1"/>
    <dgm:cxn modelId="{CB92692A-B97F-4177-B935-CDE1950E8E82}" type="presOf" srcId="{0A37055E-A25C-4B3C-9240-3C6D51D4CCAF}" destId="{4806FF5B-8FBA-4E61-A416-4EA8ED6CAC7C}" srcOrd="0" destOrd="4" presId="urn:microsoft.com/office/officeart/2005/8/layout/list1"/>
    <dgm:cxn modelId="{138D5200-DD2B-4D16-B5C0-1C0A6CBE8294}" type="presParOf" srcId="{EB7F34F3-B5C8-4504-8868-A2B8AF362AAC}" destId="{B21F838C-9F57-4381-AB2D-E25D0551DC39}" srcOrd="0" destOrd="0" presId="urn:microsoft.com/office/officeart/2005/8/layout/list1"/>
    <dgm:cxn modelId="{78C3ED53-C2B9-44CD-B453-4D5AC55EE814}" type="presParOf" srcId="{B21F838C-9F57-4381-AB2D-E25D0551DC39}" destId="{621286CE-0271-4ADF-A637-86DBA2D4600E}" srcOrd="0" destOrd="0" presId="urn:microsoft.com/office/officeart/2005/8/layout/list1"/>
    <dgm:cxn modelId="{296B00C5-3542-4309-98CF-925C532CC327}" type="presParOf" srcId="{B21F838C-9F57-4381-AB2D-E25D0551DC39}" destId="{BC37DBFC-CBDD-4D7C-B12E-DE81A212010A}" srcOrd="1" destOrd="0" presId="urn:microsoft.com/office/officeart/2005/8/layout/list1"/>
    <dgm:cxn modelId="{FF4180C9-46F6-4B62-BE9B-6E2F244827E4}" type="presParOf" srcId="{EB7F34F3-B5C8-4504-8868-A2B8AF362AAC}" destId="{7F0F0075-5A93-4C98-A592-01A1CF4DFF7E}" srcOrd="1" destOrd="0" presId="urn:microsoft.com/office/officeart/2005/8/layout/list1"/>
    <dgm:cxn modelId="{61F2B7F2-3CCF-4DF9-815A-21B84243D099}" type="presParOf" srcId="{EB7F34F3-B5C8-4504-8868-A2B8AF362AAC}" destId="{0A7B7724-617E-4FC6-963B-31950BA77A0B}" srcOrd="2" destOrd="0" presId="urn:microsoft.com/office/officeart/2005/8/layout/list1"/>
    <dgm:cxn modelId="{3CC1340A-48AD-4577-9504-6C4DC783B640}" type="presParOf" srcId="{EB7F34F3-B5C8-4504-8868-A2B8AF362AAC}" destId="{7AD355EC-D04A-47E4-9D35-22D909B5C0AF}" srcOrd="3" destOrd="0" presId="urn:microsoft.com/office/officeart/2005/8/layout/list1"/>
    <dgm:cxn modelId="{A5FD7FA6-16C6-427F-9A08-D97801DB5EA9}" type="presParOf" srcId="{EB7F34F3-B5C8-4504-8868-A2B8AF362AAC}" destId="{B23768C6-8DEE-4713-A923-ABB40C19376E}" srcOrd="4" destOrd="0" presId="urn:microsoft.com/office/officeart/2005/8/layout/list1"/>
    <dgm:cxn modelId="{9934F215-67B3-46F1-9869-4AC4171A6885}" type="presParOf" srcId="{B23768C6-8DEE-4713-A923-ABB40C19376E}" destId="{FC360223-BA35-45E3-B7B9-CDEB59AB66CA}" srcOrd="0" destOrd="0" presId="urn:microsoft.com/office/officeart/2005/8/layout/list1"/>
    <dgm:cxn modelId="{9E7AE982-59B8-4C0C-B18F-5D5F68255ACA}" type="presParOf" srcId="{B23768C6-8DEE-4713-A923-ABB40C19376E}" destId="{B59C3A65-7378-4BC8-81D0-CBE1B02D9D3C}" srcOrd="1" destOrd="0" presId="urn:microsoft.com/office/officeart/2005/8/layout/list1"/>
    <dgm:cxn modelId="{A8CF4F09-213E-49FD-9849-C56BBB54F105}" type="presParOf" srcId="{EB7F34F3-B5C8-4504-8868-A2B8AF362AAC}" destId="{357240CE-1F51-49CD-8239-A86E1449E620}" srcOrd="5" destOrd="0" presId="urn:microsoft.com/office/officeart/2005/8/layout/list1"/>
    <dgm:cxn modelId="{0676CD79-BB52-4704-B4A9-A8B0E778FC1A}" type="presParOf" srcId="{EB7F34F3-B5C8-4504-8868-A2B8AF362AAC}" destId="{30E05CE2-AF2F-4791-90A1-A81822AADD2F}" srcOrd="6" destOrd="0" presId="urn:microsoft.com/office/officeart/2005/8/layout/list1"/>
    <dgm:cxn modelId="{EBE33ADD-D9DC-4E92-BC8B-47197F731E66}" type="presParOf" srcId="{EB7F34F3-B5C8-4504-8868-A2B8AF362AAC}" destId="{573FFF5F-2272-4B48-99EF-B66867E9E5B0}" srcOrd="7" destOrd="0" presId="urn:microsoft.com/office/officeart/2005/8/layout/list1"/>
    <dgm:cxn modelId="{8F7784C3-321F-4638-BAAB-89315885809B}" type="presParOf" srcId="{EB7F34F3-B5C8-4504-8868-A2B8AF362AAC}" destId="{18E1EB5E-D424-4902-819B-12F2E6E41284}" srcOrd="8" destOrd="0" presId="urn:microsoft.com/office/officeart/2005/8/layout/list1"/>
    <dgm:cxn modelId="{1FB29950-AE05-45B8-9934-56A79DCC675C}" type="presParOf" srcId="{18E1EB5E-D424-4902-819B-12F2E6E41284}" destId="{59AC44AE-A4BF-4890-A372-431F3A29EE05}" srcOrd="0" destOrd="0" presId="urn:microsoft.com/office/officeart/2005/8/layout/list1"/>
    <dgm:cxn modelId="{551A4B46-77EE-4075-B87C-5DAD617DCD2B}" type="presParOf" srcId="{18E1EB5E-D424-4902-819B-12F2E6E41284}" destId="{D9FE4CF6-9FDC-49D2-BAE5-EC4CEFB50977}" srcOrd="1" destOrd="0" presId="urn:microsoft.com/office/officeart/2005/8/layout/list1"/>
    <dgm:cxn modelId="{A9F68E17-108E-4D8D-9656-283E050F3EBA}" type="presParOf" srcId="{EB7F34F3-B5C8-4504-8868-A2B8AF362AAC}" destId="{CC5D4627-49AE-4D71-8BF2-4D8B6B8C4D70}" srcOrd="9" destOrd="0" presId="urn:microsoft.com/office/officeart/2005/8/layout/list1"/>
    <dgm:cxn modelId="{AE162FCE-CCA0-4A16-9111-528CE80F40D1}" type="presParOf" srcId="{EB7F34F3-B5C8-4504-8868-A2B8AF362AAC}" destId="{1B1FE484-E077-4E75-9D42-3B58DA747B06}" srcOrd="10" destOrd="0" presId="urn:microsoft.com/office/officeart/2005/8/layout/list1"/>
    <dgm:cxn modelId="{BD0C48CC-6413-40F4-AD2A-6AF2AC2A93C0}" type="presParOf" srcId="{EB7F34F3-B5C8-4504-8868-A2B8AF362AAC}" destId="{C03141BC-BBDD-4D64-8A4E-92D1B241078B}" srcOrd="11" destOrd="0" presId="urn:microsoft.com/office/officeart/2005/8/layout/list1"/>
    <dgm:cxn modelId="{AFA8D0CA-7BA7-489E-809D-8F3A72F51F1F}" type="presParOf" srcId="{EB7F34F3-B5C8-4504-8868-A2B8AF362AAC}" destId="{736C672B-1185-4A58-B1DB-2AA2EEC7F480}" srcOrd="12" destOrd="0" presId="urn:microsoft.com/office/officeart/2005/8/layout/list1"/>
    <dgm:cxn modelId="{4C00097E-831B-484D-B482-FCB5E3ABEEB9}" type="presParOf" srcId="{736C672B-1185-4A58-B1DB-2AA2EEC7F480}" destId="{49C739BA-95C1-4CA6-BCC6-F642A0ED1D8F}" srcOrd="0" destOrd="0" presId="urn:microsoft.com/office/officeart/2005/8/layout/list1"/>
    <dgm:cxn modelId="{C93D19D3-6394-478E-953E-90CF528F0536}" type="presParOf" srcId="{736C672B-1185-4A58-B1DB-2AA2EEC7F480}" destId="{4543871D-AC93-4FEB-B02E-EC6A41AE721C}" srcOrd="1" destOrd="0" presId="urn:microsoft.com/office/officeart/2005/8/layout/list1"/>
    <dgm:cxn modelId="{59511A0B-E2E8-444B-9B9B-FD3D769CB26E}" type="presParOf" srcId="{EB7F34F3-B5C8-4504-8868-A2B8AF362AAC}" destId="{3B62D50F-01F7-4EEB-AAED-49CFAB5F4AA5}" srcOrd="13" destOrd="0" presId="urn:microsoft.com/office/officeart/2005/8/layout/list1"/>
    <dgm:cxn modelId="{B3890FFC-B306-4520-915A-3BD68E7A1268}" type="presParOf" srcId="{EB7F34F3-B5C8-4504-8868-A2B8AF362AAC}" destId="{D4154D64-27F7-4010-A3B0-B1822712DB9B}" srcOrd="14" destOrd="0" presId="urn:microsoft.com/office/officeart/2005/8/layout/list1"/>
    <dgm:cxn modelId="{CE2F7EBA-2B63-4235-ACFA-2B547C72EF3E}" type="presParOf" srcId="{EB7F34F3-B5C8-4504-8868-A2B8AF362AAC}" destId="{6DD93035-BDF2-4F85-83F0-90A2949570E1}" srcOrd="15" destOrd="0" presId="urn:microsoft.com/office/officeart/2005/8/layout/list1"/>
    <dgm:cxn modelId="{1996D22C-3D0F-41E2-BF10-96828E4BDF44}" type="presParOf" srcId="{EB7F34F3-B5C8-4504-8868-A2B8AF362AAC}" destId="{F9ED651D-5CCD-439C-9FA9-2B410C5F4B6E}" srcOrd="16" destOrd="0" presId="urn:microsoft.com/office/officeart/2005/8/layout/list1"/>
    <dgm:cxn modelId="{BA8C3D38-CCB5-4276-8707-E0C07C246C30}" type="presParOf" srcId="{F9ED651D-5CCD-439C-9FA9-2B410C5F4B6E}" destId="{C610EF10-0A1B-404E-98FC-E62BA383BAC9}" srcOrd="0" destOrd="0" presId="urn:microsoft.com/office/officeart/2005/8/layout/list1"/>
    <dgm:cxn modelId="{0C0B97D2-BC39-4BC1-9250-037047545040}" type="presParOf" srcId="{F9ED651D-5CCD-439C-9FA9-2B410C5F4B6E}" destId="{C235F05D-8961-428D-B129-B72E62334F7C}" srcOrd="1" destOrd="0" presId="urn:microsoft.com/office/officeart/2005/8/layout/list1"/>
    <dgm:cxn modelId="{D2EAFB8F-5AB7-4A30-A10D-44A817355CF1}" type="presParOf" srcId="{EB7F34F3-B5C8-4504-8868-A2B8AF362AAC}" destId="{6932EEEC-E55D-4500-8A42-D4B18E88105A}" srcOrd="17" destOrd="0" presId="urn:microsoft.com/office/officeart/2005/8/layout/list1"/>
    <dgm:cxn modelId="{161B01E6-BE97-442E-B4C2-E6E0D41D44C5}" type="presParOf" srcId="{EB7F34F3-B5C8-4504-8868-A2B8AF362AAC}" destId="{4806FF5B-8FBA-4E61-A416-4EA8ED6CAC7C}" srcOrd="18"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7B7724-617E-4FC6-963B-31950BA77A0B}">
      <dsp:nvSpPr>
        <dsp:cNvPr id="0" name=""/>
        <dsp:cNvSpPr/>
      </dsp:nvSpPr>
      <dsp:spPr>
        <a:xfrm>
          <a:off x="0" y="84237"/>
          <a:ext cx="3898392" cy="793800"/>
        </a:xfrm>
        <a:prstGeom prst="rect">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302559" tIns="249936" rIns="302559" bIns="56896" numCol="1" spcCol="1270" anchor="t" anchorCtr="0">
          <a:noAutofit/>
        </a:bodyPr>
        <a:lstStyle/>
        <a:p>
          <a:pPr marL="57150" lvl="1" indent="-57150" algn="l" defTabSz="355600">
            <a:lnSpc>
              <a:spcPct val="90000"/>
            </a:lnSpc>
            <a:spcBef>
              <a:spcPct val="0"/>
            </a:spcBef>
            <a:spcAft>
              <a:spcPct val="15000"/>
            </a:spcAft>
            <a:buChar char="••"/>
          </a:pPr>
          <a:r>
            <a:rPr lang="ru-RU" sz="800" kern="1200" dirty="0" smtClean="0">
              <a:solidFill>
                <a:srgbClr val="003366"/>
              </a:solidFill>
            </a:rPr>
            <a:t>Подготовительные работы по этапам:</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2.1.км 207,3 – км 301,1 участок «Ленск – КС-1»</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2.2. км 301,1 – км 555,8 участок  «КС-1 – КС-2»</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2.3. км 555,8 – км 794,8 участок  «КС-2  – КС-3»</a:t>
          </a:r>
          <a:endParaRPr lang="ru-RU" sz="800" kern="1200" dirty="0">
            <a:solidFill>
              <a:srgbClr val="003366"/>
            </a:solidFill>
          </a:endParaRPr>
        </a:p>
      </dsp:txBody>
      <dsp:txXfrm>
        <a:off x="0" y="84237"/>
        <a:ext cx="3898392" cy="793800"/>
      </dsp:txXfrm>
    </dsp:sp>
    <dsp:sp modelId="{BC37DBFC-CBDD-4D7C-B12E-DE81A212010A}">
      <dsp:nvSpPr>
        <dsp:cNvPr id="0" name=""/>
        <dsp:cNvSpPr/>
      </dsp:nvSpPr>
      <dsp:spPr>
        <a:xfrm>
          <a:off x="194919" y="84201"/>
          <a:ext cx="2728874" cy="35423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145" tIns="0" rIns="103145" bIns="0" numCol="1" spcCol="1270" anchor="ctr" anchorCtr="0">
          <a:noAutofit/>
        </a:bodyPr>
        <a:lstStyle/>
        <a:p>
          <a:pPr lvl="0" algn="l" defTabSz="488950">
            <a:lnSpc>
              <a:spcPct val="90000"/>
            </a:lnSpc>
            <a:spcBef>
              <a:spcPct val="0"/>
            </a:spcBef>
            <a:spcAft>
              <a:spcPct val="35000"/>
            </a:spcAft>
          </a:pPr>
          <a:r>
            <a:rPr lang="ru-RU" sz="1100" b="1" kern="1200" dirty="0" smtClean="0">
              <a:latin typeface="+mj-lt"/>
              <a:cs typeface="Times New Roman" panose="02020603050405020304" pitchFamily="18" charset="0"/>
            </a:rPr>
            <a:t>АО «</a:t>
          </a:r>
          <a:r>
            <a:rPr lang="ru-RU" sz="1100" b="1" kern="1200" dirty="0" err="1" smtClean="0">
              <a:latin typeface="+mj-lt"/>
              <a:cs typeface="Times New Roman" panose="02020603050405020304" pitchFamily="18" charset="0"/>
            </a:rPr>
            <a:t>Сахатранснефтегаз</a:t>
          </a:r>
          <a:r>
            <a:rPr lang="ru-RU" sz="1100" b="1" kern="1200" dirty="0" smtClean="0">
              <a:latin typeface="+mj-lt"/>
              <a:cs typeface="Times New Roman" panose="02020603050405020304" pitchFamily="18" charset="0"/>
            </a:rPr>
            <a:t>»</a:t>
          </a:r>
          <a:endParaRPr lang="ru-RU" sz="1100" b="1" kern="1200" dirty="0">
            <a:latin typeface="+mj-lt"/>
            <a:cs typeface="Times New Roman" panose="02020603050405020304" pitchFamily="18" charset="0"/>
          </a:endParaRPr>
        </a:p>
      </dsp:txBody>
      <dsp:txXfrm>
        <a:off x="194919" y="84201"/>
        <a:ext cx="2728874" cy="354239"/>
      </dsp:txXfrm>
    </dsp:sp>
    <dsp:sp modelId="{30E05CE2-AF2F-4791-90A1-A81822AADD2F}">
      <dsp:nvSpPr>
        <dsp:cNvPr id="0" name=""/>
        <dsp:cNvSpPr/>
      </dsp:nvSpPr>
      <dsp:spPr>
        <a:xfrm>
          <a:off x="0" y="1297041"/>
          <a:ext cx="3898392" cy="661500"/>
        </a:xfrm>
        <a:prstGeom prst="rect">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302559" tIns="249936" rIns="302559" bIns="56896" numCol="1" spcCol="1270" anchor="t" anchorCtr="0">
          <a:noAutofit/>
        </a:bodyPr>
        <a:lstStyle/>
        <a:p>
          <a:pPr marL="57150" lvl="1" indent="-57150" algn="l" defTabSz="355600">
            <a:lnSpc>
              <a:spcPct val="90000"/>
            </a:lnSpc>
            <a:spcBef>
              <a:spcPct val="0"/>
            </a:spcBef>
            <a:spcAft>
              <a:spcPct val="15000"/>
            </a:spcAft>
            <a:buChar char="••"/>
          </a:pPr>
          <a:r>
            <a:rPr lang="ru-RU" sz="800" kern="1200" dirty="0" smtClean="0">
              <a:solidFill>
                <a:srgbClr val="003366"/>
              </a:solidFill>
            </a:rPr>
            <a:t>Этап 1. км 0 – км 207,3 участок «Чаянда – Ленск»</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2.1. км 207,3 – км 301,1 участок  «Ленск – КС-1»</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2.2. км 301,1 – км 555,8 участок  «КС-1 – КС-2»</a:t>
          </a:r>
          <a:endParaRPr lang="ru-RU" sz="800" kern="1200" dirty="0">
            <a:solidFill>
              <a:srgbClr val="003366"/>
            </a:solidFill>
          </a:endParaRPr>
        </a:p>
      </dsp:txBody>
      <dsp:txXfrm>
        <a:off x="0" y="1297041"/>
        <a:ext cx="3898392" cy="661500"/>
      </dsp:txXfrm>
    </dsp:sp>
    <dsp:sp modelId="{B59C3A65-7378-4BC8-81D0-CBE1B02D9D3C}">
      <dsp:nvSpPr>
        <dsp:cNvPr id="0" name=""/>
        <dsp:cNvSpPr/>
      </dsp:nvSpPr>
      <dsp:spPr>
        <a:xfrm>
          <a:off x="194919" y="1119921"/>
          <a:ext cx="2728874" cy="35423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145" tIns="0" rIns="103145" bIns="0" numCol="1" spcCol="1270" anchor="ctr" anchorCtr="0">
          <a:noAutofit/>
        </a:bodyPr>
        <a:lstStyle/>
        <a:p>
          <a:pPr lvl="0" algn="l" defTabSz="488950">
            <a:lnSpc>
              <a:spcPct val="90000"/>
            </a:lnSpc>
            <a:spcBef>
              <a:spcPct val="0"/>
            </a:spcBef>
            <a:spcAft>
              <a:spcPct val="35000"/>
            </a:spcAft>
          </a:pPr>
          <a:r>
            <a:rPr lang="ru-RU" sz="1100" b="1" kern="1200" dirty="0" smtClean="0">
              <a:latin typeface="+mj-lt"/>
              <a:cs typeface="Times New Roman" panose="02020603050405020304" pitchFamily="18" charset="0"/>
            </a:rPr>
            <a:t>АО «</a:t>
          </a:r>
          <a:r>
            <a:rPr lang="ru-RU" sz="1100" b="1" kern="1200" dirty="0" err="1" smtClean="0">
              <a:latin typeface="+mj-lt"/>
              <a:cs typeface="Times New Roman" panose="02020603050405020304" pitchFamily="18" charset="0"/>
            </a:rPr>
            <a:t>Стройтранснефтегаз</a:t>
          </a:r>
          <a:r>
            <a:rPr lang="ru-RU" sz="1100" b="1" kern="1200" dirty="0" smtClean="0">
              <a:latin typeface="+mj-lt"/>
              <a:cs typeface="Times New Roman" panose="02020603050405020304" pitchFamily="18" charset="0"/>
            </a:rPr>
            <a:t>»</a:t>
          </a:r>
          <a:endParaRPr lang="ru-RU" sz="1100" b="1" kern="1200" dirty="0">
            <a:latin typeface="+mj-lt"/>
            <a:cs typeface="Times New Roman" panose="02020603050405020304" pitchFamily="18" charset="0"/>
          </a:endParaRPr>
        </a:p>
      </dsp:txBody>
      <dsp:txXfrm>
        <a:off x="194919" y="1119921"/>
        <a:ext cx="2728874" cy="354239"/>
      </dsp:txXfrm>
    </dsp:sp>
    <dsp:sp modelId="{1B1FE484-E077-4E75-9D42-3B58DA747B06}">
      <dsp:nvSpPr>
        <dsp:cNvPr id="0" name=""/>
        <dsp:cNvSpPr/>
      </dsp:nvSpPr>
      <dsp:spPr>
        <a:xfrm>
          <a:off x="0" y="2200460"/>
          <a:ext cx="3898392" cy="538650"/>
        </a:xfrm>
        <a:prstGeom prst="rect">
          <a:avLst/>
        </a:prstGeom>
        <a:solidFill>
          <a:schemeClr val="bg1"/>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302559" tIns="249936" rIns="302559" bIns="56896" numCol="1" spcCol="1270" anchor="t" anchorCtr="0">
          <a:noAutofit/>
        </a:bodyPr>
        <a:lstStyle/>
        <a:p>
          <a:pPr marL="57150" lvl="1" indent="-57150" algn="l" defTabSz="355600">
            <a:lnSpc>
              <a:spcPct val="90000"/>
            </a:lnSpc>
            <a:spcBef>
              <a:spcPct val="0"/>
            </a:spcBef>
            <a:spcAft>
              <a:spcPct val="15000"/>
            </a:spcAft>
            <a:buChar char="••"/>
          </a:pPr>
          <a:r>
            <a:rPr lang="ru-RU" sz="800" kern="1200" dirty="0" smtClean="0">
              <a:solidFill>
                <a:srgbClr val="003366"/>
              </a:solidFill>
            </a:rPr>
            <a:t>Этап 2.3. км 555,8 – км 794,8 участок «КС-2 – КС-3»</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2.4. км 794,8 – км  965 участок «КС-3 – КС-4»</a:t>
          </a:r>
          <a:endParaRPr lang="ru-RU" sz="800" kern="1200" dirty="0">
            <a:solidFill>
              <a:srgbClr val="003366"/>
            </a:solidFill>
          </a:endParaRPr>
        </a:p>
      </dsp:txBody>
      <dsp:txXfrm>
        <a:off x="0" y="2200460"/>
        <a:ext cx="3898392" cy="538650"/>
      </dsp:txXfrm>
    </dsp:sp>
    <dsp:sp modelId="{D9FE4CF6-9FDC-49D2-BAE5-EC4CEFB50977}">
      <dsp:nvSpPr>
        <dsp:cNvPr id="0" name=""/>
        <dsp:cNvSpPr/>
      </dsp:nvSpPr>
      <dsp:spPr>
        <a:xfrm>
          <a:off x="194919" y="2023341"/>
          <a:ext cx="2728874" cy="35423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145" tIns="0" rIns="103145" bIns="0" numCol="1" spcCol="1270" anchor="ctr" anchorCtr="0">
          <a:noAutofit/>
        </a:bodyPr>
        <a:lstStyle/>
        <a:p>
          <a:pPr lvl="0" algn="l" defTabSz="488950">
            <a:lnSpc>
              <a:spcPct val="90000"/>
            </a:lnSpc>
            <a:spcBef>
              <a:spcPct val="0"/>
            </a:spcBef>
            <a:spcAft>
              <a:spcPct val="35000"/>
            </a:spcAft>
          </a:pPr>
          <a:r>
            <a:rPr lang="ru-RU" sz="1100" b="1" kern="1200" dirty="0" smtClean="0">
              <a:latin typeface="+mj-lt"/>
              <a:cs typeface="Times New Roman" panose="02020603050405020304" pitchFamily="18" charset="0"/>
            </a:rPr>
            <a:t>ООО «</a:t>
          </a:r>
          <a:r>
            <a:rPr lang="ru-RU" sz="1100" b="1" kern="1200" dirty="0" err="1" smtClean="0">
              <a:latin typeface="+mj-lt"/>
              <a:cs typeface="Times New Roman" panose="02020603050405020304" pitchFamily="18" charset="0"/>
            </a:rPr>
            <a:t>Стройгазконсалтинг</a:t>
          </a:r>
          <a:r>
            <a:rPr lang="ru-RU" sz="1100" b="1" kern="1200" dirty="0" smtClean="0">
              <a:latin typeface="+mj-lt"/>
              <a:cs typeface="Times New Roman" panose="02020603050405020304" pitchFamily="18" charset="0"/>
            </a:rPr>
            <a:t>»</a:t>
          </a:r>
          <a:endParaRPr lang="ru-RU" sz="1100" b="1" kern="1200" dirty="0">
            <a:latin typeface="+mj-lt"/>
            <a:cs typeface="Times New Roman" panose="02020603050405020304" pitchFamily="18" charset="0"/>
          </a:endParaRPr>
        </a:p>
      </dsp:txBody>
      <dsp:txXfrm>
        <a:off x="194919" y="2023341"/>
        <a:ext cx="2728874" cy="354239"/>
      </dsp:txXfrm>
    </dsp:sp>
    <dsp:sp modelId="{D4154D64-27F7-4010-A3B0-B1822712DB9B}">
      <dsp:nvSpPr>
        <dsp:cNvPr id="0" name=""/>
        <dsp:cNvSpPr/>
      </dsp:nvSpPr>
      <dsp:spPr>
        <a:xfrm>
          <a:off x="0" y="2981031"/>
          <a:ext cx="3898392" cy="415800"/>
        </a:xfrm>
        <a:prstGeom prst="rect">
          <a:avLst/>
        </a:prstGeom>
        <a:no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302559" tIns="249936" rIns="302559" bIns="56896" numCol="1" spcCol="1270" anchor="t" anchorCtr="0">
          <a:noAutofit/>
        </a:bodyPr>
        <a:lstStyle/>
        <a:p>
          <a:pPr marL="57150" lvl="1" indent="-57150" algn="l" defTabSz="355600">
            <a:lnSpc>
              <a:spcPct val="90000"/>
            </a:lnSpc>
            <a:spcBef>
              <a:spcPct val="0"/>
            </a:spcBef>
            <a:spcAft>
              <a:spcPct val="15000"/>
            </a:spcAft>
            <a:buChar char="••"/>
          </a:pPr>
          <a:r>
            <a:rPr lang="ru-RU" sz="800" kern="1200" dirty="0" smtClean="0">
              <a:solidFill>
                <a:srgbClr val="003366"/>
              </a:solidFill>
            </a:rPr>
            <a:t>Этап 2.4. км 965 – км 1029,8 участок «КС-3 – КС-4»</a:t>
          </a:r>
          <a:endParaRPr lang="ru-RU" sz="800" kern="1200" dirty="0">
            <a:solidFill>
              <a:srgbClr val="003366"/>
            </a:solidFill>
          </a:endParaRPr>
        </a:p>
      </dsp:txBody>
      <dsp:txXfrm>
        <a:off x="0" y="2981031"/>
        <a:ext cx="3898392" cy="415800"/>
      </dsp:txXfrm>
    </dsp:sp>
    <dsp:sp modelId="{4543871D-AC93-4FEB-B02E-EC6A41AE721C}">
      <dsp:nvSpPr>
        <dsp:cNvPr id="0" name=""/>
        <dsp:cNvSpPr/>
      </dsp:nvSpPr>
      <dsp:spPr>
        <a:xfrm>
          <a:off x="194919" y="2803910"/>
          <a:ext cx="2728874" cy="35423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145" tIns="0" rIns="103145" bIns="0" numCol="1" spcCol="1270" anchor="ctr" anchorCtr="0">
          <a:noAutofit/>
        </a:bodyPr>
        <a:lstStyle/>
        <a:p>
          <a:pPr lvl="0" algn="l" defTabSz="488950">
            <a:lnSpc>
              <a:spcPct val="90000"/>
            </a:lnSpc>
            <a:spcBef>
              <a:spcPct val="0"/>
            </a:spcBef>
            <a:spcAft>
              <a:spcPct val="35000"/>
            </a:spcAft>
          </a:pPr>
          <a:r>
            <a:rPr lang="ru-RU" sz="1100" b="1" kern="1200" dirty="0" smtClean="0">
              <a:latin typeface="+mj-lt"/>
              <a:cs typeface="Times New Roman" panose="02020603050405020304" pitchFamily="18" charset="0"/>
            </a:rPr>
            <a:t>ООО «</a:t>
          </a:r>
          <a:r>
            <a:rPr lang="ru-RU" sz="1100" b="1" kern="1200" dirty="0" err="1" smtClean="0">
              <a:latin typeface="+mj-lt"/>
              <a:cs typeface="Times New Roman" panose="02020603050405020304" pitchFamily="18" charset="0"/>
            </a:rPr>
            <a:t>Нефтегазстрой</a:t>
          </a:r>
          <a:r>
            <a:rPr lang="ru-RU" sz="1100" b="1" kern="1200" dirty="0" smtClean="0">
              <a:latin typeface="+mj-lt"/>
              <a:cs typeface="Times New Roman" panose="02020603050405020304" pitchFamily="18" charset="0"/>
            </a:rPr>
            <a:t>»</a:t>
          </a:r>
          <a:endParaRPr lang="ru-RU" sz="1100" b="1" kern="1200" dirty="0">
            <a:latin typeface="+mj-lt"/>
            <a:cs typeface="Times New Roman" panose="02020603050405020304" pitchFamily="18" charset="0"/>
          </a:endParaRPr>
        </a:p>
      </dsp:txBody>
      <dsp:txXfrm>
        <a:off x="194919" y="2803910"/>
        <a:ext cx="2728874" cy="354239"/>
      </dsp:txXfrm>
    </dsp:sp>
    <dsp:sp modelId="{4806FF5B-8FBA-4E61-A416-4EA8ED6CAC7C}">
      <dsp:nvSpPr>
        <dsp:cNvPr id="0" name=""/>
        <dsp:cNvSpPr/>
      </dsp:nvSpPr>
      <dsp:spPr>
        <a:xfrm>
          <a:off x="0" y="3638750"/>
          <a:ext cx="3898392" cy="1039500"/>
        </a:xfrm>
        <a:prstGeom prst="rect">
          <a:avLst/>
        </a:prstGeom>
        <a:no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302559" tIns="249936" rIns="302559" bIns="56896" numCol="1" spcCol="1270" anchor="t" anchorCtr="0">
          <a:noAutofit/>
        </a:bodyPr>
        <a:lstStyle/>
        <a:p>
          <a:pPr marL="57150" lvl="1" indent="-57150" algn="l" defTabSz="355600">
            <a:lnSpc>
              <a:spcPct val="90000"/>
            </a:lnSpc>
            <a:spcBef>
              <a:spcPct val="0"/>
            </a:spcBef>
            <a:spcAft>
              <a:spcPct val="15000"/>
            </a:spcAft>
            <a:buChar char="••"/>
          </a:pPr>
          <a:r>
            <a:rPr lang="ru-RU" sz="800" kern="1200" dirty="0" smtClean="0">
              <a:solidFill>
                <a:srgbClr val="003366"/>
              </a:solidFill>
            </a:rPr>
            <a:t>Этап 2.5. км 1029,8 – км 1290,7 участок «КС-4 – КС-5»</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2.6. км 1290,7 – км 1550 участок «КС-5  – КС-6»</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2.7. км 1550</a:t>
          </a:r>
          <a:r>
            <a:rPr lang="en-US" sz="800" kern="1200" dirty="0" smtClean="0">
              <a:solidFill>
                <a:srgbClr val="003366"/>
              </a:solidFill>
            </a:rPr>
            <a:t> </a:t>
          </a:r>
          <a:r>
            <a:rPr lang="ru-RU" sz="800" kern="1200" dirty="0" smtClean="0">
              <a:solidFill>
                <a:srgbClr val="003366"/>
              </a:solidFill>
            </a:rPr>
            <a:t>– км 1817,9 участок «КС-6 – КС-7»</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2.8. км 1817,9 – км 1973,9 участок «КС-7 – Белогорск»</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4.1.км 1973,9 – км 2154,2 участок «Белогорск - Благовещенск»</a:t>
          </a:r>
          <a:endParaRPr lang="ru-RU" sz="800" kern="1200" dirty="0">
            <a:solidFill>
              <a:srgbClr val="003366"/>
            </a:solidFill>
          </a:endParaRPr>
        </a:p>
        <a:p>
          <a:pPr marL="57150" lvl="1" indent="-57150" algn="l" defTabSz="355600">
            <a:lnSpc>
              <a:spcPct val="90000"/>
            </a:lnSpc>
            <a:spcBef>
              <a:spcPct val="0"/>
            </a:spcBef>
            <a:spcAft>
              <a:spcPct val="15000"/>
            </a:spcAft>
            <a:buChar char="••"/>
          </a:pPr>
          <a:r>
            <a:rPr lang="ru-RU" sz="800" kern="1200" dirty="0" smtClean="0">
              <a:solidFill>
                <a:srgbClr val="003366"/>
              </a:solidFill>
            </a:rPr>
            <a:t>Этап 4.3. км 2154,2 – км 2158,5 участок «Благовещенск – граница КНР» </a:t>
          </a:r>
          <a:endParaRPr lang="ru-RU" sz="800" kern="1200" dirty="0">
            <a:solidFill>
              <a:srgbClr val="003366"/>
            </a:solidFill>
          </a:endParaRPr>
        </a:p>
      </dsp:txBody>
      <dsp:txXfrm>
        <a:off x="0" y="3638750"/>
        <a:ext cx="3898392" cy="1039500"/>
      </dsp:txXfrm>
    </dsp:sp>
    <dsp:sp modelId="{C235F05D-8961-428D-B129-B72E62334F7C}">
      <dsp:nvSpPr>
        <dsp:cNvPr id="0" name=""/>
        <dsp:cNvSpPr/>
      </dsp:nvSpPr>
      <dsp:spPr>
        <a:xfrm>
          <a:off x="194919" y="3461631"/>
          <a:ext cx="2728874" cy="35423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145" tIns="0" rIns="103145" bIns="0" numCol="1" spcCol="1270" anchor="ctr" anchorCtr="0">
          <a:noAutofit/>
        </a:bodyPr>
        <a:lstStyle/>
        <a:p>
          <a:pPr lvl="0" algn="l" defTabSz="488950">
            <a:lnSpc>
              <a:spcPct val="90000"/>
            </a:lnSpc>
            <a:spcBef>
              <a:spcPct val="0"/>
            </a:spcBef>
            <a:spcAft>
              <a:spcPct val="35000"/>
            </a:spcAft>
          </a:pPr>
          <a:r>
            <a:rPr lang="ru-RU" sz="1100" b="1" kern="1200" dirty="0" smtClean="0">
              <a:latin typeface="+mj-lt"/>
              <a:cs typeface="Times New Roman" panose="02020603050405020304" pitchFamily="18" charset="0"/>
            </a:rPr>
            <a:t>ООО «Стройгазмонтаж»</a:t>
          </a:r>
          <a:endParaRPr lang="ru-RU" sz="1100" b="1" kern="1200" dirty="0">
            <a:latin typeface="+mj-lt"/>
            <a:cs typeface="Times New Roman" panose="02020603050405020304" pitchFamily="18" charset="0"/>
          </a:endParaRPr>
        </a:p>
      </dsp:txBody>
      <dsp:txXfrm>
        <a:off x="194919" y="3461631"/>
        <a:ext cx="2728874" cy="3542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0" y="10"/>
            <a:ext cx="2945659" cy="496406"/>
          </a:xfrm>
          <a:prstGeom prst="rect">
            <a:avLst/>
          </a:prstGeom>
        </p:spPr>
        <p:txBody>
          <a:bodyPr vert="horz" lIns="90904" tIns="45453" rIns="90904" bIns="45453" rtlCol="0"/>
          <a:lstStyle>
            <a:lvl1pPr algn="l">
              <a:defRPr sz="1200"/>
            </a:lvl1pPr>
          </a:lstStyle>
          <a:p>
            <a:endParaRPr lang="ru-RU" dirty="0"/>
          </a:p>
        </p:txBody>
      </p:sp>
      <p:sp>
        <p:nvSpPr>
          <p:cNvPr id="3" name="Дата 2"/>
          <p:cNvSpPr>
            <a:spLocks noGrp="1"/>
          </p:cNvSpPr>
          <p:nvPr>
            <p:ph type="dt" idx="1"/>
          </p:nvPr>
        </p:nvSpPr>
        <p:spPr>
          <a:xfrm>
            <a:off x="3850460" y="10"/>
            <a:ext cx="2945659" cy="496406"/>
          </a:xfrm>
          <a:prstGeom prst="rect">
            <a:avLst/>
          </a:prstGeom>
        </p:spPr>
        <p:txBody>
          <a:bodyPr vert="horz" lIns="90904" tIns="45453" rIns="90904" bIns="45453" rtlCol="0"/>
          <a:lstStyle>
            <a:lvl1pPr algn="r">
              <a:defRPr sz="1200"/>
            </a:lvl1pPr>
          </a:lstStyle>
          <a:p>
            <a:fld id="{9583939D-E0AD-47C4-BD92-EF27CFF5114D}" type="datetimeFigureOut">
              <a:rPr lang="ru-RU" smtClean="0"/>
              <a:pPr/>
              <a:t>15.05.2018</a:t>
            </a:fld>
            <a:endParaRPr lang="ru-RU" dirty="0"/>
          </a:p>
        </p:txBody>
      </p:sp>
      <p:sp>
        <p:nvSpPr>
          <p:cNvPr id="4" name="Образ слайда 3"/>
          <p:cNvSpPr>
            <a:spLocks noGrp="1" noRot="1" noChangeAspect="1"/>
          </p:cNvSpPr>
          <p:nvPr>
            <p:ph type="sldImg" idx="2"/>
          </p:nvPr>
        </p:nvSpPr>
        <p:spPr>
          <a:xfrm>
            <a:off x="919163" y="744538"/>
            <a:ext cx="4960937" cy="3722687"/>
          </a:xfrm>
          <a:prstGeom prst="rect">
            <a:avLst/>
          </a:prstGeom>
          <a:noFill/>
          <a:ln w="12700">
            <a:solidFill>
              <a:prstClr val="black"/>
            </a:solidFill>
          </a:ln>
        </p:spPr>
        <p:txBody>
          <a:bodyPr vert="horz" lIns="90904" tIns="45453" rIns="90904" bIns="45453" rtlCol="0" anchor="ctr"/>
          <a:lstStyle/>
          <a:p>
            <a:endParaRPr lang="ru-RU" dirty="0"/>
          </a:p>
        </p:txBody>
      </p:sp>
      <p:sp>
        <p:nvSpPr>
          <p:cNvPr id="5" name="Заметки 4"/>
          <p:cNvSpPr>
            <a:spLocks noGrp="1"/>
          </p:cNvSpPr>
          <p:nvPr>
            <p:ph type="body" sz="quarter" idx="3"/>
          </p:nvPr>
        </p:nvSpPr>
        <p:spPr>
          <a:xfrm>
            <a:off x="679768" y="4715915"/>
            <a:ext cx="5438140" cy="4467701"/>
          </a:xfrm>
          <a:prstGeom prst="rect">
            <a:avLst/>
          </a:prstGeom>
        </p:spPr>
        <p:txBody>
          <a:bodyPr vert="horz" lIns="90904" tIns="45453" rIns="90904" bIns="45453"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0" y="9430102"/>
            <a:ext cx="2945659" cy="496406"/>
          </a:xfrm>
          <a:prstGeom prst="rect">
            <a:avLst/>
          </a:prstGeom>
        </p:spPr>
        <p:txBody>
          <a:bodyPr vert="horz" lIns="90904" tIns="45453" rIns="90904" bIns="45453"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60" y="9430102"/>
            <a:ext cx="2945659" cy="496406"/>
          </a:xfrm>
          <a:prstGeom prst="rect">
            <a:avLst/>
          </a:prstGeom>
        </p:spPr>
        <p:txBody>
          <a:bodyPr vert="horz" lIns="90904" tIns="45453" rIns="90904" bIns="45453" rtlCol="0" anchor="b"/>
          <a:lstStyle>
            <a:lvl1pPr algn="r">
              <a:defRPr sz="1200"/>
            </a:lvl1pPr>
          </a:lstStyle>
          <a:p>
            <a:fld id="{857E1B73-063A-42B8-A7CF-C855D6BF2A16}" type="slidenum">
              <a:rPr lang="ru-RU" smtClean="0"/>
              <a:pPr/>
              <a:t>‹#›</a:t>
            </a:fld>
            <a:endParaRPr lang="ru-RU" dirty="0"/>
          </a:p>
        </p:txBody>
      </p:sp>
    </p:spTree>
    <p:extLst>
      <p:ext uri="{BB962C8B-B14F-4D97-AF65-F5344CB8AC3E}">
        <p14:creationId xmlns="" xmlns:p14="http://schemas.microsoft.com/office/powerpoint/2010/main" val="1489766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Добрый день уважаемые коллеги, участники совещания. Представляю Вашему вниманию доклад на тему «</a:t>
            </a:r>
            <a:r>
              <a:rPr lang="ru-RU" sz="1200" dirty="0" smtClean="0"/>
              <a:t>Строительство МГ «Сила Сибири». Проблемы и мероприятия по их решению</a:t>
            </a:r>
            <a:r>
              <a:rPr lang="ru-RU" sz="1200" kern="1200" dirty="0" smtClean="0">
                <a:solidFill>
                  <a:schemeClr val="tx1"/>
                </a:solidFill>
                <a:effectLst/>
                <a:latin typeface="+mn-lt"/>
                <a:ea typeface="+mn-ea"/>
                <a:cs typeface="+mn-cs"/>
              </a:rPr>
              <a:t>».</a:t>
            </a:r>
          </a:p>
        </p:txBody>
      </p:sp>
      <p:sp>
        <p:nvSpPr>
          <p:cNvPr id="4" name="Номер слайда 3"/>
          <p:cNvSpPr>
            <a:spLocks noGrp="1"/>
          </p:cNvSpPr>
          <p:nvPr>
            <p:ph type="sldNum" sz="quarter" idx="10"/>
          </p:nvPr>
        </p:nvSpPr>
        <p:spPr/>
        <p:txBody>
          <a:bodyPr/>
          <a:lstStyle/>
          <a:p>
            <a:fld id="{857E1B73-063A-42B8-A7CF-C855D6BF2A16}" type="slidenum">
              <a:rPr lang="ru-RU" smtClean="0"/>
              <a:pPr/>
              <a:t>1</a:t>
            </a:fld>
            <a:endParaRPr lang="ru-RU" dirty="0"/>
          </a:p>
        </p:txBody>
      </p:sp>
    </p:spTree>
    <p:extLst>
      <p:ext uri="{BB962C8B-B14F-4D97-AF65-F5344CB8AC3E}">
        <p14:creationId xmlns="" xmlns:p14="http://schemas.microsoft.com/office/powerpoint/2010/main" val="379829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endParaRPr lang="ru-RU" baseline="0" dirty="0" smtClean="0"/>
          </a:p>
          <a:p>
            <a:r>
              <a:rPr lang="ru-RU" sz="1200" kern="1200" dirty="0" smtClean="0">
                <a:solidFill>
                  <a:schemeClr val="tx1"/>
                </a:solidFill>
                <a:latin typeface="+mn-lt"/>
                <a:ea typeface="+mn-ea"/>
                <a:cs typeface="+mn-cs"/>
              </a:rPr>
              <a:t>На основании опыта эксплуатации МГ «Сахалин – Хабаровск – Владивосток» и протокольных решений, состав оборудования системы ГТМ на МГ «СС» в значительной степени минимизирован и включает в себя следующие компоненты:</a:t>
            </a:r>
          </a:p>
          <a:p>
            <a:r>
              <a:rPr lang="ru-RU" sz="1200" kern="1200" dirty="0" smtClean="0">
                <a:solidFill>
                  <a:schemeClr val="tx1"/>
                </a:solidFill>
                <a:latin typeface="+mn-lt"/>
                <a:ea typeface="+mn-ea"/>
                <a:cs typeface="+mn-cs"/>
              </a:rPr>
              <a:t>1. Подсистема сейсмического мониторинга. Включает в себя сеть сейсмических приемников и систему радиолокационной интерферометрии с применением </a:t>
            </a:r>
            <a:r>
              <a:rPr lang="ru-RU" sz="1200" b="1" i="1" kern="1200" dirty="0" smtClean="0">
                <a:solidFill>
                  <a:schemeClr val="tx1"/>
                </a:solidFill>
                <a:latin typeface="+mn-lt"/>
                <a:ea typeface="+mn-ea"/>
                <a:cs typeface="+mn-cs"/>
              </a:rPr>
              <a:t>уголковых отражателей.</a:t>
            </a:r>
            <a:r>
              <a:rPr lang="ru-RU" sz="1200" kern="1200" dirty="0" smtClean="0">
                <a:solidFill>
                  <a:schemeClr val="tx1"/>
                </a:solidFill>
                <a:latin typeface="+mn-lt"/>
                <a:ea typeface="+mn-ea"/>
                <a:cs typeface="+mn-cs"/>
              </a:rPr>
              <a:t> Данная система позволит осуществлять контроль за сейсмически опасными процессами в случае их активизации, а также позволит производить соответствующие измерения и контроль деформационных процессов грунта в зоне прохождения трассы МГ.</a:t>
            </a:r>
          </a:p>
          <a:p>
            <a:r>
              <a:rPr lang="ru-RU" sz="1200" kern="1200" dirty="0" smtClean="0">
                <a:solidFill>
                  <a:schemeClr val="tx1"/>
                </a:solidFill>
                <a:latin typeface="+mn-lt"/>
                <a:ea typeface="+mn-ea"/>
                <a:cs typeface="+mn-cs"/>
              </a:rPr>
              <a:t>2. Подсистема теплового/температурного контроля состояния грунтов оснований зданий и инженерных сооружений. Представляет собой </a:t>
            </a:r>
            <a:r>
              <a:rPr lang="ru-RU" sz="1200" kern="1200" dirty="0" err="1" smtClean="0">
                <a:solidFill>
                  <a:schemeClr val="tx1"/>
                </a:solidFill>
                <a:latin typeface="+mn-lt"/>
                <a:ea typeface="+mn-ea"/>
                <a:cs typeface="+mn-cs"/>
              </a:rPr>
              <a:t>режимно-наблюдательную</a:t>
            </a:r>
            <a:r>
              <a:rPr lang="ru-RU" sz="1200" kern="1200" dirty="0" smtClean="0">
                <a:solidFill>
                  <a:schemeClr val="tx1"/>
                </a:solidFill>
                <a:latin typeface="+mn-lt"/>
                <a:ea typeface="+mn-ea"/>
                <a:cs typeface="+mn-cs"/>
              </a:rPr>
              <a:t> сеть термометрических скважин, позволяющую осуществлять контроль за изменениями температурного режима грунтов оснований, давать оценку динамики и характеру изменения температурно-прочностных условий, выявлять причины возникающих изменений.</a:t>
            </a:r>
          </a:p>
          <a:p>
            <a:r>
              <a:rPr lang="ru-RU" sz="1200" kern="1200" dirty="0" smtClean="0">
                <a:solidFill>
                  <a:schemeClr val="tx1"/>
                </a:solidFill>
                <a:latin typeface="+mn-lt"/>
                <a:ea typeface="+mn-ea"/>
                <a:cs typeface="+mn-cs"/>
              </a:rPr>
              <a:t>3. Подсистема гидрогеологического мониторинга. Представляет собой </a:t>
            </a:r>
            <a:r>
              <a:rPr lang="ru-RU" sz="1200" kern="1200" dirty="0" err="1" smtClean="0">
                <a:solidFill>
                  <a:schemeClr val="tx1"/>
                </a:solidFill>
                <a:latin typeface="+mn-lt"/>
                <a:ea typeface="+mn-ea"/>
                <a:cs typeface="+mn-cs"/>
              </a:rPr>
              <a:t>режимно-наблюдательную</a:t>
            </a:r>
            <a:r>
              <a:rPr lang="ru-RU" sz="1200" kern="1200" dirty="0" smtClean="0">
                <a:solidFill>
                  <a:schemeClr val="tx1"/>
                </a:solidFill>
                <a:latin typeface="+mn-lt"/>
                <a:ea typeface="+mn-ea"/>
                <a:cs typeface="+mn-cs"/>
              </a:rPr>
              <a:t> сеть гидрогеологических скважин. Основными задачами подсистемы являются осуществление необходимых контрольных измерений и выявление процессов заболачивания и обводнения, приводящих к изменению деформационно-прочностных свойств грунтов оснований, оценка влияния протекающих процессов на безопасность работы ГТС.</a:t>
            </a:r>
          </a:p>
          <a:p>
            <a:r>
              <a:rPr lang="ru-RU" sz="1200" kern="1200" dirty="0" smtClean="0">
                <a:solidFill>
                  <a:schemeClr val="tx1"/>
                </a:solidFill>
                <a:latin typeface="+mn-lt"/>
                <a:ea typeface="+mn-ea"/>
                <a:cs typeface="+mn-cs"/>
              </a:rPr>
              <a:t>4. Коррозионный мониторинг.</a:t>
            </a:r>
          </a:p>
          <a:p>
            <a:endParaRPr lang="ru-RU" dirty="0"/>
          </a:p>
        </p:txBody>
      </p:sp>
      <p:sp>
        <p:nvSpPr>
          <p:cNvPr id="4" name="Номер слайда 3"/>
          <p:cNvSpPr>
            <a:spLocks noGrp="1"/>
          </p:cNvSpPr>
          <p:nvPr>
            <p:ph type="sldNum" sz="quarter" idx="10"/>
          </p:nvPr>
        </p:nvSpPr>
        <p:spPr/>
        <p:txBody>
          <a:bodyPr/>
          <a:lstStyle/>
          <a:p>
            <a:fld id="{857E1B73-063A-42B8-A7CF-C855D6BF2A16}" type="slidenum">
              <a:rPr lang="ru-RU" smtClean="0"/>
              <a:pPr/>
              <a:t>10</a:t>
            </a:fld>
            <a:endParaRPr lang="ru-RU" dirty="0"/>
          </a:p>
        </p:txBody>
      </p:sp>
    </p:spTree>
    <p:extLst>
      <p:ext uri="{BB962C8B-B14F-4D97-AF65-F5344CB8AC3E}">
        <p14:creationId xmlns="" xmlns:p14="http://schemas.microsoft.com/office/powerpoint/2010/main" val="351182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Трасса МГ «Сила Сибири» пересекает порядка 500 рек и малых водных преград, в состав МГ входят 8 переходов через водные преграды в </a:t>
            </a:r>
            <a:r>
              <a:rPr lang="ru-RU" sz="1200" kern="1200" dirty="0" err="1" smtClean="0">
                <a:solidFill>
                  <a:schemeClr val="tx1"/>
                </a:solidFill>
                <a:latin typeface="+mn-lt"/>
                <a:ea typeface="+mn-ea"/>
                <a:cs typeface="+mn-cs"/>
              </a:rPr>
              <a:t>двухниточном</a:t>
            </a:r>
            <a:r>
              <a:rPr lang="ru-RU" sz="1200" kern="1200" dirty="0" smtClean="0">
                <a:solidFill>
                  <a:schemeClr val="tx1"/>
                </a:solidFill>
                <a:latin typeface="+mn-lt"/>
                <a:ea typeface="+mn-ea"/>
                <a:cs typeface="+mn-cs"/>
              </a:rPr>
              <a:t> исполнении, 37 </a:t>
            </a:r>
            <a:r>
              <a:rPr lang="ru-RU" sz="1200" kern="1200" dirty="0" err="1" smtClean="0">
                <a:solidFill>
                  <a:schemeClr val="tx1"/>
                </a:solidFill>
                <a:latin typeface="+mn-lt"/>
                <a:ea typeface="+mn-ea"/>
                <a:cs typeface="+mn-cs"/>
              </a:rPr>
              <a:t>категорийных</a:t>
            </a:r>
            <a:r>
              <a:rPr lang="ru-RU" sz="1200" kern="1200" dirty="0" smtClean="0">
                <a:solidFill>
                  <a:schemeClr val="tx1"/>
                </a:solidFill>
                <a:latin typeface="+mn-lt"/>
                <a:ea typeface="+mn-ea"/>
                <a:cs typeface="+mn-cs"/>
              </a:rPr>
              <a:t> участков переходов через водные преграды в однониточном исполнении, 47 пересечений с автомобильными дорогами и коммуникациями сторонних организаций.</a:t>
            </a:r>
          </a:p>
          <a:p>
            <a:r>
              <a:rPr lang="ru-RU" sz="1200" kern="1200" dirty="0" smtClean="0">
                <a:solidFill>
                  <a:schemeClr val="tx1"/>
                </a:solidFill>
                <a:latin typeface="+mn-lt"/>
                <a:ea typeface="+mn-ea"/>
                <a:cs typeface="+mn-cs"/>
              </a:rPr>
              <a:t>Одним из наиболее ответственных участков прохождения МГ являются переходы через крупные водные преграды. Одним из таковых является переход через р. Лену, главную водную артерию республики Якутия. Протяженность перехода составляет почти 3,5 км,</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в том числе русловая часть 700 м. Профиль перехода в месте пересечения МГ характеризуется крутыми берегами высотой до 24 м, что потребовало принятия дополнительных проектных решений в части выполнения работ по срезке грунта, что можно видеть на фото, представленного на слайде. Переход через р. Лена выполнен применением труб со сплошным </a:t>
            </a:r>
            <a:r>
              <a:rPr lang="ru-RU" sz="1200" kern="1200" dirty="0" err="1" smtClean="0">
                <a:solidFill>
                  <a:schemeClr val="tx1"/>
                </a:solidFill>
                <a:latin typeface="+mn-lt"/>
                <a:ea typeface="+mn-ea"/>
                <a:cs typeface="+mn-cs"/>
              </a:rPr>
              <a:t>обетонированным</a:t>
            </a:r>
            <a:r>
              <a:rPr lang="ru-RU" sz="1200" kern="1200" dirty="0" smtClean="0">
                <a:solidFill>
                  <a:schemeClr val="tx1"/>
                </a:solidFill>
                <a:latin typeface="+mn-lt"/>
                <a:ea typeface="+mn-ea"/>
                <a:cs typeface="+mn-cs"/>
              </a:rPr>
              <a:t> покрытием. С учетом сроков выполнения СМР и значительных весовых нагрузок монтаж (вес одной трубы 32 тонны, общий вес русловой части около 2000 тонн) русловой части предусмотрен методом протаскивания. Необходимо также отметить, что ввиду наличия скальных пород разработка траншеи в русле реки выполнялась с применением технологии </a:t>
            </a:r>
            <a:r>
              <a:rPr lang="ru-RU" sz="1200" kern="1200" dirty="0" err="1" smtClean="0">
                <a:solidFill>
                  <a:schemeClr val="tx1"/>
                </a:solidFill>
                <a:latin typeface="+mn-lt"/>
                <a:ea typeface="+mn-ea"/>
                <a:cs typeface="+mn-cs"/>
              </a:rPr>
              <a:t>буровзрыва</a:t>
            </a:r>
            <a:r>
              <a:rPr lang="ru-RU" sz="1200" kern="1200" dirty="0" smtClean="0">
                <a:solidFill>
                  <a:schemeClr val="tx1"/>
                </a:solidFill>
                <a:latin typeface="+mn-lt"/>
                <a:ea typeface="+mn-ea"/>
                <a:cs typeface="+mn-cs"/>
              </a:rPr>
              <a:t>.</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57E1B73-063A-42B8-A7CF-C855D6BF2A16}" type="slidenum">
              <a:rPr lang="ru-RU" smtClean="0"/>
              <a:pPr/>
              <a:t>11</a:t>
            </a:fld>
            <a:endParaRPr lang="ru-RU" dirty="0"/>
          </a:p>
        </p:txBody>
      </p:sp>
    </p:spTree>
    <p:extLst>
      <p:ext uri="{BB962C8B-B14F-4D97-AF65-F5344CB8AC3E}">
        <p14:creationId xmlns="" xmlns:p14="http://schemas.microsoft.com/office/powerpoint/2010/main" val="158313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smtClean="0">
                <a:solidFill>
                  <a:schemeClr val="tx1"/>
                </a:solidFill>
                <a:latin typeface="+mn-lt"/>
                <a:ea typeface="+mn-ea"/>
                <a:cs typeface="+mn-cs"/>
              </a:rPr>
              <a:t>Особое внимание следует уделить подводному переходу через р. Амур, входящему в состав трансграничного участка МГ. СМР работы ведутся силами подрядных организаций китайской стороны. Выполнение данного перехода предусмотрено методом </a:t>
            </a:r>
            <a:r>
              <a:rPr lang="ru-RU" sz="1200" kern="1200" dirty="0" err="1" smtClean="0">
                <a:solidFill>
                  <a:schemeClr val="tx1"/>
                </a:solidFill>
                <a:latin typeface="+mn-lt"/>
                <a:ea typeface="+mn-ea"/>
                <a:cs typeface="+mn-cs"/>
              </a:rPr>
              <a:t>микротоннелирования</a:t>
            </a:r>
            <a:r>
              <a:rPr lang="ru-RU" sz="1200" kern="1200" dirty="0" smtClean="0">
                <a:solidFill>
                  <a:schemeClr val="tx1"/>
                </a:solidFill>
                <a:latin typeface="+mn-lt"/>
                <a:ea typeface="+mn-ea"/>
                <a:cs typeface="+mn-cs"/>
              </a:rPr>
              <a:t>. На слайде представлен общий вид готового тоннеля для прокладки основной нитки подводного перехода. Основная особенность данного перехода заключается в наличии стартовых и приемных котлованов, укладка трубопровода в которых предусматривается с применением крутоизогнутых отводов с углом </a:t>
            </a:r>
            <a:r>
              <a:rPr lang="ru-RU" sz="1200" kern="1200" dirty="0" err="1" smtClean="0">
                <a:solidFill>
                  <a:schemeClr val="tx1"/>
                </a:solidFill>
                <a:latin typeface="+mn-lt"/>
                <a:ea typeface="+mn-ea"/>
                <a:cs typeface="+mn-cs"/>
              </a:rPr>
              <a:t>гиба</a:t>
            </a:r>
            <a:r>
              <a:rPr lang="ru-RU" sz="1200" kern="1200" dirty="0" smtClean="0">
                <a:solidFill>
                  <a:schemeClr val="tx1"/>
                </a:solidFill>
                <a:latin typeface="+mn-lt"/>
                <a:ea typeface="+mn-ea"/>
                <a:cs typeface="+mn-cs"/>
              </a:rPr>
              <a:t> до 60 град. На сегодняшний день данный метод пересечения водной преграды на объекте Газпром применен впервые.</a:t>
            </a:r>
          </a:p>
          <a:p>
            <a:r>
              <a:rPr lang="ru-RU" sz="1200" kern="1200" dirty="0" smtClean="0">
                <a:solidFill>
                  <a:schemeClr val="tx1"/>
                </a:solidFill>
                <a:latin typeface="+mn-lt"/>
                <a:ea typeface="+mn-ea"/>
                <a:cs typeface="+mn-cs"/>
              </a:rPr>
              <a:t>Одним из наиболее сложных участков в процессе эксплуатации МГ является переход зоны подлета аэропорта г. Благовещенска. С учетом того, что нормативно-технической документацией пересечения трубопроводами магистрального транспорта зон подлета аэропортов не допускается, в данном случае были разработаны специальные технические условия, которыми предусмотрена прокладка участка газопровода протяженностью 1700 м в защитном футляре из труб </a:t>
            </a:r>
            <a:r>
              <a:rPr lang="ru-RU" sz="1200" kern="1200" dirty="0" err="1" smtClean="0">
                <a:solidFill>
                  <a:schemeClr val="tx1"/>
                </a:solidFill>
                <a:latin typeface="+mn-lt"/>
                <a:ea typeface="+mn-ea"/>
                <a:cs typeface="+mn-cs"/>
              </a:rPr>
              <a:t>Ду</a:t>
            </a:r>
            <a:r>
              <a:rPr lang="ru-RU" sz="1200" kern="1200" dirty="0" smtClean="0">
                <a:solidFill>
                  <a:schemeClr val="tx1"/>
                </a:solidFill>
                <a:latin typeface="+mn-lt"/>
                <a:ea typeface="+mn-ea"/>
                <a:cs typeface="+mn-cs"/>
              </a:rPr>
              <a:t> 1720. Данное техническое решение в процессе эксплуатации приведет к тому, что в случае возникновения утечек внутри защитного футляра определение места возникновения утечки будет практически невозможным, а выполнение ремонта локального участка трубопровода весьма затруднено. Для обеспечения безопасности при эксплуатации, Обществом предлагается оснастить данный участок системой контроля утечек. В настоящее время в адрес проектной организации направлены соответствующие замечания к рабочей документации и предложения об использовании инфразвуковой системы мониторинга трубопроводов, проходящей опытно-промышленную эксплуатацию на действующем объекте Общества</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(в рамках заключенного НИОКР в соответствии с резолюцией </a:t>
            </a:r>
            <a:r>
              <a:rPr lang="ru-RU" sz="1200" kern="1200" dirty="0" err="1" smtClean="0">
                <a:solidFill>
                  <a:schemeClr val="tx1"/>
                </a:solidFill>
                <a:latin typeface="+mn-lt"/>
                <a:ea typeface="+mn-ea"/>
                <a:cs typeface="+mn-cs"/>
              </a:rPr>
              <a:t>пред.правления</a:t>
            </a:r>
            <a:r>
              <a:rPr lang="ru-RU" sz="1200" kern="1200" dirty="0" smtClean="0">
                <a:solidFill>
                  <a:schemeClr val="tx1"/>
                </a:solidFill>
                <a:latin typeface="+mn-lt"/>
                <a:ea typeface="+mn-ea"/>
                <a:cs typeface="+mn-cs"/>
              </a:rPr>
              <a:t>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ПАО «Газпром» А.Б. Миллера).</a:t>
            </a:r>
          </a:p>
          <a:p>
            <a:r>
              <a:rPr lang="ru-RU" sz="1200" kern="1200" dirty="0" smtClean="0">
                <a:solidFill>
                  <a:schemeClr val="tx1"/>
                </a:solidFill>
                <a:latin typeface="+mn-lt"/>
                <a:ea typeface="+mn-ea"/>
                <a:cs typeface="+mn-cs"/>
              </a:rPr>
              <a:t>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57E1B73-063A-42B8-A7CF-C855D6BF2A16}" type="slidenum">
              <a:rPr lang="ru-RU" smtClean="0"/>
              <a:pPr/>
              <a:t>12</a:t>
            </a:fld>
            <a:endParaRPr lang="ru-RU" dirty="0"/>
          </a:p>
        </p:txBody>
      </p:sp>
    </p:spTree>
    <p:extLst>
      <p:ext uri="{BB962C8B-B14F-4D97-AF65-F5344CB8AC3E}">
        <p14:creationId xmlns="" xmlns:p14="http://schemas.microsoft.com/office/powerpoint/2010/main" val="4219422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Как уже говорилось ранее, СМР по КУ ведутся без отставаний в соответствии с календарным графиком строительства. Монтажные работы на КУ по ЛЧ осложнены в первую очередь с принятыми проектными решениями по </a:t>
            </a:r>
            <a:r>
              <a:rPr lang="ru-RU" sz="1200" kern="1200" dirty="0" err="1" smtClean="0">
                <a:solidFill>
                  <a:schemeClr val="tx1"/>
                </a:solidFill>
                <a:latin typeface="+mn-lt"/>
                <a:ea typeface="+mn-ea"/>
                <a:cs typeface="+mn-cs"/>
              </a:rPr>
              <a:t>термостабилизации</a:t>
            </a:r>
            <a:r>
              <a:rPr lang="ru-RU" sz="1200" kern="1200" dirty="0" smtClean="0">
                <a:solidFill>
                  <a:schemeClr val="tx1"/>
                </a:solidFill>
                <a:latin typeface="+mn-lt"/>
                <a:ea typeface="+mn-ea"/>
                <a:cs typeface="+mn-cs"/>
              </a:rPr>
              <a:t> грунтов оснований КУ по участкам МГ прохождения </a:t>
            </a:r>
            <a:r>
              <a:rPr lang="ru-RU" sz="1200" kern="1200" dirty="0" err="1" smtClean="0">
                <a:solidFill>
                  <a:schemeClr val="tx1"/>
                </a:solidFill>
                <a:latin typeface="+mn-lt"/>
                <a:ea typeface="+mn-ea"/>
                <a:cs typeface="+mn-cs"/>
              </a:rPr>
              <a:t>криолитозоны</a:t>
            </a:r>
            <a:r>
              <a:rPr lang="ru-RU" sz="1200" kern="1200" dirty="0" smtClean="0">
                <a:solidFill>
                  <a:schemeClr val="tx1"/>
                </a:solidFill>
                <a:latin typeface="+mn-lt"/>
                <a:ea typeface="+mn-ea"/>
                <a:cs typeface="+mn-cs"/>
              </a:rPr>
              <a:t>. Устройство </a:t>
            </a:r>
            <a:r>
              <a:rPr lang="ru-RU" sz="1200" kern="1200" dirty="0" err="1" smtClean="0">
                <a:solidFill>
                  <a:schemeClr val="tx1"/>
                </a:solidFill>
                <a:latin typeface="+mn-lt"/>
                <a:ea typeface="+mn-ea"/>
                <a:cs typeface="+mn-cs"/>
              </a:rPr>
              <a:t>термостабилизирующих</a:t>
            </a:r>
            <a:r>
              <a:rPr lang="ru-RU" sz="1200" kern="1200" dirty="0" smtClean="0">
                <a:solidFill>
                  <a:schemeClr val="tx1"/>
                </a:solidFill>
                <a:latin typeface="+mn-lt"/>
                <a:ea typeface="+mn-ea"/>
                <a:cs typeface="+mn-cs"/>
              </a:rPr>
              <a:t> скважин в границах площадки КУ в значительной степени усложняет монтаж технологической обвязки КУ, опорных конструкций. С учетом сжатых сроков строительства Объекта в целом, СМР по КУ ведутся в том числе и в зимний период времени. В условиях отрицательных температур проведения предварительного этапа испытаний КУ и прилегающих участком МГ по 250 м в соответствии с принятыми проектными решением (1,25 </a:t>
            </a:r>
            <a:r>
              <a:rPr lang="ru-RU" sz="1200" kern="1200" dirty="0" err="1" smtClean="0">
                <a:solidFill>
                  <a:schemeClr val="tx1"/>
                </a:solidFill>
                <a:latin typeface="+mn-lt"/>
                <a:ea typeface="+mn-ea"/>
                <a:cs typeface="+mn-cs"/>
              </a:rPr>
              <a:t>Рраб</a:t>
            </a:r>
            <a:r>
              <a:rPr lang="ru-RU" sz="1200" kern="1200" dirty="0" smtClean="0">
                <a:solidFill>
                  <a:schemeClr val="tx1"/>
                </a:solidFill>
                <a:latin typeface="+mn-lt"/>
                <a:ea typeface="+mn-ea"/>
                <a:cs typeface="+mn-cs"/>
              </a:rPr>
              <a:t> гидравлическим способом) весьма непростая задача. По данному вопросу принято решение и получено согласование проектного института о проведении предварительного этапа испытаний указанных участков МГ пневматическим способом.</a:t>
            </a:r>
          </a:p>
          <a:p>
            <a:r>
              <a:rPr lang="ru-RU" sz="1200" kern="1200" dirty="0" smtClean="0">
                <a:solidFill>
                  <a:schemeClr val="tx1"/>
                </a:solidFill>
                <a:latin typeface="+mn-lt"/>
                <a:ea typeface="+mn-ea"/>
                <a:cs typeface="+mn-cs"/>
              </a:rPr>
              <a:t>На основании опыта эксплуатации МГ аналогичного по характеристикам (в частности, МГ «</a:t>
            </a:r>
            <a:r>
              <a:rPr lang="ru-RU" sz="1200" kern="1200" dirty="0" err="1" smtClean="0">
                <a:solidFill>
                  <a:schemeClr val="tx1"/>
                </a:solidFill>
                <a:latin typeface="+mn-lt"/>
                <a:ea typeface="+mn-ea"/>
                <a:cs typeface="+mn-cs"/>
              </a:rPr>
              <a:t>Бованенково</a:t>
            </a:r>
            <a:r>
              <a:rPr lang="ru-RU" sz="1200" kern="1200" dirty="0" smtClean="0">
                <a:solidFill>
                  <a:schemeClr val="tx1"/>
                </a:solidFill>
                <a:latin typeface="+mn-lt"/>
                <a:ea typeface="+mn-ea"/>
                <a:cs typeface="+mn-cs"/>
              </a:rPr>
              <a:t> – Ухта») в части выявления утечек газа по причине </a:t>
            </a:r>
            <a:r>
              <a:rPr lang="ru-RU" sz="1200" kern="1200" dirty="0" err="1" smtClean="0">
                <a:solidFill>
                  <a:schemeClr val="tx1"/>
                </a:solidFill>
                <a:latin typeface="+mn-lt"/>
                <a:ea typeface="+mn-ea"/>
                <a:cs typeface="+mn-cs"/>
              </a:rPr>
              <a:t>неплотности</a:t>
            </a:r>
            <a:r>
              <a:rPr lang="ru-RU" sz="1200" kern="1200" dirty="0" smtClean="0">
                <a:solidFill>
                  <a:schemeClr val="tx1"/>
                </a:solidFill>
                <a:latin typeface="+mn-lt"/>
                <a:ea typeface="+mn-ea"/>
                <a:cs typeface="+mn-cs"/>
              </a:rPr>
              <a:t> ниппельных соединений линий собственного отбора газа, дренажной линии шаровых кранов преимущественно производства «</a:t>
            </a:r>
            <a:r>
              <a:rPr lang="ru-RU" sz="1200" kern="1200" dirty="0" err="1" smtClean="0">
                <a:solidFill>
                  <a:schemeClr val="tx1"/>
                </a:solidFill>
                <a:latin typeface="+mn-lt"/>
                <a:ea typeface="+mn-ea"/>
                <a:cs typeface="+mn-cs"/>
              </a:rPr>
              <a:t>Тяжпромарматура</a:t>
            </a:r>
            <a:r>
              <a:rPr lang="ru-RU" sz="1200" kern="1200" dirty="0" smtClean="0">
                <a:solidFill>
                  <a:schemeClr val="tx1"/>
                </a:solidFill>
                <a:latin typeface="+mn-lt"/>
                <a:ea typeface="+mn-ea"/>
                <a:cs typeface="+mn-cs"/>
              </a:rPr>
              <a:t>», Обществом на этапе изготовления шаровых кранов из их компоновки исключены линии собственного отбора газа, так же прорабатывается вопрос необходимости фиксации ниппельных соединений в рамках </a:t>
            </a:r>
            <a:r>
              <a:rPr lang="ru-RU" sz="1200" kern="1200" dirty="0" err="1" smtClean="0">
                <a:solidFill>
                  <a:schemeClr val="tx1"/>
                </a:solidFill>
                <a:latin typeface="+mn-lt"/>
                <a:ea typeface="+mn-ea"/>
                <a:cs typeface="+mn-cs"/>
              </a:rPr>
              <a:t>предмонтажной</a:t>
            </a:r>
            <a:r>
              <a:rPr lang="ru-RU" sz="1200" kern="1200" dirty="0" smtClean="0">
                <a:solidFill>
                  <a:schemeClr val="tx1"/>
                </a:solidFill>
                <a:latin typeface="+mn-lt"/>
                <a:ea typeface="+mn-ea"/>
                <a:cs typeface="+mn-cs"/>
              </a:rPr>
              <a:t> подготовки ТПА. Фиксацию ниппельных соединений предполагается выполнять методом сварки (прихватки в количестве 3 шт. </a:t>
            </a:r>
            <a:r>
              <a:rPr lang="ru-RU" sz="1200" kern="1200" smtClean="0">
                <a:solidFill>
                  <a:schemeClr val="tx1"/>
                </a:solidFill>
                <a:latin typeface="+mn-lt"/>
                <a:ea typeface="+mn-ea"/>
                <a:cs typeface="+mn-cs"/>
              </a:rPr>
              <a:t>по каждому соединению – схема представлена на слайде).</a:t>
            </a:r>
            <a:endParaRPr lang="ru-RU" sz="1200" kern="120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57E1B73-063A-42B8-A7CF-C855D6BF2A16}" type="slidenum">
              <a:rPr lang="ru-RU" smtClean="0"/>
              <a:pPr/>
              <a:t>13</a:t>
            </a:fld>
            <a:endParaRPr lang="ru-RU" dirty="0"/>
          </a:p>
        </p:txBody>
      </p:sp>
    </p:spTree>
    <p:extLst>
      <p:ext uri="{BB962C8B-B14F-4D97-AF65-F5344CB8AC3E}">
        <p14:creationId xmlns="" xmlns:p14="http://schemas.microsoft.com/office/powerpoint/2010/main" val="395834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57E1B73-063A-42B8-A7CF-C855D6BF2A16}" type="slidenum">
              <a:rPr lang="ru-RU" smtClean="0"/>
              <a:pPr/>
              <a:t>14</a:t>
            </a:fld>
            <a:endParaRPr lang="ru-RU" dirty="0"/>
          </a:p>
        </p:txBody>
      </p:sp>
    </p:spTree>
    <p:extLst>
      <p:ext uri="{BB962C8B-B14F-4D97-AF65-F5344CB8AC3E}">
        <p14:creationId xmlns="" xmlns:p14="http://schemas.microsoft.com/office/powerpoint/2010/main" val="379829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На сегодняшний день Обществом эксплуатируется более 9,5 тыс. км </a:t>
            </a:r>
            <a:r>
              <a:rPr lang="ru-RU" sz="1200" kern="1200" dirty="0" err="1" smtClean="0">
                <a:solidFill>
                  <a:schemeClr val="tx1"/>
                </a:solidFill>
                <a:latin typeface="+mn-lt"/>
                <a:ea typeface="+mn-ea"/>
                <a:cs typeface="+mn-cs"/>
              </a:rPr>
              <a:t>нефтегазопроводов</a:t>
            </a:r>
            <a:r>
              <a:rPr lang="ru-RU" sz="1200" kern="1200" dirty="0" smtClean="0">
                <a:solidFill>
                  <a:schemeClr val="tx1"/>
                </a:solidFill>
                <a:latin typeface="+mn-lt"/>
                <a:ea typeface="+mn-ea"/>
                <a:cs typeface="+mn-cs"/>
              </a:rPr>
              <a:t> и газопроводов-отводов, в том числе:</a:t>
            </a:r>
          </a:p>
          <a:p>
            <a:r>
              <a:rPr lang="ru-RU" sz="1200" kern="1200" dirty="0" smtClean="0">
                <a:solidFill>
                  <a:schemeClr val="tx1"/>
                </a:solidFill>
                <a:latin typeface="+mn-lt"/>
                <a:ea typeface="+mn-ea"/>
                <a:cs typeface="+mn-cs"/>
              </a:rPr>
              <a:t> – 1589,34 км </a:t>
            </a:r>
            <a:r>
              <a:rPr lang="ru-RU" sz="1200" kern="1200" dirty="0" err="1" smtClean="0">
                <a:solidFill>
                  <a:schemeClr val="tx1"/>
                </a:solidFill>
                <a:latin typeface="+mn-lt"/>
                <a:ea typeface="+mn-ea"/>
                <a:cs typeface="+mn-cs"/>
              </a:rPr>
              <a:t>нефтегазопроводов</a:t>
            </a:r>
            <a:r>
              <a:rPr lang="ru-RU" sz="1200" kern="1200" dirty="0" smtClean="0">
                <a:solidFill>
                  <a:schemeClr val="tx1"/>
                </a:solidFill>
                <a:latin typeface="+mn-lt"/>
                <a:ea typeface="+mn-ea"/>
                <a:cs typeface="+mn-cs"/>
              </a:rPr>
              <a:t> компании «Сахалин </a:t>
            </a:r>
            <a:r>
              <a:rPr lang="ru-RU" sz="1200" kern="1200" dirty="0" err="1" smtClean="0">
                <a:solidFill>
                  <a:schemeClr val="tx1"/>
                </a:solidFill>
                <a:latin typeface="+mn-lt"/>
                <a:ea typeface="+mn-ea"/>
                <a:cs typeface="+mn-cs"/>
              </a:rPr>
              <a:t>Энерджи</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 – 650 переходов через автомобильные и железные дороги;</a:t>
            </a:r>
          </a:p>
          <a:p>
            <a:r>
              <a:rPr lang="ru-RU" sz="1200" kern="1200" dirty="0" smtClean="0">
                <a:solidFill>
                  <a:schemeClr val="tx1"/>
                </a:solidFill>
                <a:latin typeface="+mn-lt"/>
                <a:ea typeface="+mn-ea"/>
                <a:cs typeface="+mn-cs"/>
              </a:rPr>
              <a:t> – 164 нитки подводных переходов;</a:t>
            </a:r>
          </a:p>
          <a:p>
            <a:r>
              <a:rPr lang="ru-RU" sz="1200" kern="1200" dirty="0" smtClean="0">
                <a:solidFill>
                  <a:schemeClr val="tx1"/>
                </a:solidFill>
                <a:latin typeface="+mn-lt"/>
                <a:ea typeface="+mn-ea"/>
                <a:cs typeface="+mn-cs"/>
              </a:rPr>
              <a:t> – более 9,5 тыс. ед. трубопроводной арматуры различного диаметра.</a:t>
            </a:r>
          </a:p>
          <a:p>
            <a:r>
              <a:rPr lang="ru-RU" sz="1200" kern="1200" dirty="0" smtClean="0">
                <a:solidFill>
                  <a:schemeClr val="tx1"/>
                </a:solidFill>
                <a:latin typeface="+mn-lt"/>
                <a:ea typeface="+mn-ea"/>
                <a:cs typeface="+mn-cs"/>
              </a:rPr>
              <a:t>По результатам производственной деятельности за 2017 год на объектах ЛЧ МГ и газопроводов-отводов аварий, инцидентов не допущено. Производственные планы по КР, ДО, ТР выполнены в полном объеме. Участки газопроводов требующие снижения разрешенного рабочего давления по состоянию на 31.12.2017 отсутствуют.</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57E1B73-063A-42B8-A7CF-C855D6BF2A16}" type="slidenum">
              <a:rPr lang="ru-RU" smtClean="0"/>
              <a:pPr/>
              <a:t>2</a:t>
            </a:fld>
            <a:endParaRPr lang="ru-RU"/>
          </a:p>
        </p:txBody>
      </p:sp>
    </p:spTree>
    <p:extLst>
      <p:ext uri="{BB962C8B-B14F-4D97-AF65-F5344CB8AC3E}">
        <p14:creationId xmlns="" xmlns:p14="http://schemas.microsoft.com/office/powerpoint/2010/main" val="180089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Основной задачей любого газотранспортного предприятия является обеспечение безаварийной работы газотранспортной системы, обеспечение надежного и бесперебойного газоснабжения потребителей газа. Вместе с тем начиная с 2014 года Общество ООО «Газпром </a:t>
            </a:r>
            <a:r>
              <a:rPr lang="ru-RU" sz="1200" kern="1200" dirty="0" err="1" smtClean="0">
                <a:solidFill>
                  <a:schemeClr val="tx1"/>
                </a:solidFill>
                <a:latin typeface="+mn-lt"/>
                <a:ea typeface="+mn-ea"/>
                <a:cs typeface="+mn-cs"/>
              </a:rPr>
              <a:t>трансгаз</a:t>
            </a:r>
            <a:r>
              <a:rPr lang="ru-RU" sz="1200" kern="1200" dirty="0" smtClean="0">
                <a:solidFill>
                  <a:schemeClr val="tx1"/>
                </a:solidFill>
                <a:latin typeface="+mn-lt"/>
                <a:ea typeface="+mn-ea"/>
                <a:cs typeface="+mn-cs"/>
              </a:rPr>
              <a:t> Томск» назначено заказчиком по реализации инвестиционного проекта МГ «Сила Сибири». В настоящее время строительство магистрального газопровода является наиболее приоритетным направлением деятельности Общества. </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Протяженность строящегося газопровода составляет 2163,3 км, диаметр 1400 мм. МГ включает себя 8 КС, 120 крановых узлов, 19 УЗОУ, УПОУ, 8 переходов через водные преграды (основные - р. Амур, р. Лена, р. Алдан, р. </a:t>
            </a:r>
            <a:r>
              <a:rPr lang="ru-RU" sz="1200" kern="1200" dirty="0" err="1" smtClean="0">
                <a:solidFill>
                  <a:schemeClr val="tx1"/>
                </a:solidFill>
                <a:latin typeface="+mn-lt"/>
                <a:ea typeface="+mn-ea"/>
                <a:cs typeface="+mn-cs"/>
              </a:rPr>
              <a:t>Нюя</a:t>
            </a:r>
            <a:r>
              <a:rPr lang="ru-RU" sz="1200" kern="1200" dirty="0" smtClean="0">
                <a:solidFill>
                  <a:schemeClr val="tx1"/>
                </a:solidFill>
                <a:latin typeface="+mn-lt"/>
                <a:ea typeface="+mn-ea"/>
                <a:cs typeface="+mn-cs"/>
              </a:rPr>
              <a:t>, р. </a:t>
            </a:r>
            <a:r>
              <a:rPr lang="ru-RU" sz="1200" kern="1200" dirty="0" err="1" smtClean="0">
                <a:solidFill>
                  <a:schemeClr val="tx1"/>
                </a:solidFill>
                <a:latin typeface="+mn-lt"/>
                <a:ea typeface="+mn-ea"/>
                <a:cs typeface="+mn-cs"/>
              </a:rPr>
              <a:t>Гилюй</a:t>
            </a:r>
            <a:r>
              <a:rPr lang="ru-RU" sz="1200" kern="1200" dirty="0" smtClean="0">
                <a:solidFill>
                  <a:schemeClr val="tx1"/>
                </a:solidFill>
                <a:latin typeface="+mn-lt"/>
                <a:ea typeface="+mn-ea"/>
                <a:cs typeface="+mn-cs"/>
              </a:rPr>
              <a:t> и т.д.). Проектная пропускная способность газопровода с учетом ввода в эксплуатацию всех КС составляет 38 млрд. м3 в год. Газопровод проходит по двум субъектам РФ (Республика Якутия и Амурская область) от </a:t>
            </a:r>
            <a:r>
              <a:rPr lang="ru-RU" sz="1200" kern="1200" dirty="0" err="1" smtClean="0">
                <a:solidFill>
                  <a:schemeClr val="tx1"/>
                </a:solidFill>
                <a:latin typeface="+mn-lt"/>
                <a:ea typeface="+mn-ea"/>
                <a:cs typeface="+mn-cs"/>
              </a:rPr>
              <a:t>Чаядинского</a:t>
            </a:r>
            <a:r>
              <a:rPr lang="ru-RU" sz="1200" kern="1200" dirty="0" smtClean="0">
                <a:solidFill>
                  <a:schemeClr val="tx1"/>
                </a:solidFill>
                <a:latin typeface="+mn-lt"/>
                <a:ea typeface="+mn-ea"/>
                <a:cs typeface="+mn-cs"/>
              </a:rPr>
              <a:t> НГКМ до государственной границы РФ-КНР.</a:t>
            </a:r>
          </a:p>
          <a:p>
            <a:r>
              <a:rPr lang="ru-RU" sz="1200" kern="1200" dirty="0" smtClean="0">
                <a:solidFill>
                  <a:schemeClr val="tx1"/>
                </a:solidFill>
                <a:latin typeface="+mn-lt"/>
                <a:ea typeface="+mn-ea"/>
                <a:cs typeface="+mn-cs"/>
              </a:rPr>
              <a:t>С целью обеспечения эксплуатации МГ «Сила Сибири» предусмотрено и на данный момент уже создано 5 ЛПУ МГ:</a:t>
            </a:r>
          </a:p>
          <a:p>
            <a:pPr lvl="0"/>
            <a:r>
              <a:rPr lang="ru-RU" sz="1200" kern="1200" dirty="0" smtClean="0">
                <a:solidFill>
                  <a:schemeClr val="tx1"/>
                </a:solidFill>
                <a:latin typeface="+mn-lt"/>
                <a:ea typeface="+mn-ea"/>
                <a:cs typeface="+mn-cs"/>
              </a:rPr>
              <a:t>Ленское ЛПУМГ</a:t>
            </a:r>
            <a:r>
              <a:rPr lang="en-US" sz="1200"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pPr lvl="0"/>
            <a:r>
              <a:rPr lang="ru-RU" sz="1200" kern="1200" dirty="0" err="1" smtClean="0">
                <a:solidFill>
                  <a:schemeClr val="tx1"/>
                </a:solidFill>
                <a:latin typeface="+mn-lt"/>
                <a:ea typeface="+mn-ea"/>
                <a:cs typeface="+mn-cs"/>
              </a:rPr>
              <a:t>Алданское</a:t>
            </a:r>
            <a:r>
              <a:rPr lang="ru-RU" sz="1200" kern="1200" dirty="0" smtClean="0">
                <a:solidFill>
                  <a:schemeClr val="tx1"/>
                </a:solidFill>
                <a:latin typeface="+mn-lt"/>
                <a:ea typeface="+mn-ea"/>
                <a:cs typeface="+mn-cs"/>
              </a:rPr>
              <a:t> ЛПУМГ</a:t>
            </a:r>
            <a:r>
              <a:rPr lang="en-US" sz="1200"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pPr lvl="0"/>
            <a:r>
              <a:rPr lang="ru-RU" sz="1200" kern="1200" dirty="0" err="1" smtClean="0">
                <a:solidFill>
                  <a:schemeClr val="tx1"/>
                </a:solidFill>
                <a:latin typeface="+mn-lt"/>
                <a:ea typeface="+mn-ea"/>
                <a:cs typeface="+mn-cs"/>
              </a:rPr>
              <a:t>Нерюнгринское</a:t>
            </a:r>
            <a:r>
              <a:rPr lang="ru-RU" sz="1200" kern="1200" dirty="0" smtClean="0">
                <a:solidFill>
                  <a:schemeClr val="tx1"/>
                </a:solidFill>
                <a:latin typeface="+mn-lt"/>
                <a:ea typeface="+mn-ea"/>
                <a:cs typeface="+mn-cs"/>
              </a:rPr>
              <a:t> ЛПУМГ</a:t>
            </a:r>
            <a:r>
              <a:rPr lang="en-US" sz="1200"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pPr lvl="0"/>
            <a:r>
              <a:rPr lang="ru-RU" sz="1200" kern="1200" dirty="0" err="1" smtClean="0">
                <a:solidFill>
                  <a:schemeClr val="tx1"/>
                </a:solidFill>
                <a:latin typeface="+mn-lt"/>
                <a:ea typeface="+mn-ea"/>
                <a:cs typeface="+mn-cs"/>
              </a:rPr>
              <a:t>Сковородинское</a:t>
            </a:r>
            <a:r>
              <a:rPr lang="ru-RU" sz="1200" kern="1200" dirty="0" smtClean="0">
                <a:solidFill>
                  <a:schemeClr val="tx1"/>
                </a:solidFill>
                <a:latin typeface="+mn-lt"/>
                <a:ea typeface="+mn-ea"/>
                <a:cs typeface="+mn-cs"/>
              </a:rPr>
              <a:t> ЛПУМГ</a:t>
            </a:r>
            <a:r>
              <a:rPr lang="en-US" sz="1200"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pPr lvl="0"/>
            <a:r>
              <a:rPr lang="ru-RU" sz="1200" kern="1200" dirty="0" err="1" smtClean="0">
                <a:solidFill>
                  <a:schemeClr val="tx1"/>
                </a:solidFill>
                <a:latin typeface="+mn-lt"/>
                <a:ea typeface="+mn-ea"/>
                <a:cs typeface="+mn-cs"/>
              </a:rPr>
              <a:t>Свободненское</a:t>
            </a:r>
            <a:r>
              <a:rPr lang="ru-RU" sz="1200" kern="1200" dirty="0" smtClean="0">
                <a:solidFill>
                  <a:schemeClr val="tx1"/>
                </a:solidFill>
                <a:latin typeface="+mn-lt"/>
                <a:ea typeface="+mn-ea"/>
                <a:cs typeface="+mn-cs"/>
              </a:rPr>
              <a:t> ЛПУМГ.</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Далее хотелось бы остановиться на строительной готовности объектов ЛЧ МГ.</a:t>
            </a:r>
          </a:p>
          <a:p>
            <a:pPr indent="453311" algn="just"/>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AFAFFFE-DD56-46E9-9624-FD42FB5DDF0A}" type="slidenum">
              <a:rPr lang="ru-RU" smtClean="0"/>
              <a:pPr/>
              <a:t>3</a:t>
            </a:fld>
            <a:endParaRPr lang="ru-RU"/>
          </a:p>
        </p:txBody>
      </p:sp>
    </p:spTree>
    <p:extLst>
      <p:ext uri="{BB962C8B-B14F-4D97-AF65-F5344CB8AC3E}">
        <p14:creationId xmlns="" xmlns:p14="http://schemas.microsoft.com/office/powerpoint/2010/main" val="65189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На данном слайде представлена информация о ходе строительных работ на ЛЧ МГ. Как видно из представленной информации СМР на ЛЧ по всему газопроводу в целом ведутся с опережением календарного графика. На сегодняшний день готовность ЛЧ МГ составляет 81% (ведется устранение технологических разрывов).</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AFAFFFE-DD56-46E9-9624-FD42FB5DDF0A}" type="slidenum">
              <a:rPr lang="ru-RU" smtClean="0"/>
              <a:pPr/>
              <a:t>4</a:t>
            </a:fld>
            <a:endParaRPr lang="ru-RU"/>
          </a:p>
        </p:txBody>
      </p:sp>
    </p:spTree>
    <p:extLst>
      <p:ext uri="{BB962C8B-B14F-4D97-AF65-F5344CB8AC3E}">
        <p14:creationId xmlns="" xmlns:p14="http://schemas.microsoft.com/office/powerpoint/2010/main" val="297314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4113" cy="3722688"/>
          </a:xfrm>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Параллельно с СМР на ЛЧ газопровода ведутся работы по строительству площадок КУ, узлов запуска и приёма ВТУ (общее количество составляет 146 ед.). На сегодняшний день готовность площадочных объектов составляет 41 %. СМР должны быть завершены до мая 2019 года (с учетом завершения работ по площадочным объектам).</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AFAFFFE-DD56-46E9-9624-FD42FB5DDF0A}" type="slidenum">
              <a:rPr lang="ru-RU" smtClean="0"/>
              <a:pPr/>
              <a:t>5</a:t>
            </a:fld>
            <a:endParaRPr lang="ru-RU"/>
          </a:p>
        </p:txBody>
      </p:sp>
    </p:spTree>
    <p:extLst>
      <p:ext uri="{BB962C8B-B14F-4D97-AF65-F5344CB8AC3E}">
        <p14:creationId xmlns="" xmlns:p14="http://schemas.microsoft.com/office/powerpoint/2010/main" val="3760910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Отдельным этапом строительства объекта являются работы по осушке и испытаниям участков ЛЧ МГ. С учетом фактической готовности площадочных объектов, работы по данному направлению начинаются в мае 2018 года. На сегодняшний день ведется работа по разработке рабочих инструкций на осушку, испытания и азотирование участков ЛЧ МГ. Орг. готовность подрядных организаций для выполнения работ имеется. Следует отметить, что с учетом предъявляемых требований по качеству газа, со стороны эксплуатации Общества данному этапу работ уделено особое внимание. Так, в апреле 2018 года проведена выездная проверка готовности подрядных организаций и объектов ЛЧ МГ к проведению завершающего этапа испытаний, проводится проверка разработанных инструкций. Также запланированы выездные проверки по контролю качества работ по осушке и азотированию участков ЛЧ МГ.</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BA817A14-0436-49B9-A019-1548AD523EE9}" type="slidenum">
              <a:rPr lang="ru-RU" smtClean="0"/>
              <a:pPr>
                <a:defRPr/>
              </a:pPr>
              <a:t>6</a:t>
            </a:fld>
            <a:endParaRPr lang="ru-RU" dirty="0"/>
          </a:p>
        </p:txBody>
      </p:sp>
    </p:spTree>
    <p:extLst>
      <p:ext uri="{BB962C8B-B14F-4D97-AF65-F5344CB8AC3E}">
        <p14:creationId xmlns="" xmlns:p14="http://schemas.microsoft.com/office/powerpoint/2010/main" val="97246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4113" cy="3722688"/>
          </a:xfrm>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Так же хочу отметить организацию строительного контроля на МГ «Сила Сибири». По всем видам СМР строительный контроль ведется службой строительного контроля инженерно-технического центра Общества, созданной специально для реализации проекта МГ «Сила Сибири» преимущественно из числа сотрудников компании. Как видно из информации представленной на слайде, при общем количестве выданных замечаний, а это примерно 13,5 тыс., количество не устранённых замечаний с истекшим сроком устранения составляет примерно 400 шт., что составляет 3 % от общего количества замечаний. С учетом количества подрядных и субподрядных организаций, работающих на Объекте, данный результат говорит о исполнительской дисциплине большинства подрядных организаций.</a:t>
            </a:r>
          </a:p>
          <a:p>
            <a:r>
              <a:rPr lang="ru-RU" sz="1200" kern="1200" dirty="0" smtClean="0">
                <a:solidFill>
                  <a:schemeClr val="tx1"/>
                </a:solidFill>
                <a:latin typeface="+mn-lt"/>
                <a:ea typeface="+mn-ea"/>
                <a:cs typeface="+mn-cs"/>
              </a:rPr>
              <a:t>Организация и осуществление строительного контроля силами дочернего Общества обусловлена требованиями СТО Газпром 2-2.2-860-2014 «Положение об организации строительного контроля Заказчика при строительстве, реконструкции и капитальном ремонте объектов ПАО «Газпром», предполагающих наличие следующих обстоятельств:</a:t>
            </a:r>
          </a:p>
          <a:p>
            <a:r>
              <a:rPr lang="ru-RU" sz="1200" kern="1200" dirty="0" smtClean="0">
                <a:solidFill>
                  <a:schemeClr val="tx1"/>
                </a:solidFill>
                <a:latin typeface="+mn-lt"/>
                <a:ea typeface="+mn-ea"/>
                <a:cs typeface="+mn-cs"/>
              </a:rPr>
              <a:t>- при новом строительстве, сотрудники специализированных служб, строительного контроля, вновь принятые и обученные, после завершения строительства переходят на постоянную работу в эксплуатационные подразделения. Тем самым у персонала имеется заинтересованность в обеспечении объективного контроля, за качеством работ. В данном случае эксплуатационное подразделение обеспечивается персоналом владеющим особенностями и техническим состоянием объектов, в контроле за качеством строительства которых этот персонал участвовал;</a:t>
            </a:r>
          </a:p>
          <a:p>
            <a:r>
              <a:rPr lang="ru-RU" sz="1200" kern="1200" dirty="0" smtClean="0">
                <a:solidFill>
                  <a:schemeClr val="tx1"/>
                </a:solidFill>
                <a:latin typeface="+mn-lt"/>
                <a:ea typeface="+mn-ea"/>
                <a:cs typeface="+mn-cs"/>
              </a:rPr>
              <a:t>- ещё одним фактором является отсутствие зависимости службы строительного контроля от подрядных организаций в части транспортного обеспечения, обеспечения местами проживания, обеспеченность собственным приборным парком для выполнения контрольных процедур и измерительных операций;</a:t>
            </a:r>
          </a:p>
          <a:p>
            <a:r>
              <a:rPr lang="ru-RU" sz="1200" kern="1200" dirty="0" smtClean="0">
                <a:solidFill>
                  <a:schemeClr val="tx1"/>
                </a:solidFill>
                <a:latin typeface="+mn-lt"/>
                <a:ea typeface="+mn-ea"/>
                <a:cs typeface="+mn-cs"/>
              </a:rPr>
              <a:t>- расчетная стоимость оказания услуг сторонними организациями больше чем стоимость работ выполняемых специализированной службой дочернего общества (без учета затрат на обучение, аттестацию персонала и приобретение необходимого приборного парка).</a:t>
            </a:r>
          </a:p>
          <a:p>
            <a:endParaRPr lang="ru-RU" dirty="0"/>
          </a:p>
        </p:txBody>
      </p:sp>
      <p:sp>
        <p:nvSpPr>
          <p:cNvPr id="4" name="Номер слайда 3"/>
          <p:cNvSpPr>
            <a:spLocks noGrp="1"/>
          </p:cNvSpPr>
          <p:nvPr>
            <p:ph type="sldNum" sz="quarter" idx="10"/>
          </p:nvPr>
        </p:nvSpPr>
        <p:spPr/>
        <p:txBody>
          <a:bodyPr/>
          <a:lstStyle/>
          <a:p>
            <a:fld id="{7AFAFFFE-DD56-46E9-9624-FD42FB5DDF0A}" type="slidenum">
              <a:rPr lang="ru-RU" smtClean="0">
                <a:solidFill>
                  <a:prstClr val="black"/>
                </a:solidFill>
              </a:rPr>
              <a:pPr/>
              <a:t>7</a:t>
            </a:fld>
            <a:endParaRPr lang="ru-RU" dirty="0">
              <a:solidFill>
                <a:prstClr val="black"/>
              </a:solidFill>
            </a:endParaRPr>
          </a:p>
        </p:txBody>
      </p:sp>
    </p:spTree>
    <p:extLst>
      <p:ext uri="{BB962C8B-B14F-4D97-AF65-F5344CB8AC3E}">
        <p14:creationId xmlns="" xmlns:p14="http://schemas.microsoft.com/office/powerpoint/2010/main" val="2167811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kern="1200" dirty="0" smtClean="0">
                <a:solidFill>
                  <a:schemeClr val="tx1"/>
                </a:solidFill>
                <a:latin typeface="+mn-lt"/>
                <a:ea typeface="+mn-ea"/>
                <a:cs typeface="+mn-cs"/>
              </a:rPr>
              <a:t>Трасса МГ «Сила Сибири» проходит по территории двух субъектов РФ (Республика Якутия, Амурская область) и характеризуется сложными и неоднородными природно-климатическими и геологическими условиями. Трасса МГ пересекает участки развития карстовых и термокарстовых процессов, </a:t>
            </a:r>
            <a:r>
              <a:rPr lang="ru-RU" sz="1200" kern="1200" dirty="0" err="1" smtClean="0">
                <a:solidFill>
                  <a:schemeClr val="tx1"/>
                </a:solidFill>
                <a:latin typeface="+mn-lt"/>
                <a:ea typeface="+mn-ea"/>
                <a:cs typeface="+mn-cs"/>
              </a:rPr>
              <a:t>курумы</a:t>
            </a:r>
            <a:r>
              <a:rPr lang="ru-RU" sz="1200" kern="1200" dirty="0" smtClean="0">
                <a:solidFill>
                  <a:schemeClr val="tx1"/>
                </a:solidFill>
                <a:latin typeface="+mn-lt"/>
                <a:ea typeface="+mn-ea"/>
                <a:cs typeface="+mn-cs"/>
              </a:rPr>
              <a:t>, сейсмически опасные участки, участки ММГ, также имеются значительные перепады высот, уклоны более 18°. Так, на участках развития ММГ и наличия карстовых пород, имеется негативный опыт эксплуатации магистрального нефтепровода «Восточная Сибирь – Тихий океан» (ВСТО)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ПАО «АК «</a:t>
            </a:r>
            <a:r>
              <a:rPr lang="ru-RU" sz="1200" kern="1200" dirty="0" err="1" smtClean="0">
                <a:solidFill>
                  <a:schemeClr val="tx1"/>
                </a:solidFill>
                <a:latin typeface="+mn-lt"/>
                <a:ea typeface="+mn-ea"/>
                <a:cs typeface="+mn-cs"/>
              </a:rPr>
              <a:t>Транснефть</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Растепление</a:t>
            </a:r>
            <a:r>
              <a:rPr lang="ru-RU" sz="1200" kern="1200" dirty="0" smtClean="0">
                <a:solidFill>
                  <a:schemeClr val="tx1"/>
                </a:solidFill>
                <a:latin typeface="+mn-lt"/>
                <a:ea typeface="+mn-ea"/>
                <a:cs typeface="+mn-cs"/>
              </a:rPr>
              <a:t> грунта и значительное переувлажнение почв, произошедшее в процессе СМР и после ввода в эксплуатацию МН, стало причиной активизации карстовых и термокарстовых процессов, что в конечном итоге привело к потере несущей способности грунтов и возникновению </a:t>
            </a:r>
            <a:r>
              <a:rPr lang="ru-RU" sz="1200" kern="1200" dirty="0" err="1" smtClean="0">
                <a:solidFill>
                  <a:schemeClr val="tx1"/>
                </a:solidFill>
                <a:latin typeface="+mn-lt"/>
                <a:ea typeface="+mn-ea"/>
                <a:cs typeface="+mn-cs"/>
              </a:rPr>
              <a:t>нештатаных</a:t>
            </a:r>
            <a:r>
              <a:rPr lang="ru-RU" sz="1200" kern="1200" dirty="0" smtClean="0">
                <a:solidFill>
                  <a:schemeClr val="tx1"/>
                </a:solidFill>
                <a:latin typeface="+mn-lt"/>
                <a:ea typeface="+mn-ea"/>
                <a:cs typeface="+mn-cs"/>
              </a:rPr>
              <a:t> ситуаций на МН. Для решения данной проблемы нефтяниками были приняты технические решения для </a:t>
            </a:r>
            <a:r>
              <a:rPr lang="ru-RU" sz="1200" kern="1200" dirty="0" err="1" smtClean="0">
                <a:solidFill>
                  <a:schemeClr val="tx1"/>
                </a:solidFill>
                <a:latin typeface="+mn-lt"/>
                <a:ea typeface="+mn-ea"/>
                <a:cs typeface="+mn-cs"/>
              </a:rPr>
              <a:t>термостабилизации</a:t>
            </a:r>
            <a:r>
              <a:rPr lang="ru-RU" sz="1200" kern="1200" dirty="0" smtClean="0">
                <a:solidFill>
                  <a:schemeClr val="tx1"/>
                </a:solidFill>
                <a:latin typeface="+mn-lt"/>
                <a:ea typeface="+mn-ea"/>
                <a:cs typeface="+mn-cs"/>
              </a:rPr>
              <a:t> грунтов, предотвращающие дальнейшее протекание </a:t>
            </a:r>
            <a:r>
              <a:rPr lang="ru-RU" sz="1200" kern="1200" dirty="0" err="1" smtClean="0">
                <a:solidFill>
                  <a:schemeClr val="tx1"/>
                </a:solidFill>
                <a:latin typeface="+mn-lt"/>
                <a:ea typeface="+mn-ea"/>
                <a:cs typeface="+mn-cs"/>
              </a:rPr>
              <a:t>эррозионных</a:t>
            </a:r>
            <a:r>
              <a:rPr lang="ru-RU" sz="1200" kern="1200" dirty="0" smtClean="0">
                <a:solidFill>
                  <a:schemeClr val="tx1"/>
                </a:solidFill>
                <a:latin typeface="+mn-lt"/>
                <a:ea typeface="+mn-ea"/>
                <a:cs typeface="+mn-cs"/>
              </a:rPr>
              <a:t> процессов, и устройство системы подвесов для </a:t>
            </a:r>
            <a:r>
              <a:rPr lang="ru-RU" sz="1200" kern="1200" dirty="0" err="1" smtClean="0">
                <a:solidFill>
                  <a:schemeClr val="tx1"/>
                </a:solidFill>
                <a:latin typeface="+mn-lt"/>
                <a:ea typeface="+mn-ea"/>
                <a:cs typeface="+mn-cs"/>
              </a:rPr>
              <a:t>опирания</a:t>
            </a:r>
            <a:r>
              <a:rPr lang="ru-RU" sz="1200" kern="1200" dirty="0" smtClean="0">
                <a:solidFill>
                  <a:schemeClr val="tx1"/>
                </a:solidFill>
                <a:latin typeface="+mn-lt"/>
                <a:ea typeface="+mn-ea"/>
                <a:cs typeface="+mn-cs"/>
              </a:rPr>
              <a:t> трубопровода. Данные технические решения представлены на слайде.</a:t>
            </a:r>
          </a:p>
          <a:p>
            <a:r>
              <a:rPr lang="ru-RU" sz="1200" kern="1200" dirty="0" smtClean="0">
                <a:solidFill>
                  <a:schemeClr val="tx1"/>
                </a:solidFill>
                <a:latin typeface="+mn-lt"/>
                <a:ea typeface="+mn-ea"/>
                <a:cs typeface="+mn-cs"/>
              </a:rPr>
              <a:t>На основании результатов инженерно-геологических изысканий при проектировании МГ «Сила Сибири» предусмотрены специальные технические решения по минимизации воздействия газопровода на грунт (см. фото снизу) в процессе его эксплуатации. Также с целью прогнозирования протекания опасных геологических процессов в целом (карст, </a:t>
            </a:r>
            <a:r>
              <a:rPr lang="ru-RU" sz="1200" kern="1200" dirty="0" err="1" smtClean="0">
                <a:solidFill>
                  <a:schemeClr val="tx1"/>
                </a:solidFill>
                <a:latin typeface="+mn-lt"/>
                <a:ea typeface="+mn-ea"/>
                <a:cs typeface="+mn-cs"/>
              </a:rPr>
              <a:t>термокарст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наледеобразование</a:t>
            </a:r>
            <a:r>
              <a:rPr lang="ru-RU" sz="1200" kern="1200" dirty="0" smtClean="0">
                <a:solidFill>
                  <a:schemeClr val="tx1"/>
                </a:solidFill>
                <a:latin typeface="+mn-lt"/>
                <a:ea typeface="+mn-ea"/>
                <a:cs typeface="+mn-cs"/>
              </a:rPr>
              <a:t>) Обществом в настоящее время заключен договор на выполнение НИОКР с Институтом физико-технических проблем Севера им. В.П. Ларионова в, г. Якутске, на проведение дополнительных полевых работ по оценке и прогнозированию протекания опасных геологических процессов как в процессе СМР, так и в процессе эксплуатации.</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57E1B73-063A-42B8-A7CF-C855D6BF2A16}" type="slidenum">
              <a:rPr lang="ru-RU" smtClean="0"/>
              <a:pPr/>
              <a:t>8</a:t>
            </a:fld>
            <a:endParaRPr lang="ru-RU" dirty="0"/>
          </a:p>
        </p:txBody>
      </p:sp>
    </p:spTree>
    <p:extLst>
      <p:ext uri="{BB962C8B-B14F-4D97-AF65-F5344CB8AC3E}">
        <p14:creationId xmlns="" xmlns:p14="http://schemas.microsoft.com/office/powerpoint/2010/main" val="124345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r>
              <a:rPr lang="ru-RU" sz="1200" kern="1200" dirty="0" smtClean="0">
                <a:solidFill>
                  <a:schemeClr val="tx1"/>
                </a:solidFill>
                <a:latin typeface="+mn-lt"/>
                <a:ea typeface="+mn-ea"/>
                <a:cs typeface="+mn-cs"/>
              </a:rPr>
              <a:t>В соответствии с требованиями нормативно-технической документации и с учетом условий прохождения трассы МГ предусмотрены проектные решения по организации системы геотехнического мониторинга. Необходимо отметить, что система мониторинга объектов линейной части (далее – ЛЧ) магистральных газопроводов (далее – МГ) реализована на МГ «Сахалин – Хабаровск – Владивосток», МГ «БТК </a:t>
            </a:r>
            <a:r>
              <a:rPr lang="ru-RU" sz="1200" kern="1200" dirty="0" err="1" smtClean="0">
                <a:solidFill>
                  <a:schemeClr val="tx1"/>
                </a:solidFill>
                <a:latin typeface="+mn-lt"/>
                <a:ea typeface="+mn-ea"/>
                <a:cs typeface="+mn-cs"/>
              </a:rPr>
              <a:t>Киринского</a:t>
            </a:r>
            <a:r>
              <a:rPr lang="ru-RU" sz="1200" kern="1200" dirty="0" smtClean="0">
                <a:solidFill>
                  <a:schemeClr val="tx1"/>
                </a:solidFill>
                <a:latin typeface="+mn-lt"/>
                <a:ea typeface="+mn-ea"/>
                <a:cs typeface="+mn-cs"/>
              </a:rPr>
              <a:t> ГКМ – ГКС «Сахалин».</a:t>
            </a:r>
          </a:p>
          <a:p>
            <a:r>
              <a:rPr lang="ru-RU" sz="1200" kern="1200" dirty="0" smtClean="0">
                <a:solidFill>
                  <a:schemeClr val="tx1"/>
                </a:solidFill>
                <a:latin typeface="+mn-lt"/>
                <a:ea typeface="+mn-ea"/>
                <a:cs typeface="+mn-cs"/>
              </a:rPr>
              <a:t>В состав системы мониторинга на указанных объектах входит 5-ть подсистем:</a:t>
            </a:r>
          </a:p>
          <a:p>
            <a:r>
              <a:rPr lang="ru-RU" sz="1200" kern="1200" dirty="0" smtClean="0">
                <a:solidFill>
                  <a:schemeClr val="tx1"/>
                </a:solidFill>
                <a:latin typeface="+mn-lt"/>
                <a:ea typeface="+mn-ea"/>
                <a:cs typeface="+mn-cs"/>
              </a:rPr>
              <a:t>- система геотехнического мониторинга на основе волоконно-оптических сенсоров (далее – ВОС ГТМ ВОС), предназначенная для контроля смещения оси трубопроводов, определения предельных значений напряженно-деформированного состояния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(далее – НДС) участков трубопроводов в зонах активных тектонических разломов и участков высокой сейсмической активности;</a:t>
            </a:r>
          </a:p>
          <a:p>
            <a:r>
              <a:rPr lang="ru-RU" sz="1200" kern="1200" dirty="0" smtClean="0">
                <a:solidFill>
                  <a:schemeClr val="tx1"/>
                </a:solidFill>
                <a:latin typeface="+mn-lt"/>
                <a:ea typeface="+mn-ea"/>
                <a:cs typeface="+mn-cs"/>
              </a:rPr>
              <a:t>- сейсмологическая подсистема, представляющая собой сейсмические станции для наблюдения и выявления сейсмических событий;</a:t>
            </a:r>
          </a:p>
          <a:p>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геодеформационная</a:t>
            </a:r>
            <a:r>
              <a:rPr lang="ru-RU" sz="1200" kern="1200" dirty="0" smtClean="0">
                <a:solidFill>
                  <a:schemeClr val="tx1"/>
                </a:solidFill>
                <a:latin typeface="+mn-lt"/>
                <a:ea typeface="+mn-ea"/>
                <a:cs typeface="+mn-cs"/>
              </a:rPr>
              <a:t> подсистема, предназначенная для отслеживания смещений грунта по данным спутниковых геодезических приемников;</a:t>
            </a:r>
          </a:p>
          <a:p>
            <a:r>
              <a:rPr lang="ru-RU" sz="1200" kern="1200" dirty="0" smtClean="0">
                <a:solidFill>
                  <a:schemeClr val="tx1"/>
                </a:solidFill>
                <a:latin typeface="+mn-lt"/>
                <a:ea typeface="+mn-ea"/>
                <a:cs typeface="+mn-cs"/>
              </a:rPr>
              <a:t>- система мониторинга на основе интеллектуальных вставок (далее – СМ ИВ), предназначенная для измерения фактических значений НДС;</a:t>
            </a:r>
          </a:p>
          <a:p>
            <a:r>
              <a:rPr lang="ru-RU" sz="1200" kern="1200" dirty="0" smtClean="0">
                <a:solidFill>
                  <a:schemeClr val="tx1"/>
                </a:solidFill>
                <a:latin typeface="+mn-lt"/>
                <a:ea typeface="+mn-ea"/>
                <a:cs typeface="+mn-cs"/>
              </a:rPr>
              <a:t>- информационная интеллектуальная система комплексного мониторинга состояния МГ, обеспечивающая интеграцию всех подсистем системы мониторинга (разработка АО «</a:t>
            </a:r>
            <a:r>
              <a:rPr lang="ru-RU" sz="1200" kern="1200" dirty="0" err="1" smtClean="0">
                <a:solidFill>
                  <a:schemeClr val="tx1"/>
                </a:solidFill>
                <a:latin typeface="+mn-lt"/>
                <a:ea typeface="+mn-ea"/>
                <a:cs typeface="+mn-cs"/>
              </a:rPr>
              <a:t>Гипрогазцентр</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Система мониторинга объектов ЛЧ МГ эксплуатируется производственными подразделениями ООО «Газпром </a:t>
            </a:r>
            <a:r>
              <a:rPr lang="ru-RU" sz="1200" kern="1200" dirty="0" err="1" smtClean="0">
                <a:solidFill>
                  <a:schemeClr val="tx1"/>
                </a:solidFill>
                <a:latin typeface="+mn-lt"/>
                <a:ea typeface="+mn-ea"/>
                <a:cs typeface="+mn-cs"/>
              </a:rPr>
              <a:t>трансгаз</a:t>
            </a:r>
            <a:r>
              <a:rPr lang="ru-RU" sz="1200" kern="1200" dirty="0" smtClean="0">
                <a:solidFill>
                  <a:schemeClr val="tx1"/>
                </a:solidFill>
                <a:latin typeface="+mn-lt"/>
                <a:ea typeface="+mn-ea"/>
                <a:cs typeface="+mn-cs"/>
              </a:rPr>
              <a:t> Томск». За период эксплуатации системы событий, связанных с изменением НДС и протеканием опасных геологических процессов, не зарегистрировано.</a:t>
            </a:r>
          </a:p>
          <a:p>
            <a:r>
              <a:rPr lang="ru-RU" sz="1200" kern="1200" dirty="0" smtClean="0">
                <a:solidFill>
                  <a:schemeClr val="tx1"/>
                </a:solidFill>
                <a:latin typeface="+mn-lt"/>
                <a:ea typeface="+mn-ea"/>
                <a:cs typeface="+mn-cs"/>
              </a:rPr>
              <a:t>Несмотря на отсутствие фактов срабатывания системы и отсутствие возможности дать оценку практической пользы установленной системы, в процессе эксплуатации оборудования выявлен ряд проблемных вопросов:</a:t>
            </a:r>
          </a:p>
          <a:p>
            <a:r>
              <a:rPr lang="ru-RU" sz="1200" kern="1200" dirty="0" smtClean="0">
                <a:solidFill>
                  <a:schemeClr val="tx1"/>
                </a:solidFill>
                <a:latin typeface="+mn-lt"/>
                <a:ea typeface="+mn-ea"/>
                <a:cs typeface="+mn-cs"/>
              </a:rPr>
              <a:t>- низкая ремонтопригодность оборудования ГТМ ВОС ввиду наличия в комплектации установленной системы (разработчик ЗАО «Лазер </a:t>
            </a:r>
            <a:r>
              <a:rPr lang="ru-RU" sz="1200" kern="1200" dirty="0" err="1" smtClean="0">
                <a:solidFill>
                  <a:schemeClr val="tx1"/>
                </a:solidFill>
                <a:latin typeface="+mn-lt"/>
                <a:ea typeface="+mn-ea"/>
                <a:cs typeface="+mn-cs"/>
              </a:rPr>
              <a:t>Солюшенс</a:t>
            </a:r>
            <a:r>
              <a:rPr lang="ru-RU" sz="1200" kern="1200" dirty="0" smtClean="0">
                <a:solidFill>
                  <a:schemeClr val="tx1"/>
                </a:solidFill>
                <a:latin typeface="+mn-lt"/>
                <a:ea typeface="+mn-ea"/>
                <a:cs typeface="+mn-cs"/>
              </a:rPr>
              <a:t>») технологий и оборудования импортного производства;</a:t>
            </a:r>
          </a:p>
          <a:p>
            <a:r>
              <a:rPr lang="ru-RU" sz="1200" kern="1200" dirty="0" smtClean="0">
                <a:solidFill>
                  <a:schemeClr val="tx1"/>
                </a:solidFill>
                <a:latin typeface="+mn-lt"/>
                <a:ea typeface="+mn-ea"/>
                <a:cs typeface="+mn-cs"/>
              </a:rPr>
              <a:t>- узкий температурный диапазон работы активного оборудования ГТМ ВОС (от 0 до плюс 40 град. С), что влечет за собой необходимость установки дорогостоящих климатических установок с системой автоматического регулирования, а также системой аварийного отключения в случаях недопустимых изменений температурного режима;</a:t>
            </a:r>
          </a:p>
          <a:p>
            <a:r>
              <a:rPr lang="ru-RU" sz="1200" kern="1200" dirty="0" smtClean="0">
                <a:solidFill>
                  <a:schemeClr val="tx1"/>
                </a:solidFill>
                <a:latin typeface="+mn-lt"/>
                <a:ea typeface="+mn-ea"/>
                <a:cs typeface="+mn-cs"/>
              </a:rPr>
              <a:t>- ввиду использования программного обеспечения и оборудования зарубежного производства система является дорогостоящей в обслуживании и экономически неэффективна;</a:t>
            </a:r>
          </a:p>
          <a:p>
            <a:r>
              <a:rPr lang="ru-RU" sz="1200" kern="1200" dirty="0" smtClean="0">
                <a:solidFill>
                  <a:schemeClr val="tx1"/>
                </a:solidFill>
                <a:latin typeface="+mn-lt"/>
                <a:ea typeface="+mn-ea"/>
                <a:cs typeface="+mn-cs"/>
              </a:rPr>
              <a:t>- Система мониторинга ИВ позволяет получать данные о фактической величине НДС только в границах локальных участков и не дает полной картины по всему контролируемому участку МГ. Определение значений фактической величины НДС необходимо на этапе строительства для настройки и нормальной работы ГТМ ВОС.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С учетом возможности проведения измерений фактического НДС неразрушающими методами без установки дополнительного штатного оборудования Система мониторинга ИВ может быть исключена из состава системы мониторинга объектов ЛЧ МГ.</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57E1B73-063A-42B8-A7CF-C855D6BF2A16}" type="slidenum">
              <a:rPr lang="ru-RU" smtClean="0"/>
              <a:pPr/>
              <a:t>9</a:t>
            </a:fld>
            <a:endParaRPr lang="ru-RU" dirty="0"/>
          </a:p>
        </p:txBody>
      </p:sp>
    </p:spTree>
    <p:extLst>
      <p:ext uri="{BB962C8B-B14F-4D97-AF65-F5344CB8AC3E}">
        <p14:creationId xmlns="" xmlns:p14="http://schemas.microsoft.com/office/powerpoint/2010/main" val="3968798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TT 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79712" y="2132856"/>
            <a:ext cx="6550496" cy="1470025"/>
          </a:xfrm>
          <a:prstGeom prst="rect">
            <a:avLst/>
          </a:prstGeom>
        </p:spPr>
        <p:txBody>
          <a:bodyPr lIns="0" tIns="0" rIns="0" bIns="0"/>
          <a:lstStyle>
            <a:lvl1pPr algn="l">
              <a:defRPr sz="3600">
                <a:solidFill>
                  <a:schemeClr val="bg1"/>
                </a:solidFill>
                <a:latin typeface="Arial Narrow" pitchFamily="34"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961804" y="3886200"/>
            <a:ext cx="6498628" cy="1752600"/>
          </a:xfrm>
          <a:prstGeom prst="rect">
            <a:avLst/>
          </a:prstGeom>
        </p:spPr>
        <p:txBody>
          <a:bodyPr lIns="0" tIns="0" rIns="0" bIns="0"/>
          <a:lstStyle>
            <a:lvl1pPr marL="0" indent="0" algn="l">
              <a:buNone/>
              <a:defRPr sz="2000" b="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dirty="0"/>
          </a:p>
        </p:txBody>
      </p:sp>
    </p:spTree>
    <p:extLst>
      <p:ext uri="{BB962C8B-B14F-4D97-AF65-F5344CB8AC3E}">
        <p14:creationId xmlns="" xmlns:p14="http://schemas.microsoft.com/office/powerpoint/2010/main" val="344427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GTT 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Tree>
    <p:extLst>
      <p:ext uri="{BB962C8B-B14F-4D97-AF65-F5344CB8AC3E}">
        <p14:creationId xmlns="" xmlns:p14="http://schemas.microsoft.com/office/powerpoint/2010/main" val="34793640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204788" y="6362700"/>
            <a:ext cx="1487487" cy="476250"/>
          </a:xfrm>
          <a:prstGeom prst="rect">
            <a:avLst/>
          </a:prstGeom>
          <a:ln/>
        </p:spPr>
        <p:txBody>
          <a:bodyPr/>
          <a:lstStyle>
            <a:lvl1pPr>
              <a:defRPr/>
            </a:lvl1pPr>
          </a:lstStyle>
          <a:p>
            <a:pPr>
              <a:defRPr/>
            </a:pPr>
            <a:fld id="{9FEB7B55-A1E3-44CA-9F91-D15382875A78}" type="slidenum">
              <a:rPr lang="ru-RU"/>
              <a:pPr>
                <a:defRPr/>
              </a:pPr>
              <a:t>‹#›</a:t>
            </a:fld>
            <a:endParaRPr lang="ru-RU" dirty="0"/>
          </a:p>
        </p:txBody>
      </p:sp>
      <p:sp>
        <p:nvSpPr>
          <p:cNvPr id="3" name="Rectangle 10"/>
          <p:cNvSpPr>
            <a:spLocks noGrp="1" noChangeArrowheads="1"/>
          </p:cNvSpPr>
          <p:nvPr>
            <p:ph type="ftr" sz="quarter" idx="11"/>
          </p:nvPr>
        </p:nvSpPr>
        <p:spPr>
          <a:xfrm>
            <a:off x="2144713" y="6362700"/>
            <a:ext cx="6769100" cy="476250"/>
          </a:xfrm>
          <a:prstGeom prst="rect">
            <a:avLst/>
          </a:prstGeom>
          <a:ln/>
        </p:spPr>
        <p:txBody>
          <a:bodyPr/>
          <a:lstStyle>
            <a:lvl1pPr>
              <a:defRPr/>
            </a:lvl1pPr>
          </a:lstStyle>
          <a:p>
            <a:pPr>
              <a:defRPr/>
            </a:pPr>
            <a:r>
              <a:rPr lang="ru-RU" dirty="0"/>
              <a:t>НАЗВАНИЕ ПРЕЗЕНТАЦИИ</a:t>
            </a:r>
          </a:p>
        </p:txBody>
      </p:sp>
    </p:spTree>
    <p:extLst>
      <p:ext uri="{BB962C8B-B14F-4D97-AF65-F5344CB8AC3E}">
        <p14:creationId xmlns="" xmlns:p14="http://schemas.microsoft.com/office/powerpoint/2010/main" val="946457949"/>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38" name="Rectangle 30"/>
          <p:cNvSpPr>
            <a:spLocks noChangeArrowheads="1"/>
          </p:cNvSpPr>
          <p:nvPr/>
        </p:nvSpPr>
        <p:spPr bwMode="auto">
          <a:xfrm>
            <a:off x="0" y="0"/>
            <a:ext cx="9144000" cy="6858000"/>
          </a:xfrm>
          <a:prstGeom prst="rect">
            <a:avLst/>
          </a:prstGeom>
          <a:solidFill>
            <a:srgbClr val="0066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171017" name="Rectangle 9"/>
          <p:cNvSpPr>
            <a:spLocks noChangeArrowheads="1"/>
          </p:cNvSpPr>
          <p:nvPr/>
        </p:nvSpPr>
        <p:spPr bwMode="auto">
          <a:xfrm>
            <a:off x="0" y="6313488"/>
            <a:ext cx="9144000" cy="544512"/>
          </a:xfrm>
          <a:prstGeom prst="rect">
            <a:avLst/>
          </a:prstGeom>
          <a:solidFill>
            <a:srgbClr val="003366"/>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171021" name="Rectangle 13"/>
          <p:cNvSpPr>
            <a:spLocks noChangeArrowheads="1"/>
          </p:cNvSpPr>
          <p:nvPr/>
        </p:nvSpPr>
        <p:spPr bwMode="auto">
          <a:xfrm>
            <a:off x="0" y="0"/>
            <a:ext cx="1936750" cy="1079500"/>
          </a:xfrm>
          <a:prstGeom prst="rect">
            <a:avLst/>
          </a:prstGeom>
          <a:solidFill>
            <a:srgbClr val="0066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171022" name="Rectangle 14"/>
          <p:cNvSpPr>
            <a:spLocks noChangeArrowheads="1"/>
          </p:cNvSpPr>
          <p:nvPr/>
        </p:nvSpPr>
        <p:spPr bwMode="auto">
          <a:xfrm>
            <a:off x="1943100" y="0"/>
            <a:ext cx="7200900" cy="1079500"/>
          </a:xfrm>
          <a:prstGeom prst="rect">
            <a:avLst/>
          </a:prstGeom>
          <a:solidFill>
            <a:srgbClr val="3399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171023" name="Line 15"/>
          <p:cNvSpPr>
            <a:spLocks noChangeShapeType="1"/>
          </p:cNvSpPr>
          <p:nvPr/>
        </p:nvSpPr>
        <p:spPr bwMode="auto">
          <a:xfrm>
            <a:off x="1936750" y="0"/>
            <a:ext cx="0" cy="107950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dirty="0"/>
          </a:p>
        </p:txBody>
      </p:sp>
      <p:sp>
        <p:nvSpPr>
          <p:cNvPr id="171041" name="Line 33"/>
          <p:cNvSpPr>
            <a:spLocks noChangeShapeType="1"/>
          </p:cNvSpPr>
          <p:nvPr/>
        </p:nvSpPr>
        <p:spPr bwMode="auto">
          <a:xfrm>
            <a:off x="0" y="1079500"/>
            <a:ext cx="9144000"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dirty="0"/>
          </a:p>
        </p:txBody>
      </p:sp>
      <p:sp>
        <p:nvSpPr>
          <p:cNvPr id="171042" name="Line 34"/>
          <p:cNvSpPr>
            <a:spLocks noChangeShapeType="1"/>
          </p:cNvSpPr>
          <p:nvPr/>
        </p:nvSpPr>
        <p:spPr bwMode="auto">
          <a:xfrm>
            <a:off x="0" y="6315075"/>
            <a:ext cx="9144000"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dirty="0"/>
          </a:p>
        </p:txBody>
      </p:sp>
      <p:pic>
        <p:nvPicPr>
          <p:cNvPr id="171044" name="Рисунок 1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bwMode="auto">
          <a:xfrm>
            <a:off x="166663" y="116632"/>
            <a:ext cx="1597025" cy="846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body" idx="1"/>
          </p:nvPr>
        </p:nvSpPr>
        <p:spPr bwMode="auto">
          <a:xfrm>
            <a:off x="1936750" y="1079500"/>
            <a:ext cx="6883722" cy="29255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216000" tIns="0" rIns="216000" bIns="0" numCol="1" anchor="ctr" anchorCtr="0" compatLnSpc="1">
            <a:prstTxWarp prst="textNoShape">
              <a:avLst/>
            </a:prstTxWarp>
          </a:bodyPr>
          <a:lstStyle/>
          <a:p>
            <a:pPr lvl="0"/>
            <a:r>
              <a:rPr lang="ru-RU" dirty="0" smtClean="0"/>
              <a:t>Образец текста</a:t>
            </a:r>
          </a:p>
        </p:txBody>
      </p:sp>
      <p:sp>
        <p:nvSpPr>
          <p:cNvPr id="399364" name="Rectangle 4"/>
          <p:cNvSpPr>
            <a:spLocks noChangeArrowheads="1"/>
          </p:cNvSpPr>
          <p:nvPr/>
        </p:nvSpPr>
        <p:spPr bwMode="auto">
          <a:xfrm>
            <a:off x="0" y="6318250"/>
            <a:ext cx="1936750" cy="539750"/>
          </a:xfrm>
          <a:prstGeom prst="rect">
            <a:avLst/>
          </a:prstGeom>
          <a:solidFill>
            <a:srgbClr val="0066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399365" name="Rectangle 5"/>
          <p:cNvSpPr>
            <a:spLocks noChangeArrowheads="1"/>
          </p:cNvSpPr>
          <p:nvPr/>
        </p:nvSpPr>
        <p:spPr bwMode="auto">
          <a:xfrm>
            <a:off x="1943100" y="6318250"/>
            <a:ext cx="7200900" cy="539750"/>
          </a:xfrm>
          <a:prstGeom prst="rect">
            <a:avLst/>
          </a:prstGeom>
          <a:solidFill>
            <a:srgbClr val="3399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399366" name="Line 6"/>
          <p:cNvSpPr>
            <a:spLocks noChangeShapeType="1"/>
          </p:cNvSpPr>
          <p:nvPr/>
        </p:nvSpPr>
        <p:spPr bwMode="auto">
          <a:xfrm>
            <a:off x="1936750" y="6318250"/>
            <a:ext cx="0" cy="53975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dirty="0"/>
          </a:p>
        </p:txBody>
      </p:sp>
      <p:sp>
        <p:nvSpPr>
          <p:cNvPr id="399367" name="Rectangle 7"/>
          <p:cNvSpPr>
            <a:spLocks noChangeArrowheads="1"/>
          </p:cNvSpPr>
          <p:nvPr/>
        </p:nvSpPr>
        <p:spPr bwMode="auto">
          <a:xfrm>
            <a:off x="0" y="0"/>
            <a:ext cx="1936750" cy="1079500"/>
          </a:xfrm>
          <a:prstGeom prst="rect">
            <a:avLst/>
          </a:prstGeom>
          <a:solidFill>
            <a:srgbClr val="0066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399368" name="Rectangle 8"/>
          <p:cNvSpPr>
            <a:spLocks noChangeArrowheads="1"/>
          </p:cNvSpPr>
          <p:nvPr/>
        </p:nvSpPr>
        <p:spPr bwMode="auto">
          <a:xfrm>
            <a:off x="1943100" y="0"/>
            <a:ext cx="7200900" cy="1079500"/>
          </a:xfrm>
          <a:prstGeom prst="rect">
            <a:avLst/>
          </a:prstGeom>
          <a:solidFill>
            <a:srgbClr val="003366"/>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ru-RU" dirty="0"/>
          </a:p>
        </p:txBody>
      </p:sp>
      <p:sp>
        <p:nvSpPr>
          <p:cNvPr id="399369" name="Line 9"/>
          <p:cNvSpPr>
            <a:spLocks noChangeShapeType="1"/>
          </p:cNvSpPr>
          <p:nvPr/>
        </p:nvSpPr>
        <p:spPr bwMode="auto">
          <a:xfrm>
            <a:off x="1936750" y="0"/>
            <a:ext cx="0" cy="107950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dirty="0"/>
          </a:p>
        </p:txBody>
      </p:sp>
      <p:sp>
        <p:nvSpPr>
          <p:cNvPr id="399370" name="Rectangle 10"/>
          <p:cNvSpPr>
            <a:spLocks noGrp="1" noChangeArrowheads="1"/>
          </p:cNvSpPr>
          <p:nvPr>
            <p:ph type="title"/>
          </p:nvPr>
        </p:nvSpPr>
        <p:spPr bwMode="auto">
          <a:xfrm>
            <a:off x="2159000" y="0"/>
            <a:ext cx="6744077"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ru-RU" dirty="0" smtClean="0"/>
              <a:t>Образец заголовка</a:t>
            </a:r>
          </a:p>
        </p:txBody>
      </p:sp>
      <p:sp>
        <p:nvSpPr>
          <p:cNvPr id="399374" name="Line 14"/>
          <p:cNvSpPr>
            <a:spLocks noChangeShapeType="1"/>
          </p:cNvSpPr>
          <p:nvPr/>
        </p:nvSpPr>
        <p:spPr bwMode="auto">
          <a:xfrm>
            <a:off x="0" y="6315075"/>
            <a:ext cx="9144000"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dirty="0"/>
          </a:p>
        </p:txBody>
      </p:sp>
      <p:sp>
        <p:nvSpPr>
          <p:cNvPr id="399375" name="Line 15"/>
          <p:cNvSpPr>
            <a:spLocks noChangeShapeType="1"/>
          </p:cNvSpPr>
          <p:nvPr/>
        </p:nvSpPr>
        <p:spPr bwMode="auto">
          <a:xfrm>
            <a:off x="0" y="1079500"/>
            <a:ext cx="9144000"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dirty="0"/>
          </a:p>
        </p:txBody>
      </p:sp>
      <p:pic>
        <p:nvPicPr>
          <p:cNvPr id="16" name="Рисунок 14"/>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bwMode="auto">
          <a:xfrm>
            <a:off x="166663" y="116632"/>
            <a:ext cx="1597025" cy="846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Текст 8"/>
          <p:cNvSpPr txBox="1">
            <a:spLocks/>
          </p:cNvSpPr>
          <p:nvPr/>
        </p:nvSpPr>
        <p:spPr>
          <a:xfrm>
            <a:off x="236538" y="6416675"/>
            <a:ext cx="1524000" cy="327025"/>
          </a:xfrm>
          <a:prstGeom prst="rect">
            <a:avLst/>
          </a:prstGeom>
        </p:spPr>
        <p:txBody>
          <a:bodyPr/>
          <a:lstStyle/>
          <a:p>
            <a:pPr marL="342900" indent="-342900" eaLnBrk="0" hangingPunct="0">
              <a:spcBef>
                <a:spcPct val="20000"/>
              </a:spcBef>
              <a:defRPr/>
            </a:pPr>
            <a:fld id="{8B088E46-3A03-451F-B691-F318B7CD7C85}" type="slidenum">
              <a:rPr lang="ru-RU" sz="1600" b="1" kern="0">
                <a:solidFill>
                  <a:schemeClr val="bg1"/>
                </a:solidFill>
                <a:latin typeface="+mn-lt"/>
              </a:rPr>
              <a:pPr marL="342900" indent="-342900" eaLnBrk="0" hangingPunct="0">
                <a:spcBef>
                  <a:spcPct val="20000"/>
                </a:spcBef>
                <a:defRPr/>
              </a:pPr>
              <a:t>‹#›</a:t>
            </a:fld>
            <a:endParaRPr lang="ru-RU" sz="1600" b="1" kern="0" dirty="0">
              <a:solidFill>
                <a:schemeClr val="bg1"/>
              </a:solidFill>
              <a:latin typeface="+mn-lt"/>
            </a:endParaRPr>
          </a:p>
        </p:txBody>
      </p:sp>
      <p:sp>
        <p:nvSpPr>
          <p:cNvPr id="18" name="Text Box 15"/>
          <p:cNvSpPr txBox="1">
            <a:spLocks noChangeArrowheads="1"/>
          </p:cNvSpPr>
          <p:nvPr/>
        </p:nvSpPr>
        <p:spPr bwMode="auto">
          <a:xfrm>
            <a:off x="2055042" y="6349354"/>
            <a:ext cx="7190558" cy="461665"/>
          </a:xfrm>
          <a:prstGeom prst="rect">
            <a:avLst/>
          </a:prstGeom>
          <a:noFill/>
          <a:ln w="9525" algn="ctr">
            <a:noFill/>
            <a:miter lim="800000"/>
            <a:headEnd/>
            <a:tailEnd/>
          </a:ln>
        </p:spPr>
        <p:txBody>
          <a:bodyPr wrap="square" lIns="0" tIns="0" rIns="0" bIns="0">
            <a:spAutoFit/>
          </a:bodyPr>
          <a:lstStyle/>
          <a:p>
            <a:pPr>
              <a:lnSpc>
                <a:spcPts val="1800"/>
              </a:lnSpc>
            </a:pPr>
            <a:r>
              <a:rPr lang="ru-RU" sz="1600" dirty="0" smtClean="0">
                <a:solidFill>
                  <a:schemeClr val="bg1"/>
                </a:solidFill>
                <a:latin typeface="+mn-lt"/>
              </a:rPr>
              <a:t>Итоги работы ГТО</a:t>
            </a:r>
            <a:r>
              <a:rPr lang="ru-RU" sz="1600" baseline="0" dirty="0" smtClean="0">
                <a:solidFill>
                  <a:schemeClr val="bg1"/>
                </a:solidFill>
                <a:latin typeface="+mn-lt"/>
              </a:rPr>
              <a:t> по эксплуатации линейной части магистральных трубопроводов </a:t>
            </a:r>
            <a:br>
              <a:rPr lang="ru-RU" sz="1600" baseline="0" dirty="0" smtClean="0">
                <a:solidFill>
                  <a:schemeClr val="bg1"/>
                </a:solidFill>
                <a:latin typeface="+mn-lt"/>
              </a:rPr>
            </a:br>
            <a:r>
              <a:rPr lang="ru-RU" sz="1600" baseline="0" dirty="0" smtClean="0">
                <a:solidFill>
                  <a:schemeClr val="bg1"/>
                </a:solidFill>
                <a:latin typeface="+mn-lt"/>
              </a:rPr>
              <a:t>ПАО «Газпром» за 2017 год и задачи на 2018 год. Положительный опыт, проблемы»</a:t>
            </a:r>
            <a:endParaRPr lang="ru-RU" sz="1600" cap="all" baseline="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Lst>
  <p:timing>
    <p:tnLst>
      <p:par>
        <p:cTn id="1" dur="indefinite" restart="never" nodeType="tmRoot"/>
      </p:par>
    </p:tnLst>
  </p:timing>
  <p:hf hdr="0" dt="0"/>
  <p:txStyles>
    <p:titleStyle>
      <a:lvl1pPr algn="ctr"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p:titleStyle>
    <p:bodyStyle>
      <a:lvl1pPr marL="342900" indent="-342900" algn="l" rtl="0" eaLnBrk="1" fontAlgn="base" hangingPunct="1">
        <a:spcBef>
          <a:spcPct val="0"/>
        </a:spcBef>
        <a:spcAft>
          <a:spcPct val="0"/>
        </a:spcAft>
        <a:defRPr sz="1800" b="0">
          <a:solidFill>
            <a:srgbClr val="003366"/>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jpe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package" Target="../embeddings/_________Microsoft_Visio111114444444.vsdx"/><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2.xm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1589898" y="2052194"/>
            <a:ext cx="6927249" cy="1470025"/>
          </a:xfrm>
        </p:spPr>
        <p:txBody>
          <a:bodyPr/>
          <a:lstStyle/>
          <a:p>
            <a:r>
              <a:rPr lang="ru-RU" sz="3200" dirty="0" smtClean="0"/>
              <a:t>Строительство МГ «Сила Сибири». Проблемы и мероприятия по их решению</a:t>
            </a:r>
            <a:endParaRPr lang="ru-RU" sz="3200" dirty="0"/>
          </a:p>
        </p:txBody>
      </p:sp>
      <p:sp>
        <p:nvSpPr>
          <p:cNvPr id="6" name="Подзаголовок 5"/>
          <p:cNvSpPr>
            <a:spLocks noGrp="1"/>
          </p:cNvSpPr>
          <p:nvPr>
            <p:ph type="subTitle" idx="1"/>
          </p:nvPr>
        </p:nvSpPr>
        <p:spPr>
          <a:xfrm>
            <a:off x="1595564" y="4567538"/>
            <a:ext cx="6498628" cy="1231106"/>
          </a:xfrm>
        </p:spPr>
        <p:txBody>
          <a:bodyPr>
            <a:spAutoFit/>
          </a:bodyPr>
          <a:lstStyle/>
          <a:p>
            <a:pPr>
              <a:spcBef>
                <a:spcPts val="0"/>
              </a:spcBef>
            </a:pPr>
            <a:r>
              <a:rPr lang="ru-RU" dirty="0" smtClean="0"/>
              <a:t>Огрызков </a:t>
            </a:r>
            <a:r>
              <a:rPr lang="ru-RU" dirty="0"/>
              <a:t>П</a:t>
            </a:r>
            <a:r>
              <a:rPr lang="ru-RU" dirty="0" smtClean="0"/>
              <a:t>авел Александрович, </a:t>
            </a:r>
            <a:r>
              <a:rPr lang="en-US" dirty="0" smtClean="0"/>
              <a:t> </a:t>
            </a:r>
            <a:br>
              <a:rPr lang="en-US" dirty="0" smtClean="0"/>
            </a:br>
            <a:r>
              <a:rPr lang="ru-RU" dirty="0"/>
              <a:t>н</a:t>
            </a:r>
            <a:r>
              <a:rPr lang="ru-RU" dirty="0" smtClean="0"/>
              <a:t>ачальник производственного отдела</a:t>
            </a:r>
          </a:p>
          <a:p>
            <a:pPr>
              <a:spcBef>
                <a:spcPts val="0"/>
              </a:spcBef>
            </a:pPr>
            <a:r>
              <a:rPr lang="ru-RU" dirty="0" smtClean="0"/>
              <a:t>по эксплуатации магистральных газопроводов </a:t>
            </a:r>
            <a:br>
              <a:rPr lang="ru-RU" dirty="0" smtClean="0"/>
            </a:br>
            <a:r>
              <a:rPr lang="ru-RU" dirty="0" smtClean="0"/>
              <a:t>ООО «Газпром трансгаз Томск»</a:t>
            </a:r>
          </a:p>
        </p:txBody>
      </p:sp>
      <p:sp>
        <p:nvSpPr>
          <p:cNvPr id="8" name="Нижний колонтитул 2"/>
          <p:cNvSpPr txBox="1">
            <a:spLocks/>
          </p:cNvSpPr>
          <p:nvPr/>
        </p:nvSpPr>
        <p:spPr>
          <a:xfrm>
            <a:off x="0" y="6381750"/>
            <a:ext cx="9144000" cy="47625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  </a:t>
            </a:r>
            <a:endParaRPr kumimoji="0" lang="ru-RU"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 xmlns:p14="http://schemas.microsoft.com/office/powerpoint/2010/main" val="415093316"/>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2400" dirty="0" smtClean="0"/>
              <a:t>Установка уголковых отражателей</a:t>
            </a:r>
          </a:p>
          <a:p>
            <a:pPr algn="ctr"/>
            <a:r>
              <a:rPr lang="ru-RU" sz="2400" dirty="0" smtClean="0"/>
              <a:t> </a:t>
            </a:r>
            <a:endParaRPr lang="ru-RU" sz="2400" kern="0" dirty="0">
              <a:solidFill>
                <a:srgbClr val="FFFFFF"/>
              </a:solidFill>
            </a:endParaRPr>
          </a:p>
        </p:txBody>
      </p:sp>
      <p:pic>
        <p:nvPicPr>
          <p:cNvPr id="2053" name="Picture 5"/>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rightnessContrast bright="-2000" contrast="2000"/>
                    </a14:imgEffect>
                  </a14:imgLayer>
                </a14:imgProps>
              </a:ext>
              <a:ext uri="{28A0092B-C50C-407E-A947-70E740481C1C}">
                <a14:useLocalDpi xmlns="" xmlns:a14="http://schemas.microsoft.com/office/drawing/2010/main" val="0"/>
              </a:ext>
            </a:extLst>
          </a:blip>
          <a:srcRect l="19622" t="8834" r="46603" b="36584"/>
          <a:stretch/>
        </p:blipFill>
        <p:spPr bwMode="auto">
          <a:xfrm>
            <a:off x="1123950" y="3701993"/>
            <a:ext cx="2135414" cy="25406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20" name="Group 33"/>
          <p:cNvGraphicFramePr>
            <a:graphicFrameLocks noGrp="1"/>
          </p:cNvGraphicFramePr>
          <p:nvPr>
            <p:extLst>
              <p:ext uri="{D42A27DB-BD31-4B8C-83A1-F6EECF244321}">
                <p14:modId xmlns="" xmlns:p14="http://schemas.microsoft.com/office/powerpoint/2010/main" val="3752802703"/>
              </p:ext>
            </p:extLst>
          </p:nvPr>
        </p:nvGraphicFramePr>
        <p:xfrm>
          <a:off x="3553373" y="1120773"/>
          <a:ext cx="5545657" cy="4154813"/>
        </p:xfrm>
        <a:graphic>
          <a:graphicData uri="http://schemas.openxmlformats.org/drawingml/2006/table">
            <a:tbl>
              <a:tblPr/>
              <a:tblGrid>
                <a:gridCol w="2280979"/>
                <a:gridCol w="3264678"/>
              </a:tblGrid>
              <a:tr h="517375">
                <a:tc>
                  <a:txBody>
                    <a:bodyPr/>
                    <a:lstStyle>
                      <a:lvl1pPr eaLnBrk="0" hangingPunct="0">
                        <a:spcBef>
                          <a:spcPct val="45000"/>
                        </a:spcBef>
                        <a:spcAft>
                          <a:spcPct val="15000"/>
                        </a:spcAft>
                        <a:defRPr sz="1200">
                          <a:solidFill>
                            <a:schemeClr val="tx1"/>
                          </a:solidFill>
                          <a:latin typeface="Arial" charset="0"/>
                        </a:defRPr>
                      </a:lvl1pPr>
                      <a:lvl2pPr marL="742950" indent="-285750" eaLnBrk="0" hangingPunct="0">
                        <a:spcBef>
                          <a:spcPct val="20000"/>
                        </a:spcBef>
                        <a:spcAft>
                          <a:spcPct val="10000"/>
                        </a:spcAft>
                        <a:buFont typeface="Wingdings" pitchFamily="2" charset="2"/>
                        <a:defRPr sz="1000">
                          <a:solidFill>
                            <a:schemeClr val="tx1"/>
                          </a:solidFill>
                          <a:latin typeface="Arial" charset="0"/>
                        </a:defRPr>
                      </a:lvl2pPr>
                      <a:lvl3pPr marL="1143000" indent="-228600" eaLnBrk="0" hangingPunct="0">
                        <a:spcBef>
                          <a:spcPct val="20000"/>
                        </a:spcBef>
                        <a:spcAft>
                          <a:spcPct val="10000"/>
                        </a:spcAft>
                        <a:buClr>
                          <a:schemeClr val="tx1"/>
                        </a:buClr>
                        <a:buSzPct val="75000"/>
                        <a:buFont typeface="Wingdings" pitchFamily="2" charset="2"/>
                        <a:defRPr sz="1000">
                          <a:solidFill>
                            <a:schemeClr val="tx1"/>
                          </a:solidFill>
                          <a:latin typeface="Arial" charset="0"/>
                        </a:defRPr>
                      </a:lvl3pPr>
                      <a:lvl4pPr marL="1600200" indent="-228600" eaLnBrk="0" hangingPunct="0">
                        <a:spcBef>
                          <a:spcPct val="15000"/>
                        </a:spcBef>
                        <a:spcAft>
                          <a:spcPct val="5000"/>
                        </a:spcAft>
                        <a:buFont typeface="Symbol" pitchFamily="18" charset="2"/>
                        <a:defRPr sz="1000">
                          <a:solidFill>
                            <a:schemeClr val="tx1"/>
                          </a:solidFill>
                          <a:latin typeface="Arial" charset="0"/>
                        </a:defRPr>
                      </a:lvl4pPr>
                      <a:lvl5pPr marL="2057400" indent="-228600" eaLnBrk="0" hangingPunct="0">
                        <a:spcBef>
                          <a:spcPct val="15000"/>
                        </a:spcBef>
                        <a:spcAft>
                          <a:spcPct val="5000"/>
                        </a:spcAft>
                        <a:buFont typeface="Symbol" pitchFamily="18" charset="2"/>
                        <a:defRPr sz="1000">
                          <a:solidFill>
                            <a:schemeClr val="tx1"/>
                          </a:solidFill>
                          <a:latin typeface="Arial" charset="0"/>
                        </a:defRPr>
                      </a:lvl5pPr>
                      <a:lvl6pPr marL="2514600" indent="-228600" eaLnBrk="0" fontAlgn="base" hangingPunct="0">
                        <a:spcBef>
                          <a:spcPct val="15000"/>
                        </a:spcBef>
                        <a:spcAft>
                          <a:spcPct val="5000"/>
                        </a:spcAft>
                        <a:buFont typeface="Symbol" pitchFamily="18" charset="2"/>
                        <a:defRPr sz="1000">
                          <a:solidFill>
                            <a:schemeClr val="tx1"/>
                          </a:solidFill>
                          <a:latin typeface="Arial" charset="0"/>
                        </a:defRPr>
                      </a:lvl6pPr>
                      <a:lvl7pPr marL="2971800" indent="-228600" eaLnBrk="0" fontAlgn="base" hangingPunct="0">
                        <a:spcBef>
                          <a:spcPct val="15000"/>
                        </a:spcBef>
                        <a:spcAft>
                          <a:spcPct val="5000"/>
                        </a:spcAft>
                        <a:buFont typeface="Symbol" pitchFamily="18" charset="2"/>
                        <a:defRPr sz="1000">
                          <a:solidFill>
                            <a:schemeClr val="tx1"/>
                          </a:solidFill>
                          <a:latin typeface="Arial" charset="0"/>
                        </a:defRPr>
                      </a:lvl7pPr>
                      <a:lvl8pPr marL="3429000" indent="-228600" eaLnBrk="0" fontAlgn="base" hangingPunct="0">
                        <a:spcBef>
                          <a:spcPct val="15000"/>
                        </a:spcBef>
                        <a:spcAft>
                          <a:spcPct val="5000"/>
                        </a:spcAft>
                        <a:buFont typeface="Symbol" pitchFamily="18" charset="2"/>
                        <a:defRPr sz="1000">
                          <a:solidFill>
                            <a:schemeClr val="tx1"/>
                          </a:solidFill>
                          <a:latin typeface="Arial" charset="0"/>
                        </a:defRPr>
                      </a:lvl8pPr>
                      <a:lvl9pPr marL="3886200" indent="-228600" eaLnBrk="0" fontAlgn="base" hangingPunct="0">
                        <a:spcBef>
                          <a:spcPct val="15000"/>
                        </a:spcBef>
                        <a:spcAft>
                          <a:spcPct val="5000"/>
                        </a:spcAft>
                        <a:buFont typeface="Symbol" pitchFamily="18" charset="2"/>
                        <a:defRPr sz="1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dirty="0" smtClean="0">
                          <a:ln>
                            <a:noFill/>
                          </a:ln>
                          <a:solidFill>
                            <a:srgbClr val="0070C0"/>
                          </a:solidFill>
                          <a:effectLst/>
                          <a:latin typeface="Arial" charset="0"/>
                        </a:rPr>
                        <a:t>Размер</a:t>
                      </a:r>
                    </a:p>
                  </a:txBody>
                  <a:tcPr marT="45723" marB="45723" horzOverflow="overflow">
                    <a:lnL>
                      <a:noFill/>
                    </a:lnL>
                    <a:lnR>
                      <a:noFill/>
                    </a:lnR>
                    <a:lnT>
                      <a:noFill/>
                    </a:lnT>
                    <a:lnB>
                      <a:noFill/>
                    </a:lnB>
                    <a:lnTlToBr>
                      <a:noFill/>
                    </a:lnTlToBr>
                    <a:lnBlToTr>
                      <a:noFill/>
                    </a:lnBlToTr>
                    <a:noFill/>
                  </a:tcPr>
                </a:tc>
                <a:tc>
                  <a:txBody>
                    <a:bodyPr/>
                    <a:lstStyle>
                      <a:lvl1pPr eaLnBrk="0" hangingPunct="0">
                        <a:spcBef>
                          <a:spcPct val="45000"/>
                        </a:spcBef>
                        <a:spcAft>
                          <a:spcPct val="15000"/>
                        </a:spcAft>
                        <a:defRPr sz="1200">
                          <a:solidFill>
                            <a:schemeClr val="tx1"/>
                          </a:solidFill>
                          <a:latin typeface="Arial" charset="0"/>
                        </a:defRPr>
                      </a:lvl1pPr>
                      <a:lvl2pPr marL="742950" indent="-285750" eaLnBrk="0" hangingPunct="0">
                        <a:spcBef>
                          <a:spcPct val="20000"/>
                        </a:spcBef>
                        <a:spcAft>
                          <a:spcPct val="10000"/>
                        </a:spcAft>
                        <a:buFont typeface="Wingdings" pitchFamily="2" charset="2"/>
                        <a:defRPr sz="1000">
                          <a:solidFill>
                            <a:schemeClr val="tx1"/>
                          </a:solidFill>
                          <a:latin typeface="Arial" charset="0"/>
                        </a:defRPr>
                      </a:lvl2pPr>
                      <a:lvl3pPr marL="1143000" indent="-228600" eaLnBrk="0" hangingPunct="0">
                        <a:spcBef>
                          <a:spcPct val="20000"/>
                        </a:spcBef>
                        <a:spcAft>
                          <a:spcPct val="10000"/>
                        </a:spcAft>
                        <a:buClr>
                          <a:schemeClr val="tx1"/>
                        </a:buClr>
                        <a:buSzPct val="75000"/>
                        <a:buFont typeface="Wingdings" pitchFamily="2" charset="2"/>
                        <a:defRPr sz="1000">
                          <a:solidFill>
                            <a:schemeClr val="tx1"/>
                          </a:solidFill>
                          <a:latin typeface="Arial" charset="0"/>
                        </a:defRPr>
                      </a:lvl3pPr>
                      <a:lvl4pPr marL="1600200" indent="-228600" eaLnBrk="0" hangingPunct="0">
                        <a:spcBef>
                          <a:spcPct val="15000"/>
                        </a:spcBef>
                        <a:spcAft>
                          <a:spcPct val="5000"/>
                        </a:spcAft>
                        <a:buFont typeface="Symbol" pitchFamily="18" charset="2"/>
                        <a:defRPr sz="1000">
                          <a:solidFill>
                            <a:schemeClr val="tx1"/>
                          </a:solidFill>
                          <a:latin typeface="Arial" charset="0"/>
                        </a:defRPr>
                      </a:lvl4pPr>
                      <a:lvl5pPr marL="2057400" indent="-228600" eaLnBrk="0" hangingPunct="0">
                        <a:spcBef>
                          <a:spcPct val="15000"/>
                        </a:spcBef>
                        <a:spcAft>
                          <a:spcPct val="5000"/>
                        </a:spcAft>
                        <a:buFont typeface="Symbol" pitchFamily="18" charset="2"/>
                        <a:defRPr sz="1000">
                          <a:solidFill>
                            <a:schemeClr val="tx1"/>
                          </a:solidFill>
                          <a:latin typeface="Arial" charset="0"/>
                        </a:defRPr>
                      </a:lvl5pPr>
                      <a:lvl6pPr marL="2514600" indent="-228600" eaLnBrk="0" fontAlgn="base" hangingPunct="0">
                        <a:spcBef>
                          <a:spcPct val="15000"/>
                        </a:spcBef>
                        <a:spcAft>
                          <a:spcPct val="5000"/>
                        </a:spcAft>
                        <a:buFont typeface="Symbol" pitchFamily="18" charset="2"/>
                        <a:defRPr sz="1000">
                          <a:solidFill>
                            <a:schemeClr val="tx1"/>
                          </a:solidFill>
                          <a:latin typeface="Arial" charset="0"/>
                        </a:defRPr>
                      </a:lvl6pPr>
                      <a:lvl7pPr marL="2971800" indent="-228600" eaLnBrk="0" fontAlgn="base" hangingPunct="0">
                        <a:spcBef>
                          <a:spcPct val="15000"/>
                        </a:spcBef>
                        <a:spcAft>
                          <a:spcPct val="5000"/>
                        </a:spcAft>
                        <a:buFont typeface="Symbol" pitchFamily="18" charset="2"/>
                        <a:defRPr sz="1000">
                          <a:solidFill>
                            <a:schemeClr val="tx1"/>
                          </a:solidFill>
                          <a:latin typeface="Arial" charset="0"/>
                        </a:defRPr>
                      </a:lvl7pPr>
                      <a:lvl8pPr marL="3429000" indent="-228600" eaLnBrk="0" fontAlgn="base" hangingPunct="0">
                        <a:spcBef>
                          <a:spcPct val="15000"/>
                        </a:spcBef>
                        <a:spcAft>
                          <a:spcPct val="5000"/>
                        </a:spcAft>
                        <a:buFont typeface="Symbol" pitchFamily="18" charset="2"/>
                        <a:defRPr sz="1000">
                          <a:solidFill>
                            <a:schemeClr val="tx1"/>
                          </a:solidFill>
                          <a:latin typeface="Arial" charset="0"/>
                        </a:defRPr>
                      </a:lvl8pPr>
                      <a:lvl9pPr marL="3886200" indent="-228600" eaLnBrk="0" fontAlgn="base" hangingPunct="0">
                        <a:spcBef>
                          <a:spcPct val="15000"/>
                        </a:spcBef>
                        <a:spcAft>
                          <a:spcPct val="5000"/>
                        </a:spcAft>
                        <a:buFont typeface="Symbol" pitchFamily="18" charset="2"/>
                        <a:defRPr sz="1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smtClean="0">
                          <a:ln>
                            <a:noFill/>
                          </a:ln>
                          <a:solidFill>
                            <a:srgbClr val="0070C0"/>
                          </a:solidFill>
                          <a:effectLst/>
                          <a:latin typeface="Arial" charset="0"/>
                        </a:rPr>
                        <a:t>1 м х 1 м х 1 м</a:t>
                      </a:r>
                    </a:p>
                  </a:txBody>
                  <a:tcPr marT="45723" marB="45723" horzOverflow="overflow">
                    <a:lnL>
                      <a:noFill/>
                    </a:lnL>
                    <a:lnR>
                      <a:noFill/>
                    </a:lnR>
                    <a:lnT>
                      <a:noFill/>
                    </a:lnT>
                    <a:lnB>
                      <a:noFill/>
                    </a:lnB>
                    <a:lnTlToBr>
                      <a:noFill/>
                    </a:lnTlToBr>
                    <a:lnBlToTr>
                      <a:noFill/>
                    </a:lnBlToTr>
                    <a:noFill/>
                  </a:tcPr>
                </a:tc>
              </a:tr>
              <a:tr h="517375">
                <a:tc>
                  <a:txBody>
                    <a:bodyPr/>
                    <a:lstStyle>
                      <a:lvl1pPr eaLnBrk="0" hangingPunct="0">
                        <a:spcBef>
                          <a:spcPct val="45000"/>
                        </a:spcBef>
                        <a:spcAft>
                          <a:spcPct val="15000"/>
                        </a:spcAft>
                        <a:defRPr sz="1200">
                          <a:solidFill>
                            <a:schemeClr val="tx1"/>
                          </a:solidFill>
                          <a:latin typeface="Arial" charset="0"/>
                        </a:defRPr>
                      </a:lvl1pPr>
                      <a:lvl2pPr marL="742950" indent="-285750" eaLnBrk="0" hangingPunct="0">
                        <a:spcBef>
                          <a:spcPct val="20000"/>
                        </a:spcBef>
                        <a:spcAft>
                          <a:spcPct val="10000"/>
                        </a:spcAft>
                        <a:buFont typeface="Wingdings" pitchFamily="2" charset="2"/>
                        <a:defRPr sz="1000">
                          <a:solidFill>
                            <a:schemeClr val="tx1"/>
                          </a:solidFill>
                          <a:latin typeface="Arial" charset="0"/>
                        </a:defRPr>
                      </a:lvl2pPr>
                      <a:lvl3pPr marL="1143000" indent="-228600" eaLnBrk="0" hangingPunct="0">
                        <a:spcBef>
                          <a:spcPct val="20000"/>
                        </a:spcBef>
                        <a:spcAft>
                          <a:spcPct val="10000"/>
                        </a:spcAft>
                        <a:buClr>
                          <a:schemeClr val="tx1"/>
                        </a:buClr>
                        <a:buSzPct val="75000"/>
                        <a:buFont typeface="Wingdings" pitchFamily="2" charset="2"/>
                        <a:defRPr sz="1000">
                          <a:solidFill>
                            <a:schemeClr val="tx1"/>
                          </a:solidFill>
                          <a:latin typeface="Arial" charset="0"/>
                        </a:defRPr>
                      </a:lvl3pPr>
                      <a:lvl4pPr marL="1600200" indent="-228600" eaLnBrk="0" hangingPunct="0">
                        <a:spcBef>
                          <a:spcPct val="15000"/>
                        </a:spcBef>
                        <a:spcAft>
                          <a:spcPct val="5000"/>
                        </a:spcAft>
                        <a:buFont typeface="Symbol" pitchFamily="18" charset="2"/>
                        <a:defRPr sz="1000">
                          <a:solidFill>
                            <a:schemeClr val="tx1"/>
                          </a:solidFill>
                          <a:latin typeface="Arial" charset="0"/>
                        </a:defRPr>
                      </a:lvl4pPr>
                      <a:lvl5pPr marL="2057400" indent="-228600" eaLnBrk="0" hangingPunct="0">
                        <a:spcBef>
                          <a:spcPct val="15000"/>
                        </a:spcBef>
                        <a:spcAft>
                          <a:spcPct val="5000"/>
                        </a:spcAft>
                        <a:buFont typeface="Symbol" pitchFamily="18" charset="2"/>
                        <a:defRPr sz="1000">
                          <a:solidFill>
                            <a:schemeClr val="tx1"/>
                          </a:solidFill>
                          <a:latin typeface="Arial" charset="0"/>
                        </a:defRPr>
                      </a:lvl5pPr>
                      <a:lvl6pPr marL="2514600" indent="-228600" eaLnBrk="0" fontAlgn="base" hangingPunct="0">
                        <a:spcBef>
                          <a:spcPct val="15000"/>
                        </a:spcBef>
                        <a:spcAft>
                          <a:spcPct val="5000"/>
                        </a:spcAft>
                        <a:buFont typeface="Symbol" pitchFamily="18" charset="2"/>
                        <a:defRPr sz="1000">
                          <a:solidFill>
                            <a:schemeClr val="tx1"/>
                          </a:solidFill>
                          <a:latin typeface="Arial" charset="0"/>
                        </a:defRPr>
                      </a:lvl6pPr>
                      <a:lvl7pPr marL="2971800" indent="-228600" eaLnBrk="0" fontAlgn="base" hangingPunct="0">
                        <a:spcBef>
                          <a:spcPct val="15000"/>
                        </a:spcBef>
                        <a:spcAft>
                          <a:spcPct val="5000"/>
                        </a:spcAft>
                        <a:buFont typeface="Symbol" pitchFamily="18" charset="2"/>
                        <a:defRPr sz="1000">
                          <a:solidFill>
                            <a:schemeClr val="tx1"/>
                          </a:solidFill>
                          <a:latin typeface="Arial" charset="0"/>
                        </a:defRPr>
                      </a:lvl7pPr>
                      <a:lvl8pPr marL="3429000" indent="-228600" eaLnBrk="0" fontAlgn="base" hangingPunct="0">
                        <a:spcBef>
                          <a:spcPct val="15000"/>
                        </a:spcBef>
                        <a:spcAft>
                          <a:spcPct val="5000"/>
                        </a:spcAft>
                        <a:buFont typeface="Symbol" pitchFamily="18" charset="2"/>
                        <a:defRPr sz="1000">
                          <a:solidFill>
                            <a:schemeClr val="tx1"/>
                          </a:solidFill>
                          <a:latin typeface="Arial" charset="0"/>
                        </a:defRPr>
                      </a:lvl8pPr>
                      <a:lvl9pPr marL="3886200" indent="-228600" eaLnBrk="0" fontAlgn="base" hangingPunct="0">
                        <a:spcBef>
                          <a:spcPct val="15000"/>
                        </a:spcBef>
                        <a:spcAft>
                          <a:spcPct val="5000"/>
                        </a:spcAft>
                        <a:buFont typeface="Symbol" pitchFamily="18" charset="2"/>
                        <a:defRPr sz="1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smtClean="0">
                          <a:ln>
                            <a:noFill/>
                          </a:ln>
                          <a:solidFill>
                            <a:srgbClr val="0070C0"/>
                          </a:solidFill>
                          <a:effectLst/>
                          <a:latin typeface="Arial" charset="0"/>
                        </a:rPr>
                        <a:t>Материал</a:t>
                      </a:r>
                    </a:p>
                  </a:txBody>
                  <a:tcPr marT="45723" marB="45723" horzOverflow="overflow">
                    <a:lnL>
                      <a:noFill/>
                    </a:lnL>
                    <a:lnR>
                      <a:noFill/>
                    </a:lnR>
                    <a:lnT>
                      <a:noFill/>
                    </a:lnT>
                    <a:lnB>
                      <a:noFill/>
                    </a:lnB>
                    <a:lnTlToBr>
                      <a:noFill/>
                    </a:lnTlToBr>
                    <a:lnBlToTr>
                      <a:noFill/>
                    </a:lnBlToTr>
                    <a:noFill/>
                  </a:tcPr>
                </a:tc>
                <a:tc>
                  <a:txBody>
                    <a:bodyPr/>
                    <a:lstStyle>
                      <a:lvl1pPr eaLnBrk="0" hangingPunct="0">
                        <a:spcBef>
                          <a:spcPct val="45000"/>
                        </a:spcBef>
                        <a:spcAft>
                          <a:spcPct val="15000"/>
                        </a:spcAft>
                        <a:defRPr sz="1200">
                          <a:solidFill>
                            <a:schemeClr val="tx1"/>
                          </a:solidFill>
                          <a:latin typeface="Arial" charset="0"/>
                        </a:defRPr>
                      </a:lvl1pPr>
                      <a:lvl2pPr marL="742950" indent="-285750" eaLnBrk="0" hangingPunct="0">
                        <a:spcBef>
                          <a:spcPct val="20000"/>
                        </a:spcBef>
                        <a:spcAft>
                          <a:spcPct val="10000"/>
                        </a:spcAft>
                        <a:buFont typeface="Wingdings" pitchFamily="2" charset="2"/>
                        <a:defRPr sz="1000">
                          <a:solidFill>
                            <a:schemeClr val="tx1"/>
                          </a:solidFill>
                          <a:latin typeface="Arial" charset="0"/>
                        </a:defRPr>
                      </a:lvl2pPr>
                      <a:lvl3pPr marL="1143000" indent="-228600" eaLnBrk="0" hangingPunct="0">
                        <a:spcBef>
                          <a:spcPct val="20000"/>
                        </a:spcBef>
                        <a:spcAft>
                          <a:spcPct val="10000"/>
                        </a:spcAft>
                        <a:buClr>
                          <a:schemeClr val="tx1"/>
                        </a:buClr>
                        <a:buSzPct val="75000"/>
                        <a:buFont typeface="Wingdings" pitchFamily="2" charset="2"/>
                        <a:defRPr sz="1000">
                          <a:solidFill>
                            <a:schemeClr val="tx1"/>
                          </a:solidFill>
                          <a:latin typeface="Arial" charset="0"/>
                        </a:defRPr>
                      </a:lvl3pPr>
                      <a:lvl4pPr marL="1600200" indent="-228600" eaLnBrk="0" hangingPunct="0">
                        <a:spcBef>
                          <a:spcPct val="15000"/>
                        </a:spcBef>
                        <a:spcAft>
                          <a:spcPct val="5000"/>
                        </a:spcAft>
                        <a:buFont typeface="Symbol" pitchFamily="18" charset="2"/>
                        <a:defRPr sz="1000">
                          <a:solidFill>
                            <a:schemeClr val="tx1"/>
                          </a:solidFill>
                          <a:latin typeface="Arial" charset="0"/>
                        </a:defRPr>
                      </a:lvl4pPr>
                      <a:lvl5pPr marL="2057400" indent="-228600" eaLnBrk="0" hangingPunct="0">
                        <a:spcBef>
                          <a:spcPct val="15000"/>
                        </a:spcBef>
                        <a:spcAft>
                          <a:spcPct val="5000"/>
                        </a:spcAft>
                        <a:buFont typeface="Symbol" pitchFamily="18" charset="2"/>
                        <a:defRPr sz="1000">
                          <a:solidFill>
                            <a:schemeClr val="tx1"/>
                          </a:solidFill>
                          <a:latin typeface="Arial" charset="0"/>
                        </a:defRPr>
                      </a:lvl5pPr>
                      <a:lvl6pPr marL="2514600" indent="-228600" eaLnBrk="0" fontAlgn="base" hangingPunct="0">
                        <a:spcBef>
                          <a:spcPct val="15000"/>
                        </a:spcBef>
                        <a:spcAft>
                          <a:spcPct val="5000"/>
                        </a:spcAft>
                        <a:buFont typeface="Symbol" pitchFamily="18" charset="2"/>
                        <a:defRPr sz="1000">
                          <a:solidFill>
                            <a:schemeClr val="tx1"/>
                          </a:solidFill>
                          <a:latin typeface="Arial" charset="0"/>
                        </a:defRPr>
                      </a:lvl6pPr>
                      <a:lvl7pPr marL="2971800" indent="-228600" eaLnBrk="0" fontAlgn="base" hangingPunct="0">
                        <a:spcBef>
                          <a:spcPct val="15000"/>
                        </a:spcBef>
                        <a:spcAft>
                          <a:spcPct val="5000"/>
                        </a:spcAft>
                        <a:buFont typeface="Symbol" pitchFamily="18" charset="2"/>
                        <a:defRPr sz="1000">
                          <a:solidFill>
                            <a:schemeClr val="tx1"/>
                          </a:solidFill>
                          <a:latin typeface="Arial" charset="0"/>
                        </a:defRPr>
                      </a:lvl7pPr>
                      <a:lvl8pPr marL="3429000" indent="-228600" eaLnBrk="0" fontAlgn="base" hangingPunct="0">
                        <a:spcBef>
                          <a:spcPct val="15000"/>
                        </a:spcBef>
                        <a:spcAft>
                          <a:spcPct val="5000"/>
                        </a:spcAft>
                        <a:buFont typeface="Symbol" pitchFamily="18" charset="2"/>
                        <a:defRPr sz="1000">
                          <a:solidFill>
                            <a:schemeClr val="tx1"/>
                          </a:solidFill>
                          <a:latin typeface="Arial" charset="0"/>
                        </a:defRPr>
                      </a:lvl8pPr>
                      <a:lvl9pPr marL="3886200" indent="-228600" eaLnBrk="0" fontAlgn="base" hangingPunct="0">
                        <a:spcBef>
                          <a:spcPct val="15000"/>
                        </a:spcBef>
                        <a:spcAft>
                          <a:spcPct val="5000"/>
                        </a:spcAft>
                        <a:buFont typeface="Symbol" pitchFamily="18" charset="2"/>
                        <a:defRPr sz="1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dirty="0" smtClean="0">
                          <a:ln>
                            <a:noFill/>
                          </a:ln>
                          <a:solidFill>
                            <a:srgbClr val="0070C0"/>
                          </a:solidFill>
                          <a:effectLst/>
                          <a:latin typeface="Arial" charset="0"/>
                        </a:rPr>
                        <a:t>Алюминий или углепластик </a:t>
                      </a:r>
                    </a:p>
                  </a:txBody>
                  <a:tcPr marT="45723" marB="45723" horzOverflow="overflow">
                    <a:lnL>
                      <a:noFill/>
                    </a:lnL>
                    <a:lnR>
                      <a:noFill/>
                    </a:lnR>
                    <a:lnT>
                      <a:noFill/>
                    </a:lnT>
                    <a:lnB>
                      <a:noFill/>
                    </a:lnB>
                    <a:lnTlToBr>
                      <a:noFill/>
                    </a:lnTlToBr>
                    <a:lnBlToTr>
                      <a:noFill/>
                    </a:lnBlToTr>
                    <a:noFill/>
                  </a:tcPr>
                </a:tc>
              </a:tr>
              <a:tr h="2479977">
                <a:tc gridSpan="2">
                  <a:txBody>
                    <a:bodyPr/>
                    <a:lstStyle>
                      <a:lvl1pPr eaLnBrk="0" hangingPunct="0">
                        <a:spcBef>
                          <a:spcPct val="45000"/>
                        </a:spcBef>
                        <a:spcAft>
                          <a:spcPct val="15000"/>
                        </a:spcAft>
                        <a:defRPr sz="1200">
                          <a:solidFill>
                            <a:schemeClr val="tx1"/>
                          </a:solidFill>
                          <a:latin typeface="Arial" charset="0"/>
                        </a:defRPr>
                      </a:lvl1pPr>
                      <a:lvl2pPr marL="742950" indent="-285750" eaLnBrk="0" hangingPunct="0">
                        <a:spcBef>
                          <a:spcPct val="20000"/>
                        </a:spcBef>
                        <a:spcAft>
                          <a:spcPct val="10000"/>
                        </a:spcAft>
                        <a:buFont typeface="Wingdings" pitchFamily="2" charset="2"/>
                        <a:defRPr sz="1000">
                          <a:solidFill>
                            <a:schemeClr val="tx1"/>
                          </a:solidFill>
                          <a:latin typeface="Arial" charset="0"/>
                        </a:defRPr>
                      </a:lvl2pPr>
                      <a:lvl3pPr marL="1143000" indent="-228600" eaLnBrk="0" hangingPunct="0">
                        <a:spcBef>
                          <a:spcPct val="20000"/>
                        </a:spcBef>
                        <a:spcAft>
                          <a:spcPct val="10000"/>
                        </a:spcAft>
                        <a:buClr>
                          <a:schemeClr val="tx1"/>
                        </a:buClr>
                        <a:buSzPct val="75000"/>
                        <a:buFont typeface="Wingdings" pitchFamily="2" charset="2"/>
                        <a:defRPr sz="1000">
                          <a:solidFill>
                            <a:schemeClr val="tx1"/>
                          </a:solidFill>
                          <a:latin typeface="Arial" charset="0"/>
                        </a:defRPr>
                      </a:lvl3pPr>
                      <a:lvl4pPr marL="1600200" indent="-228600" eaLnBrk="0" hangingPunct="0">
                        <a:spcBef>
                          <a:spcPct val="15000"/>
                        </a:spcBef>
                        <a:spcAft>
                          <a:spcPct val="5000"/>
                        </a:spcAft>
                        <a:buFont typeface="Symbol" pitchFamily="18" charset="2"/>
                        <a:defRPr sz="1000">
                          <a:solidFill>
                            <a:schemeClr val="tx1"/>
                          </a:solidFill>
                          <a:latin typeface="Arial" charset="0"/>
                        </a:defRPr>
                      </a:lvl4pPr>
                      <a:lvl5pPr marL="2057400" indent="-228600" eaLnBrk="0" hangingPunct="0">
                        <a:spcBef>
                          <a:spcPct val="15000"/>
                        </a:spcBef>
                        <a:spcAft>
                          <a:spcPct val="5000"/>
                        </a:spcAft>
                        <a:buFont typeface="Symbol" pitchFamily="18" charset="2"/>
                        <a:defRPr sz="1000">
                          <a:solidFill>
                            <a:schemeClr val="tx1"/>
                          </a:solidFill>
                          <a:latin typeface="Arial" charset="0"/>
                        </a:defRPr>
                      </a:lvl5pPr>
                      <a:lvl6pPr marL="2514600" indent="-228600" eaLnBrk="0" fontAlgn="base" hangingPunct="0">
                        <a:spcBef>
                          <a:spcPct val="15000"/>
                        </a:spcBef>
                        <a:spcAft>
                          <a:spcPct val="5000"/>
                        </a:spcAft>
                        <a:buFont typeface="Symbol" pitchFamily="18" charset="2"/>
                        <a:defRPr sz="1000">
                          <a:solidFill>
                            <a:schemeClr val="tx1"/>
                          </a:solidFill>
                          <a:latin typeface="Arial" charset="0"/>
                        </a:defRPr>
                      </a:lvl6pPr>
                      <a:lvl7pPr marL="2971800" indent="-228600" eaLnBrk="0" fontAlgn="base" hangingPunct="0">
                        <a:spcBef>
                          <a:spcPct val="15000"/>
                        </a:spcBef>
                        <a:spcAft>
                          <a:spcPct val="5000"/>
                        </a:spcAft>
                        <a:buFont typeface="Symbol" pitchFamily="18" charset="2"/>
                        <a:defRPr sz="1000">
                          <a:solidFill>
                            <a:schemeClr val="tx1"/>
                          </a:solidFill>
                          <a:latin typeface="Arial" charset="0"/>
                        </a:defRPr>
                      </a:lvl7pPr>
                      <a:lvl8pPr marL="3429000" indent="-228600" eaLnBrk="0" fontAlgn="base" hangingPunct="0">
                        <a:spcBef>
                          <a:spcPct val="15000"/>
                        </a:spcBef>
                        <a:spcAft>
                          <a:spcPct val="5000"/>
                        </a:spcAft>
                        <a:buFont typeface="Symbol" pitchFamily="18" charset="2"/>
                        <a:defRPr sz="1000">
                          <a:solidFill>
                            <a:schemeClr val="tx1"/>
                          </a:solidFill>
                          <a:latin typeface="Arial" charset="0"/>
                        </a:defRPr>
                      </a:lvl8pPr>
                      <a:lvl9pPr marL="3886200" indent="-228600" eaLnBrk="0" fontAlgn="base" hangingPunct="0">
                        <a:spcBef>
                          <a:spcPct val="15000"/>
                        </a:spcBef>
                        <a:spcAft>
                          <a:spcPct val="5000"/>
                        </a:spcAft>
                        <a:buFont typeface="Symbol" pitchFamily="18" charset="2"/>
                        <a:defRPr sz="1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dirty="0" smtClean="0">
                          <a:ln>
                            <a:noFill/>
                          </a:ln>
                          <a:solidFill>
                            <a:srgbClr val="0070C0"/>
                          </a:solidFill>
                          <a:effectLst/>
                          <a:latin typeface="Arial" charset="0"/>
                        </a:rPr>
                        <a:t>При установке требуется наведение на направление обзора со спутника.</a:t>
                      </a:r>
                    </a:p>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dirty="0" smtClean="0">
                          <a:ln>
                            <a:noFill/>
                          </a:ln>
                          <a:solidFill>
                            <a:srgbClr val="0070C0"/>
                          </a:solidFill>
                          <a:effectLst/>
                          <a:latin typeface="Arial" charset="0"/>
                        </a:rPr>
                        <a:t>Пилон под установку уголкового отражателя крепиться хомутом к трубе газопровода.</a:t>
                      </a:r>
                    </a:p>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dirty="0" smtClean="0">
                          <a:ln>
                            <a:noFill/>
                          </a:ln>
                          <a:solidFill>
                            <a:srgbClr val="0070C0"/>
                          </a:solidFill>
                          <a:effectLst/>
                          <a:latin typeface="Arial" charset="0"/>
                        </a:rPr>
                        <a:t>Обслуживания не требует.</a:t>
                      </a:r>
                    </a:p>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0" i="0" u="none" strike="noStrike" cap="none" normalizeH="0" baseline="0" dirty="0" smtClean="0">
                          <a:ln>
                            <a:noFill/>
                          </a:ln>
                          <a:solidFill>
                            <a:srgbClr val="0070C0"/>
                          </a:solidFill>
                          <a:effectLst/>
                          <a:latin typeface="Arial" charset="0"/>
                        </a:rPr>
                        <a:t>Устанавливается вместо Подвижных Станций Геодеформационного Мониторинга  (ПС ГДМ)</a:t>
                      </a:r>
                    </a:p>
                    <a:p>
                      <a:pPr marL="0" marR="0" lvl="0" indent="0" algn="l" defTabSz="914400" rtl="0" eaLnBrk="1" fontAlgn="base" latinLnBrk="0" hangingPunct="1">
                        <a:lnSpc>
                          <a:spcPct val="100000"/>
                        </a:lnSpc>
                        <a:spcBef>
                          <a:spcPct val="0"/>
                        </a:spcBef>
                        <a:spcAft>
                          <a:spcPct val="15000"/>
                        </a:spcAft>
                        <a:buClrTx/>
                        <a:buSzTx/>
                        <a:buFontTx/>
                        <a:buNone/>
                        <a:tabLst/>
                      </a:pPr>
                      <a:endParaRPr kumimoji="0" lang="ru-RU" altLang="ru-RU" sz="1200" b="1" i="0" u="none" strike="noStrike" cap="none" normalizeH="0" baseline="0" dirty="0" smtClean="0">
                        <a:ln>
                          <a:noFill/>
                        </a:ln>
                        <a:solidFill>
                          <a:srgbClr val="0070C0"/>
                        </a:solidFill>
                        <a:effectLst/>
                        <a:latin typeface="Arial" charset="0"/>
                      </a:endParaRPr>
                    </a:p>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1" i="0" u="none" strike="noStrike" cap="none" normalizeH="0" baseline="0" dirty="0" smtClean="0">
                          <a:ln>
                            <a:noFill/>
                          </a:ln>
                          <a:solidFill>
                            <a:srgbClr val="0070C0"/>
                          </a:solidFill>
                          <a:effectLst/>
                          <a:latin typeface="Arial" charset="0"/>
                        </a:rPr>
                        <a:t>Количество отражателей может быть увеличено без дополнительных затрат на эксплуатацию.</a:t>
                      </a:r>
                    </a:p>
                    <a:p>
                      <a:pPr marL="0" marR="0" lvl="0" indent="0" algn="l" defTabSz="914400" rtl="0" eaLnBrk="1" fontAlgn="base" latinLnBrk="0" hangingPunct="1">
                        <a:lnSpc>
                          <a:spcPct val="100000"/>
                        </a:lnSpc>
                        <a:spcBef>
                          <a:spcPct val="0"/>
                        </a:spcBef>
                        <a:spcAft>
                          <a:spcPct val="15000"/>
                        </a:spcAft>
                        <a:buClrTx/>
                        <a:buSzTx/>
                        <a:buFontTx/>
                        <a:buNone/>
                        <a:tabLst/>
                      </a:pPr>
                      <a:endParaRPr kumimoji="0" lang="ru-RU" altLang="ru-RU" sz="1200" b="1" i="0" u="none" strike="noStrike" cap="none" normalizeH="0" baseline="0" dirty="0" smtClean="0">
                        <a:ln>
                          <a:noFill/>
                        </a:ln>
                        <a:solidFill>
                          <a:srgbClr val="0070C0"/>
                        </a:solidFill>
                        <a:effectLst/>
                        <a:latin typeface="Arial" charset="0"/>
                      </a:endParaRPr>
                    </a:p>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1" i="0" u="none" strike="noStrike" cap="none" normalizeH="0" baseline="0" dirty="0" smtClean="0">
                          <a:ln>
                            <a:noFill/>
                          </a:ln>
                          <a:solidFill>
                            <a:srgbClr val="0070C0"/>
                          </a:solidFill>
                          <a:effectLst/>
                          <a:latin typeface="Arial" charset="0"/>
                        </a:rPr>
                        <a:t>Установка Базовых Станций Геодеформационного Мониторинга (БС ГДМ) не требуется.</a:t>
                      </a:r>
                    </a:p>
                  </a:txBody>
                  <a:tcPr marT="45723" marB="45723" horzOverflow="overflow">
                    <a:lnL>
                      <a:noFill/>
                    </a:lnL>
                    <a:lnR>
                      <a:noFill/>
                    </a:lnR>
                    <a:lnT>
                      <a:noFill/>
                    </a:lnT>
                    <a:lnB>
                      <a:noFill/>
                    </a:lnB>
                    <a:lnTlToBr>
                      <a:noFill/>
                    </a:lnTlToBr>
                    <a:lnBlToTr>
                      <a:noFill/>
                    </a:lnBlToTr>
                    <a:noFill/>
                  </a:tcPr>
                </a:tc>
                <a:tc hMerge="1">
                  <a:txBody>
                    <a:bodyPr/>
                    <a:lstStyle/>
                    <a:p>
                      <a:endParaRPr lang="ru-RU"/>
                    </a:p>
                  </a:txBody>
                  <a:tcPr/>
                </a:tc>
              </a:tr>
              <a:tr h="570903">
                <a:tc gridSpan="2">
                  <a:txBody>
                    <a:bodyPr/>
                    <a:lstStyle>
                      <a:lvl1pPr eaLnBrk="0" hangingPunct="0">
                        <a:spcBef>
                          <a:spcPct val="45000"/>
                        </a:spcBef>
                        <a:spcAft>
                          <a:spcPct val="15000"/>
                        </a:spcAft>
                        <a:defRPr sz="1200">
                          <a:solidFill>
                            <a:schemeClr val="tx1"/>
                          </a:solidFill>
                          <a:latin typeface="Arial" charset="0"/>
                        </a:defRPr>
                      </a:lvl1pPr>
                      <a:lvl2pPr marL="742950" indent="-285750" eaLnBrk="0" hangingPunct="0">
                        <a:spcBef>
                          <a:spcPct val="20000"/>
                        </a:spcBef>
                        <a:spcAft>
                          <a:spcPct val="10000"/>
                        </a:spcAft>
                        <a:buFont typeface="Wingdings" pitchFamily="2" charset="2"/>
                        <a:defRPr sz="1000">
                          <a:solidFill>
                            <a:schemeClr val="tx1"/>
                          </a:solidFill>
                          <a:latin typeface="Arial" charset="0"/>
                        </a:defRPr>
                      </a:lvl2pPr>
                      <a:lvl3pPr marL="1143000" indent="-228600" eaLnBrk="0" hangingPunct="0">
                        <a:spcBef>
                          <a:spcPct val="20000"/>
                        </a:spcBef>
                        <a:spcAft>
                          <a:spcPct val="10000"/>
                        </a:spcAft>
                        <a:buClr>
                          <a:schemeClr val="tx1"/>
                        </a:buClr>
                        <a:buSzPct val="75000"/>
                        <a:buFont typeface="Wingdings" pitchFamily="2" charset="2"/>
                        <a:defRPr sz="1000">
                          <a:solidFill>
                            <a:schemeClr val="tx1"/>
                          </a:solidFill>
                          <a:latin typeface="Arial" charset="0"/>
                        </a:defRPr>
                      </a:lvl3pPr>
                      <a:lvl4pPr marL="1600200" indent="-228600" eaLnBrk="0" hangingPunct="0">
                        <a:spcBef>
                          <a:spcPct val="15000"/>
                        </a:spcBef>
                        <a:spcAft>
                          <a:spcPct val="5000"/>
                        </a:spcAft>
                        <a:buFont typeface="Symbol" pitchFamily="18" charset="2"/>
                        <a:defRPr sz="1000">
                          <a:solidFill>
                            <a:schemeClr val="tx1"/>
                          </a:solidFill>
                          <a:latin typeface="Arial" charset="0"/>
                        </a:defRPr>
                      </a:lvl4pPr>
                      <a:lvl5pPr marL="2057400" indent="-228600" eaLnBrk="0" hangingPunct="0">
                        <a:spcBef>
                          <a:spcPct val="15000"/>
                        </a:spcBef>
                        <a:spcAft>
                          <a:spcPct val="5000"/>
                        </a:spcAft>
                        <a:buFont typeface="Symbol" pitchFamily="18" charset="2"/>
                        <a:defRPr sz="1000">
                          <a:solidFill>
                            <a:schemeClr val="tx1"/>
                          </a:solidFill>
                          <a:latin typeface="Arial" charset="0"/>
                        </a:defRPr>
                      </a:lvl5pPr>
                      <a:lvl6pPr marL="2514600" indent="-228600" eaLnBrk="0" fontAlgn="base" hangingPunct="0">
                        <a:spcBef>
                          <a:spcPct val="15000"/>
                        </a:spcBef>
                        <a:spcAft>
                          <a:spcPct val="5000"/>
                        </a:spcAft>
                        <a:buFont typeface="Symbol" pitchFamily="18" charset="2"/>
                        <a:defRPr sz="1000">
                          <a:solidFill>
                            <a:schemeClr val="tx1"/>
                          </a:solidFill>
                          <a:latin typeface="Arial" charset="0"/>
                        </a:defRPr>
                      </a:lvl6pPr>
                      <a:lvl7pPr marL="2971800" indent="-228600" eaLnBrk="0" fontAlgn="base" hangingPunct="0">
                        <a:spcBef>
                          <a:spcPct val="15000"/>
                        </a:spcBef>
                        <a:spcAft>
                          <a:spcPct val="5000"/>
                        </a:spcAft>
                        <a:buFont typeface="Symbol" pitchFamily="18" charset="2"/>
                        <a:defRPr sz="1000">
                          <a:solidFill>
                            <a:schemeClr val="tx1"/>
                          </a:solidFill>
                          <a:latin typeface="Arial" charset="0"/>
                        </a:defRPr>
                      </a:lvl7pPr>
                      <a:lvl8pPr marL="3429000" indent="-228600" eaLnBrk="0" fontAlgn="base" hangingPunct="0">
                        <a:spcBef>
                          <a:spcPct val="15000"/>
                        </a:spcBef>
                        <a:spcAft>
                          <a:spcPct val="5000"/>
                        </a:spcAft>
                        <a:buFont typeface="Symbol" pitchFamily="18" charset="2"/>
                        <a:defRPr sz="1000">
                          <a:solidFill>
                            <a:schemeClr val="tx1"/>
                          </a:solidFill>
                          <a:latin typeface="Arial" charset="0"/>
                        </a:defRPr>
                      </a:lvl8pPr>
                      <a:lvl9pPr marL="3886200" indent="-228600" eaLnBrk="0" fontAlgn="base" hangingPunct="0">
                        <a:spcBef>
                          <a:spcPct val="15000"/>
                        </a:spcBef>
                        <a:spcAft>
                          <a:spcPct val="5000"/>
                        </a:spcAft>
                        <a:buFont typeface="Symbol" pitchFamily="18" charset="2"/>
                        <a:defRPr sz="1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15000"/>
                        </a:spcAft>
                        <a:buClrTx/>
                        <a:buSzTx/>
                        <a:buFontTx/>
                        <a:buNone/>
                        <a:tabLst/>
                      </a:pPr>
                      <a:r>
                        <a:rPr kumimoji="0" lang="ru-RU" altLang="ru-RU" sz="1200" b="1" i="0" u="none" strike="noStrike" cap="none" normalizeH="0" baseline="0" dirty="0" smtClean="0">
                          <a:ln>
                            <a:noFill/>
                          </a:ln>
                          <a:solidFill>
                            <a:srgbClr val="0070C0"/>
                          </a:solidFill>
                          <a:effectLst/>
                          <a:latin typeface="Arial" charset="0"/>
                        </a:rPr>
                        <a:t>Обеспечивает измерение деформаций и подвижек  с чувствительностью 0,2-0,5 см  на основе радиолокационной съёмки с космических аппаратов</a:t>
                      </a:r>
                    </a:p>
                  </a:txBody>
                  <a:tcPr marT="45723" marB="45723" horzOverflow="overflow">
                    <a:lnL>
                      <a:noFill/>
                    </a:lnL>
                    <a:lnR>
                      <a:noFill/>
                    </a:lnR>
                    <a:lnT>
                      <a:noFill/>
                    </a:lnT>
                    <a:lnB>
                      <a:noFill/>
                    </a:lnB>
                    <a:lnTlToBr>
                      <a:noFill/>
                    </a:lnTlToBr>
                    <a:lnBlToTr>
                      <a:noFill/>
                    </a:lnBlToTr>
                    <a:noFill/>
                  </a:tcPr>
                </a:tc>
                <a:tc hMerge="1">
                  <a:txBody>
                    <a:bodyPr/>
                    <a:lstStyle/>
                    <a:p>
                      <a:endParaRPr lang="ru-RU"/>
                    </a:p>
                  </a:txBody>
                  <a:tcPr/>
                </a:tc>
              </a:tr>
            </a:tbl>
          </a:graphicData>
        </a:graphic>
      </p:graphicFrame>
      <p:pic>
        <p:nvPicPr>
          <p:cNvPr id="23" name="Picture 5" descr="fig6_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1" y="1134138"/>
            <a:ext cx="2114550" cy="248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68173595"/>
      </p:ext>
    </p:extLst>
  </p:cSld>
  <p:clrMapOvr>
    <a:masterClrMapping/>
  </p:clrMapOvr>
  <p:transition>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2400" dirty="0" smtClean="0"/>
              <a:t>Переходы через естественные и искусственные преграды</a:t>
            </a:r>
          </a:p>
          <a:p>
            <a:pPr algn="ctr"/>
            <a:endParaRPr lang="ru-RU" sz="2400" kern="0" dirty="0">
              <a:solidFill>
                <a:srgbClr val="FFFFFF"/>
              </a:solidFill>
            </a:endParaRPr>
          </a:p>
        </p:txBody>
      </p:sp>
      <p:pic>
        <p:nvPicPr>
          <p:cNvPr id="5" name="Рисунок 4"/>
          <p:cNvPicPr>
            <a:picLocks noChangeAspect="1"/>
          </p:cNvPicPr>
          <p:nvPr/>
        </p:nvPicPr>
        <p:blipFill rotWithShape="1">
          <a:blip r:embed="rId3" cstate="print"/>
          <a:srcRect l="2308" t="11856" b="11758"/>
          <a:stretch/>
        </p:blipFill>
        <p:spPr>
          <a:xfrm>
            <a:off x="211015" y="3384810"/>
            <a:ext cx="8787531" cy="2945652"/>
          </a:xfrm>
          <a:prstGeom prst="rect">
            <a:avLst/>
          </a:prstGeom>
        </p:spPr>
      </p:pic>
      <p:pic>
        <p:nvPicPr>
          <p:cNvPr id="6" name="Рисунок 5"/>
          <p:cNvPicPr>
            <a:picLocks noChangeAspect="1"/>
          </p:cNvPicPr>
          <p:nvPr/>
        </p:nvPicPr>
        <p:blipFill rotWithShape="1">
          <a:blip r:embed="rId4" cstate="print"/>
          <a:srcRect l="14287" t="5409" r="13955" b="9609"/>
          <a:stretch/>
        </p:blipFill>
        <p:spPr>
          <a:xfrm>
            <a:off x="211014" y="1115368"/>
            <a:ext cx="4160019" cy="2525335"/>
          </a:xfrm>
          <a:prstGeom prst="rect">
            <a:avLst/>
          </a:prstGeom>
        </p:spPr>
      </p:pic>
      <p:pic>
        <p:nvPicPr>
          <p:cNvPr id="7" name="Рисунок 6"/>
          <p:cNvPicPr>
            <a:picLocks noChangeAspect="1"/>
          </p:cNvPicPr>
          <p:nvPr/>
        </p:nvPicPr>
        <p:blipFill rotWithShape="1">
          <a:blip r:embed="rId5" cstate="print"/>
          <a:srcRect l="14176" t="6972" r="13626" b="9219"/>
          <a:stretch/>
        </p:blipFill>
        <p:spPr>
          <a:xfrm>
            <a:off x="4602145" y="1115368"/>
            <a:ext cx="4305719" cy="2522136"/>
          </a:xfrm>
          <a:prstGeom prst="rect">
            <a:avLst/>
          </a:prstGeom>
        </p:spPr>
      </p:pic>
    </p:spTree>
    <p:extLst>
      <p:ext uri="{BB962C8B-B14F-4D97-AF65-F5344CB8AC3E}">
        <p14:creationId xmlns="" xmlns:p14="http://schemas.microsoft.com/office/powerpoint/2010/main" val="2590733303"/>
      </p:ext>
    </p:extLst>
  </p:cSld>
  <p:clrMapOvr>
    <a:masterClrMapping/>
  </p:clrMapOvr>
  <p:transition>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r>
              <a:rPr lang="ru-RU" sz="2400" dirty="0" smtClean="0"/>
              <a:t>Переходы через естественные и искусственные преграды</a:t>
            </a:r>
          </a:p>
          <a:p>
            <a:endParaRPr lang="ru-RU" sz="2400" kern="0" dirty="0">
              <a:solidFill>
                <a:srgbClr val="FFFFFF"/>
              </a:solidFill>
            </a:endParaRPr>
          </a:p>
        </p:txBody>
      </p:sp>
      <p:pic>
        <p:nvPicPr>
          <p:cNvPr id="5" name="Рисунок 4"/>
          <p:cNvPicPr>
            <a:picLocks noChangeAspect="1"/>
          </p:cNvPicPr>
          <p:nvPr/>
        </p:nvPicPr>
        <p:blipFill rotWithShape="1">
          <a:blip r:embed="rId3" cstate="print"/>
          <a:srcRect l="28172" t="24624" r="23978" b="25866"/>
          <a:stretch/>
        </p:blipFill>
        <p:spPr>
          <a:xfrm>
            <a:off x="147485" y="1170038"/>
            <a:ext cx="4375354" cy="2546555"/>
          </a:xfrm>
          <a:prstGeom prst="rect">
            <a:avLst/>
          </a:prstGeom>
        </p:spPr>
      </p:pic>
      <p:pic>
        <p:nvPicPr>
          <p:cNvPr id="6" name="Рисунок 5"/>
          <p:cNvPicPr>
            <a:picLocks noChangeAspect="1"/>
          </p:cNvPicPr>
          <p:nvPr/>
        </p:nvPicPr>
        <p:blipFill rotWithShape="1">
          <a:blip r:embed="rId4" cstate="print"/>
          <a:srcRect l="32903" t="34373" r="29032" b="25866"/>
          <a:stretch/>
        </p:blipFill>
        <p:spPr>
          <a:xfrm>
            <a:off x="4664621" y="1170038"/>
            <a:ext cx="4334039" cy="2546555"/>
          </a:xfrm>
          <a:prstGeom prst="rect">
            <a:avLst/>
          </a:prstGeom>
        </p:spPr>
      </p:pic>
      <p:pic>
        <p:nvPicPr>
          <p:cNvPr id="7" name="Рисунок 6"/>
          <p:cNvPicPr>
            <a:picLocks noChangeAspect="1"/>
          </p:cNvPicPr>
          <p:nvPr/>
        </p:nvPicPr>
        <p:blipFill rotWithShape="1">
          <a:blip r:embed="rId5" cstate="print"/>
          <a:srcRect l="4624" t="29194" r="16989" b="22060"/>
          <a:stretch/>
        </p:blipFill>
        <p:spPr>
          <a:xfrm>
            <a:off x="467033" y="3795251"/>
            <a:ext cx="8111612" cy="2507227"/>
          </a:xfrm>
          <a:prstGeom prst="rect">
            <a:avLst/>
          </a:prstGeom>
        </p:spPr>
      </p:pic>
    </p:spTree>
    <p:extLst>
      <p:ext uri="{BB962C8B-B14F-4D97-AF65-F5344CB8AC3E}">
        <p14:creationId xmlns="" xmlns:p14="http://schemas.microsoft.com/office/powerpoint/2010/main" val="3627108441"/>
      </p:ext>
    </p:extLst>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2400" dirty="0" smtClean="0"/>
              <a:t>Строительство крановых узлов</a:t>
            </a:r>
          </a:p>
          <a:p>
            <a:pPr algn="ctr"/>
            <a:endParaRPr lang="ru-RU" sz="2400" kern="0" dirty="0">
              <a:solidFill>
                <a:srgbClr val="FFFFFF"/>
              </a:solidFill>
            </a:endParaRPr>
          </a:p>
        </p:txBody>
      </p:sp>
      <p:pic>
        <p:nvPicPr>
          <p:cNvPr id="5" name="Рисунок 4"/>
          <p:cNvPicPr>
            <a:picLocks noChangeAspect="1"/>
          </p:cNvPicPr>
          <p:nvPr/>
        </p:nvPicPr>
        <p:blipFill rotWithShape="1">
          <a:blip r:embed="rId4" cstate="print"/>
          <a:srcRect l="28710" t="29976" r="19033" b="19367"/>
          <a:stretch/>
        </p:blipFill>
        <p:spPr>
          <a:xfrm>
            <a:off x="206476" y="1115492"/>
            <a:ext cx="5201267" cy="2597419"/>
          </a:xfrm>
          <a:prstGeom prst="rect">
            <a:avLst/>
          </a:prstGeom>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ext uri="{D42A27DB-BD31-4B8C-83A1-F6EECF244321}">
                <p14:modId xmlns="" xmlns:p14="http://schemas.microsoft.com/office/powerpoint/2010/main" val="2306546912"/>
              </p:ext>
            </p:extLst>
          </p:nvPr>
        </p:nvGraphicFramePr>
        <p:xfrm>
          <a:off x="5761702" y="1367406"/>
          <a:ext cx="2723535" cy="4689266"/>
        </p:xfrm>
        <a:graphic>
          <a:graphicData uri="http://schemas.openxmlformats.org/presentationml/2006/ole">
            <p:oleObj spid="_x0000_s1047" r:id="rId5" imgW="5819792" imgH="10001358" progId="">
              <p:embed/>
            </p:oleObj>
          </a:graphicData>
        </a:graphic>
      </p:graphicFrame>
      <p:pic>
        <p:nvPicPr>
          <p:cNvPr id="9" name="Рисунок 8"/>
          <p:cNvPicPr>
            <a:picLocks noChangeAspect="1"/>
          </p:cNvPicPr>
          <p:nvPr/>
        </p:nvPicPr>
        <p:blipFill rotWithShape="1">
          <a:blip r:embed="rId6" cstate="print"/>
          <a:srcRect l="23870" t="12772" r="19248" b="29307"/>
          <a:stretch/>
        </p:blipFill>
        <p:spPr>
          <a:xfrm>
            <a:off x="206476" y="3848962"/>
            <a:ext cx="5201266" cy="2404354"/>
          </a:xfrm>
          <a:prstGeom prst="rect">
            <a:avLst/>
          </a:prstGeom>
        </p:spPr>
      </p:pic>
    </p:spTree>
    <p:extLst>
      <p:ext uri="{BB962C8B-B14F-4D97-AF65-F5344CB8AC3E}">
        <p14:creationId xmlns="" xmlns:p14="http://schemas.microsoft.com/office/powerpoint/2010/main" val="3563620662"/>
      </p:ext>
    </p:extLst>
  </p:cSld>
  <p:clrMapOvr>
    <a:masterClrMapping/>
  </p:clrMapOvr>
  <p:transition>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0" y="3377990"/>
            <a:ext cx="9144000" cy="1470025"/>
          </a:xfrm>
        </p:spPr>
        <p:txBody>
          <a:bodyPr/>
          <a:lstStyle/>
          <a:p>
            <a:pPr algn="ctr"/>
            <a:r>
              <a:rPr lang="ru-RU" smtClean="0"/>
              <a:t>БЛАГОДАРЮ</a:t>
            </a:r>
            <a:r>
              <a:rPr lang="ru-RU" smtClean="0"/>
              <a:t> </a:t>
            </a:r>
            <a:r>
              <a:rPr lang="ru-RU" dirty="0" smtClean="0"/>
              <a:t>ЗА ВНИМАНИЕ!</a:t>
            </a:r>
            <a:endParaRPr lang="ru-RU" dirty="0"/>
          </a:p>
        </p:txBody>
      </p:sp>
      <p:sp>
        <p:nvSpPr>
          <p:cNvPr id="8" name="Нижний колонтитул 2"/>
          <p:cNvSpPr txBox="1">
            <a:spLocks/>
          </p:cNvSpPr>
          <p:nvPr/>
        </p:nvSpPr>
        <p:spPr>
          <a:xfrm>
            <a:off x="0" y="6381750"/>
            <a:ext cx="9144000" cy="47625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  </a:t>
            </a:r>
            <a:endParaRPr kumimoji="0" lang="ru-RU"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 xmlns:p14="http://schemas.microsoft.com/office/powerpoint/2010/main" val="2212772447"/>
      </p:ext>
    </p:extLst>
  </p:cSld>
  <p:clrMapOvr>
    <a:masterClrMapping/>
  </p:clrMapOvr>
  <p:transition>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bwMode="auto">
          <a:xfrm>
            <a:off x="650473" y="1245434"/>
            <a:ext cx="3943740" cy="1904744"/>
          </a:xfrm>
          <a:prstGeom prst="roundRect">
            <a:avLst>
              <a:gd name="adj" fmla="val 3477"/>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38100">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195" y="1379220"/>
            <a:ext cx="4004737" cy="1770958"/>
          </a:xfrm>
          <a:prstGeom prst="rect">
            <a:avLst/>
          </a:prstGeom>
          <a:noFill/>
          <a:ln>
            <a:noFill/>
          </a:ln>
          <a:effectLst/>
        </p:spPr>
      </p:pic>
      <p:sp>
        <p:nvSpPr>
          <p:cNvPr id="2" name="Заголовок 1"/>
          <p:cNvSpPr>
            <a:spLocks noGrp="1"/>
          </p:cNvSpPr>
          <p:nvPr>
            <p:ph type="title"/>
          </p:nvPr>
        </p:nvSpPr>
        <p:spPr/>
        <p:txBody>
          <a:bodyPr/>
          <a:lstStyle/>
          <a:p>
            <a:r>
              <a:rPr lang="ru-RU" dirty="0" smtClean="0"/>
              <a:t>Протяженность МГ, эксплуатируемых</a:t>
            </a:r>
            <a:br>
              <a:rPr lang="ru-RU" dirty="0" smtClean="0"/>
            </a:br>
            <a:r>
              <a:rPr lang="ru-RU" dirty="0" smtClean="0"/>
              <a:t>ООО «Газпром трансгаз Томск»</a:t>
            </a:r>
            <a:endParaRPr lang="ru-RU" dirty="0"/>
          </a:p>
        </p:txBody>
      </p:sp>
      <p:sp>
        <p:nvSpPr>
          <p:cNvPr id="5" name="TextBox 134"/>
          <p:cNvSpPr txBox="1">
            <a:spLocks noChangeArrowheads="1"/>
          </p:cNvSpPr>
          <p:nvPr/>
        </p:nvSpPr>
        <p:spPr bwMode="auto">
          <a:xfrm>
            <a:off x="5257801" y="1764469"/>
            <a:ext cx="382524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2600" b="1">
                <a:solidFill>
                  <a:srgbClr val="003366"/>
                </a:solidFill>
                <a:latin typeface="Arial Narrow"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None/>
            </a:pPr>
            <a:r>
              <a:rPr lang="ru-RU" altLang="ru-RU" sz="1600" dirty="0" smtClean="0">
                <a:solidFill>
                  <a:srgbClr val="0070C0"/>
                </a:solidFill>
              </a:rPr>
              <a:t>Распределение газопроводов, эксплуатируемых ООО </a:t>
            </a:r>
            <a:r>
              <a:rPr lang="ru-RU" altLang="ru-RU" sz="1600" dirty="0">
                <a:solidFill>
                  <a:srgbClr val="0070C0"/>
                </a:solidFill>
              </a:rPr>
              <a:t>«Газпром трансгаз Томск» </a:t>
            </a:r>
            <a:r>
              <a:rPr lang="ru-RU" altLang="ru-RU" sz="1600" dirty="0" smtClean="0">
                <a:solidFill>
                  <a:srgbClr val="0070C0"/>
                </a:solidFill>
              </a:rPr>
              <a:t>по возрастной структуре:</a:t>
            </a:r>
            <a:endParaRPr lang="ru-RU" altLang="ru-RU" sz="1600" dirty="0">
              <a:solidFill>
                <a:srgbClr val="0070C0"/>
              </a:solidFill>
            </a:endParaRPr>
          </a:p>
        </p:txBody>
      </p:sp>
      <p:graphicFrame>
        <p:nvGraphicFramePr>
          <p:cNvPr id="6" name="Диаграмма 5"/>
          <p:cNvGraphicFramePr/>
          <p:nvPr>
            <p:extLst>
              <p:ext uri="{D42A27DB-BD31-4B8C-83A1-F6EECF244321}">
                <p14:modId xmlns="" xmlns:p14="http://schemas.microsoft.com/office/powerpoint/2010/main" val="2400617200"/>
              </p:ext>
            </p:extLst>
          </p:nvPr>
        </p:nvGraphicFramePr>
        <p:xfrm>
          <a:off x="5402895" y="3177588"/>
          <a:ext cx="3535052" cy="278001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bwMode="auto">
          <a:xfrm>
            <a:off x="465137" y="3177588"/>
            <a:ext cx="4655503" cy="265853"/>
          </a:xfrm>
          <a:prstGeom prst="rect">
            <a:avLst/>
          </a:prstGeom>
          <a:solidFill>
            <a:srgbClr val="0070C0"/>
          </a:solidFill>
          <a:ln>
            <a:noFill/>
          </a:ln>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nchorCtr="0">
            <a:noAutofit/>
          </a:bodyPr>
          <a:lstStyle>
            <a:defPPr>
              <a:defRPr lang="ru-RU"/>
            </a:defPPr>
            <a:lvl1pPr algn="ctr">
              <a:defRPr sz="1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sz="1600" dirty="0" smtClean="0"/>
              <a:t>В 2017 ГОДУ</a:t>
            </a:r>
            <a:endParaRPr lang="ru-RU" sz="1600" dirty="0"/>
          </a:p>
        </p:txBody>
      </p:sp>
      <p:sp>
        <p:nvSpPr>
          <p:cNvPr id="8" name="Прямоугольник 7"/>
          <p:cNvSpPr/>
          <p:nvPr/>
        </p:nvSpPr>
        <p:spPr>
          <a:xfrm>
            <a:off x="474051" y="3485777"/>
            <a:ext cx="4646589" cy="2465443"/>
          </a:xfrm>
          <a:prstGeom prst="rect">
            <a:avLst/>
          </a:prstGeom>
          <a:solidFill>
            <a:schemeClr val="bg2">
              <a:lumMod val="20000"/>
              <a:lumOff val="80000"/>
            </a:schemeClr>
          </a:solidFill>
        </p:spPr>
        <p:txBody>
          <a:bodyPr wrap="square">
            <a:noAutofit/>
          </a:bodyPr>
          <a:lstStyle/>
          <a:p>
            <a:pPr>
              <a:defRPr/>
            </a:pPr>
            <a:r>
              <a:rPr lang="ru-RU" sz="1600" b="1" dirty="0" smtClean="0">
                <a:solidFill>
                  <a:srgbClr val="003366"/>
                </a:solidFill>
              </a:rPr>
              <a:t>Эксплуатируется:</a:t>
            </a:r>
          </a:p>
          <a:p>
            <a:pPr>
              <a:defRPr/>
            </a:pPr>
            <a:r>
              <a:rPr lang="en-US" sz="1600" dirty="0" smtClean="0">
                <a:solidFill>
                  <a:srgbClr val="0070C0"/>
                </a:solidFill>
              </a:rPr>
              <a:t>7084,83</a:t>
            </a:r>
            <a:r>
              <a:rPr lang="ru-RU" sz="1600" dirty="0" smtClean="0">
                <a:solidFill>
                  <a:srgbClr val="0070C0"/>
                </a:solidFill>
              </a:rPr>
              <a:t> км газопроводов, </a:t>
            </a:r>
          </a:p>
          <a:p>
            <a:pPr>
              <a:defRPr/>
            </a:pPr>
            <a:r>
              <a:rPr lang="ru-RU" altLang="ru-RU" sz="1600" dirty="0">
                <a:solidFill>
                  <a:srgbClr val="0070C0"/>
                </a:solidFill>
              </a:rPr>
              <a:t>– переходов через а/д и ж/д – </a:t>
            </a:r>
            <a:r>
              <a:rPr lang="ru-RU" altLang="ru-RU" sz="1600" dirty="0" smtClean="0">
                <a:solidFill>
                  <a:srgbClr val="0070C0"/>
                </a:solidFill>
              </a:rPr>
              <a:t>650 </a:t>
            </a:r>
            <a:r>
              <a:rPr lang="ru-RU" altLang="ru-RU" sz="1600" dirty="0">
                <a:solidFill>
                  <a:srgbClr val="0070C0"/>
                </a:solidFill>
              </a:rPr>
              <a:t>шт.;</a:t>
            </a:r>
          </a:p>
          <a:p>
            <a:r>
              <a:rPr lang="ru-RU" altLang="ru-RU" sz="1600" dirty="0">
                <a:solidFill>
                  <a:srgbClr val="0070C0"/>
                </a:solidFill>
              </a:rPr>
              <a:t>– подводных переходов/ниток </a:t>
            </a:r>
            <a:r>
              <a:rPr lang="ru-RU" altLang="ru-RU" sz="1600" dirty="0" smtClean="0">
                <a:solidFill>
                  <a:srgbClr val="0070C0"/>
                </a:solidFill>
              </a:rPr>
              <a:t>–164 шт</a:t>
            </a:r>
            <a:r>
              <a:rPr lang="ru-RU" altLang="ru-RU" sz="1600" dirty="0">
                <a:solidFill>
                  <a:srgbClr val="0070C0"/>
                </a:solidFill>
              </a:rPr>
              <a:t>.;</a:t>
            </a:r>
          </a:p>
          <a:p>
            <a:r>
              <a:rPr lang="ru-RU" altLang="ru-RU" sz="1600" dirty="0">
                <a:solidFill>
                  <a:srgbClr val="0070C0"/>
                </a:solidFill>
              </a:rPr>
              <a:t>– количество ТПА на ЛЧ МГ – </a:t>
            </a:r>
            <a:r>
              <a:rPr lang="ru-RU" altLang="ru-RU" sz="1600" dirty="0" smtClean="0">
                <a:solidFill>
                  <a:srgbClr val="0070C0"/>
                </a:solidFill>
              </a:rPr>
              <a:t>9</a:t>
            </a:r>
            <a:r>
              <a:rPr lang="en-US" altLang="ru-RU" sz="1600" dirty="0" smtClean="0">
                <a:solidFill>
                  <a:srgbClr val="0070C0"/>
                </a:solidFill>
              </a:rPr>
              <a:t>8</a:t>
            </a:r>
            <a:r>
              <a:rPr lang="ru-RU" altLang="ru-RU" sz="1600" dirty="0" smtClean="0">
                <a:solidFill>
                  <a:srgbClr val="0070C0"/>
                </a:solidFill>
              </a:rPr>
              <a:t>2</a:t>
            </a:r>
            <a:r>
              <a:rPr lang="en-US" altLang="ru-RU" sz="1600" dirty="0" smtClean="0">
                <a:solidFill>
                  <a:srgbClr val="0070C0"/>
                </a:solidFill>
              </a:rPr>
              <a:t>0</a:t>
            </a:r>
            <a:r>
              <a:rPr lang="ru-RU" altLang="ru-RU" sz="1600" dirty="0" smtClean="0">
                <a:solidFill>
                  <a:srgbClr val="0070C0"/>
                </a:solidFill>
              </a:rPr>
              <a:t> </a:t>
            </a:r>
            <a:r>
              <a:rPr lang="ru-RU" altLang="ru-RU" sz="1600" dirty="0">
                <a:solidFill>
                  <a:srgbClr val="0070C0"/>
                </a:solidFill>
              </a:rPr>
              <a:t>шт. </a:t>
            </a:r>
            <a:endParaRPr lang="ru-RU" sz="1600" dirty="0">
              <a:solidFill>
                <a:srgbClr val="0070C0"/>
              </a:solidFill>
            </a:endParaRPr>
          </a:p>
          <a:p>
            <a:pPr>
              <a:spcBef>
                <a:spcPts val="600"/>
              </a:spcBef>
              <a:defRPr/>
            </a:pPr>
            <a:r>
              <a:rPr lang="ru-RU" sz="1600" b="1" dirty="0" smtClean="0">
                <a:solidFill>
                  <a:srgbClr val="003366"/>
                </a:solidFill>
              </a:rPr>
              <a:t>Обслуживается:</a:t>
            </a:r>
          </a:p>
          <a:p>
            <a:pPr>
              <a:defRPr/>
            </a:pPr>
            <a:r>
              <a:rPr lang="ru-RU" sz="1600" dirty="0" smtClean="0">
                <a:solidFill>
                  <a:srgbClr val="0070C0"/>
                </a:solidFill>
              </a:rPr>
              <a:t>1589,34 </a:t>
            </a:r>
            <a:r>
              <a:rPr lang="ru-RU" sz="1600" dirty="0">
                <a:solidFill>
                  <a:srgbClr val="0070C0"/>
                </a:solidFill>
              </a:rPr>
              <a:t>км </a:t>
            </a:r>
            <a:r>
              <a:rPr lang="ru-RU" sz="1600" dirty="0" smtClean="0">
                <a:solidFill>
                  <a:srgbClr val="0070C0"/>
                </a:solidFill>
              </a:rPr>
              <a:t>трубопроводов</a:t>
            </a:r>
            <a:r>
              <a:rPr lang="en-US" sz="1600" dirty="0" smtClean="0">
                <a:solidFill>
                  <a:srgbClr val="0070C0"/>
                </a:solidFill>
              </a:rPr>
              <a:t> </a:t>
            </a:r>
            <a:r>
              <a:rPr lang="ru-RU" sz="1600" dirty="0" smtClean="0">
                <a:solidFill>
                  <a:srgbClr val="0070C0"/>
                </a:solidFill>
              </a:rPr>
              <a:t>СЭИК</a:t>
            </a:r>
            <a:endParaRPr lang="en-US" sz="1600" dirty="0" smtClean="0">
              <a:solidFill>
                <a:srgbClr val="0070C0"/>
              </a:solidFill>
            </a:endParaRPr>
          </a:p>
          <a:p>
            <a:pPr>
              <a:defRPr/>
            </a:pPr>
            <a:r>
              <a:rPr lang="en-US" sz="1600" dirty="0" smtClean="0">
                <a:solidFill>
                  <a:srgbClr val="0070C0"/>
                </a:solidFill>
              </a:rPr>
              <a:t>472,1</a:t>
            </a:r>
            <a:r>
              <a:rPr lang="ru-RU" sz="1600" dirty="0" smtClean="0">
                <a:solidFill>
                  <a:srgbClr val="0070C0"/>
                </a:solidFill>
              </a:rPr>
              <a:t> км газопроводов АО «</a:t>
            </a:r>
            <a:r>
              <a:rPr lang="ru-RU" sz="1600" dirty="0" err="1" smtClean="0">
                <a:solidFill>
                  <a:srgbClr val="0070C0"/>
                </a:solidFill>
              </a:rPr>
              <a:t>Дальтрансгаз</a:t>
            </a:r>
            <a:r>
              <a:rPr lang="ru-RU" sz="1600" dirty="0" smtClean="0">
                <a:solidFill>
                  <a:srgbClr val="0070C0"/>
                </a:solidFill>
              </a:rPr>
              <a:t>»</a:t>
            </a:r>
          </a:p>
          <a:p>
            <a:pPr>
              <a:defRPr/>
            </a:pPr>
            <a:r>
              <a:rPr lang="en-US" sz="1600" dirty="0" smtClean="0">
                <a:solidFill>
                  <a:srgbClr val="0070C0"/>
                </a:solidFill>
              </a:rPr>
              <a:t>373,57</a:t>
            </a:r>
            <a:r>
              <a:rPr lang="ru-RU" sz="1600" dirty="0" smtClean="0">
                <a:solidFill>
                  <a:srgbClr val="0070C0"/>
                </a:solidFill>
              </a:rPr>
              <a:t> км газопроводов-отводов сторонних организаций</a:t>
            </a:r>
            <a:r>
              <a:rPr lang="ru-RU" sz="1600" dirty="0" smtClean="0">
                <a:solidFill>
                  <a:srgbClr val="003366"/>
                </a:solidFill>
              </a:rPr>
              <a:t/>
            </a:r>
            <a:br>
              <a:rPr lang="ru-RU" sz="1600" dirty="0" smtClean="0">
                <a:solidFill>
                  <a:srgbClr val="003366"/>
                </a:solidFill>
              </a:rPr>
            </a:br>
            <a:endParaRPr lang="ru-RU" sz="1600" dirty="0" smtClean="0">
              <a:solidFill>
                <a:srgbClr val="003366"/>
              </a:solidFill>
            </a:endParaRPr>
          </a:p>
        </p:txBody>
      </p:sp>
    </p:spTree>
    <p:extLst>
      <p:ext uri="{BB962C8B-B14F-4D97-AF65-F5344CB8AC3E}">
        <p14:creationId xmlns="" xmlns:p14="http://schemas.microsoft.com/office/powerpoint/2010/main" val="86280137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bwMode="auto">
          <a:xfrm>
            <a:off x="0" y="3794126"/>
            <a:ext cx="9157821" cy="2515234"/>
          </a:xfrm>
          <a:prstGeom prst="rect">
            <a:avLst/>
          </a:prstGeom>
          <a:solidFill>
            <a:schemeClr val="bg1">
              <a:lumMod val="85000"/>
            </a:schemeClr>
          </a:solidFill>
          <a:ln>
            <a:noFill/>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pSp>
        <p:nvGrpSpPr>
          <p:cNvPr id="13" name="Группа 12"/>
          <p:cNvGrpSpPr/>
          <p:nvPr/>
        </p:nvGrpSpPr>
        <p:grpSpPr>
          <a:xfrm>
            <a:off x="-1" y="1091129"/>
            <a:ext cx="9157821" cy="2702997"/>
            <a:chOff x="229972" y="1006653"/>
            <a:chExt cx="6096600" cy="5128515"/>
          </a:xfrm>
        </p:grpSpPr>
        <p:pic>
          <p:nvPicPr>
            <p:cNvPr id="14" name="Рисунок 13"/>
            <p:cNvPicPr>
              <a:picLocks/>
            </p:cNvPicPr>
            <p:nvPr/>
          </p:nvPicPr>
          <p:blipFill rotWithShape="1">
            <a:blip r:embed="rId3" cstate="screen">
              <a:extLst>
                <a:ext uri="{28A0092B-C50C-407E-A947-70E740481C1C}">
                  <a14:useLocalDpi xmlns="" xmlns:a14="http://schemas.microsoft.com/office/drawing/2010/main"/>
                </a:ext>
              </a:extLst>
            </a:blip>
            <a:srcRect b="-1"/>
            <a:stretch/>
          </p:blipFill>
          <p:spPr>
            <a:xfrm>
              <a:off x="229972" y="1006653"/>
              <a:ext cx="6096600" cy="5128515"/>
            </a:xfrm>
            <a:prstGeom prst="rect">
              <a:avLst/>
            </a:prstGeom>
          </p:spPr>
        </p:pic>
        <p:sp>
          <p:nvSpPr>
            <p:cNvPr id="15" name="Полилиния 14"/>
            <p:cNvSpPr/>
            <p:nvPr/>
          </p:nvSpPr>
          <p:spPr bwMode="auto">
            <a:xfrm>
              <a:off x="374532" y="1834180"/>
              <a:ext cx="801252" cy="407529"/>
            </a:xfrm>
            <a:custGeom>
              <a:avLst/>
              <a:gdLst>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7425 w 1787525"/>
                <a:gd name="connsiteY13" fmla="*/ 79548 h 427388"/>
                <a:gd name="connsiteX14" fmla="*/ 1130300 w 1787525"/>
                <a:gd name="connsiteY14" fmla="*/ 57323 h 427388"/>
                <a:gd name="connsiteX15" fmla="*/ 1247775 w 1787525"/>
                <a:gd name="connsiteY15" fmla="*/ 47798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7425 w 1787525"/>
                <a:gd name="connsiteY13" fmla="*/ 79548 h 427388"/>
                <a:gd name="connsiteX14" fmla="*/ 1130300 w 1787525"/>
                <a:gd name="connsiteY14" fmla="*/ 57323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7425 w 1787525"/>
                <a:gd name="connsiteY13" fmla="*/ 79548 h 427388"/>
                <a:gd name="connsiteX14" fmla="*/ 1125537 w 1787525"/>
                <a:gd name="connsiteY14" fmla="*/ 47798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5537 w 1787525"/>
                <a:gd name="connsiteY14" fmla="*/ 47798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7918 w 1787525"/>
                <a:gd name="connsiteY14" fmla="*/ 38273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7918 w 1787525"/>
                <a:gd name="connsiteY14" fmla="*/ 38273 h 427388"/>
                <a:gd name="connsiteX15" fmla="*/ 1254919 w 1787525"/>
                <a:gd name="connsiteY15" fmla="*/ 14460 h 427388"/>
                <a:gd name="connsiteX16" fmla="*/ 1320007 w 1787525"/>
                <a:gd name="connsiteY16" fmla="*/ 24779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7918 w 1787525"/>
                <a:gd name="connsiteY14" fmla="*/ 38273 h 427388"/>
                <a:gd name="connsiteX15" fmla="*/ 1254919 w 1787525"/>
                <a:gd name="connsiteY15" fmla="*/ 14460 h 427388"/>
                <a:gd name="connsiteX16" fmla="*/ 1320007 w 1787525"/>
                <a:gd name="connsiteY16" fmla="*/ 24779 h 427388"/>
                <a:gd name="connsiteX17" fmla="*/ 1358106 w 1787525"/>
                <a:gd name="connsiteY17" fmla="*/ 23192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4017 h 428807"/>
                <a:gd name="connsiteX1" fmla="*/ 104775 w 1787525"/>
                <a:gd name="connsiteY1" fmla="*/ 423867 h 428807"/>
                <a:gd name="connsiteX2" fmla="*/ 158750 w 1787525"/>
                <a:gd name="connsiteY2" fmla="*/ 420692 h 428807"/>
                <a:gd name="connsiteX3" fmla="*/ 200025 w 1787525"/>
                <a:gd name="connsiteY3" fmla="*/ 401642 h 428807"/>
                <a:gd name="connsiteX4" fmla="*/ 257175 w 1787525"/>
                <a:gd name="connsiteY4" fmla="*/ 341317 h 428807"/>
                <a:gd name="connsiteX5" fmla="*/ 311150 w 1787525"/>
                <a:gd name="connsiteY5" fmla="*/ 296867 h 428807"/>
                <a:gd name="connsiteX6" fmla="*/ 317500 w 1787525"/>
                <a:gd name="connsiteY6" fmla="*/ 242892 h 428807"/>
                <a:gd name="connsiteX7" fmla="*/ 349250 w 1787525"/>
                <a:gd name="connsiteY7" fmla="*/ 195267 h 428807"/>
                <a:gd name="connsiteX8" fmla="*/ 422275 w 1787525"/>
                <a:gd name="connsiteY8" fmla="*/ 150817 h 428807"/>
                <a:gd name="connsiteX9" fmla="*/ 520700 w 1787525"/>
                <a:gd name="connsiteY9" fmla="*/ 131767 h 428807"/>
                <a:gd name="connsiteX10" fmla="*/ 612775 w 1787525"/>
                <a:gd name="connsiteY10" fmla="*/ 131767 h 428807"/>
                <a:gd name="connsiteX11" fmla="*/ 701675 w 1787525"/>
                <a:gd name="connsiteY11" fmla="*/ 128592 h 428807"/>
                <a:gd name="connsiteX12" fmla="*/ 847725 w 1787525"/>
                <a:gd name="connsiteY12" fmla="*/ 103192 h 428807"/>
                <a:gd name="connsiteX13" fmla="*/ 980282 w 1787525"/>
                <a:gd name="connsiteY13" fmla="*/ 66680 h 428807"/>
                <a:gd name="connsiteX14" fmla="*/ 1127918 w 1787525"/>
                <a:gd name="connsiteY14" fmla="*/ 39692 h 428807"/>
                <a:gd name="connsiteX15" fmla="*/ 1254919 w 1787525"/>
                <a:gd name="connsiteY15" fmla="*/ 15879 h 428807"/>
                <a:gd name="connsiteX16" fmla="*/ 1320007 w 1787525"/>
                <a:gd name="connsiteY16" fmla="*/ 26198 h 428807"/>
                <a:gd name="connsiteX17" fmla="*/ 1358106 w 1787525"/>
                <a:gd name="connsiteY17" fmla="*/ 24611 h 428807"/>
                <a:gd name="connsiteX18" fmla="*/ 1427162 w 1787525"/>
                <a:gd name="connsiteY18" fmla="*/ 5 h 428807"/>
                <a:gd name="connsiteX19" fmla="*/ 1479550 w 1787525"/>
                <a:gd name="connsiteY19" fmla="*/ 26992 h 428807"/>
                <a:gd name="connsiteX20" fmla="*/ 1520825 w 1787525"/>
                <a:gd name="connsiteY20" fmla="*/ 30167 h 428807"/>
                <a:gd name="connsiteX21" fmla="*/ 1571625 w 1787525"/>
                <a:gd name="connsiteY21" fmla="*/ 1592 h 428807"/>
                <a:gd name="connsiteX22" fmla="*/ 1654175 w 1787525"/>
                <a:gd name="connsiteY22" fmla="*/ 20642 h 428807"/>
                <a:gd name="connsiteX23" fmla="*/ 1787525 w 1787525"/>
                <a:gd name="connsiteY23" fmla="*/ 68267 h 428807"/>
                <a:gd name="connsiteX0" fmla="*/ 0 w 1787525"/>
                <a:gd name="connsiteY0" fmla="*/ 354017 h 428807"/>
                <a:gd name="connsiteX1" fmla="*/ 104775 w 1787525"/>
                <a:gd name="connsiteY1" fmla="*/ 423867 h 428807"/>
                <a:gd name="connsiteX2" fmla="*/ 158750 w 1787525"/>
                <a:gd name="connsiteY2" fmla="*/ 420692 h 428807"/>
                <a:gd name="connsiteX3" fmla="*/ 200025 w 1787525"/>
                <a:gd name="connsiteY3" fmla="*/ 401642 h 428807"/>
                <a:gd name="connsiteX4" fmla="*/ 257175 w 1787525"/>
                <a:gd name="connsiteY4" fmla="*/ 341317 h 428807"/>
                <a:gd name="connsiteX5" fmla="*/ 311150 w 1787525"/>
                <a:gd name="connsiteY5" fmla="*/ 296867 h 428807"/>
                <a:gd name="connsiteX6" fmla="*/ 317500 w 1787525"/>
                <a:gd name="connsiteY6" fmla="*/ 242892 h 428807"/>
                <a:gd name="connsiteX7" fmla="*/ 349250 w 1787525"/>
                <a:gd name="connsiteY7" fmla="*/ 195267 h 428807"/>
                <a:gd name="connsiteX8" fmla="*/ 422275 w 1787525"/>
                <a:gd name="connsiteY8" fmla="*/ 150817 h 428807"/>
                <a:gd name="connsiteX9" fmla="*/ 520700 w 1787525"/>
                <a:gd name="connsiteY9" fmla="*/ 131767 h 428807"/>
                <a:gd name="connsiteX10" fmla="*/ 612775 w 1787525"/>
                <a:gd name="connsiteY10" fmla="*/ 131767 h 428807"/>
                <a:gd name="connsiteX11" fmla="*/ 701675 w 1787525"/>
                <a:gd name="connsiteY11" fmla="*/ 128592 h 428807"/>
                <a:gd name="connsiteX12" fmla="*/ 847725 w 1787525"/>
                <a:gd name="connsiteY12" fmla="*/ 103192 h 428807"/>
                <a:gd name="connsiteX13" fmla="*/ 980282 w 1787525"/>
                <a:gd name="connsiteY13" fmla="*/ 66680 h 428807"/>
                <a:gd name="connsiteX14" fmla="*/ 1127918 w 1787525"/>
                <a:gd name="connsiteY14" fmla="*/ 39692 h 428807"/>
                <a:gd name="connsiteX15" fmla="*/ 1254919 w 1787525"/>
                <a:gd name="connsiteY15" fmla="*/ 15879 h 428807"/>
                <a:gd name="connsiteX16" fmla="*/ 1324770 w 1787525"/>
                <a:gd name="connsiteY16" fmla="*/ 2385 h 428807"/>
                <a:gd name="connsiteX17" fmla="*/ 1358106 w 1787525"/>
                <a:gd name="connsiteY17" fmla="*/ 24611 h 428807"/>
                <a:gd name="connsiteX18" fmla="*/ 1427162 w 1787525"/>
                <a:gd name="connsiteY18" fmla="*/ 5 h 428807"/>
                <a:gd name="connsiteX19" fmla="*/ 1479550 w 1787525"/>
                <a:gd name="connsiteY19" fmla="*/ 26992 h 428807"/>
                <a:gd name="connsiteX20" fmla="*/ 1520825 w 1787525"/>
                <a:gd name="connsiteY20" fmla="*/ 30167 h 428807"/>
                <a:gd name="connsiteX21" fmla="*/ 1571625 w 1787525"/>
                <a:gd name="connsiteY21" fmla="*/ 1592 h 428807"/>
                <a:gd name="connsiteX22" fmla="*/ 1654175 w 1787525"/>
                <a:gd name="connsiteY22" fmla="*/ 20642 h 428807"/>
                <a:gd name="connsiteX23" fmla="*/ 1787525 w 1787525"/>
                <a:gd name="connsiteY23" fmla="*/ 68267 h 428807"/>
                <a:gd name="connsiteX0" fmla="*/ 0 w 1787525"/>
                <a:gd name="connsiteY0" fmla="*/ 354018 h 428808"/>
                <a:gd name="connsiteX1" fmla="*/ 104775 w 1787525"/>
                <a:gd name="connsiteY1" fmla="*/ 423868 h 428808"/>
                <a:gd name="connsiteX2" fmla="*/ 158750 w 1787525"/>
                <a:gd name="connsiteY2" fmla="*/ 420693 h 428808"/>
                <a:gd name="connsiteX3" fmla="*/ 200025 w 1787525"/>
                <a:gd name="connsiteY3" fmla="*/ 401643 h 428808"/>
                <a:gd name="connsiteX4" fmla="*/ 257175 w 1787525"/>
                <a:gd name="connsiteY4" fmla="*/ 341318 h 428808"/>
                <a:gd name="connsiteX5" fmla="*/ 311150 w 1787525"/>
                <a:gd name="connsiteY5" fmla="*/ 296868 h 428808"/>
                <a:gd name="connsiteX6" fmla="*/ 317500 w 1787525"/>
                <a:gd name="connsiteY6" fmla="*/ 242893 h 428808"/>
                <a:gd name="connsiteX7" fmla="*/ 349250 w 1787525"/>
                <a:gd name="connsiteY7" fmla="*/ 195268 h 428808"/>
                <a:gd name="connsiteX8" fmla="*/ 422275 w 1787525"/>
                <a:gd name="connsiteY8" fmla="*/ 150818 h 428808"/>
                <a:gd name="connsiteX9" fmla="*/ 520700 w 1787525"/>
                <a:gd name="connsiteY9" fmla="*/ 131768 h 428808"/>
                <a:gd name="connsiteX10" fmla="*/ 612775 w 1787525"/>
                <a:gd name="connsiteY10" fmla="*/ 131768 h 428808"/>
                <a:gd name="connsiteX11" fmla="*/ 701675 w 1787525"/>
                <a:gd name="connsiteY11" fmla="*/ 128593 h 428808"/>
                <a:gd name="connsiteX12" fmla="*/ 847725 w 1787525"/>
                <a:gd name="connsiteY12" fmla="*/ 103193 h 428808"/>
                <a:gd name="connsiteX13" fmla="*/ 980282 w 1787525"/>
                <a:gd name="connsiteY13" fmla="*/ 66681 h 428808"/>
                <a:gd name="connsiteX14" fmla="*/ 1127918 w 1787525"/>
                <a:gd name="connsiteY14" fmla="*/ 39693 h 428808"/>
                <a:gd name="connsiteX15" fmla="*/ 1254919 w 1787525"/>
                <a:gd name="connsiteY15" fmla="*/ 15880 h 428808"/>
                <a:gd name="connsiteX16" fmla="*/ 1324770 w 1787525"/>
                <a:gd name="connsiteY16" fmla="*/ 2386 h 428808"/>
                <a:gd name="connsiteX17" fmla="*/ 1343025 w 1787525"/>
                <a:gd name="connsiteY17" fmla="*/ 40488 h 428808"/>
                <a:gd name="connsiteX18" fmla="*/ 1358106 w 1787525"/>
                <a:gd name="connsiteY18" fmla="*/ 24612 h 428808"/>
                <a:gd name="connsiteX19" fmla="*/ 1427162 w 1787525"/>
                <a:gd name="connsiteY19" fmla="*/ 6 h 428808"/>
                <a:gd name="connsiteX20" fmla="*/ 1479550 w 1787525"/>
                <a:gd name="connsiteY20" fmla="*/ 26993 h 428808"/>
                <a:gd name="connsiteX21" fmla="*/ 1520825 w 1787525"/>
                <a:gd name="connsiteY21" fmla="*/ 30168 h 428808"/>
                <a:gd name="connsiteX22" fmla="*/ 1571625 w 1787525"/>
                <a:gd name="connsiteY22" fmla="*/ 1593 h 428808"/>
                <a:gd name="connsiteX23" fmla="*/ 1654175 w 1787525"/>
                <a:gd name="connsiteY23" fmla="*/ 20643 h 428808"/>
                <a:gd name="connsiteX24" fmla="*/ 1787525 w 1787525"/>
                <a:gd name="connsiteY24" fmla="*/ 68268 h 428808"/>
                <a:gd name="connsiteX0" fmla="*/ 0 w 1787525"/>
                <a:gd name="connsiteY0" fmla="*/ 354056 h 428846"/>
                <a:gd name="connsiteX1" fmla="*/ 104775 w 1787525"/>
                <a:gd name="connsiteY1" fmla="*/ 423906 h 428846"/>
                <a:gd name="connsiteX2" fmla="*/ 158750 w 1787525"/>
                <a:gd name="connsiteY2" fmla="*/ 420731 h 428846"/>
                <a:gd name="connsiteX3" fmla="*/ 200025 w 1787525"/>
                <a:gd name="connsiteY3" fmla="*/ 401681 h 428846"/>
                <a:gd name="connsiteX4" fmla="*/ 257175 w 1787525"/>
                <a:gd name="connsiteY4" fmla="*/ 341356 h 428846"/>
                <a:gd name="connsiteX5" fmla="*/ 311150 w 1787525"/>
                <a:gd name="connsiteY5" fmla="*/ 296906 h 428846"/>
                <a:gd name="connsiteX6" fmla="*/ 317500 w 1787525"/>
                <a:gd name="connsiteY6" fmla="*/ 242931 h 428846"/>
                <a:gd name="connsiteX7" fmla="*/ 349250 w 1787525"/>
                <a:gd name="connsiteY7" fmla="*/ 195306 h 428846"/>
                <a:gd name="connsiteX8" fmla="*/ 422275 w 1787525"/>
                <a:gd name="connsiteY8" fmla="*/ 150856 h 428846"/>
                <a:gd name="connsiteX9" fmla="*/ 520700 w 1787525"/>
                <a:gd name="connsiteY9" fmla="*/ 131806 h 428846"/>
                <a:gd name="connsiteX10" fmla="*/ 612775 w 1787525"/>
                <a:gd name="connsiteY10" fmla="*/ 131806 h 428846"/>
                <a:gd name="connsiteX11" fmla="*/ 701675 w 1787525"/>
                <a:gd name="connsiteY11" fmla="*/ 128631 h 428846"/>
                <a:gd name="connsiteX12" fmla="*/ 847725 w 1787525"/>
                <a:gd name="connsiteY12" fmla="*/ 103231 h 428846"/>
                <a:gd name="connsiteX13" fmla="*/ 980282 w 1787525"/>
                <a:gd name="connsiteY13" fmla="*/ 66719 h 428846"/>
                <a:gd name="connsiteX14" fmla="*/ 1127918 w 1787525"/>
                <a:gd name="connsiteY14" fmla="*/ 39731 h 428846"/>
                <a:gd name="connsiteX15" fmla="*/ 1254919 w 1787525"/>
                <a:gd name="connsiteY15" fmla="*/ 15918 h 428846"/>
                <a:gd name="connsiteX16" fmla="*/ 1324770 w 1787525"/>
                <a:gd name="connsiteY16" fmla="*/ 2424 h 428846"/>
                <a:gd name="connsiteX17" fmla="*/ 1343025 w 1787525"/>
                <a:gd name="connsiteY17" fmla="*/ 40526 h 428846"/>
                <a:gd name="connsiteX18" fmla="*/ 1367631 w 1787525"/>
                <a:gd name="connsiteY18" fmla="*/ 34175 h 428846"/>
                <a:gd name="connsiteX19" fmla="*/ 1427162 w 1787525"/>
                <a:gd name="connsiteY19" fmla="*/ 44 h 428846"/>
                <a:gd name="connsiteX20" fmla="*/ 1479550 w 1787525"/>
                <a:gd name="connsiteY20" fmla="*/ 27031 h 428846"/>
                <a:gd name="connsiteX21" fmla="*/ 1520825 w 1787525"/>
                <a:gd name="connsiteY21" fmla="*/ 30206 h 428846"/>
                <a:gd name="connsiteX22" fmla="*/ 1571625 w 1787525"/>
                <a:gd name="connsiteY22" fmla="*/ 1631 h 428846"/>
                <a:gd name="connsiteX23" fmla="*/ 1654175 w 1787525"/>
                <a:gd name="connsiteY23" fmla="*/ 20681 h 428846"/>
                <a:gd name="connsiteX24" fmla="*/ 1787525 w 1787525"/>
                <a:gd name="connsiteY24" fmla="*/ 68306 h 428846"/>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43025 w 1787525"/>
                <a:gd name="connsiteY17" fmla="*/ 39069 h 427389"/>
                <a:gd name="connsiteX18" fmla="*/ 1367631 w 1787525"/>
                <a:gd name="connsiteY18" fmla="*/ 32718 h 427389"/>
                <a:gd name="connsiteX19" fmla="*/ 1427162 w 1787525"/>
                <a:gd name="connsiteY19" fmla="*/ 31924 h 427389"/>
                <a:gd name="connsiteX20" fmla="*/ 1479550 w 1787525"/>
                <a:gd name="connsiteY20" fmla="*/ 25574 h 427389"/>
                <a:gd name="connsiteX21" fmla="*/ 1520825 w 1787525"/>
                <a:gd name="connsiteY21" fmla="*/ 28749 h 427389"/>
                <a:gd name="connsiteX22" fmla="*/ 1571625 w 1787525"/>
                <a:gd name="connsiteY22" fmla="*/ 174 h 427389"/>
                <a:gd name="connsiteX23" fmla="*/ 1654175 w 1787525"/>
                <a:gd name="connsiteY23" fmla="*/ 19224 h 427389"/>
                <a:gd name="connsiteX24" fmla="*/ 1787525 w 1787525"/>
                <a:gd name="connsiteY24" fmla="*/ 66849 h 427389"/>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43025 w 1787525"/>
                <a:gd name="connsiteY17" fmla="*/ 39069 h 427389"/>
                <a:gd name="connsiteX18" fmla="*/ 1427162 w 1787525"/>
                <a:gd name="connsiteY18" fmla="*/ 31924 h 427389"/>
                <a:gd name="connsiteX19" fmla="*/ 1479550 w 1787525"/>
                <a:gd name="connsiteY19" fmla="*/ 25574 h 427389"/>
                <a:gd name="connsiteX20" fmla="*/ 1520825 w 1787525"/>
                <a:gd name="connsiteY20" fmla="*/ 28749 h 427389"/>
                <a:gd name="connsiteX21" fmla="*/ 1571625 w 1787525"/>
                <a:gd name="connsiteY21" fmla="*/ 174 h 427389"/>
                <a:gd name="connsiteX22" fmla="*/ 1654175 w 1787525"/>
                <a:gd name="connsiteY22" fmla="*/ 19224 h 427389"/>
                <a:gd name="connsiteX23" fmla="*/ 1787525 w 1787525"/>
                <a:gd name="connsiteY23" fmla="*/ 66849 h 427389"/>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59694 w 1787525"/>
                <a:gd name="connsiteY17" fmla="*/ 36688 h 427389"/>
                <a:gd name="connsiteX18" fmla="*/ 1427162 w 1787525"/>
                <a:gd name="connsiteY18" fmla="*/ 31924 h 427389"/>
                <a:gd name="connsiteX19" fmla="*/ 1479550 w 1787525"/>
                <a:gd name="connsiteY19" fmla="*/ 25574 h 427389"/>
                <a:gd name="connsiteX20" fmla="*/ 1520825 w 1787525"/>
                <a:gd name="connsiteY20" fmla="*/ 28749 h 427389"/>
                <a:gd name="connsiteX21" fmla="*/ 1571625 w 1787525"/>
                <a:gd name="connsiteY21" fmla="*/ 174 h 427389"/>
                <a:gd name="connsiteX22" fmla="*/ 1654175 w 1787525"/>
                <a:gd name="connsiteY22" fmla="*/ 19224 h 427389"/>
                <a:gd name="connsiteX23" fmla="*/ 1787525 w 1787525"/>
                <a:gd name="connsiteY23" fmla="*/ 66849 h 427389"/>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83506 w 1787525"/>
                <a:gd name="connsiteY17" fmla="*/ 34307 h 427389"/>
                <a:gd name="connsiteX18" fmla="*/ 1427162 w 1787525"/>
                <a:gd name="connsiteY18" fmla="*/ 31924 h 427389"/>
                <a:gd name="connsiteX19" fmla="*/ 1479550 w 1787525"/>
                <a:gd name="connsiteY19" fmla="*/ 25574 h 427389"/>
                <a:gd name="connsiteX20" fmla="*/ 1520825 w 1787525"/>
                <a:gd name="connsiteY20" fmla="*/ 28749 h 427389"/>
                <a:gd name="connsiteX21" fmla="*/ 1571625 w 1787525"/>
                <a:gd name="connsiteY21" fmla="*/ 174 h 427389"/>
                <a:gd name="connsiteX22" fmla="*/ 1654175 w 1787525"/>
                <a:gd name="connsiteY22" fmla="*/ 19224 h 427389"/>
                <a:gd name="connsiteX23" fmla="*/ 1787525 w 1787525"/>
                <a:gd name="connsiteY23" fmla="*/ 66849 h 42738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257175 w 1787525"/>
                <a:gd name="connsiteY4" fmla="*/ 339739 h 427229"/>
                <a:gd name="connsiteX5" fmla="*/ 311150 w 1787525"/>
                <a:gd name="connsiteY5" fmla="*/ 295289 h 427229"/>
                <a:gd name="connsiteX6" fmla="*/ 317500 w 1787525"/>
                <a:gd name="connsiteY6" fmla="*/ 241314 h 427229"/>
                <a:gd name="connsiteX7" fmla="*/ 349250 w 1787525"/>
                <a:gd name="connsiteY7" fmla="*/ 193689 h 427229"/>
                <a:gd name="connsiteX8" fmla="*/ 422275 w 1787525"/>
                <a:gd name="connsiteY8" fmla="*/ 149239 h 427229"/>
                <a:gd name="connsiteX9" fmla="*/ 520700 w 1787525"/>
                <a:gd name="connsiteY9" fmla="*/ 130189 h 427229"/>
                <a:gd name="connsiteX10" fmla="*/ 612775 w 1787525"/>
                <a:gd name="connsiteY10" fmla="*/ 130189 h 427229"/>
                <a:gd name="connsiteX11" fmla="*/ 701675 w 1787525"/>
                <a:gd name="connsiteY11" fmla="*/ 127014 h 427229"/>
                <a:gd name="connsiteX12" fmla="*/ 847725 w 1787525"/>
                <a:gd name="connsiteY12" fmla="*/ 101614 h 427229"/>
                <a:gd name="connsiteX13" fmla="*/ 980282 w 1787525"/>
                <a:gd name="connsiteY13" fmla="*/ 65102 h 427229"/>
                <a:gd name="connsiteX14" fmla="*/ 1127918 w 1787525"/>
                <a:gd name="connsiteY14" fmla="*/ 38114 h 427229"/>
                <a:gd name="connsiteX15" fmla="*/ 1254919 w 1787525"/>
                <a:gd name="connsiteY15" fmla="*/ 14301 h 427229"/>
                <a:gd name="connsiteX16" fmla="*/ 1324770 w 1787525"/>
                <a:gd name="connsiteY16" fmla="*/ 807 h 427229"/>
                <a:gd name="connsiteX17" fmla="*/ 1383506 w 1787525"/>
                <a:gd name="connsiteY17" fmla="*/ 34147 h 427229"/>
                <a:gd name="connsiteX18" fmla="*/ 1427162 w 1787525"/>
                <a:gd name="connsiteY18" fmla="*/ 31764 h 427229"/>
                <a:gd name="connsiteX19" fmla="*/ 1479550 w 1787525"/>
                <a:gd name="connsiteY19" fmla="*/ 25414 h 427229"/>
                <a:gd name="connsiteX20" fmla="*/ 1523206 w 1787525"/>
                <a:gd name="connsiteY20" fmla="*/ 21445 h 427229"/>
                <a:gd name="connsiteX21" fmla="*/ 1571625 w 1787525"/>
                <a:gd name="connsiteY21" fmla="*/ 14 h 427229"/>
                <a:gd name="connsiteX22" fmla="*/ 1654175 w 1787525"/>
                <a:gd name="connsiteY22" fmla="*/ 19064 h 427229"/>
                <a:gd name="connsiteX23" fmla="*/ 1787525 w 1787525"/>
                <a:gd name="connsiteY23" fmla="*/ 66689 h 42722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311150 w 1787525"/>
                <a:gd name="connsiteY4" fmla="*/ 295289 h 427229"/>
                <a:gd name="connsiteX5" fmla="*/ 317500 w 1787525"/>
                <a:gd name="connsiteY5" fmla="*/ 241314 h 427229"/>
                <a:gd name="connsiteX6" fmla="*/ 349250 w 1787525"/>
                <a:gd name="connsiteY6" fmla="*/ 193689 h 427229"/>
                <a:gd name="connsiteX7" fmla="*/ 422275 w 1787525"/>
                <a:gd name="connsiteY7" fmla="*/ 149239 h 427229"/>
                <a:gd name="connsiteX8" fmla="*/ 520700 w 1787525"/>
                <a:gd name="connsiteY8" fmla="*/ 130189 h 427229"/>
                <a:gd name="connsiteX9" fmla="*/ 612775 w 1787525"/>
                <a:gd name="connsiteY9" fmla="*/ 130189 h 427229"/>
                <a:gd name="connsiteX10" fmla="*/ 701675 w 1787525"/>
                <a:gd name="connsiteY10" fmla="*/ 127014 h 427229"/>
                <a:gd name="connsiteX11" fmla="*/ 847725 w 1787525"/>
                <a:gd name="connsiteY11" fmla="*/ 101614 h 427229"/>
                <a:gd name="connsiteX12" fmla="*/ 980282 w 1787525"/>
                <a:gd name="connsiteY12" fmla="*/ 65102 h 427229"/>
                <a:gd name="connsiteX13" fmla="*/ 1127918 w 1787525"/>
                <a:gd name="connsiteY13" fmla="*/ 38114 h 427229"/>
                <a:gd name="connsiteX14" fmla="*/ 1254919 w 1787525"/>
                <a:gd name="connsiteY14" fmla="*/ 14301 h 427229"/>
                <a:gd name="connsiteX15" fmla="*/ 1324770 w 1787525"/>
                <a:gd name="connsiteY15" fmla="*/ 807 h 427229"/>
                <a:gd name="connsiteX16" fmla="*/ 1383506 w 1787525"/>
                <a:gd name="connsiteY16" fmla="*/ 34147 h 427229"/>
                <a:gd name="connsiteX17" fmla="*/ 1427162 w 1787525"/>
                <a:gd name="connsiteY17" fmla="*/ 31764 h 427229"/>
                <a:gd name="connsiteX18" fmla="*/ 1479550 w 1787525"/>
                <a:gd name="connsiteY18" fmla="*/ 25414 h 427229"/>
                <a:gd name="connsiteX19" fmla="*/ 1523206 w 1787525"/>
                <a:gd name="connsiteY19" fmla="*/ 21445 h 427229"/>
                <a:gd name="connsiteX20" fmla="*/ 1571625 w 1787525"/>
                <a:gd name="connsiteY20" fmla="*/ 14 h 427229"/>
                <a:gd name="connsiteX21" fmla="*/ 1654175 w 1787525"/>
                <a:gd name="connsiteY21" fmla="*/ 19064 h 427229"/>
                <a:gd name="connsiteX22" fmla="*/ 1787525 w 1787525"/>
                <a:gd name="connsiteY22" fmla="*/ 66689 h 42722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317500 w 1787525"/>
                <a:gd name="connsiteY4" fmla="*/ 241314 h 427229"/>
                <a:gd name="connsiteX5" fmla="*/ 349250 w 1787525"/>
                <a:gd name="connsiteY5" fmla="*/ 193689 h 427229"/>
                <a:gd name="connsiteX6" fmla="*/ 422275 w 1787525"/>
                <a:gd name="connsiteY6" fmla="*/ 149239 h 427229"/>
                <a:gd name="connsiteX7" fmla="*/ 520700 w 1787525"/>
                <a:gd name="connsiteY7" fmla="*/ 130189 h 427229"/>
                <a:gd name="connsiteX8" fmla="*/ 612775 w 1787525"/>
                <a:gd name="connsiteY8" fmla="*/ 130189 h 427229"/>
                <a:gd name="connsiteX9" fmla="*/ 701675 w 1787525"/>
                <a:gd name="connsiteY9" fmla="*/ 127014 h 427229"/>
                <a:gd name="connsiteX10" fmla="*/ 847725 w 1787525"/>
                <a:gd name="connsiteY10" fmla="*/ 101614 h 427229"/>
                <a:gd name="connsiteX11" fmla="*/ 980282 w 1787525"/>
                <a:gd name="connsiteY11" fmla="*/ 65102 h 427229"/>
                <a:gd name="connsiteX12" fmla="*/ 1127918 w 1787525"/>
                <a:gd name="connsiteY12" fmla="*/ 38114 h 427229"/>
                <a:gd name="connsiteX13" fmla="*/ 1254919 w 1787525"/>
                <a:gd name="connsiteY13" fmla="*/ 14301 h 427229"/>
                <a:gd name="connsiteX14" fmla="*/ 1324770 w 1787525"/>
                <a:gd name="connsiteY14" fmla="*/ 807 h 427229"/>
                <a:gd name="connsiteX15" fmla="*/ 1383506 w 1787525"/>
                <a:gd name="connsiteY15" fmla="*/ 34147 h 427229"/>
                <a:gd name="connsiteX16" fmla="*/ 1427162 w 1787525"/>
                <a:gd name="connsiteY16" fmla="*/ 31764 h 427229"/>
                <a:gd name="connsiteX17" fmla="*/ 1479550 w 1787525"/>
                <a:gd name="connsiteY17" fmla="*/ 25414 h 427229"/>
                <a:gd name="connsiteX18" fmla="*/ 1523206 w 1787525"/>
                <a:gd name="connsiteY18" fmla="*/ 21445 h 427229"/>
                <a:gd name="connsiteX19" fmla="*/ 1571625 w 1787525"/>
                <a:gd name="connsiteY19" fmla="*/ 14 h 427229"/>
                <a:gd name="connsiteX20" fmla="*/ 1654175 w 1787525"/>
                <a:gd name="connsiteY20" fmla="*/ 19064 h 427229"/>
                <a:gd name="connsiteX21" fmla="*/ 1787525 w 1787525"/>
                <a:gd name="connsiteY21" fmla="*/ 66689 h 42722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349250 w 1787525"/>
                <a:gd name="connsiteY4" fmla="*/ 193689 h 427229"/>
                <a:gd name="connsiteX5" fmla="*/ 422275 w 1787525"/>
                <a:gd name="connsiteY5" fmla="*/ 149239 h 427229"/>
                <a:gd name="connsiteX6" fmla="*/ 520700 w 1787525"/>
                <a:gd name="connsiteY6" fmla="*/ 130189 h 427229"/>
                <a:gd name="connsiteX7" fmla="*/ 612775 w 1787525"/>
                <a:gd name="connsiteY7" fmla="*/ 130189 h 427229"/>
                <a:gd name="connsiteX8" fmla="*/ 701675 w 1787525"/>
                <a:gd name="connsiteY8" fmla="*/ 127014 h 427229"/>
                <a:gd name="connsiteX9" fmla="*/ 847725 w 1787525"/>
                <a:gd name="connsiteY9" fmla="*/ 101614 h 427229"/>
                <a:gd name="connsiteX10" fmla="*/ 980282 w 1787525"/>
                <a:gd name="connsiteY10" fmla="*/ 65102 h 427229"/>
                <a:gd name="connsiteX11" fmla="*/ 1127918 w 1787525"/>
                <a:gd name="connsiteY11" fmla="*/ 38114 h 427229"/>
                <a:gd name="connsiteX12" fmla="*/ 1254919 w 1787525"/>
                <a:gd name="connsiteY12" fmla="*/ 14301 h 427229"/>
                <a:gd name="connsiteX13" fmla="*/ 1324770 w 1787525"/>
                <a:gd name="connsiteY13" fmla="*/ 807 h 427229"/>
                <a:gd name="connsiteX14" fmla="*/ 1383506 w 1787525"/>
                <a:gd name="connsiteY14" fmla="*/ 34147 h 427229"/>
                <a:gd name="connsiteX15" fmla="*/ 1427162 w 1787525"/>
                <a:gd name="connsiteY15" fmla="*/ 31764 h 427229"/>
                <a:gd name="connsiteX16" fmla="*/ 1479550 w 1787525"/>
                <a:gd name="connsiteY16" fmla="*/ 25414 h 427229"/>
                <a:gd name="connsiteX17" fmla="*/ 1523206 w 1787525"/>
                <a:gd name="connsiteY17" fmla="*/ 21445 h 427229"/>
                <a:gd name="connsiteX18" fmla="*/ 1571625 w 1787525"/>
                <a:gd name="connsiteY18" fmla="*/ 14 h 427229"/>
                <a:gd name="connsiteX19" fmla="*/ 1654175 w 1787525"/>
                <a:gd name="connsiteY19" fmla="*/ 19064 h 427229"/>
                <a:gd name="connsiteX20" fmla="*/ 1787525 w 1787525"/>
                <a:gd name="connsiteY20" fmla="*/ 66689 h 427229"/>
                <a:gd name="connsiteX0" fmla="*/ 0 w 1787525"/>
                <a:gd name="connsiteY0" fmla="*/ 352439 h 439897"/>
                <a:gd name="connsiteX1" fmla="*/ 104775 w 1787525"/>
                <a:gd name="connsiteY1" fmla="*/ 422289 h 439897"/>
                <a:gd name="connsiteX2" fmla="*/ 158750 w 1787525"/>
                <a:gd name="connsiteY2" fmla="*/ 419114 h 439897"/>
                <a:gd name="connsiteX3" fmla="*/ 349250 w 1787525"/>
                <a:gd name="connsiteY3" fmla="*/ 193689 h 439897"/>
                <a:gd name="connsiteX4" fmla="*/ 422275 w 1787525"/>
                <a:gd name="connsiteY4" fmla="*/ 149239 h 439897"/>
                <a:gd name="connsiteX5" fmla="*/ 520700 w 1787525"/>
                <a:gd name="connsiteY5" fmla="*/ 130189 h 439897"/>
                <a:gd name="connsiteX6" fmla="*/ 612775 w 1787525"/>
                <a:gd name="connsiteY6" fmla="*/ 130189 h 439897"/>
                <a:gd name="connsiteX7" fmla="*/ 701675 w 1787525"/>
                <a:gd name="connsiteY7" fmla="*/ 127014 h 439897"/>
                <a:gd name="connsiteX8" fmla="*/ 847725 w 1787525"/>
                <a:gd name="connsiteY8" fmla="*/ 101614 h 439897"/>
                <a:gd name="connsiteX9" fmla="*/ 980282 w 1787525"/>
                <a:gd name="connsiteY9" fmla="*/ 65102 h 439897"/>
                <a:gd name="connsiteX10" fmla="*/ 1127918 w 1787525"/>
                <a:gd name="connsiteY10" fmla="*/ 38114 h 439897"/>
                <a:gd name="connsiteX11" fmla="*/ 1254919 w 1787525"/>
                <a:gd name="connsiteY11" fmla="*/ 14301 h 439897"/>
                <a:gd name="connsiteX12" fmla="*/ 1324770 w 1787525"/>
                <a:gd name="connsiteY12" fmla="*/ 807 h 439897"/>
                <a:gd name="connsiteX13" fmla="*/ 1383506 w 1787525"/>
                <a:gd name="connsiteY13" fmla="*/ 34147 h 439897"/>
                <a:gd name="connsiteX14" fmla="*/ 1427162 w 1787525"/>
                <a:gd name="connsiteY14" fmla="*/ 31764 h 439897"/>
                <a:gd name="connsiteX15" fmla="*/ 1479550 w 1787525"/>
                <a:gd name="connsiteY15" fmla="*/ 25414 h 439897"/>
                <a:gd name="connsiteX16" fmla="*/ 1523206 w 1787525"/>
                <a:gd name="connsiteY16" fmla="*/ 21445 h 439897"/>
                <a:gd name="connsiteX17" fmla="*/ 1571625 w 1787525"/>
                <a:gd name="connsiteY17" fmla="*/ 14 h 439897"/>
                <a:gd name="connsiteX18" fmla="*/ 1654175 w 1787525"/>
                <a:gd name="connsiteY18" fmla="*/ 19064 h 439897"/>
                <a:gd name="connsiteX19" fmla="*/ 1787525 w 1787525"/>
                <a:gd name="connsiteY19" fmla="*/ 66689 h 439897"/>
                <a:gd name="connsiteX0" fmla="*/ 0 w 1787525"/>
                <a:gd name="connsiteY0" fmla="*/ 352439 h 428352"/>
                <a:gd name="connsiteX1" fmla="*/ 104775 w 1787525"/>
                <a:gd name="connsiteY1" fmla="*/ 422289 h 428352"/>
                <a:gd name="connsiteX2" fmla="*/ 349250 w 1787525"/>
                <a:gd name="connsiteY2" fmla="*/ 193689 h 428352"/>
                <a:gd name="connsiteX3" fmla="*/ 422275 w 1787525"/>
                <a:gd name="connsiteY3" fmla="*/ 149239 h 428352"/>
                <a:gd name="connsiteX4" fmla="*/ 520700 w 1787525"/>
                <a:gd name="connsiteY4" fmla="*/ 130189 h 428352"/>
                <a:gd name="connsiteX5" fmla="*/ 612775 w 1787525"/>
                <a:gd name="connsiteY5" fmla="*/ 130189 h 428352"/>
                <a:gd name="connsiteX6" fmla="*/ 701675 w 1787525"/>
                <a:gd name="connsiteY6" fmla="*/ 127014 h 428352"/>
                <a:gd name="connsiteX7" fmla="*/ 847725 w 1787525"/>
                <a:gd name="connsiteY7" fmla="*/ 101614 h 428352"/>
                <a:gd name="connsiteX8" fmla="*/ 980282 w 1787525"/>
                <a:gd name="connsiteY8" fmla="*/ 65102 h 428352"/>
                <a:gd name="connsiteX9" fmla="*/ 1127918 w 1787525"/>
                <a:gd name="connsiteY9" fmla="*/ 38114 h 428352"/>
                <a:gd name="connsiteX10" fmla="*/ 1254919 w 1787525"/>
                <a:gd name="connsiteY10" fmla="*/ 14301 h 428352"/>
                <a:gd name="connsiteX11" fmla="*/ 1324770 w 1787525"/>
                <a:gd name="connsiteY11" fmla="*/ 807 h 428352"/>
                <a:gd name="connsiteX12" fmla="*/ 1383506 w 1787525"/>
                <a:gd name="connsiteY12" fmla="*/ 34147 h 428352"/>
                <a:gd name="connsiteX13" fmla="*/ 1427162 w 1787525"/>
                <a:gd name="connsiteY13" fmla="*/ 31764 h 428352"/>
                <a:gd name="connsiteX14" fmla="*/ 1479550 w 1787525"/>
                <a:gd name="connsiteY14" fmla="*/ 25414 h 428352"/>
                <a:gd name="connsiteX15" fmla="*/ 1523206 w 1787525"/>
                <a:gd name="connsiteY15" fmla="*/ 21445 h 428352"/>
                <a:gd name="connsiteX16" fmla="*/ 1571625 w 1787525"/>
                <a:gd name="connsiteY16" fmla="*/ 14 h 428352"/>
                <a:gd name="connsiteX17" fmla="*/ 1654175 w 1787525"/>
                <a:gd name="connsiteY17" fmla="*/ 19064 h 428352"/>
                <a:gd name="connsiteX18" fmla="*/ 1787525 w 1787525"/>
                <a:gd name="connsiteY18" fmla="*/ 66689 h 428352"/>
                <a:gd name="connsiteX0" fmla="*/ 0 w 1787525"/>
                <a:gd name="connsiteY0" fmla="*/ 352439 h 587398"/>
                <a:gd name="connsiteX1" fmla="*/ 120273 w 1787525"/>
                <a:gd name="connsiteY1" fmla="*/ 585283 h 587398"/>
                <a:gd name="connsiteX2" fmla="*/ 349250 w 1787525"/>
                <a:gd name="connsiteY2" fmla="*/ 193689 h 587398"/>
                <a:gd name="connsiteX3" fmla="*/ 422275 w 1787525"/>
                <a:gd name="connsiteY3" fmla="*/ 149239 h 587398"/>
                <a:gd name="connsiteX4" fmla="*/ 520700 w 1787525"/>
                <a:gd name="connsiteY4" fmla="*/ 130189 h 587398"/>
                <a:gd name="connsiteX5" fmla="*/ 612775 w 1787525"/>
                <a:gd name="connsiteY5" fmla="*/ 130189 h 587398"/>
                <a:gd name="connsiteX6" fmla="*/ 701675 w 1787525"/>
                <a:gd name="connsiteY6" fmla="*/ 127014 h 587398"/>
                <a:gd name="connsiteX7" fmla="*/ 847725 w 1787525"/>
                <a:gd name="connsiteY7" fmla="*/ 101614 h 587398"/>
                <a:gd name="connsiteX8" fmla="*/ 980282 w 1787525"/>
                <a:gd name="connsiteY8" fmla="*/ 65102 h 587398"/>
                <a:gd name="connsiteX9" fmla="*/ 1127918 w 1787525"/>
                <a:gd name="connsiteY9" fmla="*/ 38114 h 587398"/>
                <a:gd name="connsiteX10" fmla="*/ 1254919 w 1787525"/>
                <a:gd name="connsiteY10" fmla="*/ 14301 h 587398"/>
                <a:gd name="connsiteX11" fmla="*/ 1324770 w 1787525"/>
                <a:gd name="connsiteY11" fmla="*/ 807 h 587398"/>
                <a:gd name="connsiteX12" fmla="*/ 1383506 w 1787525"/>
                <a:gd name="connsiteY12" fmla="*/ 34147 h 587398"/>
                <a:gd name="connsiteX13" fmla="*/ 1427162 w 1787525"/>
                <a:gd name="connsiteY13" fmla="*/ 31764 h 587398"/>
                <a:gd name="connsiteX14" fmla="*/ 1479550 w 1787525"/>
                <a:gd name="connsiteY14" fmla="*/ 25414 h 587398"/>
                <a:gd name="connsiteX15" fmla="*/ 1523206 w 1787525"/>
                <a:gd name="connsiteY15" fmla="*/ 21445 h 587398"/>
                <a:gd name="connsiteX16" fmla="*/ 1571625 w 1787525"/>
                <a:gd name="connsiteY16" fmla="*/ 14 h 587398"/>
                <a:gd name="connsiteX17" fmla="*/ 1654175 w 1787525"/>
                <a:gd name="connsiteY17" fmla="*/ 19064 h 587398"/>
                <a:gd name="connsiteX18" fmla="*/ 1787525 w 1787525"/>
                <a:gd name="connsiteY18" fmla="*/ 66689 h 587398"/>
                <a:gd name="connsiteX0" fmla="*/ 0 w 1772027"/>
                <a:gd name="connsiteY0" fmla="*/ 515402 h 601490"/>
                <a:gd name="connsiteX1" fmla="*/ 104775 w 1772027"/>
                <a:gd name="connsiteY1" fmla="*/ 585283 h 601490"/>
                <a:gd name="connsiteX2" fmla="*/ 333752 w 1772027"/>
                <a:gd name="connsiteY2" fmla="*/ 193689 h 601490"/>
                <a:gd name="connsiteX3" fmla="*/ 406777 w 1772027"/>
                <a:gd name="connsiteY3" fmla="*/ 149239 h 601490"/>
                <a:gd name="connsiteX4" fmla="*/ 505202 w 1772027"/>
                <a:gd name="connsiteY4" fmla="*/ 130189 h 601490"/>
                <a:gd name="connsiteX5" fmla="*/ 597277 w 1772027"/>
                <a:gd name="connsiteY5" fmla="*/ 130189 h 601490"/>
                <a:gd name="connsiteX6" fmla="*/ 686177 w 1772027"/>
                <a:gd name="connsiteY6" fmla="*/ 127014 h 601490"/>
                <a:gd name="connsiteX7" fmla="*/ 832227 w 1772027"/>
                <a:gd name="connsiteY7" fmla="*/ 101614 h 601490"/>
                <a:gd name="connsiteX8" fmla="*/ 964784 w 1772027"/>
                <a:gd name="connsiteY8" fmla="*/ 65102 h 601490"/>
                <a:gd name="connsiteX9" fmla="*/ 1112420 w 1772027"/>
                <a:gd name="connsiteY9" fmla="*/ 38114 h 601490"/>
                <a:gd name="connsiteX10" fmla="*/ 1239421 w 1772027"/>
                <a:gd name="connsiteY10" fmla="*/ 14301 h 601490"/>
                <a:gd name="connsiteX11" fmla="*/ 1309272 w 1772027"/>
                <a:gd name="connsiteY11" fmla="*/ 807 h 601490"/>
                <a:gd name="connsiteX12" fmla="*/ 1368008 w 1772027"/>
                <a:gd name="connsiteY12" fmla="*/ 34147 h 601490"/>
                <a:gd name="connsiteX13" fmla="*/ 1411664 w 1772027"/>
                <a:gd name="connsiteY13" fmla="*/ 31764 h 601490"/>
                <a:gd name="connsiteX14" fmla="*/ 1464052 w 1772027"/>
                <a:gd name="connsiteY14" fmla="*/ 25414 h 601490"/>
                <a:gd name="connsiteX15" fmla="*/ 1507708 w 1772027"/>
                <a:gd name="connsiteY15" fmla="*/ 21445 h 601490"/>
                <a:gd name="connsiteX16" fmla="*/ 1556127 w 1772027"/>
                <a:gd name="connsiteY16" fmla="*/ 14 h 601490"/>
                <a:gd name="connsiteX17" fmla="*/ 1638677 w 1772027"/>
                <a:gd name="connsiteY17" fmla="*/ 19064 h 601490"/>
                <a:gd name="connsiteX18" fmla="*/ 1772027 w 1772027"/>
                <a:gd name="connsiteY18" fmla="*/ 66689 h 601490"/>
                <a:gd name="connsiteX0" fmla="*/ 0 w 1772027"/>
                <a:gd name="connsiteY0" fmla="*/ 515402 h 613124"/>
                <a:gd name="connsiteX1" fmla="*/ 104775 w 1772027"/>
                <a:gd name="connsiteY1" fmla="*/ 585283 h 613124"/>
                <a:gd name="connsiteX2" fmla="*/ 333752 w 1772027"/>
                <a:gd name="connsiteY2" fmla="*/ 193689 h 613124"/>
                <a:gd name="connsiteX3" fmla="*/ 406777 w 1772027"/>
                <a:gd name="connsiteY3" fmla="*/ 149239 h 613124"/>
                <a:gd name="connsiteX4" fmla="*/ 505202 w 1772027"/>
                <a:gd name="connsiteY4" fmla="*/ 130189 h 613124"/>
                <a:gd name="connsiteX5" fmla="*/ 597277 w 1772027"/>
                <a:gd name="connsiteY5" fmla="*/ 130189 h 613124"/>
                <a:gd name="connsiteX6" fmla="*/ 686177 w 1772027"/>
                <a:gd name="connsiteY6" fmla="*/ 127014 h 613124"/>
                <a:gd name="connsiteX7" fmla="*/ 832227 w 1772027"/>
                <a:gd name="connsiteY7" fmla="*/ 101614 h 613124"/>
                <a:gd name="connsiteX8" fmla="*/ 964784 w 1772027"/>
                <a:gd name="connsiteY8" fmla="*/ 65102 h 613124"/>
                <a:gd name="connsiteX9" fmla="*/ 1112420 w 1772027"/>
                <a:gd name="connsiteY9" fmla="*/ 38114 h 613124"/>
                <a:gd name="connsiteX10" fmla="*/ 1239421 w 1772027"/>
                <a:gd name="connsiteY10" fmla="*/ 14301 h 613124"/>
                <a:gd name="connsiteX11" fmla="*/ 1309272 w 1772027"/>
                <a:gd name="connsiteY11" fmla="*/ 807 h 613124"/>
                <a:gd name="connsiteX12" fmla="*/ 1368008 w 1772027"/>
                <a:gd name="connsiteY12" fmla="*/ 34147 h 613124"/>
                <a:gd name="connsiteX13" fmla="*/ 1411664 w 1772027"/>
                <a:gd name="connsiteY13" fmla="*/ 31764 h 613124"/>
                <a:gd name="connsiteX14" fmla="*/ 1464052 w 1772027"/>
                <a:gd name="connsiteY14" fmla="*/ 25414 h 613124"/>
                <a:gd name="connsiteX15" fmla="*/ 1507708 w 1772027"/>
                <a:gd name="connsiteY15" fmla="*/ 21445 h 613124"/>
                <a:gd name="connsiteX16" fmla="*/ 1556127 w 1772027"/>
                <a:gd name="connsiteY16" fmla="*/ 14 h 613124"/>
                <a:gd name="connsiteX17" fmla="*/ 1638677 w 1772027"/>
                <a:gd name="connsiteY17" fmla="*/ 19064 h 613124"/>
                <a:gd name="connsiteX18" fmla="*/ 1772027 w 1772027"/>
                <a:gd name="connsiteY18" fmla="*/ 66689 h 613124"/>
                <a:gd name="connsiteX0" fmla="*/ 0 w 1772027"/>
                <a:gd name="connsiteY0" fmla="*/ 515402 h 619039"/>
                <a:gd name="connsiteX1" fmla="*/ 135772 w 1772027"/>
                <a:gd name="connsiteY1" fmla="*/ 593297 h 619039"/>
                <a:gd name="connsiteX2" fmla="*/ 333752 w 1772027"/>
                <a:gd name="connsiteY2" fmla="*/ 193689 h 619039"/>
                <a:gd name="connsiteX3" fmla="*/ 406777 w 1772027"/>
                <a:gd name="connsiteY3" fmla="*/ 149239 h 619039"/>
                <a:gd name="connsiteX4" fmla="*/ 505202 w 1772027"/>
                <a:gd name="connsiteY4" fmla="*/ 130189 h 619039"/>
                <a:gd name="connsiteX5" fmla="*/ 597277 w 1772027"/>
                <a:gd name="connsiteY5" fmla="*/ 130189 h 619039"/>
                <a:gd name="connsiteX6" fmla="*/ 686177 w 1772027"/>
                <a:gd name="connsiteY6" fmla="*/ 127014 h 619039"/>
                <a:gd name="connsiteX7" fmla="*/ 832227 w 1772027"/>
                <a:gd name="connsiteY7" fmla="*/ 101614 h 619039"/>
                <a:gd name="connsiteX8" fmla="*/ 964784 w 1772027"/>
                <a:gd name="connsiteY8" fmla="*/ 65102 h 619039"/>
                <a:gd name="connsiteX9" fmla="*/ 1112420 w 1772027"/>
                <a:gd name="connsiteY9" fmla="*/ 38114 h 619039"/>
                <a:gd name="connsiteX10" fmla="*/ 1239421 w 1772027"/>
                <a:gd name="connsiteY10" fmla="*/ 14301 h 619039"/>
                <a:gd name="connsiteX11" fmla="*/ 1309272 w 1772027"/>
                <a:gd name="connsiteY11" fmla="*/ 807 h 619039"/>
                <a:gd name="connsiteX12" fmla="*/ 1368008 w 1772027"/>
                <a:gd name="connsiteY12" fmla="*/ 34147 h 619039"/>
                <a:gd name="connsiteX13" fmla="*/ 1411664 w 1772027"/>
                <a:gd name="connsiteY13" fmla="*/ 31764 h 619039"/>
                <a:gd name="connsiteX14" fmla="*/ 1464052 w 1772027"/>
                <a:gd name="connsiteY14" fmla="*/ 25414 h 619039"/>
                <a:gd name="connsiteX15" fmla="*/ 1507708 w 1772027"/>
                <a:gd name="connsiteY15" fmla="*/ 21445 h 619039"/>
                <a:gd name="connsiteX16" fmla="*/ 1556127 w 1772027"/>
                <a:gd name="connsiteY16" fmla="*/ 14 h 619039"/>
                <a:gd name="connsiteX17" fmla="*/ 1638677 w 1772027"/>
                <a:gd name="connsiteY17" fmla="*/ 19064 h 619039"/>
                <a:gd name="connsiteX18" fmla="*/ 1772027 w 1772027"/>
                <a:gd name="connsiteY18" fmla="*/ 66689 h 619039"/>
                <a:gd name="connsiteX0" fmla="*/ 0 w 1772027"/>
                <a:gd name="connsiteY0" fmla="*/ 515402 h 660268"/>
                <a:gd name="connsiteX1" fmla="*/ 135772 w 1772027"/>
                <a:gd name="connsiteY1" fmla="*/ 593297 h 660268"/>
                <a:gd name="connsiteX2" fmla="*/ 333752 w 1772027"/>
                <a:gd name="connsiteY2" fmla="*/ 193689 h 660268"/>
                <a:gd name="connsiteX3" fmla="*/ 406777 w 1772027"/>
                <a:gd name="connsiteY3" fmla="*/ 149239 h 660268"/>
                <a:gd name="connsiteX4" fmla="*/ 505202 w 1772027"/>
                <a:gd name="connsiteY4" fmla="*/ 130189 h 660268"/>
                <a:gd name="connsiteX5" fmla="*/ 597277 w 1772027"/>
                <a:gd name="connsiteY5" fmla="*/ 130189 h 660268"/>
                <a:gd name="connsiteX6" fmla="*/ 686177 w 1772027"/>
                <a:gd name="connsiteY6" fmla="*/ 127014 h 660268"/>
                <a:gd name="connsiteX7" fmla="*/ 832227 w 1772027"/>
                <a:gd name="connsiteY7" fmla="*/ 101614 h 660268"/>
                <a:gd name="connsiteX8" fmla="*/ 964784 w 1772027"/>
                <a:gd name="connsiteY8" fmla="*/ 65102 h 660268"/>
                <a:gd name="connsiteX9" fmla="*/ 1112420 w 1772027"/>
                <a:gd name="connsiteY9" fmla="*/ 38114 h 660268"/>
                <a:gd name="connsiteX10" fmla="*/ 1239421 w 1772027"/>
                <a:gd name="connsiteY10" fmla="*/ 14301 h 660268"/>
                <a:gd name="connsiteX11" fmla="*/ 1309272 w 1772027"/>
                <a:gd name="connsiteY11" fmla="*/ 807 h 660268"/>
                <a:gd name="connsiteX12" fmla="*/ 1368008 w 1772027"/>
                <a:gd name="connsiteY12" fmla="*/ 34147 h 660268"/>
                <a:gd name="connsiteX13" fmla="*/ 1411664 w 1772027"/>
                <a:gd name="connsiteY13" fmla="*/ 31764 h 660268"/>
                <a:gd name="connsiteX14" fmla="*/ 1464052 w 1772027"/>
                <a:gd name="connsiteY14" fmla="*/ 25414 h 660268"/>
                <a:gd name="connsiteX15" fmla="*/ 1507708 w 1772027"/>
                <a:gd name="connsiteY15" fmla="*/ 21445 h 660268"/>
                <a:gd name="connsiteX16" fmla="*/ 1556127 w 1772027"/>
                <a:gd name="connsiteY16" fmla="*/ 14 h 660268"/>
                <a:gd name="connsiteX17" fmla="*/ 1638677 w 1772027"/>
                <a:gd name="connsiteY17" fmla="*/ 19064 h 660268"/>
                <a:gd name="connsiteX18" fmla="*/ 1772027 w 1772027"/>
                <a:gd name="connsiteY18" fmla="*/ 66689 h 660268"/>
                <a:gd name="connsiteX0" fmla="*/ 0 w 1772027"/>
                <a:gd name="connsiteY0" fmla="*/ 515402 h 629411"/>
                <a:gd name="connsiteX1" fmla="*/ 135772 w 1772027"/>
                <a:gd name="connsiteY1" fmla="*/ 593297 h 629411"/>
                <a:gd name="connsiteX2" fmla="*/ 333752 w 1772027"/>
                <a:gd name="connsiteY2" fmla="*/ 193689 h 629411"/>
                <a:gd name="connsiteX3" fmla="*/ 406777 w 1772027"/>
                <a:gd name="connsiteY3" fmla="*/ 149239 h 629411"/>
                <a:gd name="connsiteX4" fmla="*/ 505202 w 1772027"/>
                <a:gd name="connsiteY4" fmla="*/ 130189 h 629411"/>
                <a:gd name="connsiteX5" fmla="*/ 597277 w 1772027"/>
                <a:gd name="connsiteY5" fmla="*/ 130189 h 629411"/>
                <a:gd name="connsiteX6" fmla="*/ 686177 w 1772027"/>
                <a:gd name="connsiteY6" fmla="*/ 127014 h 629411"/>
                <a:gd name="connsiteX7" fmla="*/ 832227 w 1772027"/>
                <a:gd name="connsiteY7" fmla="*/ 101614 h 629411"/>
                <a:gd name="connsiteX8" fmla="*/ 964784 w 1772027"/>
                <a:gd name="connsiteY8" fmla="*/ 65102 h 629411"/>
                <a:gd name="connsiteX9" fmla="*/ 1112420 w 1772027"/>
                <a:gd name="connsiteY9" fmla="*/ 38114 h 629411"/>
                <a:gd name="connsiteX10" fmla="*/ 1239421 w 1772027"/>
                <a:gd name="connsiteY10" fmla="*/ 14301 h 629411"/>
                <a:gd name="connsiteX11" fmla="*/ 1309272 w 1772027"/>
                <a:gd name="connsiteY11" fmla="*/ 807 h 629411"/>
                <a:gd name="connsiteX12" fmla="*/ 1368008 w 1772027"/>
                <a:gd name="connsiteY12" fmla="*/ 34147 h 629411"/>
                <a:gd name="connsiteX13" fmla="*/ 1411664 w 1772027"/>
                <a:gd name="connsiteY13" fmla="*/ 31764 h 629411"/>
                <a:gd name="connsiteX14" fmla="*/ 1464052 w 1772027"/>
                <a:gd name="connsiteY14" fmla="*/ 25414 h 629411"/>
                <a:gd name="connsiteX15" fmla="*/ 1507708 w 1772027"/>
                <a:gd name="connsiteY15" fmla="*/ 21445 h 629411"/>
                <a:gd name="connsiteX16" fmla="*/ 1556127 w 1772027"/>
                <a:gd name="connsiteY16" fmla="*/ 14 h 629411"/>
                <a:gd name="connsiteX17" fmla="*/ 1638677 w 1772027"/>
                <a:gd name="connsiteY17" fmla="*/ 19064 h 629411"/>
                <a:gd name="connsiteX18" fmla="*/ 1772027 w 1772027"/>
                <a:gd name="connsiteY18" fmla="*/ 66689 h 629411"/>
                <a:gd name="connsiteX0" fmla="*/ 0 w 1779776"/>
                <a:gd name="connsiteY0" fmla="*/ 585405 h 651292"/>
                <a:gd name="connsiteX1" fmla="*/ 143521 w 1779776"/>
                <a:gd name="connsiteY1" fmla="*/ 593297 h 651292"/>
                <a:gd name="connsiteX2" fmla="*/ 341501 w 1779776"/>
                <a:gd name="connsiteY2" fmla="*/ 193689 h 651292"/>
                <a:gd name="connsiteX3" fmla="*/ 414526 w 1779776"/>
                <a:gd name="connsiteY3" fmla="*/ 149239 h 651292"/>
                <a:gd name="connsiteX4" fmla="*/ 512951 w 1779776"/>
                <a:gd name="connsiteY4" fmla="*/ 130189 h 651292"/>
                <a:gd name="connsiteX5" fmla="*/ 605026 w 1779776"/>
                <a:gd name="connsiteY5" fmla="*/ 130189 h 651292"/>
                <a:gd name="connsiteX6" fmla="*/ 693926 w 1779776"/>
                <a:gd name="connsiteY6" fmla="*/ 127014 h 651292"/>
                <a:gd name="connsiteX7" fmla="*/ 839976 w 1779776"/>
                <a:gd name="connsiteY7" fmla="*/ 101614 h 651292"/>
                <a:gd name="connsiteX8" fmla="*/ 972533 w 1779776"/>
                <a:gd name="connsiteY8" fmla="*/ 65102 h 651292"/>
                <a:gd name="connsiteX9" fmla="*/ 1120169 w 1779776"/>
                <a:gd name="connsiteY9" fmla="*/ 38114 h 651292"/>
                <a:gd name="connsiteX10" fmla="*/ 1247170 w 1779776"/>
                <a:gd name="connsiteY10" fmla="*/ 14301 h 651292"/>
                <a:gd name="connsiteX11" fmla="*/ 1317021 w 1779776"/>
                <a:gd name="connsiteY11" fmla="*/ 807 h 651292"/>
                <a:gd name="connsiteX12" fmla="*/ 1375757 w 1779776"/>
                <a:gd name="connsiteY12" fmla="*/ 34147 h 651292"/>
                <a:gd name="connsiteX13" fmla="*/ 1419413 w 1779776"/>
                <a:gd name="connsiteY13" fmla="*/ 31764 h 651292"/>
                <a:gd name="connsiteX14" fmla="*/ 1471801 w 1779776"/>
                <a:gd name="connsiteY14" fmla="*/ 25414 h 651292"/>
                <a:gd name="connsiteX15" fmla="*/ 1515457 w 1779776"/>
                <a:gd name="connsiteY15" fmla="*/ 21445 h 651292"/>
                <a:gd name="connsiteX16" fmla="*/ 1563876 w 1779776"/>
                <a:gd name="connsiteY16" fmla="*/ 14 h 651292"/>
                <a:gd name="connsiteX17" fmla="*/ 1646426 w 1779776"/>
                <a:gd name="connsiteY17" fmla="*/ 19064 h 651292"/>
                <a:gd name="connsiteX18" fmla="*/ 1779776 w 1779776"/>
                <a:gd name="connsiteY18" fmla="*/ 66689 h 651292"/>
                <a:gd name="connsiteX0" fmla="*/ 0 w 1779776"/>
                <a:gd name="connsiteY0" fmla="*/ 585405 h 651292"/>
                <a:gd name="connsiteX1" fmla="*/ 143521 w 1779776"/>
                <a:gd name="connsiteY1" fmla="*/ 593297 h 651292"/>
                <a:gd name="connsiteX2" fmla="*/ 218167 w 1779776"/>
                <a:gd name="connsiteY2" fmla="*/ 454868 h 651292"/>
                <a:gd name="connsiteX3" fmla="*/ 341501 w 1779776"/>
                <a:gd name="connsiteY3" fmla="*/ 193689 h 651292"/>
                <a:gd name="connsiteX4" fmla="*/ 414526 w 1779776"/>
                <a:gd name="connsiteY4" fmla="*/ 149239 h 651292"/>
                <a:gd name="connsiteX5" fmla="*/ 512951 w 1779776"/>
                <a:gd name="connsiteY5" fmla="*/ 130189 h 651292"/>
                <a:gd name="connsiteX6" fmla="*/ 605026 w 1779776"/>
                <a:gd name="connsiteY6" fmla="*/ 130189 h 651292"/>
                <a:gd name="connsiteX7" fmla="*/ 693926 w 1779776"/>
                <a:gd name="connsiteY7" fmla="*/ 127014 h 651292"/>
                <a:gd name="connsiteX8" fmla="*/ 839976 w 1779776"/>
                <a:gd name="connsiteY8" fmla="*/ 101614 h 651292"/>
                <a:gd name="connsiteX9" fmla="*/ 972533 w 1779776"/>
                <a:gd name="connsiteY9" fmla="*/ 65102 h 651292"/>
                <a:gd name="connsiteX10" fmla="*/ 1120169 w 1779776"/>
                <a:gd name="connsiteY10" fmla="*/ 38114 h 651292"/>
                <a:gd name="connsiteX11" fmla="*/ 1247170 w 1779776"/>
                <a:gd name="connsiteY11" fmla="*/ 14301 h 651292"/>
                <a:gd name="connsiteX12" fmla="*/ 1317021 w 1779776"/>
                <a:gd name="connsiteY12" fmla="*/ 807 h 651292"/>
                <a:gd name="connsiteX13" fmla="*/ 1375757 w 1779776"/>
                <a:gd name="connsiteY13" fmla="*/ 34147 h 651292"/>
                <a:gd name="connsiteX14" fmla="*/ 1419413 w 1779776"/>
                <a:gd name="connsiteY14" fmla="*/ 31764 h 651292"/>
                <a:gd name="connsiteX15" fmla="*/ 1471801 w 1779776"/>
                <a:gd name="connsiteY15" fmla="*/ 25414 h 651292"/>
                <a:gd name="connsiteX16" fmla="*/ 1515457 w 1779776"/>
                <a:gd name="connsiteY16" fmla="*/ 21445 h 651292"/>
                <a:gd name="connsiteX17" fmla="*/ 1563876 w 1779776"/>
                <a:gd name="connsiteY17" fmla="*/ 14 h 651292"/>
                <a:gd name="connsiteX18" fmla="*/ 1646426 w 1779776"/>
                <a:gd name="connsiteY18" fmla="*/ 19064 h 651292"/>
                <a:gd name="connsiteX19" fmla="*/ 1779776 w 1779776"/>
                <a:gd name="connsiteY19" fmla="*/ 66689 h 651292"/>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05026 w 1779776"/>
                <a:gd name="connsiteY6" fmla="*/ 130189 h 638119"/>
                <a:gd name="connsiteX7" fmla="*/ 693926 w 1779776"/>
                <a:gd name="connsiteY7" fmla="*/ 127014 h 638119"/>
                <a:gd name="connsiteX8" fmla="*/ 839976 w 1779776"/>
                <a:gd name="connsiteY8" fmla="*/ 101614 h 638119"/>
                <a:gd name="connsiteX9" fmla="*/ 972533 w 1779776"/>
                <a:gd name="connsiteY9" fmla="*/ 65102 h 638119"/>
                <a:gd name="connsiteX10" fmla="*/ 1120169 w 1779776"/>
                <a:gd name="connsiteY10" fmla="*/ 38114 h 638119"/>
                <a:gd name="connsiteX11" fmla="*/ 1247170 w 1779776"/>
                <a:gd name="connsiteY11" fmla="*/ 14301 h 638119"/>
                <a:gd name="connsiteX12" fmla="*/ 1317021 w 1779776"/>
                <a:gd name="connsiteY12" fmla="*/ 807 h 638119"/>
                <a:gd name="connsiteX13" fmla="*/ 1375757 w 1779776"/>
                <a:gd name="connsiteY13" fmla="*/ 34147 h 638119"/>
                <a:gd name="connsiteX14" fmla="*/ 1419413 w 1779776"/>
                <a:gd name="connsiteY14" fmla="*/ 31764 h 638119"/>
                <a:gd name="connsiteX15" fmla="*/ 1471801 w 1779776"/>
                <a:gd name="connsiteY15" fmla="*/ 25414 h 638119"/>
                <a:gd name="connsiteX16" fmla="*/ 1515457 w 1779776"/>
                <a:gd name="connsiteY16" fmla="*/ 21445 h 638119"/>
                <a:gd name="connsiteX17" fmla="*/ 1563876 w 1779776"/>
                <a:gd name="connsiteY17" fmla="*/ 14 h 638119"/>
                <a:gd name="connsiteX18" fmla="*/ 1646426 w 1779776"/>
                <a:gd name="connsiteY18" fmla="*/ 19064 h 638119"/>
                <a:gd name="connsiteX19" fmla="*/ 1779776 w 1779776"/>
                <a:gd name="connsiteY19"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93926 w 1779776"/>
                <a:gd name="connsiteY6" fmla="*/ 127014 h 638119"/>
                <a:gd name="connsiteX7" fmla="*/ 839976 w 1779776"/>
                <a:gd name="connsiteY7" fmla="*/ 101614 h 638119"/>
                <a:gd name="connsiteX8" fmla="*/ 972533 w 1779776"/>
                <a:gd name="connsiteY8" fmla="*/ 65102 h 638119"/>
                <a:gd name="connsiteX9" fmla="*/ 1120169 w 1779776"/>
                <a:gd name="connsiteY9" fmla="*/ 38114 h 638119"/>
                <a:gd name="connsiteX10" fmla="*/ 1247170 w 1779776"/>
                <a:gd name="connsiteY10" fmla="*/ 14301 h 638119"/>
                <a:gd name="connsiteX11" fmla="*/ 1317021 w 1779776"/>
                <a:gd name="connsiteY11" fmla="*/ 807 h 638119"/>
                <a:gd name="connsiteX12" fmla="*/ 1375757 w 1779776"/>
                <a:gd name="connsiteY12" fmla="*/ 34147 h 638119"/>
                <a:gd name="connsiteX13" fmla="*/ 1419413 w 1779776"/>
                <a:gd name="connsiteY13" fmla="*/ 31764 h 638119"/>
                <a:gd name="connsiteX14" fmla="*/ 1471801 w 1779776"/>
                <a:gd name="connsiteY14" fmla="*/ 25414 h 638119"/>
                <a:gd name="connsiteX15" fmla="*/ 1515457 w 1779776"/>
                <a:gd name="connsiteY15" fmla="*/ 21445 h 638119"/>
                <a:gd name="connsiteX16" fmla="*/ 1563876 w 1779776"/>
                <a:gd name="connsiteY16" fmla="*/ 14 h 638119"/>
                <a:gd name="connsiteX17" fmla="*/ 1646426 w 1779776"/>
                <a:gd name="connsiteY17" fmla="*/ 19064 h 638119"/>
                <a:gd name="connsiteX18" fmla="*/ 1779776 w 1779776"/>
                <a:gd name="connsiteY18"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93926 w 1779776"/>
                <a:gd name="connsiteY6" fmla="*/ 127014 h 638119"/>
                <a:gd name="connsiteX7" fmla="*/ 972533 w 1779776"/>
                <a:gd name="connsiteY7" fmla="*/ 65102 h 638119"/>
                <a:gd name="connsiteX8" fmla="*/ 1120169 w 1779776"/>
                <a:gd name="connsiteY8" fmla="*/ 38114 h 638119"/>
                <a:gd name="connsiteX9" fmla="*/ 1247170 w 1779776"/>
                <a:gd name="connsiteY9" fmla="*/ 14301 h 638119"/>
                <a:gd name="connsiteX10" fmla="*/ 1317021 w 1779776"/>
                <a:gd name="connsiteY10" fmla="*/ 807 h 638119"/>
                <a:gd name="connsiteX11" fmla="*/ 1375757 w 1779776"/>
                <a:gd name="connsiteY11" fmla="*/ 34147 h 638119"/>
                <a:gd name="connsiteX12" fmla="*/ 1419413 w 1779776"/>
                <a:gd name="connsiteY12" fmla="*/ 31764 h 638119"/>
                <a:gd name="connsiteX13" fmla="*/ 1471801 w 1779776"/>
                <a:gd name="connsiteY13" fmla="*/ 25414 h 638119"/>
                <a:gd name="connsiteX14" fmla="*/ 1515457 w 1779776"/>
                <a:gd name="connsiteY14" fmla="*/ 21445 h 638119"/>
                <a:gd name="connsiteX15" fmla="*/ 1563876 w 1779776"/>
                <a:gd name="connsiteY15" fmla="*/ 14 h 638119"/>
                <a:gd name="connsiteX16" fmla="*/ 1646426 w 1779776"/>
                <a:gd name="connsiteY16" fmla="*/ 19064 h 638119"/>
                <a:gd name="connsiteX17" fmla="*/ 1779776 w 1779776"/>
                <a:gd name="connsiteY17"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93926 w 1779776"/>
                <a:gd name="connsiteY6" fmla="*/ 127014 h 638119"/>
                <a:gd name="connsiteX7" fmla="*/ 941537 w 1779776"/>
                <a:gd name="connsiteY7" fmla="*/ 289957 h 638119"/>
                <a:gd name="connsiteX8" fmla="*/ 1120169 w 1779776"/>
                <a:gd name="connsiteY8" fmla="*/ 38114 h 638119"/>
                <a:gd name="connsiteX9" fmla="*/ 1247170 w 1779776"/>
                <a:gd name="connsiteY9" fmla="*/ 14301 h 638119"/>
                <a:gd name="connsiteX10" fmla="*/ 1317021 w 1779776"/>
                <a:gd name="connsiteY10" fmla="*/ 807 h 638119"/>
                <a:gd name="connsiteX11" fmla="*/ 1375757 w 1779776"/>
                <a:gd name="connsiteY11" fmla="*/ 34147 h 638119"/>
                <a:gd name="connsiteX12" fmla="*/ 1419413 w 1779776"/>
                <a:gd name="connsiteY12" fmla="*/ 31764 h 638119"/>
                <a:gd name="connsiteX13" fmla="*/ 1471801 w 1779776"/>
                <a:gd name="connsiteY13" fmla="*/ 25414 h 638119"/>
                <a:gd name="connsiteX14" fmla="*/ 1515457 w 1779776"/>
                <a:gd name="connsiteY14" fmla="*/ 21445 h 638119"/>
                <a:gd name="connsiteX15" fmla="*/ 1563876 w 1779776"/>
                <a:gd name="connsiteY15" fmla="*/ 14 h 638119"/>
                <a:gd name="connsiteX16" fmla="*/ 1646426 w 1779776"/>
                <a:gd name="connsiteY16" fmla="*/ 19064 h 638119"/>
                <a:gd name="connsiteX17" fmla="*/ 1779776 w 1779776"/>
                <a:gd name="connsiteY17"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62929 w 1779776"/>
                <a:gd name="connsiteY6" fmla="*/ 189091 h 638119"/>
                <a:gd name="connsiteX7" fmla="*/ 941537 w 1779776"/>
                <a:gd name="connsiteY7" fmla="*/ 289957 h 638119"/>
                <a:gd name="connsiteX8" fmla="*/ 1120169 w 1779776"/>
                <a:gd name="connsiteY8" fmla="*/ 38114 h 638119"/>
                <a:gd name="connsiteX9" fmla="*/ 1247170 w 1779776"/>
                <a:gd name="connsiteY9" fmla="*/ 14301 h 638119"/>
                <a:gd name="connsiteX10" fmla="*/ 1317021 w 1779776"/>
                <a:gd name="connsiteY10" fmla="*/ 807 h 638119"/>
                <a:gd name="connsiteX11" fmla="*/ 1375757 w 1779776"/>
                <a:gd name="connsiteY11" fmla="*/ 34147 h 638119"/>
                <a:gd name="connsiteX12" fmla="*/ 1419413 w 1779776"/>
                <a:gd name="connsiteY12" fmla="*/ 31764 h 638119"/>
                <a:gd name="connsiteX13" fmla="*/ 1471801 w 1779776"/>
                <a:gd name="connsiteY13" fmla="*/ 25414 h 638119"/>
                <a:gd name="connsiteX14" fmla="*/ 1515457 w 1779776"/>
                <a:gd name="connsiteY14" fmla="*/ 21445 h 638119"/>
                <a:gd name="connsiteX15" fmla="*/ 1563876 w 1779776"/>
                <a:gd name="connsiteY15" fmla="*/ 14 h 638119"/>
                <a:gd name="connsiteX16" fmla="*/ 1646426 w 1779776"/>
                <a:gd name="connsiteY16" fmla="*/ 19064 h 638119"/>
                <a:gd name="connsiteX17" fmla="*/ 1779776 w 1779776"/>
                <a:gd name="connsiteY17" fmla="*/ 66689 h 638119"/>
                <a:gd name="connsiteX0" fmla="*/ 0 w 1779776"/>
                <a:gd name="connsiteY0" fmla="*/ 585405 h 643991"/>
                <a:gd name="connsiteX1" fmla="*/ 143521 w 1779776"/>
                <a:gd name="connsiteY1" fmla="*/ 593297 h 643991"/>
                <a:gd name="connsiteX2" fmla="*/ 70932 w 1779776"/>
                <a:gd name="connsiteY2" fmla="*/ 323473 h 643991"/>
                <a:gd name="connsiteX3" fmla="*/ 341501 w 1779776"/>
                <a:gd name="connsiteY3" fmla="*/ 193689 h 643991"/>
                <a:gd name="connsiteX4" fmla="*/ 414526 w 1779776"/>
                <a:gd name="connsiteY4" fmla="*/ 149239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8253 w 1779776"/>
                <a:gd name="connsiteY3" fmla="*/ 124002 h 643991"/>
                <a:gd name="connsiteX4" fmla="*/ 414526 w 1779776"/>
                <a:gd name="connsiteY4" fmla="*/ 149239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14526 w 1779776"/>
                <a:gd name="connsiteY4" fmla="*/ 149239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14526 w 1779776"/>
                <a:gd name="connsiteY4" fmla="*/ 149239 h 643991"/>
                <a:gd name="connsiteX5" fmla="*/ 497137 w 1779776"/>
                <a:gd name="connsiteY5" fmla="*/ 90494 h 643991"/>
                <a:gd name="connsiteX6" fmla="*/ 512951 w 1779776"/>
                <a:gd name="connsiteY6" fmla="*/ 130189 h 643991"/>
                <a:gd name="connsiteX7" fmla="*/ 662929 w 1779776"/>
                <a:gd name="connsiteY7" fmla="*/ 189091 h 643991"/>
                <a:gd name="connsiteX8" fmla="*/ 941537 w 1779776"/>
                <a:gd name="connsiteY8" fmla="*/ 289957 h 643991"/>
                <a:gd name="connsiteX9" fmla="*/ 1120169 w 1779776"/>
                <a:gd name="connsiteY9" fmla="*/ 38114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53272 w 1779776"/>
                <a:gd name="connsiteY4" fmla="*/ 110543 h 643991"/>
                <a:gd name="connsiteX5" fmla="*/ 497137 w 1779776"/>
                <a:gd name="connsiteY5" fmla="*/ 90494 h 643991"/>
                <a:gd name="connsiteX6" fmla="*/ 512951 w 1779776"/>
                <a:gd name="connsiteY6" fmla="*/ 130189 h 643991"/>
                <a:gd name="connsiteX7" fmla="*/ 662929 w 1779776"/>
                <a:gd name="connsiteY7" fmla="*/ 189091 h 643991"/>
                <a:gd name="connsiteX8" fmla="*/ 941537 w 1779776"/>
                <a:gd name="connsiteY8" fmla="*/ 289957 h 643991"/>
                <a:gd name="connsiteX9" fmla="*/ 1120169 w 1779776"/>
                <a:gd name="connsiteY9" fmla="*/ 38114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20169 w 1779776"/>
                <a:gd name="connsiteY9" fmla="*/ 38114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563876 w 1779776"/>
                <a:gd name="connsiteY14" fmla="*/ 14 h 643991"/>
                <a:gd name="connsiteX15" fmla="*/ 1646426 w 1779776"/>
                <a:gd name="connsiteY15" fmla="*/ 19064 h 643991"/>
                <a:gd name="connsiteX16" fmla="*/ 1779776 w 1779776"/>
                <a:gd name="connsiteY16"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563876 w 1779776"/>
                <a:gd name="connsiteY13" fmla="*/ 14 h 643991"/>
                <a:gd name="connsiteX14" fmla="*/ 1646426 w 1779776"/>
                <a:gd name="connsiteY14" fmla="*/ 19064 h 643991"/>
                <a:gd name="connsiteX15" fmla="*/ 1779776 w 1779776"/>
                <a:gd name="connsiteY15" fmla="*/ 66689 h 643991"/>
                <a:gd name="connsiteX0" fmla="*/ 0 w 1779776"/>
                <a:gd name="connsiteY0" fmla="*/ 587112 h 645698"/>
                <a:gd name="connsiteX1" fmla="*/ 143521 w 1779776"/>
                <a:gd name="connsiteY1" fmla="*/ 595004 h 645698"/>
                <a:gd name="connsiteX2" fmla="*/ 70932 w 1779776"/>
                <a:gd name="connsiteY2" fmla="*/ 325180 h 645698"/>
                <a:gd name="connsiteX3" fmla="*/ 310504 w 1779776"/>
                <a:gd name="connsiteY3" fmla="*/ 48239 h 645698"/>
                <a:gd name="connsiteX4" fmla="*/ 497137 w 1779776"/>
                <a:gd name="connsiteY4" fmla="*/ 92201 h 645698"/>
                <a:gd name="connsiteX5" fmla="*/ 598192 w 1779776"/>
                <a:gd name="connsiteY5" fmla="*/ 139708 h 645698"/>
                <a:gd name="connsiteX6" fmla="*/ 662929 w 1779776"/>
                <a:gd name="connsiteY6" fmla="*/ 190798 h 645698"/>
                <a:gd name="connsiteX7" fmla="*/ 729611 w 1779776"/>
                <a:gd name="connsiteY7" fmla="*/ 231749 h 645698"/>
                <a:gd name="connsiteX8" fmla="*/ 941537 w 1779776"/>
                <a:gd name="connsiteY8" fmla="*/ 291664 h 645698"/>
                <a:gd name="connsiteX9" fmla="*/ 1166664 w 1779776"/>
                <a:gd name="connsiteY9" fmla="*/ 125117 h 645698"/>
                <a:gd name="connsiteX10" fmla="*/ 1247170 w 1779776"/>
                <a:gd name="connsiteY10" fmla="*/ 16008 h 645698"/>
                <a:gd name="connsiteX11" fmla="*/ 1317021 w 1779776"/>
                <a:gd name="connsiteY11" fmla="*/ 2514 h 645698"/>
                <a:gd name="connsiteX12" fmla="*/ 1563876 w 1779776"/>
                <a:gd name="connsiteY12" fmla="*/ 1721 h 645698"/>
                <a:gd name="connsiteX13" fmla="*/ 1646426 w 1779776"/>
                <a:gd name="connsiteY13" fmla="*/ 20771 h 645698"/>
                <a:gd name="connsiteX14" fmla="*/ 1779776 w 1779776"/>
                <a:gd name="connsiteY14" fmla="*/ 68396 h 645698"/>
                <a:gd name="connsiteX0" fmla="*/ 0 w 1779776"/>
                <a:gd name="connsiteY0" fmla="*/ 646699 h 705285"/>
                <a:gd name="connsiteX1" fmla="*/ 143521 w 1779776"/>
                <a:gd name="connsiteY1" fmla="*/ 654591 h 705285"/>
                <a:gd name="connsiteX2" fmla="*/ 70932 w 1779776"/>
                <a:gd name="connsiteY2" fmla="*/ 384767 h 705285"/>
                <a:gd name="connsiteX3" fmla="*/ 310504 w 1779776"/>
                <a:gd name="connsiteY3" fmla="*/ 107826 h 705285"/>
                <a:gd name="connsiteX4" fmla="*/ 497137 w 1779776"/>
                <a:gd name="connsiteY4" fmla="*/ 151788 h 705285"/>
                <a:gd name="connsiteX5" fmla="*/ 598192 w 1779776"/>
                <a:gd name="connsiteY5" fmla="*/ 199295 h 705285"/>
                <a:gd name="connsiteX6" fmla="*/ 662929 w 1779776"/>
                <a:gd name="connsiteY6" fmla="*/ 250385 h 705285"/>
                <a:gd name="connsiteX7" fmla="*/ 729611 w 1779776"/>
                <a:gd name="connsiteY7" fmla="*/ 291336 h 705285"/>
                <a:gd name="connsiteX8" fmla="*/ 941537 w 1779776"/>
                <a:gd name="connsiteY8" fmla="*/ 351251 h 705285"/>
                <a:gd name="connsiteX9" fmla="*/ 1166664 w 1779776"/>
                <a:gd name="connsiteY9" fmla="*/ 184704 h 705285"/>
                <a:gd name="connsiteX10" fmla="*/ 1247170 w 1779776"/>
                <a:gd name="connsiteY10" fmla="*/ 75595 h 705285"/>
                <a:gd name="connsiteX11" fmla="*/ 1402262 w 1779776"/>
                <a:gd name="connsiteY11" fmla="*/ 81 h 705285"/>
                <a:gd name="connsiteX12" fmla="*/ 1563876 w 1779776"/>
                <a:gd name="connsiteY12" fmla="*/ 61308 h 705285"/>
                <a:gd name="connsiteX13" fmla="*/ 1646426 w 1779776"/>
                <a:gd name="connsiteY13" fmla="*/ 80358 h 705285"/>
                <a:gd name="connsiteX14" fmla="*/ 1779776 w 1779776"/>
                <a:gd name="connsiteY14" fmla="*/ 127983 h 705285"/>
                <a:gd name="connsiteX0" fmla="*/ 0 w 1779776"/>
                <a:gd name="connsiteY0" fmla="*/ 647120 h 705706"/>
                <a:gd name="connsiteX1" fmla="*/ 143521 w 1779776"/>
                <a:gd name="connsiteY1" fmla="*/ 655012 h 705706"/>
                <a:gd name="connsiteX2" fmla="*/ 70932 w 1779776"/>
                <a:gd name="connsiteY2" fmla="*/ 385188 h 705706"/>
                <a:gd name="connsiteX3" fmla="*/ 310504 w 1779776"/>
                <a:gd name="connsiteY3" fmla="*/ 108247 h 705706"/>
                <a:gd name="connsiteX4" fmla="*/ 497137 w 1779776"/>
                <a:gd name="connsiteY4" fmla="*/ 152209 h 705706"/>
                <a:gd name="connsiteX5" fmla="*/ 598192 w 1779776"/>
                <a:gd name="connsiteY5" fmla="*/ 199716 h 705706"/>
                <a:gd name="connsiteX6" fmla="*/ 662929 w 1779776"/>
                <a:gd name="connsiteY6" fmla="*/ 250806 h 705706"/>
                <a:gd name="connsiteX7" fmla="*/ 729611 w 1779776"/>
                <a:gd name="connsiteY7" fmla="*/ 291757 h 705706"/>
                <a:gd name="connsiteX8" fmla="*/ 941537 w 1779776"/>
                <a:gd name="connsiteY8" fmla="*/ 351672 h 705706"/>
                <a:gd name="connsiteX9" fmla="*/ 1166664 w 1779776"/>
                <a:gd name="connsiteY9" fmla="*/ 185125 h 705706"/>
                <a:gd name="connsiteX10" fmla="*/ 1254919 w 1779776"/>
                <a:gd name="connsiteY10" fmla="*/ 99308 h 705706"/>
                <a:gd name="connsiteX11" fmla="*/ 1402262 w 1779776"/>
                <a:gd name="connsiteY11" fmla="*/ 502 h 705706"/>
                <a:gd name="connsiteX12" fmla="*/ 1563876 w 1779776"/>
                <a:gd name="connsiteY12" fmla="*/ 61729 h 705706"/>
                <a:gd name="connsiteX13" fmla="*/ 1646426 w 1779776"/>
                <a:gd name="connsiteY13" fmla="*/ 80779 h 705706"/>
                <a:gd name="connsiteX14" fmla="*/ 1779776 w 1779776"/>
                <a:gd name="connsiteY14" fmla="*/ 128404 h 705706"/>
                <a:gd name="connsiteX0" fmla="*/ 0 w 1779776"/>
                <a:gd name="connsiteY0" fmla="*/ 658250 h 716836"/>
                <a:gd name="connsiteX1" fmla="*/ 143521 w 1779776"/>
                <a:gd name="connsiteY1" fmla="*/ 666142 h 716836"/>
                <a:gd name="connsiteX2" fmla="*/ 70932 w 1779776"/>
                <a:gd name="connsiteY2" fmla="*/ 396318 h 716836"/>
                <a:gd name="connsiteX3" fmla="*/ 310504 w 1779776"/>
                <a:gd name="connsiteY3" fmla="*/ 119377 h 716836"/>
                <a:gd name="connsiteX4" fmla="*/ 497137 w 1779776"/>
                <a:gd name="connsiteY4" fmla="*/ 163339 h 716836"/>
                <a:gd name="connsiteX5" fmla="*/ 598192 w 1779776"/>
                <a:gd name="connsiteY5" fmla="*/ 210846 h 716836"/>
                <a:gd name="connsiteX6" fmla="*/ 662929 w 1779776"/>
                <a:gd name="connsiteY6" fmla="*/ 261936 h 716836"/>
                <a:gd name="connsiteX7" fmla="*/ 729611 w 1779776"/>
                <a:gd name="connsiteY7" fmla="*/ 302887 h 716836"/>
                <a:gd name="connsiteX8" fmla="*/ 941537 w 1779776"/>
                <a:gd name="connsiteY8" fmla="*/ 362802 h 716836"/>
                <a:gd name="connsiteX9" fmla="*/ 1166664 w 1779776"/>
                <a:gd name="connsiteY9" fmla="*/ 196255 h 716836"/>
                <a:gd name="connsiteX10" fmla="*/ 1254919 w 1779776"/>
                <a:gd name="connsiteY10" fmla="*/ 110438 h 716836"/>
                <a:gd name="connsiteX11" fmla="*/ 1402262 w 1779776"/>
                <a:gd name="connsiteY11" fmla="*/ 11632 h 716836"/>
                <a:gd name="connsiteX12" fmla="*/ 1633619 w 1779776"/>
                <a:gd name="connsiteY12" fmla="*/ 10866 h 716836"/>
                <a:gd name="connsiteX13" fmla="*/ 1646426 w 1779776"/>
                <a:gd name="connsiteY13" fmla="*/ 91909 h 716836"/>
                <a:gd name="connsiteX14" fmla="*/ 1779776 w 1779776"/>
                <a:gd name="connsiteY14" fmla="*/ 139534 h 716836"/>
                <a:gd name="connsiteX0" fmla="*/ 0 w 1647747"/>
                <a:gd name="connsiteY0" fmla="*/ 658250 h 716836"/>
                <a:gd name="connsiteX1" fmla="*/ 143521 w 1647747"/>
                <a:gd name="connsiteY1" fmla="*/ 666142 h 716836"/>
                <a:gd name="connsiteX2" fmla="*/ 70932 w 1647747"/>
                <a:gd name="connsiteY2" fmla="*/ 396318 h 716836"/>
                <a:gd name="connsiteX3" fmla="*/ 310504 w 1647747"/>
                <a:gd name="connsiteY3" fmla="*/ 119377 h 716836"/>
                <a:gd name="connsiteX4" fmla="*/ 497137 w 1647747"/>
                <a:gd name="connsiteY4" fmla="*/ 163339 h 716836"/>
                <a:gd name="connsiteX5" fmla="*/ 598192 w 1647747"/>
                <a:gd name="connsiteY5" fmla="*/ 210846 h 716836"/>
                <a:gd name="connsiteX6" fmla="*/ 662929 w 1647747"/>
                <a:gd name="connsiteY6" fmla="*/ 261936 h 716836"/>
                <a:gd name="connsiteX7" fmla="*/ 729611 w 1647747"/>
                <a:gd name="connsiteY7" fmla="*/ 302887 h 716836"/>
                <a:gd name="connsiteX8" fmla="*/ 941537 w 1647747"/>
                <a:gd name="connsiteY8" fmla="*/ 362802 h 716836"/>
                <a:gd name="connsiteX9" fmla="*/ 1166664 w 1647747"/>
                <a:gd name="connsiteY9" fmla="*/ 196255 h 716836"/>
                <a:gd name="connsiteX10" fmla="*/ 1254919 w 1647747"/>
                <a:gd name="connsiteY10" fmla="*/ 110438 h 716836"/>
                <a:gd name="connsiteX11" fmla="*/ 1402262 w 1647747"/>
                <a:gd name="connsiteY11" fmla="*/ 11632 h 716836"/>
                <a:gd name="connsiteX12" fmla="*/ 1633619 w 1647747"/>
                <a:gd name="connsiteY12" fmla="*/ 10866 h 716836"/>
                <a:gd name="connsiteX13" fmla="*/ 1646426 w 1647747"/>
                <a:gd name="connsiteY13" fmla="*/ 91909 h 716836"/>
                <a:gd name="connsiteX0" fmla="*/ 0 w 1785911"/>
                <a:gd name="connsiteY0" fmla="*/ 656476 h 715062"/>
                <a:gd name="connsiteX1" fmla="*/ 143521 w 1785911"/>
                <a:gd name="connsiteY1" fmla="*/ 664368 h 715062"/>
                <a:gd name="connsiteX2" fmla="*/ 70932 w 1785911"/>
                <a:gd name="connsiteY2" fmla="*/ 394544 h 715062"/>
                <a:gd name="connsiteX3" fmla="*/ 310504 w 1785911"/>
                <a:gd name="connsiteY3" fmla="*/ 117603 h 715062"/>
                <a:gd name="connsiteX4" fmla="*/ 497137 w 1785911"/>
                <a:gd name="connsiteY4" fmla="*/ 161565 h 715062"/>
                <a:gd name="connsiteX5" fmla="*/ 598192 w 1785911"/>
                <a:gd name="connsiteY5" fmla="*/ 209072 h 715062"/>
                <a:gd name="connsiteX6" fmla="*/ 662929 w 1785911"/>
                <a:gd name="connsiteY6" fmla="*/ 260162 h 715062"/>
                <a:gd name="connsiteX7" fmla="*/ 729611 w 1785911"/>
                <a:gd name="connsiteY7" fmla="*/ 301113 h 715062"/>
                <a:gd name="connsiteX8" fmla="*/ 941537 w 1785911"/>
                <a:gd name="connsiteY8" fmla="*/ 361028 h 715062"/>
                <a:gd name="connsiteX9" fmla="*/ 1166664 w 1785911"/>
                <a:gd name="connsiteY9" fmla="*/ 194481 h 715062"/>
                <a:gd name="connsiteX10" fmla="*/ 1254919 w 1785911"/>
                <a:gd name="connsiteY10" fmla="*/ 108664 h 715062"/>
                <a:gd name="connsiteX11" fmla="*/ 1402262 w 1785911"/>
                <a:gd name="connsiteY11" fmla="*/ 9858 h 715062"/>
                <a:gd name="connsiteX12" fmla="*/ 1633619 w 1785911"/>
                <a:gd name="connsiteY12" fmla="*/ 9092 h 715062"/>
                <a:gd name="connsiteX13" fmla="*/ 1785911 w 1785911"/>
                <a:gd name="connsiteY13" fmla="*/ 59166 h 715062"/>
                <a:gd name="connsiteX0" fmla="*/ 0 w 1785911"/>
                <a:gd name="connsiteY0" fmla="*/ 656476 h 693912"/>
                <a:gd name="connsiteX1" fmla="*/ 104775 w 1785911"/>
                <a:gd name="connsiteY1" fmla="*/ 587139 h 693912"/>
                <a:gd name="connsiteX2" fmla="*/ 70932 w 1785911"/>
                <a:gd name="connsiteY2" fmla="*/ 394544 h 693912"/>
                <a:gd name="connsiteX3" fmla="*/ 310504 w 1785911"/>
                <a:gd name="connsiteY3" fmla="*/ 117603 h 693912"/>
                <a:gd name="connsiteX4" fmla="*/ 497137 w 1785911"/>
                <a:gd name="connsiteY4" fmla="*/ 161565 h 693912"/>
                <a:gd name="connsiteX5" fmla="*/ 598192 w 1785911"/>
                <a:gd name="connsiteY5" fmla="*/ 209072 h 693912"/>
                <a:gd name="connsiteX6" fmla="*/ 662929 w 1785911"/>
                <a:gd name="connsiteY6" fmla="*/ 260162 h 693912"/>
                <a:gd name="connsiteX7" fmla="*/ 729611 w 1785911"/>
                <a:gd name="connsiteY7" fmla="*/ 301113 h 693912"/>
                <a:gd name="connsiteX8" fmla="*/ 941537 w 1785911"/>
                <a:gd name="connsiteY8" fmla="*/ 361028 h 693912"/>
                <a:gd name="connsiteX9" fmla="*/ 1166664 w 1785911"/>
                <a:gd name="connsiteY9" fmla="*/ 194481 h 693912"/>
                <a:gd name="connsiteX10" fmla="*/ 1254919 w 1785911"/>
                <a:gd name="connsiteY10" fmla="*/ 108664 h 693912"/>
                <a:gd name="connsiteX11" fmla="*/ 1402262 w 1785911"/>
                <a:gd name="connsiteY11" fmla="*/ 9858 h 693912"/>
                <a:gd name="connsiteX12" fmla="*/ 1633619 w 1785911"/>
                <a:gd name="connsiteY12" fmla="*/ 9092 h 693912"/>
                <a:gd name="connsiteX13" fmla="*/ 1785911 w 1785911"/>
                <a:gd name="connsiteY13" fmla="*/ 59166 h 693912"/>
                <a:gd name="connsiteX0" fmla="*/ 0 w 1816908"/>
                <a:gd name="connsiteY0" fmla="*/ 633513 h 674855"/>
                <a:gd name="connsiteX1" fmla="*/ 135772 w 1816908"/>
                <a:gd name="connsiteY1" fmla="*/ 587139 h 674855"/>
                <a:gd name="connsiteX2" fmla="*/ 101929 w 1816908"/>
                <a:gd name="connsiteY2" fmla="*/ 394544 h 674855"/>
                <a:gd name="connsiteX3" fmla="*/ 341501 w 1816908"/>
                <a:gd name="connsiteY3" fmla="*/ 117603 h 674855"/>
                <a:gd name="connsiteX4" fmla="*/ 528134 w 1816908"/>
                <a:gd name="connsiteY4" fmla="*/ 161565 h 674855"/>
                <a:gd name="connsiteX5" fmla="*/ 629189 w 1816908"/>
                <a:gd name="connsiteY5" fmla="*/ 209072 h 674855"/>
                <a:gd name="connsiteX6" fmla="*/ 693926 w 1816908"/>
                <a:gd name="connsiteY6" fmla="*/ 260162 h 674855"/>
                <a:gd name="connsiteX7" fmla="*/ 760608 w 1816908"/>
                <a:gd name="connsiteY7" fmla="*/ 301113 h 674855"/>
                <a:gd name="connsiteX8" fmla="*/ 972534 w 1816908"/>
                <a:gd name="connsiteY8" fmla="*/ 361028 h 674855"/>
                <a:gd name="connsiteX9" fmla="*/ 1197661 w 1816908"/>
                <a:gd name="connsiteY9" fmla="*/ 194481 h 674855"/>
                <a:gd name="connsiteX10" fmla="*/ 1285916 w 1816908"/>
                <a:gd name="connsiteY10" fmla="*/ 108664 h 674855"/>
                <a:gd name="connsiteX11" fmla="*/ 1433259 w 1816908"/>
                <a:gd name="connsiteY11" fmla="*/ 9858 h 674855"/>
                <a:gd name="connsiteX12" fmla="*/ 1664616 w 1816908"/>
                <a:gd name="connsiteY12" fmla="*/ 9092 h 674855"/>
                <a:gd name="connsiteX13" fmla="*/ 1816908 w 1816908"/>
                <a:gd name="connsiteY13" fmla="*/ 59166 h 674855"/>
                <a:gd name="connsiteX0" fmla="*/ 0 w 1664616"/>
                <a:gd name="connsiteY0" fmla="*/ 633513 h 674855"/>
                <a:gd name="connsiteX1" fmla="*/ 135772 w 1664616"/>
                <a:gd name="connsiteY1" fmla="*/ 587139 h 674855"/>
                <a:gd name="connsiteX2" fmla="*/ 101929 w 1664616"/>
                <a:gd name="connsiteY2" fmla="*/ 394544 h 674855"/>
                <a:gd name="connsiteX3" fmla="*/ 341501 w 1664616"/>
                <a:gd name="connsiteY3" fmla="*/ 117603 h 674855"/>
                <a:gd name="connsiteX4" fmla="*/ 528134 w 1664616"/>
                <a:gd name="connsiteY4" fmla="*/ 161565 h 674855"/>
                <a:gd name="connsiteX5" fmla="*/ 629189 w 1664616"/>
                <a:gd name="connsiteY5" fmla="*/ 209072 h 674855"/>
                <a:gd name="connsiteX6" fmla="*/ 693926 w 1664616"/>
                <a:gd name="connsiteY6" fmla="*/ 260162 h 674855"/>
                <a:gd name="connsiteX7" fmla="*/ 760608 w 1664616"/>
                <a:gd name="connsiteY7" fmla="*/ 301113 h 674855"/>
                <a:gd name="connsiteX8" fmla="*/ 972534 w 1664616"/>
                <a:gd name="connsiteY8" fmla="*/ 361028 h 674855"/>
                <a:gd name="connsiteX9" fmla="*/ 1197661 w 1664616"/>
                <a:gd name="connsiteY9" fmla="*/ 194481 h 674855"/>
                <a:gd name="connsiteX10" fmla="*/ 1285916 w 1664616"/>
                <a:gd name="connsiteY10" fmla="*/ 108664 h 674855"/>
                <a:gd name="connsiteX11" fmla="*/ 1433259 w 1664616"/>
                <a:gd name="connsiteY11" fmla="*/ 9858 h 674855"/>
                <a:gd name="connsiteX12" fmla="*/ 1664616 w 1664616"/>
                <a:gd name="connsiteY12" fmla="*/ 9092 h 674855"/>
                <a:gd name="connsiteX0" fmla="*/ 0 w 1433259"/>
                <a:gd name="connsiteY0" fmla="*/ 623655 h 664997"/>
                <a:gd name="connsiteX1" fmla="*/ 135772 w 1433259"/>
                <a:gd name="connsiteY1" fmla="*/ 577281 h 664997"/>
                <a:gd name="connsiteX2" fmla="*/ 101929 w 1433259"/>
                <a:gd name="connsiteY2" fmla="*/ 384686 h 664997"/>
                <a:gd name="connsiteX3" fmla="*/ 341501 w 1433259"/>
                <a:gd name="connsiteY3" fmla="*/ 107745 h 664997"/>
                <a:gd name="connsiteX4" fmla="*/ 528134 w 1433259"/>
                <a:gd name="connsiteY4" fmla="*/ 151707 h 664997"/>
                <a:gd name="connsiteX5" fmla="*/ 629189 w 1433259"/>
                <a:gd name="connsiteY5" fmla="*/ 199214 h 664997"/>
                <a:gd name="connsiteX6" fmla="*/ 693926 w 1433259"/>
                <a:gd name="connsiteY6" fmla="*/ 250304 h 664997"/>
                <a:gd name="connsiteX7" fmla="*/ 760608 w 1433259"/>
                <a:gd name="connsiteY7" fmla="*/ 291255 h 664997"/>
                <a:gd name="connsiteX8" fmla="*/ 972534 w 1433259"/>
                <a:gd name="connsiteY8" fmla="*/ 351170 h 664997"/>
                <a:gd name="connsiteX9" fmla="*/ 1197661 w 1433259"/>
                <a:gd name="connsiteY9" fmla="*/ 184623 h 664997"/>
                <a:gd name="connsiteX10" fmla="*/ 1285916 w 1433259"/>
                <a:gd name="connsiteY10" fmla="*/ 98806 h 664997"/>
                <a:gd name="connsiteX11" fmla="*/ 1433259 w 1433259"/>
                <a:gd name="connsiteY11" fmla="*/ 0 h 664997"/>
                <a:gd name="connsiteX0" fmla="*/ 0 w 1402262"/>
                <a:gd name="connsiteY0" fmla="*/ 623655 h 664997"/>
                <a:gd name="connsiteX1" fmla="*/ 135772 w 1402262"/>
                <a:gd name="connsiteY1" fmla="*/ 577281 h 664997"/>
                <a:gd name="connsiteX2" fmla="*/ 101929 w 1402262"/>
                <a:gd name="connsiteY2" fmla="*/ 384686 h 664997"/>
                <a:gd name="connsiteX3" fmla="*/ 341501 w 1402262"/>
                <a:gd name="connsiteY3" fmla="*/ 107745 h 664997"/>
                <a:gd name="connsiteX4" fmla="*/ 528134 w 1402262"/>
                <a:gd name="connsiteY4" fmla="*/ 151707 h 664997"/>
                <a:gd name="connsiteX5" fmla="*/ 629189 w 1402262"/>
                <a:gd name="connsiteY5" fmla="*/ 199214 h 664997"/>
                <a:gd name="connsiteX6" fmla="*/ 693926 w 1402262"/>
                <a:gd name="connsiteY6" fmla="*/ 250304 h 664997"/>
                <a:gd name="connsiteX7" fmla="*/ 760608 w 1402262"/>
                <a:gd name="connsiteY7" fmla="*/ 291255 h 664997"/>
                <a:gd name="connsiteX8" fmla="*/ 972534 w 1402262"/>
                <a:gd name="connsiteY8" fmla="*/ 351170 h 664997"/>
                <a:gd name="connsiteX9" fmla="*/ 1197661 w 1402262"/>
                <a:gd name="connsiteY9" fmla="*/ 184623 h 664997"/>
                <a:gd name="connsiteX10" fmla="*/ 1285916 w 1402262"/>
                <a:gd name="connsiteY10" fmla="*/ 98806 h 664997"/>
                <a:gd name="connsiteX11" fmla="*/ 1402262 w 1402262"/>
                <a:gd name="connsiteY11" fmla="*/ 0 h 664997"/>
                <a:gd name="connsiteX0" fmla="*/ 0 w 1518499"/>
                <a:gd name="connsiteY0" fmla="*/ 375850 h 577293"/>
                <a:gd name="connsiteX1" fmla="*/ 252009 w 1518499"/>
                <a:gd name="connsiteY1" fmla="*/ 577281 h 577293"/>
                <a:gd name="connsiteX2" fmla="*/ 218166 w 1518499"/>
                <a:gd name="connsiteY2" fmla="*/ 384686 h 577293"/>
                <a:gd name="connsiteX3" fmla="*/ 457738 w 1518499"/>
                <a:gd name="connsiteY3" fmla="*/ 107745 h 577293"/>
                <a:gd name="connsiteX4" fmla="*/ 644371 w 1518499"/>
                <a:gd name="connsiteY4" fmla="*/ 151707 h 577293"/>
                <a:gd name="connsiteX5" fmla="*/ 745426 w 1518499"/>
                <a:gd name="connsiteY5" fmla="*/ 199214 h 577293"/>
                <a:gd name="connsiteX6" fmla="*/ 810163 w 1518499"/>
                <a:gd name="connsiteY6" fmla="*/ 250304 h 577293"/>
                <a:gd name="connsiteX7" fmla="*/ 876845 w 1518499"/>
                <a:gd name="connsiteY7" fmla="*/ 291255 h 577293"/>
                <a:gd name="connsiteX8" fmla="*/ 1088771 w 1518499"/>
                <a:gd name="connsiteY8" fmla="*/ 351170 h 577293"/>
                <a:gd name="connsiteX9" fmla="*/ 1313898 w 1518499"/>
                <a:gd name="connsiteY9" fmla="*/ 184623 h 577293"/>
                <a:gd name="connsiteX10" fmla="*/ 1402153 w 1518499"/>
                <a:gd name="connsiteY10" fmla="*/ 98806 h 577293"/>
                <a:gd name="connsiteX11" fmla="*/ 1518499 w 1518499"/>
                <a:gd name="connsiteY11" fmla="*/ 0 h 577293"/>
                <a:gd name="connsiteX0" fmla="*/ 0 w 1518499"/>
                <a:gd name="connsiteY0" fmla="*/ 375850 h 624066"/>
                <a:gd name="connsiteX1" fmla="*/ 344998 w 1518499"/>
                <a:gd name="connsiteY1" fmla="*/ 624056 h 624066"/>
                <a:gd name="connsiteX2" fmla="*/ 218166 w 1518499"/>
                <a:gd name="connsiteY2" fmla="*/ 384686 h 624066"/>
                <a:gd name="connsiteX3" fmla="*/ 457738 w 1518499"/>
                <a:gd name="connsiteY3" fmla="*/ 107745 h 624066"/>
                <a:gd name="connsiteX4" fmla="*/ 644371 w 1518499"/>
                <a:gd name="connsiteY4" fmla="*/ 151707 h 624066"/>
                <a:gd name="connsiteX5" fmla="*/ 745426 w 1518499"/>
                <a:gd name="connsiteY5" fmla="*/ 199214 h 624066"/>
                <a:gd name="connsiteX6" fmla="*/ 810163 w 1518499"/>
                <a:gd name="connsiteY6" fmla="*/ 250304 h 624066"/>
                <a:gd name="connsiteX7" fmla="*/ 876845 w 1518499"/>
                <a:gd name="connsiteY7" fmla="*/ 291255 h 624066"/>
                <a:gd name="connsiteX8" fmla="*/ 1088771 w 1518499"/>
                <a:gd name="connsiteY8" fmla="*/ 351170 h 624066"/>
                <a:gd name="connsiteX9" fmla="*/ 1313898 w 1518499"/>
                <a:gd name="connsiteY9" fmla="*/ 184623 h 624066"/>
                <a:gd name="connsiteX10" fmla="*/ 1402153 w 1518499"/>
                <a:gd name="connsiteY10" fmla="*/ 98806 h 624066"/>
                <a:gd name="connsiteX11" fmla="*/ 1518499 w 1518499"/>
                <a:gd name="connsiteY11" fmla="*/ 0 h 624066"/>
                <a:gd name="connsiteX0" fmla="*/ 0 w 1518499"/>
                <a:gd name="connsiteY0" fmla="*/ 375850 h 634547"/>
                <a:gd name="connsiteX1" fmla="*/ 344998 w 1518499"/>
                <a:gd name="connsiteY1" fmla="*/ 624056 h 634547"/>
                <a:gd name="connsiteX2" fmla="*/ 411895 w 1518499"/>
                <a:gd name="connsiteY2" fmla="*/ 539911 h 634547"/>
                <a:gd name="connsiteX3" fmla="*/ 457738 w 1518499"/>
                <a:gd name="connsiteY3" fmla="*/ 107745 h 634547"/>
                <a:gd name="connsiteX4" fmla="*/ 644371 w 1518499"/>
                <a:gd name="connsiteY4" fmla="*/ 151707 h 634547"/>
                <a:gd name="connsiteX5" fmla="*/ 745426 w 1518499"/>
                <a:gd name="connsiteY5" fmla="*/ 199214 h 634547"/>
                <a:gd name="connsiteX6" fmla="*/ 810163 w 1518499"/>
                <a:gd name="connsiteY6" fmla="*/ 250304 h 634547"/>
                <a:gd name="connsiteX7" fmla="*/ 876845 w 1518499"/>
                <a:gd name="connsiteY7" fmla="*/ 291255 h 634547"/>
                <a:gd name="connsiteX8" fmla="*/ 1088771 w 1518499"/>
                <a:gd name="connsiteY8" fmla="*/ 351170 h 634547"/>
                <a:gd name="connsiteX9" fmla="*/ 1313898 w 1518499"/>
                <a:gd name="connsiteY9" fmla="*/ 184623 h 634547"/>
                <a:gd name="connsiteX10" fmla="*/ 1402153 w 1518499"/>
                <a:gd name="connsiteY10" fmla="*/ 98806 h 634547"/>
                <a:gd name="connsiteX11" fmla="*/ 1518499 w 1518499"/>
                <a:gd name="connsiteY11" fmla="*/ 0 h 634547"/>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44371 w 1518499"/>
                <a:gd name="connsiteY4" fmla="*/ 151707 h 629540"/>
                <a:gd name="connsiteX5" fmla="*/ 745426 w 1518499"/>
                <a:gd name="connsiteY5" fmla="*/ 199214 h 629540"/>
                <a:gd name="connsiteX6" fmla="*/ 810163 w 1518499"/>
                <a:gd name="connsiteY6" fmla="*/ 250304 h 629540"/>
                <a:gd name="connsiteX7" fmla="*/ 876845 w 1518499"/>
                <a:gd name="connsiteY7" fmla="*/ 291255 h 629540"/>
                <a:gd name="connsiteX8" fmla="*/ 1088771 w 1518499"/>
                <a:gd name="connsiteY8" fmla="*/ 351170 h 629540"/>
                <a:gd name="connsiteX9" fmla="*/ 1313898 w 1518499"/>
                <a:gd name="connsiteY9" fmla="*/ 184623 h 629540"/>
                <a:gd name="connsiteX10" fmla="*/ 1402153 w 1518499"/>
                <a:gd name="connsiteY10" fmla="*/ 98806 h 629540"/>
                <a:gd name="connsiteX11" fmla="*/ 1518499 w 1518499"/>
                <a:gd name="connsiteY11"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10163 w 1518499"/>
                <a:gd name="connsiteY6" fmla="*/ 250304 h 629540"/>
                <a:gd name="connsiteX7" fmla="*/ 876845 w 1518499"/>
                <a:gd name="connsiteY7" fmla="*/ 291255 h 629540"/>
                <a:gd name="connsiteX8" fmla="*/ 1088771 w 1518499"/>
                <a:gd name="connsiteY8" fmla="*/ 351170 h 629540"/>
                <a:gd name="connsiteX9" fmla="*/ 1313898 w 1518499"/>
                <a:gd name="connsiteY9" fmla="*/ 184623 h 629540"/>
                <a:gd name="connsiteX10" fmla="*/ 1402153 w 1518499"/>
                <a:gd name="connsiteY10" fmla="*/ 98806 h 629540"/>
                <a:gd name="connsiteX11" fmla="*/ 1518499 w 1518499"/>
                <a:gd name="connsiteY11"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810163 w 1518499"/>
                <a:gd name="connsiteY7" fmla="*/ 250304 h 629540"/>
                <a:gd name="connsiteX8" fmla="*/ 876845 w 1518499"/>
                <a:gd name="connsiteY8" fmla="*/ 291255 h 629540"/>
                <a:gd name="connsiteX9" fmla="*/ 1088771 w 1518499"/>
                <a:gd name="connsiteY9" fmla="*/ 351170 h 629540"/>
                <a:gd name="connsiteX10" fmla="*/ 1313898 w 1518499"/>
                <a:gd name="connsiteY10" fmla="*/ 184623 h 629540"/>
                <a:gd name="connsiteX11" fmla="*/ 1402153 w 1518499"/>
                <a:gd name="connsiteY11" fmla="*/ 98806 h 629540"/>
                <a:gd name="connsiteX12" fmla="*/ 1518499 w 1518499"/>
                <a:gd name="connsiteY12"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810163 w 1518499"/>
                <a:gd name="connsiteY7" fmla="*/ 250304 h 629540"/>
                <a:gd name="connsiteX8" fmla="*/ 1055075 w 1518499"/>
                <a:gd name="connsiteY8" fmla="*/ 136333 h 629540"/>
                <a:gd name="connsiteX9" fmla="*/ 1088771 w 1518499"/>
                <a:gd name="connsiteY9" fmla="*/ 351170 h 629540"/>
                <a:gd name="connsiteX10" fmla="*/ 1313898 w 1518499"/>
                <a:gd name="connsiteY10" fmla="*/ 184623 h 629540"/>
                <a:gd name="connsiteX11" fmla="*/ 1402153 w 1518499"/>
                <a:gd name="connsiteY11" fmla="*/ 98806 h 629540"/>
                <a:gd name="connsiteX12" fmla="*/ 1518499 w 1518499"/>
                <a:gd name="connsiteY12"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810163 w 1518499"/>
                <a:gd name="connsiteY7" fmla="*/ 250304 h 629540"/>
                <a:gd name="connsiteX8" fmla="*/ 1088771 w 1518499"/>
                <a:gd name="connsiteY8" fmla="*/ 351170 h 629540"/>
                <a:gd name="connsiteX9" fmla="*/ 1313898 w 1518499"/>
                <a:gd name="connsiteY9" fmla="*/ 184623 h 629540"/>
                <a:gd name="connsiteX10" fmla="*/ 1402153 w 1518499"/>
                <a:gd name="connsiteY10" fmla="*/ 98806 h 629540"/>
                <a:gd name="connsiteX11" fmla="*/ 1518499 w 1518499"/>
                <a:gd name="connsiteY11"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1088771 w 1518499"/>
                <a:gd name="connsiteY7" fmla="*/ 351170 h 629540"/>
                <a:gd name="connsiteX8" fmla="*/ 1313898 w 1518499"/>
                <a:gd name="connsiteY8" fmla="*/ 184623 h 629540"/>
                <a:gd name="connsiteX9" fmla="*/ 1402153 w 1518499"/>
                <a:gd name="connsiteY9" fmla="*/ 98806 h 629540"/>
                <a:gd name="connsiteX10" fmla="*/ 1518499 w 1518499"/>
                <a:gd name="connsiteY10"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088771 w 1518499"/>
                <a:gd name="connsiteY6" fmla="*/ 351170 h 629540"/>
                <a:gd name="connsiteX7" fmla="*/ 1313898 w 1518499"/>
                <a:gd name="connsiteY7" fmla="*/ 184623 h 629540"/>
                <a:gd name="connsiteX8" fmla="*/ 1402153 w 1518499"/>
                <a:gd name="connsiteY8" fmla="*/ 98806 h 629540"/>
                <a:gd name="connsiteX9" fmla="*/ 1518499 w 1518499"/>
                <a:gd name="connsiteY9"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112019 w 1518499"/>
                <a:gd name="connsiteY6" fmla="*/ 180770 h 629540"/>
                <a:gd name="connsiteX7" fmla="*/ 1313898 w 1518499"/>
                <a:gd name="connsiteY7" fmla="*/ 184623 h 629540"/>
                <a:gd name="connsiteX8" fmla="*/ 1402153 w 1518499"/>
                <a:gd name="connsiteY8" fmla="*/ 98806 h 629540"/>
                <a:gd name="connsiteX9" fmla="*/ 1518499 w 1518499"/>
                <a:gd name="connsiteY9"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112019 w 1518499"/>
                <a:gd name="connsiteY6" fmla="*/ 180770 h 629540"/>
                <a:gd name="connsiteX7" fmla="*/ 1360393 w 1518499"/>
                <a:gd name="connsiteY7" fmla="*/ 269984 h 629540"/>
                <a:gd name="connsiteX8" fmla="*/ 1402153 w 1518499"/>
                <a:gd name="connsiteY8" fmla="*/ 98806 h 629540"/>
                <a:gd name="connsiteX9" fmla="*/ 1518499 w 1518499"/>
                <a:gd name="connsiteY9"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112019 w 1518499"/>
                <a:gd name="connsiteY6" fmla="*/ 180770 h 629540"/>
                <a:gd name="connsiteX7" fmla="*/ 1360393 w 1518499"/>
                <a:gd name="connsiteY7" fmla="*/ 269984 h 629540"/>
                <a:gd name="connsiteX8" fmla="*/ 1502892 w 1518499"/>
                <a:gd name="connsiteY8" fmla="*/ 122108 h 629540"/>
                <a:gd name="connsiteX9" fmla="*/ 1518499 w 1518499"/>
                <a:gd name="connsiteY9" fmla="*/ 0 h 629540"/>
                <a:gd name="connsiteX0" fmla="*/ 0 w 1650235"/>
                <a:gd name="connsiteY0" fmla="*/ 313828 h 567518"/>
                <a:gd name="connsiteX1" fmla="*/ 344998 w 1650235"/>
                <a:gd name="connsiteY1" fmla="*/ 562034 h 567518"/>
                <a:gd name="connsiteX2" fmla="*/ 411895 w 1650235"/>
                <a:gd name="connsiteY2" fmla="*/ 477889 h 567518"/>
                <a:gd name="connsiteX3" fmla="*/ 496484 w 1650235"/>
                <a:gd name="connsiteY3" fmla="*/ 386888 h 567518"/>
                <a:gd name="connsiteX4" fmla="*/ 667619 w 1650235"/>
                <a:gd name="connsiteY4" fmla="*/ 113012 h 567518"/>
                <a:gd name="connsiteX5" fmla="*/ 843568 w 1650235"/>
                <a:gd name="connsiteY5" fmla="*/ 99308 h 567518"/>
                <a:gd name="connsiteX6" fmla="*/ 1112019 w 1650235"/>
                <a:gd name="connsiteY6" fmla="*/ 118748 h 567518"/>
                <a:gd name="connsiteX7" fmla="*/ 1360393 w 1650235"/>
                <a:gd name="connsiteY7" fmla="*/ 207962 h 567518"/>
                <a:gd name="connsiteX8" fmla="*/ 1502892 w 1650235"/>
                <a:gd name="connsiteY8" fmla="*/ 60086 h 567518"/>
                <a:gd name="connsiteX9" fmla="*/ 1650235 w 1650235"/>
                <a:gd name="connsiteY9" fmla="*/ 0 h 567518"/>
                <a:gd name="connsiteX0" fmla="*/ 0 w 1650235"/>
                <a:gd name="connsiteY0" fmla="*/ 313828 h 570039"/>
                <a:gd name="connsiteX1" fmla="*/ 290229 w 1650235"/>
                <a:gd name="connsiteY1" fmla="*/ 564670 h 570039"/>
                <a:gd name="connsiteX2" fmla="*/ 411895 w 1650235"/>
                <a:gd name="connsiteY2" fmla="*/ 477889 h 570039"/>
                <a:gd name="connsiteX3" fmla="*/ 496484 w 1650235"/>
                <a:gd name="connsiteY3" fmla="*/ 386888 h 570039"/>
                <a:gd name="connsiteX4" fmla="*/ 667619 w 1650235"/>
                <a:gd name="connsiteY4" fmla="*/ 113012 h 570039"/>
                <a:gd name="connsiteX5" fmla="*/ 843568 w 1650235"/>
                <a:gd name="connsiteY5" fmla="*/ 99308 h 570039"/>
                <a:gd name="connsiteX6" fmla="*/ 1112019 w 1650235"/>
                <a:gd name="connsiteY6" fmla="*/ 118748 h 570039"/>
                <a:gd name="connsiteX7" fmla="*/ 1360393 w 1650235"/>
                <a:gd name="connsiteY7" fmla="*/ 207962 h 570039"/>
                <a:gd name="connsiteX8" fmla="*/ 1502892 w 1650235"/>
                <a:gd name="connsiteY8" fmla="*/ 60086 h 570039"/>
                <a:gd name="connsiteX9" fmla="*/ 1650235 w 1650235"/>
                <a:gd name="connsiteY9" fmla="*/ 0 h 570039"/>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67619 w 1650235"/>
                <a:gd name="connsiteY4" fmla="*/ 113012 h 568002"/>
                <a:gd name="connsiteX5" fmla="*/ 843568 w 1650235"/>
                <a:gd name="connsiteY5" fmla="*/ 99308 h 568002"/>
                <a:gd name="connsiteX6" fmla="*/ 1112019 w 1650235"/>
                <a:gd name="connsiteY6" fmla="*/ 118748 h 568002"/>
                <a:gd name="connsiteX7" fmla="*/ 1360393 w 1650235"/>
                <a:gd name="connsiteY7" fmla="*/ 207962 h 568002"/>
                <a:gd name="connsiteX8" fmla="*/ 1502892 w 1650235"/>
                <a:gd name="connsiteY8" fmla="*/ 60086 h 568002"/>
                <a:gd name="connsiteX9" fmla="*/ 1650235 w 1650235"/>
                <a:gd name="connsiteY9" fmla="*/ 0 h 568002"/>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55713 w 1650235"/>
                <a:gd name="connsiteY4" fmla="*/ 136885 h 568002"/>
                <a:gd name="connsiteX5" fmla="*/ 843568 w 1650235"/>
                <a:gd name="connsiteY5" fmla="*/ 99308 h 568002"/>
                <a:gd name="connsiteX6" fmla="*/ 1112019 w 1650235"/>
                <a:gd name="connsiteY6" fmla="*/ 118748 h 568002"/>
                <a:gd name="connsiteX7" fmla="*/ 1360393 w 1650235"/>
                <a:gd name="connsiteY7" fmla="*/ 207962 h 568002"/>
                <a:gd name="connsiteX8" fmla="*/ 1502892 w 1650235"/>
                <a:gd name="connsiteY8" fmla="*/ 60086 h 568002"/>
                <a:gd name="connsiteX9" fmla="*/ 1650235 w 1650235"/>
                <a:gd name="connsiteY9" fmla="*/ 0 h 568002"/>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55713 w 1650235"/>
                <a:gd name="connsiteY4" fmla="*/ 136885 h 568002"/>
                <a:gd name="connsiteX5" fmla="*/ 843568 w 1650235"/>
                <a:gd name="connsiteY5" fmla="*/ 99308 h 568002"/>
                <a:gd name="connsiteX6" fmla="*/ 1112019 w 1650235"/>
                <a:gd name="connsiteY6" fmla="*/ 118748 h 568002"/>
                <a:gd name="connsiteX7" fmla="*/ 1308006 w 1650235"/>
                <a:gd name="connsiteY7" fmla="*/ 203290 h 568002"/>
                <a:gd name="connsiteX8" fmla="*/ 1502892 w 1650235"/>
                <a:gd name="connsiteY8" fmla="*/ 60086 h 568002"/>
                <a:gd name="connsiteX9" fmla="*/ 1650235 w 1650235"/>
                <a:gd name="connsiteY9" fmla="*/ 0 h 568002"/>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55713 w 1650235"/>
                <a:gd name="connsiteY4" fmla="*/ 136885 h 568002"/>
                <a:gd name="connsiteX5" fmla="*/ 843568 w 1650235"/>
                <a:gd name="connsiteY5" fmla="*/ 99308 h 568002"/>
                <a:gd name="connsiteX6" fmla="*/ 1112019 w 1650235"/>
                <a:gd name="connsiteY6" fmla="*/ 118748 h 568002"/>
                <a:gd name="connsiteX7" fmla="*/ 1322293 w 1650235"/>
                <a:gd name="connsiteY7" fmla="*/ 203381 h 568002"/>
                <a:gd name="connsiteX8" fmla="*/ 1502892 w 1650235"/>
                <a:gd name="connsiteY8" fmla="*/ 60086 h 568002"/>
                <a:gd name="connsiteX9" fmla="*/ 1650235 w 1650235"/>
                <a:gd name="connsiteY9" fmla="*/ 0 h 568002"/>
                <a:gd name="connsiteX0" fmla="*/ 0 w 1695478"/>
                <a:gd name="connsiteY0" fmla="*/ 309064 h 563238"/>
                <a:gd name="connsiteX1" fmla="*/ 280704 w 1695478"/>
                <a:gd name="connsiteY1" fmla="*/ 557777 h 563238"/>
                <a:gd name="connsiteX2" fmla="*/ 411895 w 1695478"/>
                <a:gd name="connsiteY2" fmla="*/ 473125 h 563238"/>
                <a:gd name="connsiteX3" fmla="*/ 496484 w 1695478"/>
                <a:gd name="connsiteY3" fmla="*/ 382124 h 563238"/>
                <a:gd name="connsiteX4" fmla="*/ 655713 w 1695478"/>
                <a:gd name="connsiteY4" fmla="*/ 132121 h 563238"/>
                <a:gd name="connsiteX5" fmla="*/ 843568 w 1695478"/>
                <a:gd name="connsiteY5" fmla="*/ 94544 h 563238"/>
                <a:gd name="connsiteX6" fmla="*/ 1112019 w 1695478"/>
                <a:gd name="connsiteY6" fmla="*/ 113984 h 563238"/>
                <a:gd name="connsiteX7" fmla="*/ 1322293 w 1695478"/>
                <a:gd name="connsiteY7" fmla="*/ 198617 h 563238"/>
                <a:gd name="connsiteX8" fmla="*/ 1502892 w 1695478"/>
                <a:gd name="connsiteY8" fmla="*/ 55322 h 563238"/>
                <a:gd name="connsiteX9" fmla="*/ 1695478 w 1695478"/>
                <a:gd name="connsiteY9" fmla="*/ 0 h 563238"/>
                <a:gd name="connsiteX0" fmla="*/ 0 w 1695478"/>
                <a:gd name="connsiteY0" fmla="*/ 309064 h 563238"/>
                <a:gd name="connsiteX1" fmla="*/ 280704 w 1695478"/>
                <a:gd name="connsiteY1" fmla="*/ 557777 h 563238"/>
                <a:gd name="connsiteX2" fmla="*/ 411895 w 1695478"/>
                <a:gd name="connsiteY2" fmla="*/ 473125 h 563238"/>
                <a:gd name="connsiteX3" fmla="*/ 496484 w 1695478"/>
                <a:gd name="connsiteY3" fmla="*/ 382124 h 563238"/>
                <a:gd name="connsiteX4" fmla="*/ 655713 w 1695478"/>
                <a:gd name="connsiteY4" fmla="*/ 132121 h 563238"/>
                <a:gd name="connsiteX5" fmla="*/ 843568 w 1695478"/>
                <a:gd name="connsiteY5" fmla="*/ 94544 h 563238"/>
                <a:gd name="connsiteX6" fmla="*/ 1112019 w 1695478"/>
                <a:gd name="connsiteY6" fmla="*/ 113984 h 563238"/>
                <a:gd name="connsiteX7" fmla="*/ 1322293 w 1695478"/>
                <a:gd name="connsiteY7" fmla="*/ 198617 h 563238"/>
                <a:gd name="connsiteX8" fmla="*/ 1502892 w 1695478"/>
                <a:gd name="connsiteY8" fmla="*/ 55322 h 563238"/>
                <a:gd name="connsiteX9" fmla="*/ 1695478 w 1695478"/>
                <a:gd name="connsiteY9" fmla="*/ 0 h 563238"/>
                <a:gd name="connsiteX0" fmla="*/ 0 w 1695478"/>
                <a:gd name="connsiteY0" fmla="*/ 309064 h 563238"/>
                <a:gd name="connsiteX1" fmla="*/ 280704 w 1695478"/>
                <a:gd name="connsiteY1" fmla="*/ 557777 h 563238"/>
                <a:gd name="connsiteX2" fmla="*/ 411895 w 1695478"/>
                <a:gd name="connsiteY2" fmla="*/ 473125 h 563238"/>
                <a:gd name="connsiteX3" fmla="*/ 496484 w 1695478"/>
                <a:gd name="connsiteY3" fmla="*/ 382124 h 563238"/>
                <a:gd name="connsiteX4" fmla="*/ 655713 w 1695478"/>
                <a:gd name="connsiteY4" fmla="*/ 132121 h 563238"/>
                <a:gd name="connsiteX5" fmla="*/ 843568 w 1695478"/>
                <a:gd name="connsiteY5" fmla="*/ 94544 h 563238"/>
                <a:gd name="connsiteX6" fmla="*/ 1112019 w 1695478"/>
                <a:gd name="connsiteY6" fmla="*/ 113984 h 563238"/>
                <a:gd name="connsiteX7" fmla="*/ 1322293 w 1695478"/>
                <a:gd name="connsiteY7" fmla="*/ 198617 h 563238"/>
                <a:gd name="connsiteX8" fmla="*/ 1502892 w 1695478"/>
                <a:gd name="connsiteY8" fmla="*/ 55322 h 563238"/>
                <a:gd name="connsiteX9" fmla="*/ 1695478 w 1695478"/>
                <a:gd name="connsiteY9" fmla="*/ 0 h 563238"/>
                <a:gd name="connsiteX0" fmla="*/ 0 w 1693096"/>
                <a:gd name="connsiteY0" fmla="*/ 320975 h 575149"/>
                <a:gd name="connsiteX1" fmla="*/ 280704 w 1693096"/>
                <a:gd name="connsiteY1" fmla="*/ 569688 h 575149"/>
                <a:gd name="connsiteX2" fmla="*/ 411895 w 1693096"/>
                <a:gd name="connsiteY2" fmla="*/ 485036 h 575149"/>
                <a:gd name="connsiteX3" fmla="*/ 496484 w 1693096"/>
                <a:gd name="connsiteY3" fmla="*/ 394035 h 575149"/>
                <a:gd name="connsiteX4" fmla="*/ 655713 w 1693096"/>
                <a:gd name="connsiteY4" fmla="*/ 144032 h 575149"/>
                <a:gd name="connsiteX5" fmla="*/ 843568 w 1693096"/>
                <a:gd name="connsiteY5" fmla="*/ 106455 h 575149"/>
                <a:gd name="connsiteX6" fmla="*/ 1112019 w 1693096"/>
                <a:gd name="connsiteY6" fmla="*/ 125895 h 575149"/>
                <a:gd name="connsiteX7" fmla="*/ 1322293 w 1693096"/>
                <a:gd name="connsiteY7" fmla="*/ 210528 h 575149"/>
                <a:gd name="connsiteX8" fmla="*/ 1502892 w 1693096"/>
                <a:gd name="connsiteY8" fmla="*/ 67233 h 575149"/>
                <a:gd name="connsiteX9" fmla="*/ 1693096 w 1693096"/>
                <a:gd name="connsiteY9" fmla="*/ 0 h 575149"/>
                <a:gd name="connsiteX0" fmla="*/ 0 w 1693096"/>
                <a:gd name="connsiteY0" fmla="*/ 320975 h 570568"/>
                <a:gd name="connsiteX1" fmla="*/ 280704 w 1693096"/>
                <a:gd name="connsiteY1" fmla="*/ 569688 h 570568"/>
                <a:gd name="connsiteX2" fmla="*/ 496484 w 1693096"/>
                <a:gd name="connsiteY2" fmla="*/ 394035 h 570568"/>
                <a:gd name="connsiteX3" fmla="*/ 655713 w 1693096"/>
                <a:gd name="connsiteY3" fmla="*/ 144032 h 570568"/>
                <a:gd name="connsiteX4" fmla="*/ 843568 w 1693096"/>
                <a:gd name="connsiteY4" fmla="*/ 106455 h 570568"/>
                <a:gd name="connsiteX5" fmla="*/ 1112019 w 1693096"/>
                <a:gd name="connsiteY5" fmla="*/ 125895 h 570568"/>
                <a:gd name="connsiteX6" fmla="*/ 1322293 w 1693096"/>
                <a:gd name="connsiteY6" fmla="*/ 210528 h 570568"/>
                <a:gd name="connsiteX7" fmla="*/ 1502892 w 1693096"/>
                <a:gd name="connsiteY7" fmla="*/ 67233 h 570568"/>
                <a:gd name="connsiteX8" fmla="*/ 1693096 w 1693096"/>
                <a:gd name="connsiteY8" fmla="*/ 0 h 570568"/>
                <a:gd name="connsiteX0" fmla="*/ 0 w 1693096"/>
                <a:gd name="connsiteY0" fmla="*/ 320975 h 443321"/>
                <a:gd name="connsiteX1" fmla="*/ 350447 w 1693096"/>
                <a:gd name="connsiteY1" fmla="*/ 438150 h 443321"/>
                <a:gd name="connsiteX2" fmla="*/ 496484 w 1693096"/>
                <a:gd name="connsiteY2" fmla="*/ 394035 h 443321"/>
                <a:gd name="connsiteX3" fmla="*/ 655713 w 1693096"/>
                <a:gd name="connsiteY3" fmla="*/ 144032 h 443321"/>
                <a:gd name="connsiteX4" fmla="*/ 843568 w 1693096"/>
                <a:gd name="connsiteY4" fmla="*/ 106455 h 443321"/>
                <a:gd name="connsiteX5" fmla="*/ 1112019 w 1693096"/>
                <a:gd name="connsiteY5" fmla="*/ 125895 h 443321"/>
                <a:gd name="connsiteX6" fmla="*/ 1322293 w 1693096"/>
                <a:gd name="connsiteY6" fmla="*/ 210528 h 443321"/>
                <a:gd name="connsiteX7" fmla="*/ 1502892 w 1693096"/>
                <a:gd name="connsiteY7" fmla="*/ 67233 h 443321"/>
                <a:gd name="connsiteX8" fmla="*/ 1693096 w 1693096"/>
                <a:gd name="connsiteY8" fmla="*/ 0 h 443321"/>
                <a:gd name="connsiteX0" fmla="*/ 0 w 1693096"/>
                <a:gd name="connsiteY0" fmla="*/ 320975 h 456852"/>
                <a:gd name="connsiteX1" fmla="*/ 350447 w 1693096"/>
                <a:gd name="connsiteY1" fmla="*/ 438150 h 456852"/>
                <a:gd name="connsiteX2" fmla="*/ 496484 w 1693096"/>
                <a:gd name="connsiteY2" fmla="*/ 394035 h 456852"/>
                <a:gd name="connsiteX3" fmla="*/ 655713 w 1693096"/>
                <a:gd name="connsiteY3" fmla="*/ 144032 h 456852"/>
                <a:gd name="connsiteX4" fmla="*/ 843568 w 1693096"/>
                <a:gd name="connsiteY4" fmla="*/ 106455 h 456852"/>
                <a:gd name="connsiteX5" fmla="*/ 1112019 w 1693096"/>
                <a:gd name="connsiteY5" fmla="*/ 125895 h 456852"/>
                <a:gd name="connsiteX6" fmla="*/ 1322293 w 1693096"/>
                <a:gd name="connsiteY6" fmla="*/ 210528 h 456852"/>
                <a:gd name="connsiteX7" fmla="*/ 1502892 w 1693096"/>
                <a:gd name="connsiteY7" fmla="*/ 67233 h 456852"/>
                <a:gd name="connsiteX8" fmla="*/ 1693096 w 1693096"/>
                <a:gd name="connsiteY8" fmla="*/ 0 h 456852"/>
                <a:gd name="connsiteX0" fmla="*/ 0 w 1693096"/>
                <a:gd name="connsiteY0" fmla="*/ 320975 h 438449"/>
                <a:gd name="connsiteX1" fmla="*/ 350447 w 1693096"/>
                <a:gd name="connsiteY1" fmla="*/ 438150 h 438449"/>
                <a:gd name="connsiteX2" fmla="*/ 449989 w 1693096"/>
                <a:gd name="connsiteY2" fmla="*/ 347696 h 438449"/>
                <a:gd name="connsiteX3" fmla="*/ 655713 w 1693096"/>
                <a:gd name="connsiteY3" fmla="*/ 144032 h 438449"/>
                <a:gd name="connsiteX4" fmla="*/ 843568 w 1693096"/>
                <a:gd name="connsiteY4" fmla="*/ 106455 h 438449"/>
                <a:gd name="connsiteX5" fmla="*/ 1112019 w 1693096"/>
                <a:gd name="connsiteY5" fmla="*/ 125895 h 438449"/>
                <a:gd name="connsiteX6" fmla="*/ 1322293 w 1693096"/>
                <a:gd name="connsiteY6" fmla="*/ 210528 h 438449"/>
                <a:gd name="connsiteX7" fmla="*/ 1502892 w 1693096"/>
                <a:gd name="connsiteY7" fmla="*/ 67233 h 438449"/>
                <a:gd name="connsiteX8" fmla="*/ 1693096 w 1693096"/>
                <a:gd name="connsiteY8" fmla="*/ 0 h 438449"/>
                <a:gd name="connsiteX0" fmla="*/ 0 w 1693096"/>
                <a:gd name="connsiteY0" fmla="*/ 320975 h 438449"/>
                <a:gd name="connsiteX1" fmla="*/ 350447 w 1693096"/>
                <a:gd name="connsiteY1" fmla="*/ 438150 h 438449"/>
                <a:gd name="connsiteX2" fmla="*/ 449989 w 1693096"/>
                <a:gd name="connsiteY2" fmla="*/ 347696 h 438449"/>
                <a:gd name="connsiteX3" fmla="*/ 655713 w 1693096"/>
                <a:gd name="connsiteY3" fmla="*/ 144032 h 438449"/>
                <a:gd name="connsiteX4" fmla="*/ 843568 w 1693096"/>
                <a:gd name="connsiteY4" fmla="*/ 42180 h 438449"/>
                <a:gd name="connsiteX5" fmla="*/ 1112019 w 1693096"/>
                <a:gd name="connsiteY5" fmla="*/ 125895 h 438449"/>
                <a:gd name="connsiteX6" fmla="*/ 1322293 w 1693096"/>
                <a:gd name="connsiteY6" fmla="*/ 210528 h 438449"/>
                <a:gd name="connsiteX7" fmla="*/ 1502892 w 1693096"/>
                <a:gd name="connsiteY7" fmla="*/ 67233 h 438449"/>
                <a:gd name="connsiteX8" fmla="*/ 1693096 w 1693096"/>
                <a:gd name="connsiteY8" fmla="*/ 0 h 438449"/>
                <a:gd name="connsiteX0" fmla="*/ 0 w 1693096"/>
                <a:gd name="connsiteY0" fmla="*/ 320975 h 438449"/>
                <a:gd name="connsiteX1" fmla="*/ 350447 w 1693096"/>
                <a:gd name="connsiteY1" fmla="*/ 438150 h 438449"/>
                <a:gd name="connsiteX2" fmla="*/ 449989 w 1693096"/>
                <a:gd name="connsiteY2" fmla="*/ 347696 h 438449"/>
                <a:gd name="connsiteX3" fmla="*/ 655713 w 1693096"/>
                <a:gd name="connsiteY3" fmla="*/ 144032 h 438449"/>
                <a:gd name="connsiteX4" fmla="*/ 845950 w 1693096"/>
                <a:gd name="connsiteY4" fmla="*/ 116051 h 438449"/>
                <a:gd name="connsiteX5" fmla="*/ 1112019 w 1693096"/>
                <a:gd name="connsiteY5" fmla="*/ 125895 h 438449"/>
                <a:gd name="connsiteX6" fmla="*/ 1322293 w 1693096"/>
                <a:gd name="connsiteY6" fmla="*/ 210528 h 438449"/>
                <a:gd name="connsiteX7" fmla="*/ 1502892 w 1693096"/>
                <a:gd name="connsiteY7" fmla="*/ 67233 h 438449"/>
                <a:gd name="connsiteX8" fmla="*/ 1693096 w 1693096"/>
                <a:gd name="connsiteY8" fmla="*/ 0 h 438449"/>
                <a:gd name="connsiteX0" fmla="*/ 0 w 1693096"/>
                <a:gd name="connsiteY0" fmla="*/ 320975 h 438434"/>
                <a:gd name="connsiteX1" fmla="*/ 350447 w 1693096"/>
                <a:gd name="connsiteY1" fmla="*/ 438150 h 438434"/>
                <a:gd name="connsiteX2" fmla="*/ 449989 w 1693096"/>
                <a:gd name="connsiteY2" fmla="*/ 347696 h 438434"/>
                <a:gd name="connsiteX3" fmla="*/ 655713 w 1693096"/>
                <a:gd name="connsiteY3" fmla="*/ 160773 h 438434"/>
                <a:gd name="connsiteX4" fmla="*/ 845950 w 1693096"/>
                <a:gd name="connsiteY4" fmla="*/ 116051 h 438434"/>
                <a:gd name="connsiteX5" fmla="*/ 1112019 w 1693096"/>
                <a:gd name="connsiteY5" fmla="*/ 125895 h 438434"/>
                <a:gd name="connsiteX6" fmla="*/ 1322293 w 1693096"/>
                <a:gd name="connsiteY6" fmla="*/ 210528 h 438434"/>
                <a:gd name="connsiteX7" fmla="*/ 1502892 w 1693096"/>
                <a:gd name="connsiteY7" fmla="*/ 67233 h 438434"/>
                <a:gd name="connsiteX8" fmla="*/ 1693096 w 1693096"/>
                <a:gd name="connsiteY8" fmla="*/ 0 h 438434"/>
                <a:gd name="connsiteX0" fmla="*/ 0 w 1693096"/>
                <a:gd name="connsiteY0" fmla="*/ 320975 h 438434"/>
                <a:gd name="connsiteX1" fmla="*/ 350447 w 1693096"/>
                <a:gd name="connsiteY1" fmla="*/ 438150 h 438434"/>
                <a:gd name="connsiteX2" fmla="*/ 449989 w 1693096"/>
                <a:gd name="connsiteY2" fmla="*/ 347696 h 438434"/>
                <a:gd name="connsiteX3" fmla="*/ 655713 w 1693096"/>
                <a:gd name="connsiteY3" fmla="*/ 160773 h 438434"/>
                <a:gd name="connsiteX4" fmla="*/ 845950 w 1693096"/>
                <a:gd name="connsiteY4" fmla="*/ 116051 h 438434"/>
                <a:gd name="connsiteX5" fmla="*/ 1112019 w 1693096"/>
                <a:gd name="connsiteY5" fmla="*/ 125895 h 438434"/>
                <a:gd name="connsiteX6" fmla="*/ 1334199 w 1693096"/>
                <a:gd name="connsiteY6" fmla="*/ 10508 h 438434"/>
                <a:gd name="connsiteX7" fmla="*/ 1502892 w 1693096"/>
                <a:gd name="connsiteY7" fmla="*/ 67233 h 438434"/>
                <a:gd name="connsiteX8" fmla="*/ 1693096 w 1693096"/>
                <a:gd name="connsiteY8" fmla="*/ 0 h 438434"/>
                <a:gd name="connsiteX0" fmla="*/ 0 w 1693096"/>
                <a:gd name="connsiteY0" fmla="*/ 320975 h 438434"/>
                <a:gd name="connsiteX1" fmla="*/ 350447 w 1693096"/>
                <a:gd name="connsiteY1" fmla="*/ 438150 h 438434"/>
                <a:gd name="connsiteX2" fmla="*/ 449989 w 1693096"/>
                <a:gd name="connsiteY2" fmla="*/ 347696 h 438434"/>
                <a:gd name="connsiteX3" fmla="*/ 655713 w 1693096"/>
                <a:gd name="connsiteY3" fmla="*/ 160773 h 438434"/>
                <a:gd name="connsiteX4" fmla="*/ 845950 w 1693096"/>
                <a:gd name="connsiteY4" fmla="*/ 116051 h 438434"/>
                <a:gd name="connsiteX5" fmla="*/ 1102494 w 1693096"/>
                <a:gd name="connsiteY5" fmla="*/ 92600 h 438434"/>
                <a:gd name="connsiteX6" fmla="*/ 1334199 w 1693096"/>
                <a:gd name="connsiteY6" fmla="*/ 10508 h 438434"/>
                <a:gd name="connsiteX7" fmla="*/ 1502892 w 1693096"/>
                <a:gd name="connsiteY7" fmla="*/ 67233 h 438434"/>
                <a:gd name="connsiteX8" fmla="*/ 1693096 w 1693096"/>
                <a:gd name="connsiteY8" fmla="*/ 0 h 438434"/>
                <a:gd name="connsiteX0" fmla="*/ 0 w 1693096"/>
                <a:gd name="connsiteY0" fmla="*/ 377869 h 495328"/>
                <a:gd name="connsiteX1" fmla="*/ 350447 w 1693096"/>
                <a:gd name="connsiteY1" fmla="*/ 495044 h 495328"/>
                <a:gd name="connsiteX2" fmla="*/ 449989 w 1693096"/>
                <a:gd name="connsiteY2" fmla="*/ 404590 h 495328"/>
                <a:gd name="connsiteX3" fmla="*/ 655713 w 1693096"/>
                <a:gd name="connsiteY3" fmla="*/ 217667 h 495328"/>
                <a:gd name="connsiteX4" fmla="*/ 845950 w 1693096"/>
                <a:gd name="connsiteY4" fmla="*/ 172945 h 495328"/>
                <a:gd name="connsiteX5" fmla="*/ 1102494 w 1693096"/>
                <a:gd name="connsiteY5" fmla="*/ 149494 h 495328"/>
                <a:gd name="connsiteX6" fmla="*/ 1334199 w 1693096"/>
                <a:gd name="connsiteY6" fmla="*/ 67402 h 495328"/>
                <a:gd name="connsiteX7" fmla="*/ 1514799 w 1693096"/>
                <a:gd name="connsiteY7" fmla="*/ 277 h 495328"/>
                <a:gd name="connsiteX8" fmla="*/ 1693096 w 1693096"/>
                <a:gd name="connsiteY8" fmla="*/ 56894 h 495328"/>
                <a:gd name="connsiteX0" fmla="*/ 0 w 1690715"/>
                <a:gd name="connsiteY0" fmla="*/ 377904 h 495363"/>
                <a:gd name="connsiteX1" fmla="*/ 350447 w 1690715"/>
                <a:gd name="connsiteY1" fmla="*/ 495079 h 495363"/>
                <a:gd name="connsiteX2" fmla="*/ 449989 w 1690715"/>
                <a:gd name="connsiteY2" fmla="*/ 404625 h 495363"/>
                <a:gd name="connsiteX3" fmla="*/ 655713 w 1690715"/>
                <a:gd name="connsiteY3" fmla="*/ 217702 h 495363"/>
                <a:gd name="connsiteX4" fmla="*/ 845950 w 1690715"/>
                <a:gd name="connsiteY4" fmla="*/ 172980 h 495363"/>
                <a:gd name="connsiteX5" fmla="*/ 1102494 w 1690715"/>
                <a:gd name="connsiteY5" fmla="*/ 149529 h 495363"/>
                <a:gd name="connsiteX6" fmla="*/ 1334199 w 1690715"/>
                <a:gd name="connsiteY6" fmla="*/ 67437 h 495363"/>
                <a:gd name="connsiteX7" fmla="*/ 1514799 w 1690715"/>
                <a:gd name="connsiteY7" fmla="*/ 312 h 495363"/>
                <a:gd name="connsiteX8" fmla="*/ 1690715 w 1690715"/>
                <a:gd name="connsiteY8" fmla="*/ 45043 h 495363"/>
                <a:gd name="connsiteX0" fmla="*/ 0 w 1690715"/>
                <a:gd name="connsiteY0" fmla="*/ 366040 h 483499"/>
                <a:gd name="connsiteX1" fmla="*/ 350447 w 1690715"/>
                <a:gd name="connsiteY1" fmla="*/ 483215 h 483499"/>
                <a:gd name="connsiteX2" fmla="*/ 449989 w 1690715"/>
                <a:gd name="connsiteY2" fmla="*/ 392761 h 483499"/>
                <a:gd name="connsiteX3" fmla="*/ 655713 w 1690715"/>
                <a:gd name="connsiteY3" fmla="*/ 205838 h 483499"/>
                <a:gd name="connsiteX4" fmla="*/ 845950 w 1690715"/>
                <a:gd name="connsiteY4" fmla="*/ 161116 h 483499"/>
                <a:gd name="connsiteX5" fmla="*/ 1102494 w 1690715"/>
                <a:gd name="connsiteY5" fmla="*/ 137665 h 483499"/>
                <a:gd name="connsiteX6" fmla="*/ 1334199 w 1690715"/>
                <a:gd name="connsiteY6" fmla="*/ 55573 h 483499"/>
                <a:gd name="connsiteX7" fmla="*/ 1514799 w 1690715"/>
                <a:gd name="connsiteY7" fmla="*/ 360 h 483499"/>
                <a:gd name="connsiteX8" fmla="*/ 1690715 w 1690715"/>
                <a:gd name="connsiteY8" fmla="*/ 33179 h 483499"/>
                <a:gd name="connsiteX0" fmla="*/ 0 w 1690715"/>
                <a:gd name="connsiteY0" fmla="*/ 332861 h 450320"/>
                <a:gd name="connsiteX1" fmla="*/ 350447 w 1690715"/>
                <a:gd name="connsiteY1" fmla="*/ 450036 h 450320"/>
                <a:gd name="connsiteX2" fmla="*/ 449989 w 1690715"/>
                <a:gd name="connsiteY2" fmla="*/ 359582 h 450320"/>
                <a:gd name="connsiteX3" fmla="*/ 655713 w 1690715"/>
                <a:gd name="connsiteY3" fmla="*/ 172659 h 450320"/>
                <a:gd name="connsiteX4" fmla="*/ 845950 w 1690715"/>
                <a:gd name="connsiteY4" fmla="*/ 127937 h 450320"/>
                <a:gd name="connsiteX5" fmla="*/ 1102494 w 1690715"/>
                <a:gd name="connsiteY5" fmla="*/ 104486 h 450320"/>
                <a:gd name="connsiteX6" fmla="*/ 1334199 w 1690715"/>
                <a:gd name="connsiteY6" fmla="*/ 22394 h 450320"/>
                <a:gd name="connsiteX7" fmla="*/ 1690715 w 1690715"/>
                <a:gd name="connsiteY7" fmla="*/ 0 h 450320"/>
                <a:gd name="connsiteX0" fmla="*/ 0 w 1690715"/>
                <a:gd name="connsiteY0" fmla="*/ 370694 h 488153"/>
                <a:gd name="connsiteX1" fmla="*/ 350447 w 1690715"/>
                <a:gd name="connsiteY1" fmla="*/ 487869 h 488153"/>
                <a:gd name="connsiteX2" fmla="*/ 449989 w 1690715"/>
                <a:gd name="connsiteY2" fmla="*/ 397415 h 488153"/>
                <a:gd name="connsiteX3" fmla="*/ 655713 w 1690715"/>
                <a:gd name="connsiteY3" fmla="*/ 210492 h 488153"/>
                <a:gd name="connsiteX4" fmla="*/ 845950 w 1690715"/>
                <a:gd name="connsiteY4" fmla="*/ 165770 h 488153"/>
                <a:gd name="connsiteX5" fmla="*/ 1102494 w 1690715"/>
                <a:gd name="connsiteY5" fmla="*/ 142319 h 488153"/>
                <a:gd name="connsiteX6" fmla="*/ 1334199 w 1690715"/>
                <a:gd name="connsiteY6" fmla="*/ 60227 h 488153"/>
                <a:gd name="connsiteX7" fmla="*/ 1512659 w 1690715"/>
                <a:gd name="connsiteY7" fmla="*/ 0 h 488153"/>
                <a:gd name="connsiteX8" fmla="*/ 1690715 w 1690715"/>
                <a:gd name="connsiteY8" fmla="*/ 37833 h 488153"/>
                <a:gd name="connsiteX0" fmla="*/ 0 w 1690715"/>
                <a:gd name="connsiteY0" fmla="*/ 370694 h 488153"/>
                <a:gd name="connsiteX1" fmla="*/ 350447 w 1690715"/>
                <a:gd name="connsiteY1" fmla="*/ 487869 h 488153"/>
                <a:gd name="connsiteX2" fmla="*/ 449989 w 1690715"/>
                <a:gd name="connsiteY2" fmla="*/ 397415 h 488153"/>
                <a:gd name="connsiteX3" fmla="*/ 655713 w 1690715"/>
                <a:gd name="connsiteY3" fmla="*/ 210492 h 488153"/>
                <a:gd name="connsiteX4" fmla="*/ 845950 w 1690715"/>
                <a:gd name="connsiteY4" fmla="*/ 165770 h 488153"/>
                <a:gd name="connsiteX5" fmla="*/ 1102494 w 1690715"/>
                <a:gd name="connsiteY5" fmla="*/ 142319 h 488153"/>
                <a:gd name="connsiteX6" fmla="*/ 1334199 w 1690715"/>
                <a:gd name="connsiteY6" fmla="*/ 60227 h 488153"/>
                <a:gd name="connsiteX7" fmla="*/ 1512659 w 1690715"/>
                <a:gd name="connsiteY7" fmla="*/ 0 h 488153"/>
                <a:gd name="connsiteX8" fmla="*/ 1690715 w 1690715"/>
                <a:gd name="connsiteY8" fmla="*/ 37833 h 488153"/>
                <a:gd name="connsiteX0" fmla="*/ 0 w 1690715"/>
                <a:gd name="connsiteY0" fmla="*/ 370694 h 488153"/>
                <a:gd name="connsiteX1" fmla="*/ 350447 w 1690715"/>
                <a:gd name="connsiteY1" fmla="*/ 487869 h 488153"/>
                <a:gd name="connsiteX2" fmla="*/ 449989 w 1690715"/>
                <a:gd name="connsiteY2" fmla="*/ 397415 h 488153"/>
                <a:gd name="connsiteX3" fmla="*/ 655713 w 1690715"/>
                <a:gd name="connsiteY3" fmla="*/ 210492 h 488153"/>
                <a:gd name="connsiteX4" fmla="*/ 845950 w 1690715"/>
                <a:gd name="connsiteY4" fmla="*/ 165770 h 488153"/>
                <a:gd name="connsiteX5" fmla="*/ 1102494 w 1690715"/>
                <a:gd name="connsiteY5" fmla="*/ 142319 h 488153"/>
                <a:gd name="connsiteX6" fmla="*/ 1334199 w 1690715"/>
                <a:gd name="connsiteY6" fmla="*/ 60227 h 488153"/>
                <a:gd name="connsiteX7" fmla="*/ 1512659 w 1690715"/>
                <a:gd name="connsiteY7" fmla="*/ 0 h 488153"/>
                <a:gd name="connsiteX8" fmla="*/ 1690715 w 1690715"/>
                <a:gd name="connsiteY8" fmla="*/ 37833 h 488153"/>
                <a:gd name="connsiteX0" fmla="*/ 0 w 1690715"/>
                <a:gd name="connsiteY0" fmla="*/ 358783 h 476242"/>
                <a:gd name="connsiteX1" fmla="*/ 350447 w 1690715"/>
                <a:gd name="connsiteY1" fmla="*/ 475958 h 476242"/>
                <a:gd name="connsiteX2" fmla="*/ 449989 w 1690715"/>
                <a:gd name="connsiteY2" fmla="*/ 385504 h 476242"/>
                <a:gd name="connsiteX3" fmla="*/ 655713 w 1690715"/>
                <a:gd name="connsiteY3" fmla="*/ 198581 h 476242"/>
                <a:gd name="connsiteX4" fmla="*/ 845950 w 1690715"/>
                <a:gd name="connsiteY4" fmla="*/ 153859 h 476242"/>
                <a:gd name="connsiteX5" fmla="*/ 1102494 w 1690715"/>
                <a:gd name="connsiteY5" fmla="*/ 130408 h 476242"/>
                <a:gd name="connsiteX6" fmla="*/ 1334199 w 1690715"/>
                <a:gd name="connsiteY6" fmla="*/ 48316 h 476242"/>
                <a:gd name="connsiteX7" fmla="*/ 1512659 w 1690715"/>
                <a:gd name="connsiteY7" fmla="*/ 0 h 476242"/>
                <a:gd name="connsiteX8" fmla="*/ 1690715 w 1690715"/>
                <a:gd name="connsiteY8" fmla="*/ 25922 h 476242"/>
                <a:gd name="connsiteX0" fmla="*/ 0 w 1690715"/>
                <a:gd name="connsiteY0" fmla="*/ 358783 h 476242"/>
                <a:gd name="connsiteX1" fmla="*/ 350447 w 1690715"/>
                <a:gd name="connsiteY1" fmla="*/ 475958 h 476242"/>
                <a:gd name="connsiteX2" fmla="*/ 449989 w 1690715"/>
                <a:gd name="connsiteY2" fmla="*/ 385504 h 476242"/>
                <a:gd name="connsiteX3" fmla="*/ 655713 w 1690715"/>
                <a:gd name="connsiteY3" fmla="*/ 198581 h 476242"/>
                <a:gd name="connsiteX4" fmla="*/ 845950 w 1690715"/>
                <a:gd name="connsiteY4" fmla="*/ 153859 h 476242"/>
                <a:gd name="connsiteX5" fmla="*/ 1102494 w 1690715"/>
                <a:gd name="connsiteY5" fmla="*/ 130408 h 476242"/>
                <a:gd name="connsiteX6" fmla="*/ 1512659 w 1690715"/>
                <a:gd name="connsiteY6" fmla="*/ 0 h 476242"/>
                <a:gd name="connsiteX7" fmla="*/ 1690715 w 1690715"/>
                <a:gd name="connsiteY7" fmla="*/ 25922 h 476242"/>
                <a:gd name="connsiteX0" fmla="*/ 0 w 1690715"/>
                <a:gd name="connsiteY0" fmla="*/ 358783 h 476242"/>
                <a:gd name="connsiteX1" fmla="*/ 350447 w 1690715"/>
                <a:gd name="connsiteY1" fmla="*/ 475958 h 476242"/>
                <a:gd name="connsiteX2" fmla="*/ 449989 w 1690715"/>
                <a:gd name="connsiteY2" fmla="*/ 385504 h 476242"/>
                <a:gd name="connsiteX3" fmla="*/ 655713 w 1690715"/>
                <a:gd name="connsiteY3" fmla="*/ 198581 h 476242"/>
                <a:gd name="connsiteX4" fmla="*/ 704135 w 1690715"/>
                <a:gd name="connsiteY4" fmla="*/ 215314 h 476242"/>
                <a:gd name="connsiteX5" fmla="*/ 1102494 w 1690715"/>
                <a:gd name="connsiteY5" fmla="*/ 130408 h 476242"/>
                <a:gd name="connsiteX6" fmla="*/ 1512659 w 1690715"/>
                <a:gd name="connsiteY6" fmla="*/ 0 h 476242"/>
                <a:gd name="connsiteX7" fmla="*/ 1690715 w 1690715"/>
                <a:gd name="connsiteY7" fmla="*/ 25922 h 476242"/>
                <a:gd name="connsiteX0" fmla="*/ 0 w 1690715"/>
                <a:gd name="connsiteY0" fmla="*/ 358783 h 476242"/>
                <a:gd name="connsiteX1" fmla="*/ 350447 w 1690715"/>
                <a:gd name="connsiteY1" fmla="*/ 475958 h 476242"/>
                <a:gd name="connsiteX2" fmla="*/ 449989 w 1690715"/>
                <a:gd name="connsiteY2" fmla="*/ 385504 h 476242"/>
                <a:gd name="connsiteX3" fmla="*/ 655713 w 1690715"/>
                <a:gd name="connsiteY3" fmla="*/ 198581 h 476242"/>
                <a:gd name="connsiteX4" fmla="*/ 704135 w 1690715"/>
                <a:gd name="connsiteY4" fmla="*/ 215314 h 476242"/>
                <a:gd name="connsiteX5" fmla="*/ 721369 w 1690715"/>
                <a:gd name="connsiteY5" fmla="*/ 191863 h 476242"/>
                <a:gd name="connsiteX6" fmla="*/ 1512659 w 1690715"/>
                <a:gd name="connsiteY6" fmla="*/ 0 h 476242"/>
                <a:gd name="connsiteX7" fmla="*/ 1690715 w 1690715"/>
                <a:gd name="connsiteY7" fmla="*/ 25922 h 476242"/>
                <a:gd name="connsiteX0" fmla="*/ 0 w 1690715"/>
                <a:gd name="connsiteY0" fmla="*/ 358783 h 476242"/>
                <a:gd name="connsiteX1" fmla="*/ 350447 w 1690715"/>
                <a:gd name="connsiteY1" fmla="*/ 475958 h 476242"/>
                <a:gd name="connsiteX2" fmla="*/ 449989 w 1690715"/>
                <a:gd name="connsiteY2" fmla="*/ 385504 h 476242"/>
                <a:gd name="connsiteX3" fmla="*/ 655713 w 1690715"/>
                <a:gd name="connsiteY3" fmla="*/ 198581 h 476242"/>
                <a:gd name="connsiteX4" fmla="*/ 704135 w 1690715"/>
                <a:gd name="connsiteY4" fmla="*/ 215314 h 476242"/>
                <a:gd name="connsiteX5" fmla="*/ 721369 w 1690715"/>
                <a:gd name="connsiteY5" fmla="*/ 191863 h 476242"/>
                <a:gd name="connsiteX6" fmla="*/ 1512659 w 1690715"/>
                <a:gd name="connsiteY6" fmla="*/ 0 h 476242"/>
                <a:gd name="connsiteX7" fmla="*/ 1690715 w 1690715"/>
                <a:gd name="connsiteY7" fmla="*/ 25922 h 476242"/>
                <a:gd name="connsiteX0" fmla="*/ 0 w 1690715"/>
                <a:gd name="connsiteY0" fmla="*/ 332861 h 450320"/>
                <a:gd name="connsiteX1" fmla="*/ 350447 w 1690715"/>
                <a:gd name="connsiteY1" fmla="*/ 450036 h 450320"/>
                <a:gd name="connsiteX2" fmla="*/ 449989 w 1690715"/>
                <a:gd name="connsiteY2" fmla="*/ 359582 h 450320"/>
                <a:gd name="connsiteX3" fmla="*/ 655713 w 1690715"/>
                <a:gd name="connsiteY3" fmla="*/ 172659 h 450320"/>
                <a:gd name="connsiteX4" fmla="*/ 704135 w 1690715"/>
                <a:gd name="connsiteY4" fmla="*/ 189392 h 450320"/>
                <a:gd name="connsiteX5" fmla="*/ 721369 w 1690715"/>
                <a:gd name="connsiteY5" fmla="*/ 165941 h 450320"/>
                <a:gd name="connsiteX6" fmla="*/ 759271 w 1690715"/>
                <a:gd name="connsiteY6" fmla="*/ 150761 h 450320"/>
                <a:gd name="connsiteX7" fmla="*/ 1690715 w 1690715"/>
                <a:gd name="connsiteY7" fmla="*/ 0 h 450320"/>
                <a:gd name="connsiteX0" fmla="*/ 0 w 785574"/>
                <a:gd name="connsiteY0" fmla="*/ 209951 h 327410"/>
                <a:gd name="connsiteX1" fmla="*/ 350447 w 785574"/>
                <a:gd name="connsiteY1" fmla="*/ 327126 h 327410"/>
                <a:gd name="connsiteX2" fmla="*/ 449989 w 785574"/>
                <a:gd name="connsiteY2" fmla="*/ 236672 h 327410"/>
                <a:gd name="connsiteX3" fmla="*/ 655713 w 785574"/>
                <a:gd name="connsiteY3" fmla="*/ 49749 h 327410"/>
                <a:gd name="connsiteX4" fmla="*/ 704135 w 785574"/>
                <a:gd name="connsiteY4" fmla="*/ 66482 h 327410"/>
                <a:gd name="connsiteX5" fmla="*/ 721369 w 785574"/>
                <a:gd name="connsiteY5" fmla="*/ 43031 h 327410"/>
                <a:gd name="connsiteX6" fmla="*/ 759271 w 785574"/>
                <a:gd name="connsiteY6" fmla="*/ 27851 h 327410"/>
                <a:gd name="connsiteX7" fmla="*/ 724606 w 785574"/>
                <a:gd name="connsiteY7" fmla="*/ 0 h 327410"/>
                <a:gd name="connsiteX0" fmla="*/ 0 w 737194"/>
                <a:gd name="connsiteY0" fmla="*/ 209951 h 327410"/>
                <a:gd name="connsiteX1" fmla="*/ 350447 w 737194"/>
                <a:gd name="connsiteY1" fmla="*/ 327126 h 327410"/>
                <a:gd name="connsiteX2" fmla="*/ 449989 w 737194"/>
                <a:gd name="connsiteY2" fmla="*/ 236672 h 327410"/>
                <a:gd name="connsiteX3" fmla="*/ 655713 w 737194"/>
                <a:gd name="connsiteY3" fmla="*/ 49749 h 327410"/>
                <a:gd name="connsiteX4" fmla="*/ 704135 w 737194"/>
                <a:gd name="connsiteY4" fmla="*/ 66482 h 327410"/>
                <a:gd name="connsiteX5" fmla="*/ 721369 w 737194"/>
                <a:gd name="connsiteY5" fmla="*/ 43031 h 327410"/>
                <a:gd name="connsiteX6" fmla="*/ 661774 w 737194"/>
                <a:gd name="connsiteY6" fmla="*/ 27851 h 327410"/>
                <a:gd name="connsiteX7" fmla="*/ 724606 w 737194"/>
                <a:gd name="connsiteY7" fmla="*/ 0 h 327410"/>
                <a:gd name="connsiteX0" fmla="*/ 0 w 737194"/>
                <a:gd name="connsiteY0" fmla="*/ 209951 h 327410"/>
                <a:gd name="connsiteX1" fmla="*/ 350447 w 737194"/>
                <a:gd name="connsiteY1" fmla="*/ 327126 h 327410"/>
                <a:gd name="connsiteX2" fmla="*/ 449989 w 737194"/>
                <a:gd name="connsiteY2" fmla="*/ 236672 h 327410"/>
                <a:gd name="connsiteX3" fmla="*/ 655713 w 737194"/>
                <a:gd name="connsiteY3" fmla="*/ 49749 h 327410"/>
                <a:gd name="connsiteX4" fmla="*/ 704135 w 737194"/>
                <a:gd name="connsiteY4" fmla="*/ 66482 h 327410"/>
                <a:gd name="connsiteX5" fmla="*/ 721369 w 737194"/>
                <a:gd name="connsiteY5" fmla="*/ 43031 h 327410"/>
                <a:gd name="connsiteX6" fmla="*/ 661774 w 737194"/>
                <a:gd name="connsiteY6" fmla="*/ 27851 h 327410"/>
                <a:gd name="connsiteX7" fmla="*/ 724606 w 737194"/>
                <a:gd name="connsiteY7" fmla="*/ 0 h 327410"/>
                <a:gd name="connsiteX0" fmla="*/ 0 w 737194"/>
                <a:gd name="connsiteY0" fmla="*/ 182100 h 299559"/>
                <a:gd name="connsiteX1" fmla="*/ 350447 w 737194"/>
                <a:gd name="connsiteY1" fmla="*/ 299275 h 299559"/>
                <a:gd name="connsiteX2" fmla="*/ 449989 w 737194"/>
                <a:gd name="connsiteY2" fmla="*/ 208821 h 299559"/>
                <a:gd name="connsiteX3" fmla="*/ 655713 w 737194"/>
                <a:gd name="connsiteY3" fmla="*/ 21898 h 299559"/>
                <a:gd name="connsiteX4" fmla="*/ 704135 w 737194"/>
                <a:gd name="connsiteY4" fmla="*/ 38631 h 299559"/>
                <a:gd name="connsiteX5" fmla="*/ 721369 w 737194"/>
                <a:gd name="connsiteY5" fmla="*/ 15180 h 299559"/>
                <a:gd name="connsiteX6" fmla="*/ 661774 w 737194"/>
                <a:gd name="connsiteY6" fmla="*/ 0 h 299559"/>
                <a:gd name="connsiteX0" fmla="*/ 0 w 704156"/>
                <a:gd name="connsiteY0" fmla="*/ 182100 h 299559"/>
                <a:gd name="connsiteX1" fmla="*/ 350447 w 704156"/>
                <a:gd name="connsiteY1" fmla="*/ 299275 h 299559"/>
                <a:gd name="connsiteX2" fmla="*/ 449989 w 704156"/>
                <a:gd name="connsiteY2" fmla="*/ 208821 h 299559"/>
                <a:gd name="connsiteX3" fmla="*/ 655713 w 704156"/>
                <a:gd name="connsiteY3" fmla="*/ 21898 h 299559"/>
                <a:gd name="connsiteX4" fmla="*/ 704135 w 704156"/>
                <a:gd name="connsiteY4" fmla="*/ 38631 h 299559"/>
                <a:gd name="connsiteX5" fmla="*/ 661774 w 704156"/>
                <a:gd name="connsiteY5" fmla="*/ 0 h 299559"/>
                <a:gd name="connsiteX0" fmla="*/ 0 w 704135"/>
                <a:gd name="connsiteY0" fmla="*/ 175118 h 292577"/>
                <a:gd name="connsiteX1" fmla="*/ 350447 w 704135"/>
                <a:gd name="connsiteY1" fmla="*/ 292293 h 292577"/>
                <a:gd name="connsiteX2" fmla="*/ 449989 w 704135"/>
                <a:gd name="connsiteY2" fmla="*/ 201839 h 292577"/>
                <a:gd name="connsiteX3" fmla="*/ 655713 w 704135"/>
                <a:gd name="connsiteY3" fmla="*/ 14916 h 292577"/>
                <a:gd name="connsiteX4" fmla="*/ 704135 w 704135"/>
                <a:gd name="connsiteY4" fmla="*/ 31649 h 292577"/>
                <a:gd name="connsiteX0" fmla="*/ 0 w 655713"/>
                <a:gd name="connsiteY0" fmla="*/ 160202 h 277661"/>
                <a:gd name="connsiteX1" fmla="*/ 350447 w 655713"/>
                <a:gd name="connsiteY1" fmla="*/ 277377 h 277661"/>
                <a:gd name="connsiteX2" fmla="*/ 449989 w 655713"/>
                <a:gd name="connsiteY2" fmla="*/ 186923 h 277661"/>
                <a:gd name="connsiteX3" fmla="*/ 655713 w 655713"/>
                <a:gd name="connsiteY3" fmla="*/ 0 h 277661"/>
                <a:gd name="connsiteX0" fmla="*/ 0 w 703092"/>
                <a:gd name="connsiteY0" fmla="*/ 190887 h 308375"/>
                <a:gd name="connsiteX1" fmla="*/ 350447 w 703092"/>
                <a:gd name="connsiteY1" fmla="*/ 308062 h 308375"/>
                <a:gd name="connsiteX2" fmla="*/ 449989 w 703092"/>
                <a:gd name="connsiteY2" fmla="*/ 217608 h 308375"/>
                <a:gd name="connsiteX3" fmla="*/ 703092 w 703092"/>
                <a:gd name="connsiteY3" fmla="*/ 0 h 308375"/>
              </a:gdLst>
              <a:ahLst/>
              <a:cxnLst>
                <a:cxn ang="0">
                  <a:pos x="connsiteX0" y="connsiteY0"/>
                </a:cxn>
                <a:cxn ang="0">
                  <a:pos x="connsiteX1" y="connsiteY1"/>
                </a:cxn>
                <a:cxn ang="0">
                  <a:pos x="connsiteX2" y="connsiteY2"/>
                </a:cxn>
                <a:cxn ang="0">
                  <a:pos x="connsiteX3" y="connsiteY3"/>
                </a:cxn>
              </a:cxnLst>
              <a:rect l="l" t="t" r="r" b="b"/>
              <a:pathLst>
                <a:path w="703092" h="308375">
                  <a:moveTo>
                    <a:pt x="0" y="190887"/>
                  </a:moveTo>
                  <a:cubicBezTo>
                    <a:pt x="23659" y="290274"/>
                    <a:pt x="275449" y="303609"/>
                    <a:pt x="350447" y="308062"/>
                  </a:cubicBezTo>
                  <a:cubicBezTo>
                    <a:pt x="425445" y="312515"/>
                    <a:pt x="391215" y="268952"/>
                    <a:pt x="449989" y="217608"/>
                  </a:cubicBezTo>
                  <a:cubicBezTo>
                    <a:pt x="508763" y="166264"/>
                    <a:pt x="660734" y="28365"/>
                    <a:pt x="703092" y="0"/>
                  </a:cubicBezTo>
                </a:path>
              </a:pathLst>
            </a:custGeom>
            <a:ln w="57150">
              <a:solidFill>
                <a:srgbClr val="FFC000"/>
              </a:solidFill>
            </a:ln>
            <a:effectLst>
              <a:outerShdw blurRad="40000" dist="23000" dir="5400000" rotWithShape="0">
                <a:srgbClr val="000000">
                  <a:alpha val="35000"/>
                </a:srgbClr>
              </a:outerShdw>
            </a:effectLst>
            <a:scene3d>
              <a:camera prst="orthographicFront"/>
              <a:lightRig rig="soft" dir="t"/>
            </a:scene3d>
            <a:sp3d extrusionH="50800" prstMaterial="matte">
              <a:bevelT w="69850" h="88900" prst="coolSlant"/>
              <a:extrusionClr>
                <a:srgbClr val="FFC000"/>
              </a:extrusionClr>
            </a:sp3d>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endParaRPr lang="ru-RU" sz="1000" b="1" dirty="0">
                <a:solidFill>
                  <a:srgbClr val="00B050"/>
                </a:solidFill>
              </a:endParaRPr>
            </a:p>
          </p:txBody>
        </p:sp>
        <p:sp>
          <p:nvSpPr>
            <p:cNvPr id="16" name="Полилиния 15"/>
            <p:cNvSpPr/>
            <p:nvPr/>
          </p:nvSpPr>
          <p:spPr bwMode="auto">
            <a:xfrm>
              <a:off x="2264177" y="1625544"/>
              <a:ext cx="1470153" cy="1264756"/>
            </a:xfrm>
            <a:custGeom>
              <a:avLst/>
              <a:gdLst>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42975 w 1222375"/>
                <a:gd name="connsiteY8" fmla="*/ 809625 h 1419225"/>
                <a:gd name="connsiteX9" fmla="*/ 933450 w 1222375"/>
                <a:gd name="connsiteY9" fmla="*/ 911225 h 1419225"/>
                <a:gd name="connsiteX10" fmla="*/ 923925 w 1222375"/>
                <a:gd name="connsiteY10" fmla="*/ 95250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42975 w 1222375"/>
                <a:gd name="connsiteY8" fmla="*/ 809625 h 1419225"/>
                <a:gd name="connsiteX9" fmla="*/ 933450 w 1222375"/>
                <a:gd name="connsiteY9" fmla="*/ 911225 h 1419225"/>
                <a:gd name="connsiteX10" fmla="*/ 1054100 w 1222375"/>
                <a:gd name="connsiteY10" fmla="*/ 95885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42975 w 1222375"/>
                <a:gd name="connsiteY8" fmla="*/ 809625 h 1419225"/>
                <a:gd name="connsiteX9" fmla="*/ 1035050 w 1222375"/>
                <a:gd name="connsiteY9" fmla="*/ 898525 h 1419225"/>
                <a:gd name="connsiteX10" fmla="*/ 1054100 w 1222375"/>
                <a:gd name="connsiteY10" fmla="*/ 95885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1000125 w 1222375"/>
                <a:gd name="connsiteY8" fmla="*/ 800100 h 1419225"/>
                <a:gd name="connsiteX9" fmla="*/ 1035050 w 1222375"/>
                <a:gd name="connsiteY9" fmla="*/ 898525 h 1419225"/>
                <a:gd name="connsiteX10" fmla="*/ 1054100 w 1222375"/>
                <a:gd name="connsiteY10" fmla="*/ 95885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71550 w 1222375"/>
                <a:gd name="connsiteY8" fmla="*/ 698500 h 1419225"/>
                <a:gd name="connsiteX9" fmla="*/ 1000125 w 1222375"/>
                <a:gd name="connsiteY9" fmla="*/ 800100 h 1419225"/>
                <a:gd name="connsiteX10" fmla="*/ 1035050 w 1222375"/>
                <a:gd name="connsiteY10" fmla="*/ 898525 h 1419225"/>
                <a:gd name="connsiteX11" fmla="*/ 10541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541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77913 w 1222375"/>
                <a:gd name="connsiteY13" fmla="*/ 1134268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77913 w 1222375"/>
                <a:gd name="connsiteY13" fmla="*/ 1134268 h 1419225"/>
                <a:gd name="connsiteX14" fmla="*/ 1124743 w 1222375"/>
                <a:gd name="connsiteY14" fmla="*/ 1229519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77913 w 1222375"/>
                <a:gd name="connsiteY13" fmla="*/ 1134268 h 1419225"/>
                <a:gd name="connsiteX14" fmla="*/ 1124743 w 1222375"/>
                <a:gd name="connsiteY14" fmla="*/ 1229519 h 1419225"/>
                <a:gd name="connsiteX15" fmla="*/ 1177925 w 1222375"/>
                <a:gd name="connsiteY15" fmla="*/ 1316037 h 1419225"/>
                <a:gd name="connsiteX16" fmla="*/ 1222375 w 1222375"/>
                <a:gd name="connsiteY16" fmla="*/ 1419225 h 1419225"/>
                <a:gd name="connsiteX0" fmla="*/ 0 w 1241425"/>
                <a:gd name="connsiteY0" fmla="*/ 0 h 1416843"/>
                <a:gd name="connsiteX1" fmla="*/ 244475 w 1241425"/>
                <a:gd name="connsiteY1" fmla="*/ 79375 h 1416843"/>
                <a:gd name="connsiteX2" fmla="*/ 533400 w 1241425"/>
                <a:gd name="connsiteY2" fmla="*/ 180975 h 1416843"/>
                <a:gd name="connsiteX3" fmla="*/ 809625 w 1241425"/>
                <a:gd name="connsiteY3" fmla="*/ 279400 h 1416843"/>
                <a:gd name="connsiteX4" fmla="*/ 882650 w 1241425"/>
                <a:gd name="connsiteY4" fmla="*/ 390525 h 1416843"/>
                <a:gd name="connsiteX5" fmla="*/ 908050 w 1241425"/>
                <a:gd name="connsiteY5" fmla="*/ 492125 h 1416843"/>
                <a:gd name="connsiteX6" fmla="*/ 939800 w 1241425"/>
                <a:gd name="connsiteY6" fmla="*/ 556419 h 1416843"/>
                <a:gd name="connsiteX7" fmla="*/ 970756 w 1241425"/>
                <a:gd name="connsiteY7" fmla="*/ 672306 h 1416843"/>
                <a:gd name="connsiteX8" fmla="*/ 971550 w 1241425"/>
                <a:gd name="connsiteY8" fmla="*/ 698500 h 1416843"/>
                <a:gd name="connsiteX9" fmla="*/ 1000125 w 1241425"/>
                <a:gd name="connsiteY9" fmla="*/ 800100 h 1416843"/>
                <a:gd name="connsiteX10" fmla="*/ 1013619 w 1241425"/>
                <a:gd name="connsiteY10" fmla="*/ 900907 h 1416843"/>
                <a:gd name="connsiteX11" fmla="*/ 1016000 w 1241425"/>
                <a:gd name="connsiteY11" fmla="*/ 958850 h 1416843"/>
                <a:gd name="connsiteX12" fmla="*/ 1023938 w 1241425"/>
                <a:gd name="connsiteY12" fmla="*/ 1030288 h 1416843"/>
                <a:gd name="connsiteX13" fmla="*/ 1077913 w 1241425"/>
                <a:gd name="connsiteY13" fmla="*/ 1134268 h 1416843"/>
                <a:gd name="connsiteX14" fmla="*/ 1124743 w 1241425"/>
                <a:gd name="connsiteY14" fmla="*/ 1229519 h 1416843"/>
                <a:gd name="connsiteX15" fmla="*/ 1177925 w 1241425"/>
                <a:gd name="connsiteY15" fmla="*/ 1316037 h 1416843"/>
                <a:gd name="connsiteX16" fmla="*/ 1241425 w 1241425"/>
                <a:gd name="connsiteY16" fmla="*/ 1416843 h 1416843"/>
                <a:gd name="connsiteX0" fmla="*/ 0 w 1246873"/>
                <a:gd name="connsiteY0" fmla="*/ 0 h 1425030"/>
                <a:gd name="connsiteX1" fmla="*/ 244475 w 1246873"/>
                <a:gd name="connsiteY1" fmla="*/ 79375 h 1425030"/>
                <a:gd name="connsiteX2" fmla="*/ 533400 w 1246873"/>
                <a:gd name="connsiteY2" fmla="*/ 180975 h 1425030"/>
                <a:gd name="connsiteX3" fmla="*/ 809625 w 1246873"/>
                <a:gd name="connsiteY3" fmla="*/ 279400 h 1425030"/>
                <a:gd name="connsiteX4" fmla="*/ 882650 w 1246873"/>
                <a:gd name="connsiteY4" fmla="*/ 390525 h 1425030"/>
                <a:gd name="connsiteX5" fmla="*/ 908050 w 1246873"/>
                <a:gd name="connsiteY5" fmla="*/ 492125 h 1425030"/>
                <a:gd name="connsiteX6" fmla="*/ 939800 w 1246873"/>
                <a:gd name="connsiteY6" fmla="*/ 556419 h 1425030"/>
                <a:gd name="connsiteX7" fmla="*/ 970756 w 1246873"/>
                <a:gd name="connsiteY7" fmla="*/ 672306 h 1425030"/>
                <a:gd name="connsiteX8" fmla="*/ 971550 w 1246873"/>
                <a:gd name="connsiteY8" fmla="*/ 698500 h 1425030"/>
                <a:gd name="connsiteX9" fmla="*/ 1000125 w 1246873"/>
                <a:gd name="connsiteY9" fmla="*/ 800100 h 1425030"/>
                <a:gd name="connsiteX10" fmla="*/ 1013619 w 1246873"/>
                <a:gd name="connsiteY10" fmla="*/ 900907 h 1425030"/>
                <a:gd name="connsiteX11" fmla="*/ 1016000 w 1246873"/>
                <a:gd name="connsiteY11" fmla="*/ 958850 h 1425030"/>
                <a:gd name="connsiteX12" fmla="*/ 1023938 w 1246873"/>
                <a:gd name="connsiteY12" fmla="*/ 1030288 h 1425030"/>
                <a:gd name="connsiteX13" fmla="*/ 1077913 w 1246873"/>
                <a:gd name="connsiteY13" fmla="*/ 1134268 h 1425030"/>
                <a:gd name="connsiteX14" fmla="*/ 1124743 w 1246873"/>
                <a:gd name="connsiteY14" fmla="*/ 1229519 h 1425030"/>
                <a:gd name="connsiteX15" fmla="*/ 1177925 w 1246873"/>
                <a:gd name="connsiteY15" fmla="*/ 1316037 h 1425030"/>
                <a:gd name="connsiteX16" fmla="*/ 1241425 w 1246873"/>
                <a:gd name="connsiteY16" fmla="*/ 1416843 h 1425030"/>
                <a:gd name="connsiteX17" fmla="*/ 1243806 w 1246873"/>
                <a:gd name="connsiteY17" fmla="*/ 1419223 h 1425030"/>
                <a:gd name="connsiteX0" fmla="*/ 0 w 1274762"/>
                <a:gd name="connsiteY0" fmla="*/ 0 h 1504104"/>
                <a:gd name="connsiteX1" fmla="*/ 244475 w 1274762"/>
                <a:gd name="connsiteY1" fmla="*/ 79375 h 1504104"/>
                <a:gd name="connsiteX2" fmla="*/ 533400 w 1274762"/>
                <a:gd name="connsiteY2" fmla="*/ 180975 h 1504104"/>
                <a:gd name="connsiteX3" fmla="*/ 809625 w 1274762"/>
                <a:gd name="connsiteY3" fmla="*/ 279400 h 1504104"/>
                <a:gd name="connsiteX4" fmla="*/ 882650 w 1274762"/>
                <a:gd name="connsiteY4" fmla="*/ 390525 h 1504104"/>
                <a:gd name="connsiteX5" fmla="*/ 908050 w 1274762"/>
                <a:gd name="connsiteY5" fmla="*/ 492125 h 1504104"/>
                <a:gd name="connsiteX6" fmla="*/ 939800 w 1274762"/>
                <a:gd name="connsiteY6" fmla="*/ 556419 h 1504104"/>
                <a:gd name="connsiteX7" fmla="*/ 970756 w 1274762"/>
                <a:gd name="connsiteY7" fmla="*/ 672306 h 1504104"/>
                <a:gd name="connsiteX8" fmla="*/ 971550 w 1274762"/>
                <a:gd name="connsiteY8" fmla="*/ 698500 h 1504104"/>
                <a:gd name="connsiteX9" fmla="*/ 1000125 w 1274762"/>
                <a:gd name="connsiteY9" fmla="*/ 800100 h 1504104"/>
                <a:gd name="connsiteX10" fmla="*/ 1013619 w 1274762"/>
                <a:gd name="connsiteY10" fmla="*/ 900907 h 1504104"/>
                <a:gd name="connsiteX11" fmla="*/ 1016000 w 1274762"/>
                <a:gd name="connsiteY11" fmla="*/ 958850 h 1504104"/>
                <a:gd name="connsiteX12" fmla="*/ 1023938 w 1274762"/>
                <a:gd name="connsiteY12" fmla="*/ 1030288 h 1504104"/>
                <a:gd name="connsiteX13" fmla="*/ 1077913 w 1274762"/>
                <a:gd name="connsiteY13" fmla="*/ 1134268 h 1504104"/>
                <a:gd name="connsiteX14" fmla="*/ 1124743 w 1274762"/>
                <a:gd name="connsiteY14" fmla="*/ 1229519 h 1504104"/>
                <a:gd name="connsiteX15" fmla="*/ 1177925 w 1274762"/>
                <a:gd name="connsiteY15" fmla="*/ 1316037 h 1504104"/>
                <a:gd name="connsiteX16" fmla="*/ 1241425 w 1274762"/>
                <a:gd name="connsiteY16" fmla="*/ 1416843 h 1504104"/>
                <a:gd name="connsiteX17" fmla="*/ 1274762 w 1274762"/>
                <a:gd name="connsiteY17" fmla="*/ 1504104 h 1504104"/>
                <a:gd name="connsiteX0" fmla="*/ 0 w 1228267"/>
                <a:gd name="connsiteY0" fmla="*/ 0 h 1604786"/>
                <a:gd name="connsiteX1" fmla="*/ 197980 w 1228267"/>
                <a:gd name="connsiteY1" fmla="*/ 180057 h 1604786"/>
                <a:gd name="connsiteX2" fmla="*/ 486905 w 1228267"/>
                <a:gd name="connsiteY2" fmla="*/ 281657 h 1604786"/>
                <a:gd name="connsiteX3" fmla="*/ 763130 w 1228267"/>
                <a:gd name="connsiteY3" fmla="*/ 380082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486905 w 1228267"/>
                <a:gd name="connsiteY2" fmla="*/ 281657 h 1604786"/>
                <a:gd name="connsiteX3" fmla="*/ 763130 w 1228267"/>
                <a:gd name="connsiteY3" fmla="*/ 380082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763130 w 1228267"/>
                <a:gd name="connsiteY3" fmla="*/ 380082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955298 w 1228267"/>
                <a:gd name="connsiteY6" fmla="*/ 687710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955298 w 1228267"/>
                <a:gd name="connsiteY6" fmla="*/ 687710 h 1604786"/>
                <a:gd name="connsiteX7" fmla="*/ 924261 w 1228267"/>
                <a:gd name="connsiteY7" fmla="*/ 772988 h 1604786"/>
                <a:gd name="connsiteX8" fmla="*/ 953630 w 1228267"/>
                <a:gd name="connsiteY8" fmla="*/ 900782 h 1604786"/>
                <a:gd name="connsiteX9" fmla="*/ 967124 w 1228267"/>
                <a:gd name="connsiteY9" fmla="*/ 1001589 h 1604786"/>
                <a:gd name="connsiteX10" fmla="*/ 969505 w 1228267"/>
                <a:gd name="connsiteY10" fmla="*/ 1059532 h 1604786"/>
                <a:gd name="connsiteX11" fmla="*/ 977443 w 1228267"/>
                <a:gd name="connsiteY11" fmla="*/ 1130970 h 1604786"/>
                <a:gd name="connsiteX12" fmla="*/ 1031418 w 1228267"/>
                <a:gd name="connsiteY12" fmla="*/ 1234950 h 1604786"/>
                <a:gd name="connsiteX13" fmla="*/ 1078248 w 1228267"/>
                <a:gd name="connsiteY13" fmla="*/ 1330201 h 1604786"/>
                <a:gd name="connsiteX14" fmla="*/ 1131430 w 1228267"/>
                <a:gd name="connsiteY14" fmla="*/ 1416719 h 1604786"/>
                <a:gd name="connsiteX15" fmla="*/ 1194930 w 1228267"/>
                <a:gd name="connsiteY15" fmla="*/ 1517525 h 1604786"/>
                <a:gd name="connsiteX16" fmla="*/ 1228267 w 1228267"/>
                <a:gd name="connsiteY16"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924261 w 1228267"/>
                <a:gd name="connsiteY6" fmla="*/ 772988 h 1604786"/>
                <a:gd name="connsiteX7" fmla="*/ 953630 w 1228267"/>
                <a:gd name="connsiteY7" fmla="*/ 900782 h 1604786"/>
                <a:gd name="connsiteX8" fmla="*/ 967124 w 1228267"/>
                <a:gd name="connsiteY8" fmla="*/ 1001589 h 1604786"/>
                <a:gd name="connsiteX9" fmla="*/ 969505 w 1228267"/>
                <a:gd name="connsiteY9" fmla="*/ 1059532 h 1604786"/>
                <a:gd name="connsiteX10" fmla="*/ 977443 w 1228267"/>
                <a:gd name="connsiteY10" fmla="*/ 1130970 h 1604786"/>
                <a:gd name="connsiteX11" fmla="*/ 1031418 w 1228267"/>
                <a:gd name="connsiteY11" fmla="*/ 1234950 h 1604786"/>
                <a:gd name="connsiteX12" fmla="*/ 1078248 w 1228267"/>
                <a:gd name="connsiteY12" fmla="*/ 1330201 h 1604786"/>
                <a:gd name="connsiteX13" fmla="*/ 1131430 w 1228267"/>
                <a:gd name="connsiteY13" fmla="*/ 1416719 h 1604786"/>
                <a:gd name="connsiteX14" fmla="*/ 1194930 w 1228267"/>
                <a:gd name="connsiteY14" fmla="*/ 1517525 h 1604786"/>
                <a:gd name="connsiteX15" fmla="*/ 1228267 w 1228267"/>
                <a:gd name="connsiteY15"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4261 w 1228267"/>
                <a:gd name="connsiteY5" fmla="*/ 772988 h 1604786"/>
                <a:gd name="connsiteX6" fmla="*/ 953630 w 1228267"/>
                <a:gd name="connsiteY6" fmla="*/ 900782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078248 w 1228267"/>
                <a:gd name="connsiteY11" fmla="*/ 1330201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4261 w 1228267"/>
                <a:gd name="connsiteY5" fmla="*/ 772988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078248 w 1228267"/>
                <a:gd name="connsiteY11" fmla="*/ 1330201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078248 w 1228267"/>
                <a:gd name="connsiteY11" fmla="*/ 1330201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42300 w 1228267"/>
                <a:gd name="connsiteY10" fmla="*/ 1184343 h 1604786"/>
                <a:gd name="connsiteX11" fmla="*/ 1031418 w 1228267"/>
                <a:gd name="connsiteY11" fmla="*/ 1234950 h 1604786"/>
                <a:gd name="connsiteX12" fmla="*/ 1078248 w 1228267"/>
                <a:gd name="connsiteY12" fmla="*/ 1330201 h 1604786"/>
                <a:gd name="connsiteX13" fmla="*/ 1131430 w 1228267"/>
                <a:gd name="connsiteY13" fmla="*/ 1416719 h 1604786"/>
                <a:gd name="connsiteX14" fmla="*/ 1194930 w 1228267"/>
                <a:gd name="connsiteY14" fmla="*/ 1517525 h 1604786"/>
                <a:gd name="connsiteX15" fmla="*/ 1228267 w 1228267"/>
                <a:gd name="connsiteY15"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42300 w 1228267"/>
                <a:gd name="connsiteY10" fmla="*/ 1184343 h 1604786"/>
                <a:gd name="connsiteX11" fmla="*/ 1031418 w 1228267"/>
                <a:gd name="connsiteY11" fmla="*/ 1234950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131430 w 1228267"/>
                <a:gd name="connsiteY11" fmla="*/ 1416719 h 1604786"/>
                <a:gd name="connsiteX12" fmla="*/ 1194930 w 1228267"/>
                <a:gd name="connsiteY12" fmla="*/ 1517525 h 1604786"/>
                <a:gd name="connsiteX13" fmla="*/ 1228267 w 1228267"/>
                <a:gd name="connsiteY13"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77443 w 1228267"/>
                <a:gd name="connsiteY8" fmla="*/ 1130970 h 1604786"/>
                <a:gd name="connsiteX9" fmla="*/ 1031418 w 1228267"/>
                <a:gd name="connsiteY9" fmla="*/ 1234950 h 1604786"/>
                <a:gd name="connsiteX10" fmla="*/ 1131430 w 1228267"/>
                <a:gd name="connsiteY10" fmla="*/ 1416719 h 1604786"/>
                <a:gd name="connsiteX11" fmla="*/ 1194930 w 1228267"/>
                <a:gd name="connsiteY11" fmla="*/ 1517525 h 1604786"/>
                <a:gd name="connsiteX12" fmla="*/ 1228267 w 1228267"/>
                <a:gd name="connsiteY12"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20629 w 1228267"/>
                <a:gd name="connsiteY7" fmla="*/ 1008770 h 1604786"/>
                <a:gd name="connsiteX8" fmla="*/ 977443 w 1228267"/>
                <a:gd name="connsiteY8" fmla="*/ 1130970 h 1604786"/>
                <a:gd name="connsiteX9" fmla="*/ 1031418 w 1228267"/>
                <a:gd name="connsiteY9" fmla="*/ 1234950 h 1604786"/>
                <a:gd name="connsiteX10" fmla="*/ 1131430 w 1228267"/>
                <a:gd name="connsiteY10" fmla="*/ 1416719 h 1604786"/>
                <a:gd name="connsiteX11" fmla="*/ 1194930 w 1228267"/>
                <a:gd name="connsiteY11" fmla="*/ 1517525 h 1604786"/>
                <a:gd name="connsiteX12" fmla="*/ 1228267 w 1228267"/>
                <a:gd name="connsiteY12"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20629 w 1228267"/>
                <a:gd name="connsiteY7" fmla="*/ 1008770 h 1604786"/>
                <a:gd name="connsiteX8" fmla="*/ 977443 w 1228267"/>
                <a:gd name="connsiteY8" fmla="*/ 1130970 h 1604786"/>
                <a:gd name="connsiteX9" fmla="*/ 1031418 w 1228267"/>
                <a:gd name="connsiteY9" fmla="*/ 1234950 h 1604786"/>
                <a:gd name="connsiteX10" fmla="*/ 1065548 w 1228267"/>
                <a:gd name="connsiteY10" fmla="*/ 1254046 h 1604786"/>
                <a:gd name="connsiteX11" fmla="*/ 1131430 w 1228267"/>
                <a:gd name="connsiteY11" fmla="*/ 1416719 h 1604786"/>
                <a:gd name="connsiteX12" fmla="*/ 1194930 w 1228267"/>
                <a:gd name="connsiteY12" fmla="*/ 1517525 h 1604786"/>
                <a:gd name="connsiteX13" fmla="*/ 1228267 w 1228267"/>
                <a:gd name="connsiteY13" fmla="*/ 1604786 h 1604786"/>
                <a:gd name="connsiteX0" fmla="*/ 0 w 1231361"/>
                <a:gd name="connsiteY0" fmla="*/ 0 h 1604786"/>
                <a:gd name="connsiteX1" fmla="*/ 259973 w 1231361"/>
                <a:gd name="connsiteY1" fmla="*/ 141232 h 1604786"/>
                <a:gd name="connsiteX2" fmla="*/ 610892 w 1231361"/>
                <a:gd name="connsiteY2" fmla="*/ 242774 h 1604786"/>
                <a:gd name="connsiteX3" fmla="*/ 840622 w 1231361"/>
                <a:gd name="connsiteY3" fmla="*/ 364378 h 1604786"/>
                <a:gd name="connsiteX4" fmla="*/ 929145 w 1231361"/>
                <a:gd name="connsiteY4" fmla="*/ 545144 h 1604786"/>
                <a:gd name="connsiteX5" fmla="*/ 947508 w 1231361"/>
                <a:gd name="connsiteY5" fmla="*/ 726084 h 1604786"/>
                <a:gd name="connsiteX6" fmla="*/ 907135 w 1231361"/>
                <a:gd name="connsiteY6" fmla="*/ 939000 h 1604786"/>
                <a:gd name="connsiteX7" fmla="*/ 920629 w 1231361"/>
                <a:gd name="connsiteY7" fmla="*/ 1008770 h 1604786"/>
                <a:gd name="connsiteX8" fmla="*/ 977443 w 1231361"/>
                <a:gd name="connsiteY8" fmla="*/ 1130970 h 1604786"/>
                <a:gd name="connsiteX9" fmla="*/ 1031418 w 1231361"/>
                <a:gd name="connsiteY9" fmla="*/ 1234950 h 1604786"/>
                <a:gd name="connsiteX10" fmla="*/ 1065548 w 1231361"/>
                <a:gd name="connsiteY10" fmla="*/ 1254046 h 1604786"/>
                <a:gd name="connsiteX11" fmla="*/ 1131430 w 1231361"/>
                <a:gd name="connsiteY11" fmla="*/ 1416719 h 1604786"/>
                <a:gd name="connsiteX12" fmla="*/ 1225926 w 1231361"/>
                <a:gd name="connsiteY12" fmla="*/ 1516672 h 1604786"/>
                <a:gd name="connsiteX13" fmla="*/ 1228267 w 1231361"/>
                <a:gd name="connsiteY13" fmla="*/ 1604786 h 1604786"/>
                <a:gd name="connsiteX0" fmla="*/ 0 w 1285605"/>
                <a:gd name="connsiteY0" fmla="*/ 0 h 1573807"/>
                <a:gd name="connsiteX1" fmla="*/ 314217 w 1285605"/>
                <a:gd name="connsiteY1" fmla="*/ 110253 h 1573807"/>
                <a:gd name="connsiteX2" fmla="*/ 665136 w 1285605"/>
                <a:gd name="connsiteY2" fmla="*/ 211795 h 1573807"/>
                <a:gd name="connsiteX3" fmla="*/ 894866 w 1285605"/>
                <a:gd name="connsiteY3" fmla="*/ 333399 h 1573807"/>
                <a:gd name="connsiteX4" fmla="*/ 983389 w 1285605"/>
                <a:gd name="connsiteY4" fmla="*/ 514165 h 1573807"/>
                <a:gd name="connsiteX5" fmla="*/ 1001752 w 1285605"/>
                <a:gd name="connsiteY5" fmla="*/ 695105 h 1573807"/>
                <a:gd name="connsiteX6" fmla="*/ 961379 w 1285605"/>
                <a:gd name="connsiteY6" fmla="*/ 908021 h 1573807"/>
                <a:gd name="connsiteX7" fmla="*/ 974873 w 1285605"/>
                <a:gd name="connsiteY7" fmla="*/ 977791 h 1573807"/>
                <a:gd name="connsiteX8" fmla="*/ 1031687 w 1285605"/>
                <a:gd name="connsiteY8" fmla="*/ 1099991 h 1573807"/>
                <a:gd name="connsiteX9" fmla="*/ 1085662 w 1285605"/>
                <a:gd name="connsiteY9" fmla="*/ 1203971 h 1573807"/>
                <a:gd name="connsiteX10" fmla="*/ 1119792 w 1285605"/>
                <a:gd name="connsiteY10" fmla="*/ 1223067 h 1573807"/>
                <a:gd name="connsiteX11" fmla="*/ 1185674 w 1285605"/>
                <a:gd name="connsiteY11" fmla="*/ 1385740 h 1573807"/>
                <a:gd name="connsiteX12" fmla="*/ 1280170 w 1285605"/>
                <a:gd name="connsiteY12" fmla="*/ 1485693 h 1573807"/>
                <a:gd name="connsiteX13" fmla="*/ 1282511 w 1285605"/>
                <a:gd name="connsiteY13" fmla="*/ 1573807 h 1573807"/>
                <a:gd name="connsiteX0" fmla="*/ 0 w 1308853"/>
                <a:gd name="connsiteY0" fmla="*/ 0 h 1581553"/>
                <a:gd name="connsiteX1" fmla="*/ 337465 w 1308853"/>
                <a:gd name="connsiteY1" fmla="*/ 117999 h 1581553"/>
                <a:gd name="connsiteX2" fmla="*/ 688384 w 1308853"/>
                <a:gd name="connsiteY2" fmla="*/ 219541 h 1581553"/>
                <a:gd name="connsiteX3" fmla="*/ 918114 w 1308853"/>
                <a:gd name="connsiteY3" fmla="*/ 341145 h 1581553"/>
                <a:gd name="connsiteX4" fmla="*/ 1006637 w 1308853"/>
                <a:gd name="connsiteY4" fmla="*/ 521911 h 1581553"/>
                <a:gd name="connsiteX5" fmla="*/ 1025000 w 1308853"/>
                <a:gd name="connsiteY5" fmla="*/ 702851 h 1581553"/>
                <a:gd name="connsiteX6" fmla="*/ 984627 w 1308853"/>
                <a:gd name="connsiteY6" fmla="*/ 915767 h 1581553"/>
                <a:gd name="connsiteX7" fmla="*/ 998121 w 1308853"/>
                <a:gd name="connsiteY7" fmla="*/ 985537 h 1581553"/>
                <a:gd name="connsiteX8" fmla="*/ 1054935 w 1308853"/>
                <a:gd name="connsiteY8" fmla="*/ 1107737 h 1581553"/>
                <a:gd name="connsiteX9" fmla="*/ 1108910 w 1308853"/>
                <a:gd name="connsiteY9" fmla="*/ 1211717 h 1581553"/>
                <a:gd name="connsiteX10" fmla="*/ 1143040 w 1308853"/>
                <a:gd name="connsiteY10" fmla="*/ 1230813 h 1581553"/>
                <a:gd name="connsiteX11" fmla="*/ 1208922 w 1308853"/>
                <a:gd name="connsiteY11" fmla="*/ 1393486 h 1581553"/>
                <a:gd name="connsiteX12" fmla="*/ 1303418 w 1308853"/>
                <a:gd name="connsiteY12" fmla="*/ 1493439 h 1581553"/>
                <a:gd name="connsiteX13" fmla="*/ 1305759 w 1308853"/>
                <a:gd name="connsiteY13" fmla="*/ 1581553 h 1581553"/>
                <a:gd name="connsiteX0" fmla="*/ 0 w 1270107"/>
                <a:gd name="connsiteY0" fmla="*/ 0 h 1581553"/>
                <a:gd name="connsiteX1" fmla="*/ 298719 w 1270107"/>
                <a:gd name="connsiteY1" fmla="*/ 117999 h 1581553"/>
                <a:gd name="connsiteX2" fmla="*/ 649638 w 1270107"/>
                <a:gd name="connsiteY2" fmla="*/ 219541 h 1581553"/>
                <a:gd name="connsiteX3" fmla="*/ 879368 w 1270107"/>
                <a:gd name="connsiteY3" fmla="*/ 341145 h 1581553"/>
                <a:gd name="connsiteX4" fmla="*/ 967891 w 1270107"/>
                <a:gd name="connsiteY4" fmla="*/ 521911 h 1581553"/>
                <a:gd name="connsiteX5" fmla="*/ 986254 w 1270107"/>
                <a:gd name="connsiteY5" fmla="*/ 702851 h 1581553"/>
                <a:gd name="connsiteX6" fmla="*/ 945881 w 1270107"/>
                <a:gd name="connsiteY6" fmla="*/ 915767 h 1581553"/>
                <a:gd name="connsiteX7" fmla="*/ 959375 w 1270107"/>
                <a:gd name="connsiteY7" fmla="*/ 985537 h 1581553"/>
                <a:gd name="connsiteX8" fmla="*/ 1016189 w 1270107"/>
                <a:gd name="connsiteY8" fmla="*/ 1107737 h 1581553"/>
                <a:gd name="connsiteX9" fmla="*/ 1070164 w 1270107"/>
                <a:gd name="connsiteY9" fmla="*/ 1211717 h 1581553"/>
                <a:gd name="connsiteX10" fmla="*/ 1104294 w 1270107"/>
                <a:gd name="connsiteY10" fmla="*/ 1230813 h 1581553"/>
                <a:gd name="connsiteX11" fmla="*/ 1170176 w 1270107"/>
                <a:gd name="connsiteY11" fmla="*/ 1393486 h 1581553"/>
                <a:gd name="connsiteX12" fmla="*/ 1264672 w 1270107"/>
                <a:gd name="connsiteY12" fmla="*/ 1493439 h 1581553"/>
                <a:gd name="connsiteX13" fmla="*/ 1267013 w 1270107"/>
                <a:gd name="connsiteY13" fmla="*/ 1581553 h 1581553"/>
                <a:gd name="connsiteX0" fmla="*/ 0 w 1270107"/>
                <a:gd name="connsiteY0" fmla="*/ 0 h 1581553"/>
                <a:gd name="connsiteX1" fmla="*/ 298719 w 1270107"/>
                <a:gd name="connsiteY1" fmla="*/ 117999 h 1581553"/>
                <a:gd name="connsiteX2" fmla="*/ 649638 w 1270107"/>
                <a:gd name="connsiteY2" fmla="*/ 219541 h 1581553"/>
                <a:gd name="connsiteX3" fmla="*/ 879368 w 1270107"/>
                <a:gd name="connsiteY3" fmla="*/ 341145 h 1581553"/>
                <a:gd name="connsiteX4" fmla="*/ 967891 w 1270107"/>
                <a:gd name="connsiteY4" fmla="*/ 521911 h 1581553"/>
                <a:gd name="connsiteX5" fmla="*/ 986254 w 1270107"/>
                <a:gd name="connsiteY5" fmla="*/ 702851 h 1581553"/>
                <a:gd name="connsiteX6" fmla="*/ 945881 w 1270107"/>
                <a:gd name="connsiteY6" fmla="*/ 915767 h 1581553"/>
                <a:gd name="connsiteX7" fmla="*/ 959375 w 1270107"/>
                <a:gd name="connsiteY7" fmla="*/ 985537 h 1581553"/>
                <a:gd name="connsiteX8" fmla="*/ 1016189 w 1270107"/>
                <a:gd name="connsiteY8" fmla="*/ 1107737 h 1581553"/>
                <a:gd name="connsiteX9" fmla="*/ 1070164 w 1270107"/>
                <a:gd name="connsiteY9" fmla="*/ 1211717 h 1581553"/>
                <a:gd name="connsiteX10" fmla="*/ 1096545 w 1270107"/>
                <a:gd name="connsiteY10" fmla="*/ 1253355 h 1581553"/>
                <a:gd name="connsiteX11" fmla="*/ 1170176 w 1270107"/>
                <a:gd name="connsiteY11" fmla="*/ 1393486 h 1581553"/>
                <a:gd name="connsiteX12" fmla="*/ 1264672 w 1270107"/>
                <a:gd name="connsiteY12" fmla="*/ 1493439 h 1581553"/>
                <a:gd name="connsiteX13" fmla="*/ 1267013 w 1270107"/>
                <a:gd name="connsiteY13" fmla="*/ 1581553 h 1581553"/>
                <a:gd name="connsiteX0" fmla="*/ 364446 w 1634553"/>
                <a:gd name="connsiteY0" fmla="*/ 73092 h 1654645"/>
                <a:gd name="connsiteX1" fmla="*/ 4150 w 1634553"/>
                <a:gd name="connsiteY1" fmla="*/ 2780 h 1654645"/>
                <a:gd name="connsiteX2" fmla="*/ 663165 w 1634553"/>
                <a:gd name="connsiteY2" fmla="*/ 191091 h 1654645"/>
                <a:gd name="connsiteX3" fmla="*/ 1014084 w 1634553"/>
                <a:gd name="connsiteY3" fmla="*/ 292633 h 1654645"/>
                <a:gd name="connsiteX4" fmla="*/ 1243814 w 1634553"/>
                <a:gd name="connsiteY4" fmla="*/ 414237 h 1654645"/>
                <a:gd name="connsiteX5" fmla="*/ 1332337 w 1634553"/>
                <a:gd name="connsiteY5" fmla="*/ 595003 h 1654645"/>
                <a:gd name="connsiteX6" fmla="*/ 1350700 w 1634553"/>
                <a:gd name="connsiteY6" fmla="*/ 775943 h 1654645"/>
                <a:gd name="connsiteX7" fmla="*/ 1310327 w 1634553"/>
                <a:gd name="connsiteY7" fmla="*/ 988859 h 1654645"/>
                <a:gd name="connsiteX8" fmla="*/ 1323821 w 1634553"/>
                <a:gd name="connsiteY8" fmla="*/ 1058629 h 1654645"/>
                <a:gd name="connsiteX9" fmla="*/ 1380635 w 1634553"/>
                <a:gd name="connsiteY9" fmla="*/ 1180829 h 1654645"/>
                <a:gd name="connsiteX10" fmla="*/ 1434610 w 1634553"/>
                <a:gd name="connsiteY10" fmla="*/ 1284809 h 1654645"/>
                <a:gd name="connsiteX11" fmla="*/ 1460991 w 1634553"/>
                <a:gd name="connsiteY11" fmla="*/ 1326447 h 1654645"/>
                <a:gd name="connsiteX12" fmla="*/ 1534622 w 1634553"/>
                <a:gd name="connsiteY12" fmla="*/ 1466578 h 1654645"/>
                <a:gd name="connsiteX13" fmla="*/ 1629118 w 1634553"/>
                <a:gd name="connsiteY13" fmla="*/ 1566531 h 1654645"/>
                <a:gd name="connsiteX14" fmla="*/ 1631459 w 1634553"/>
                <a:gd name="connsiteY14" fmla="*/ 1654645 h 1654645"/>
                <a:gd name="connsiteX0" fmla="*/ 365854 w 1635961"/>
                <a:gd name="connsiteY0" fmla="*/ 73092 h 1654645"/>
                <a:gd name="connsiteX1" fmla="*/ 5558 w 1635961"/>
                <a:gd name="connsiteY1" fmla="*/ 2780 h 1654645"/>
                <a:gd name="connsiteX2" fmla="*/ 183788 w 1635961"/>
                <a:gd name="connsiteY2" fmla="*/ 49248 h 1654645"/>
                <a:gd name="connsiteX3" fmla="*/ 664573 w 1635961"/>
                <a:gd name="connsiteY3" fmla="*/ 191091 h 1654645"/>
                <a:gd name="connsiteX4" fmla="*/ 1015492 w 1635961"/>
                <a:gd name="connsiteY4" fmla="*/ 292633 h 1654645"/>
                <a:gd name="connsiteX5" fmla="*/ 1245222 w 1635961"/>
                <a:gd name="connsiteY5" fmla="*/ 414237 h 1654645"/>
                <a:gd name="connsiteX6" fmla="*/ 1333745 w 1635961"/>
                <a:gd name="connsiteY6" fmla="*/ 595003 h 1654645"/>
                <a:gd name="connsiteX7" fmla="*/ 1352108 w 1635961"/>
                <a:gd name="connsiteY7" fmla="*/ 775943 h 1654645"/>
                <a:gd name="connsiteX8" fmla="*/ 1311735 w 1635961"/>
                <a:gd name="connsiteY8" fmla="*/ 988859 h 1654645"/>
                <a:gd name="connsiteX9" fmla="*/ 1325229 w 1635961"/>
                <a:gd name="connsiteY9" fmla="*/ 1058629 h 1654645"/>
                <a:gd name="connsiteX10" fmla="*/ 1382043 w 1635961"/>
                <a:gd name="connsiteY10" fmla="*/ 1180829 h 1654645"/>
                <a:gd name="connsiteX11" fmla="*/ 1436018 w 1635961"/>
                <a:gd name="connsiteY11" fmla="*/ 1284809 h 1654645"/>
                <a:gd name="connsiteX12" fmla="*/ 1462399 w 1635961"/>
                <a:gd name="connsiteY12" fmla="*/ 1326447 h 1654645"/>
                <a:gd name="connsiteX13" fmla="*/ 1536030 w 1635961"/>
                <a:gd name="connsiteY13" fmla="*/ 1466578 h 1654645"/>
                <a:gd name="connsiteX14" fmla="*/ 1630526 w 1635961"/>
                <a:gd name="connsiteY14" fmla="*/ 1566531 h 1654645"/>
                <a:gd name="connsiteX15" fmla="*/ 1632867 w 1635961"/>
                <a:gd name="connsiteY15" fmla="*/ 1654645 h 1654645"/>
                <a:gd name="connsiteX0" fmla="*/ 368819 w 1638926"/>
                <a:gd name="connsiteY0" fmla="*/ 103776 h 1685329"/>
                <a:gd name="connsiteX1" fmla="*/ 8523 w 1638926"/>
                <a:gd name="connsiteY1" fmla="*/ 33464 h 1685329"/>
                <a:gd name="connsiteX2" fmla="*/ 140258 w 1638926"/>
                <a:gd name="connsiteY2" fmla="*/ 10202 h 1685329"/>
                <a:gd name="connsiteX3" fmla="*/ 667538 w 1638926"/>
                <a:gd name="connsiteY3" fmla="*/ 221775 h 1685329"/>
                <a:gd name="connsiteX4" fmla="*/ 1018457 w 1638926"/>
                <a:gd name="connsiteY4" fmla="*/ 323317 h 1685329"/>
                <a:gd name="connsiteX5" fmla="*/ 1248187 w 1638926"/>
                <a:gd name="connsiteY5" fmla="*/ 444921 h 1685329"/>
                <a:gd name="connsiteX6" fmla="*/ 1336710 w 1638926"/>
                <a:gd name="connsiteY6" fmla="*/ 625687 h 1685329"/>
                <a:gd name="connsiteX7" fmla="*/ 1355073 w 1638926"/>
                <a:gd name="connsiteY7" fmla="*/ 806627 h 1685329"/>
                <a:gd name="connsiteX8" fmla="*/ 1314700 w 1638926"/>
                <a:gd name="connsiteY8" fmla="*/ 1019543 h 1685329"/>
                <a:gd name="connsiteX9" fmla="*/ 1328194 w 1638926"/>
                <a:gd name="connsiteY9" fmla="*/ 1089313 h 1685329"/>
                <a:gd name="connsiteX10" fmla="*/ 1385008 w 1638926"/>
                <a:gd name="connsiteY10" fmla="*/ 1211513 h 1685329"/>
                <a:gd name="connsiteX11" fmla="*/ 1438983 w 1638926"/>
                <a:gd name="connsiteY11" fmla="*/ 1315493 h 1685329"/>
                <a:gd name="connsiteX12" fmla="*/ 1465364 w 1638926"/>
                <a:gd name="connsiteY12" fmla="*/ 1357131 h 1685329"/>
                <a:gd name="connsiteX13" fmla="*/ 1538995 w 1638926"/>
                <a:gd name="connsiteY13" fmla="*/ 1497262 h 1685329"/>
                <a:gd name="connsiteX14" fmla="*/ 1633491 w 1638926"/>
                <a:gd name="connsiteY14" fmla="*/ 1597215 h 1685329"/>
                <a:gd name="connsiteX15" fmla="*/ 1635832 w 1638926"/>
                <a:gd name="connsiteY15" fmla="*/ 1685329 h 1685329"/>
                <a:gd name="connsiteX0" fmla="*/ 413431 w 1683538"/>
                <a:gd name="connsiteY0" fmla="*/ 101672 h 1683225"/>
                <a:gd name="connsiteX1" fmla="*/ 5510 w 1683538"/>
                <a:gd name="connsiteY1" fmla="*/ 50380 h 1683225"/>
                <a:gd name="connsiteX2" fmla="*/ 184870 w 1683538"/>
                <a:gd name="connsiteY2" fmla="*/ 8098 h 1683225"/>
                <a:gd name="connsiteX3" fmla="*/ 712150 w 1683538"/>
                <a:gd name="connsiteY3" fmla="*/ 219671 h 1683225"/>
                <a:gd name="connsiteX4" fmla="*/ 1063069 w 1683538"/>
                <a:gd name="connsiteY4" fmla="*/ 321213 h 1683225"/>
                <a:gd name="connsiteX5" fmla="*/ 1292799 w 1683538"/>
                <a:gd name="connsiteY5" fmla="*/ 442817 h 1683225"/>
                <a:gd name="connsiteX6" fmla="*/ 1381322 w 1683538"/>
                <a:gd name="connsiteY6" fmla="*/ 623583 h 1683225"/>
                <a:gd name="connsiteX7" fmla="*/ 1399685 w 1683538"/>
                <a:gd name="connsiteY7" fmla="*/ 804523 h 1683225"/>
                <a:gd name="connsiteX8" fmla="*/ 1359312 w 1683538"/>
                <a:gd name="connsiteY8" fmla="*/ 1017439 h 1683225"/>
                <a:gd name="connsiteX9" fmla="*/ 1372806 w 1683538"/>
                <a:gd name="connsiteY9" fmla="*/ 1087209 h 1683225"/>
                <a:gd name="connsiteX10" fmla="*/ 1429620 w 1683538"/>
                <a:gd name="connsiteY10" fmla="*/ 1209409 h 1683225"/>
                <a:gd name="connsiteX11" fmla="*/ 1483595 w 1683538"/>
                <a:gd name="connsiteY11" fmla="*/ 1313389 h 1683225"/>
                <a:gd name="connsiteX12" fmla="*/ 1509976 w 1683538"/>
                <a:gd name="connsiteY12" fmla="*/ 1355027 h 1683225"/>
                <a:gd name="connsiteX13" fmla="*/ 1583607 w 1683538"/>
                <a:gd name="connsiteY13" fmla="*/ 1495158 h 1683225"/>
                <a:gd name="connsiteX14" fmla="*/ 1678103 w 1683538"/>
                <a:gd name="connsiteY14" fmla="*/ 1595111 h 1683225"/>
                <a:gd name="connsiteX15" fmla="*/ 1680444 w 1683538"/>
                <a:gd name="connsiteY15" fmla="*/ 1683225 h 1683225"/>
                <a:gd name="connsiteX0" fmla="*/ 360277 w 1630384"/>
                <a:gd name="connsiteY0" fmla="*/ 104881 h 1686434"/>
                <a:gd name="connsiteX1" fmla="*/ 9506 w 1630384"/>
                <a:gd name="connsiteY1" fmla="*/ 27381 h 1686434"/>
                <a:gd name="connsiteX2" fmla="*/ 131716 w 1630384"/>
                <a:gd name="connsiteY2" fmla="*/ 11307 h 1686434"/>
                <a:gd name="connsiteX3" fmla="*/ 658996 w 1630384"/>
                <a:gd name="connsiteY3" fmla="*/ 222880 h 1686434"/>
                <a:gd name="connsiteX4" fmla="*/ 1009915 w 1630384"/>
                <a:gd name="connsiteY4" fmla="*/ 324422 h 1686434"/>
                <a:gd name="connsiteX5" fmla="*/ 1239645 w 1630384"/>
                <a:gd name="connsiteY5" fmla="*/ 446026 h 1686434"/>
                <a:gd name="connsiteX6" fmla="*/ 1328168 w 1630384"/>
                <a:gd name="connsiteY6" fmla="*/ 626792 h 1686434"/>
                <a:gd name="connsiteX7" fmla="*/ 1346531 w 1630384"/>
                <a:gd name="connsiteY7" fmla="*/ 807732 h 1686434"/>
                <a:gd name="connsiteX8" fmla="*/ 1306158 w 1630384"/>
                <a:gd name="connsiteY8" fmla="*/ 1020648 h 1686434"/>
                <a:gd name="connsiteX9" fmla="*/ 1319652 w 1630384"/>
                <a:gd name="connsiteY9" fmla="*/ 1090418 h 1686434"/>
                <a:gd name="connsiteX10" fmla="*/ 1376466 w 1630384"/>
                <a:gd name="connsiteY10" fmla="*/ 1212618 h 1686434"/>
                <a:gd name="connsiteX11" fmla="*/ 1430441 w 1630384"/>
                <a:gd name="connsiteY11" fmla="*/ 1316598 h 1686434"/>
                <a:gd name="connsiteX12" fmla="*/ 1456822 w 1630384"/>
                <a:gd name="connsiteY12" fmla="*/ 1358236 h 1686434"/>
                <a:gd name="connsiteX13" fmla="*/ 1530453 w 1630384"/>
                <a:gd name="connsiteY13" fmla="*/ 1498367 h 1686434"/>
                <a:gd name="connsiteX14" fmla="*/ 1624949 w 1630384"/>
                <a:gd name="connsiteY14" fmla="*/ 1598320 h 1686434"/>
                <a:gd name="connsiteX15" fmla="*/ 1627290 w 1630384"/>
                <a:gd name="connsiteY15" fmla="*/ 1686434 h 1686434"/>
                <a:gd name="connsiteX0" fmla="*/ 360277 w 1630384"/>
                <a:gd name="connsiteY0" fmla="*/ 105307 h 1686860"/>
                <a:gd name="connsiteX1" fmla="*/ 9506 w 1630384"/>
                <a:gd name="connsiteY1" fmla="*/ 27807 h 1686860"/>
                <a:gd name="connsiteX2" fmla="*/ 131716 w 1630384"/>
                <a:gd name="connsiteY2" fmla="*/ 11733 h 1686860"/>
                <a:gd name="connsiteX3" fmla="*/ 658996 w 1630384"/>
                <a:gd name="connsiteY3" fmla="*/ 223306 h 1686860"/>
                <a:gd name="connsiteX4" fmla="*/ 1009915 w 1630384"/>
                <a:gd name="connsiteY4" fmla="*/ 324848 h 1686860"/>
                <a:gd name="connsiteX5" fmla="*/ 1239645 w 1630384"/>
                <a:gd name="connsiteY5" fmla="*/ 446452 h 1686860"/>
                <a:gd name="connsiteX6" fmla="*/ 1328168 w 1630384"/>
                <a:gd name="connsiteY6" fmla="*/ 627218 h 1686860"/>
                <a:gd name="connsiteX7" fmla="*/ 1346531 w 1630384"/>
                <a:gd name="connsiteY7" fmla="*/ 808158 h 1686860"/>
                <a:gd name="connsiteX8" fmla="*/ 1306158 w 1630384"/>
                <a:gd name="connsiteY8" fmla="*/ 1021074 h 1686860"/>
                <a:gd name="connsiteX9" fmla="*/ 1319652 w 1630384"/>
                <a:gd name="connsiteY9" fmla="*/ 1090844 h 1686860"/>
                <a:gd name="connsiteX10" fmla="*/ 1376466 w 1630384"/>
                <a:gd name="connsiteY10" fmla="*/ 1213044 h 1686860"/>
                <a:gd name="connsiteX11" fmla="*/ 1430441 w 1630384"/>
                <a:gd name="connsiteY11" fmla="*/ 1317024 h 1686860"/>
                <a:gd name="connsiteX12" fmla="*/ 1456822 w 1630384"/>
                <a:gd name="connsiteY12" fmla="*/ 1358662 h 1686860"/>
                <a:gd name="connsiteX13" fmla="*/ 1530453 w 1630384"/>
                <a:gd name="connsiteY13" fmla="*/ 1498793 h 1686860"/>
                <a:gd name="connsiteX14" fmla="*/ 1624949 w 1630384"/>
                <a:gd name="connsiteY14" fmla="*/ 1598746 h 1686860"/>
                <a:gd name="connsiteX15" fmla="*/ 1627290 w 1630384"/>
                <a:gd name="connsiteY15" fmla="*/ 1686860 h 1686860"/>
                <a:gd name="connsiteX0" fmla="*/ 350771 w 1620878"/>
                <a:gd name="connsiteY0" fmla="*/ 105307 h 1686860"/>
                <a:gd name="connsiteX1" fmla="*/ 0 w 1620878"/>
                <a:gd name="connsiteY1" fmla="*/ 27807 h 1686860"/>
                <a:gd name="connsiteX2" fmla="*/ 122210 w 1620878"/>
                <a:gd name="connsiteY2" fmla="*/ 11733 h 1686860"/>
                <a:gd name="connsiteX3" fmla="*/ 649490 w 1620878"/>
                <a:gd name="connsiteY3" fmla="*/ 223306 h 1686860"/>
                <a:gd name="connsiteX4" fmla="*/ 1000409 w 1620878"/>
                <a:gd name="connsiteY4" fmla="*/ 324848 h 1686860"/>
                <a:gd name="connsiteX5" fmla="*/ 1230139 w 1620878"/>
                <a:gd name="connsiteY5" fmla="*/ 446452 h 1686860"/>
                <a:gd name="connsiteX6" fmla="*/ 1318662 w 1620878"/>
                <a:gd name="connsiteY6" fmla="*/ 627218 h 1686860"/>
                <a:gd name="connsiteX7" fmla="*/ 1337025 w 1620878"/>
                <a:gd name="connsiteY7" fmla="*/ 808158 h 1686860"/>
                <a:gd name="connsiteX8" fmla="*/ 1296652 w 1620878"/>
                <a:gd name="connsiteY8" fmla="*/ 1021074 h 1686860"/>
                <a:gd name="connsiteX9" fmla="*/ 1310146 w 1620878"/>
                <a:gd name="connsiteY9" fmla="*/ 1090844 h 1686860"/>
                <a:gd name="connsiteX10" fmla="*/ 1366960 w 1620878"/>
                <a:gd name="connsiteY10" fmla="*/ 1213044 h 1686860"/>
                <a:gd name="connsiteX11" fmla="*/ 1420935 w 1620878"/>
                <a:gd name="connsiteY11" fmla="*/ 1317024 h 1686860"/>
                <a:gd name="connsiteX12" fmla="*/ 1447316 w 1620878"/>
                <a:gd name="connsiteY12" fmla="*/ 1358662 h 1686860"/>
                <a:gd name="connsiteX13" fmla="*/ 1520947 w 1620878"/>
                <a:gd name="connsiteY13" fmla="*/ 1498793 h 1686860"/>
                <a:gd name="connsiteX14" fmla="*/ 1615443 w 1620878"/>
                <a:gd name="connsiteY14" fmla="*/ 1598746 h 1686860"/>
                <a:gd name="connsiteX15" fmla="*/ 1617784 w 1620878"/>
                <a:gd name="connsiteY15" fmla="*/ 1686860 h 1686860"/>
                <a:gd name="connsiteX0" fmla="*/ 351164 w 1621271"/>
                <a:gd name="connsiteY0" fmla="*/ 96794 h 1678347"/>
                <a:gd name="connsiteX1" fmla="*/ 393 w 1621271"/>
                <a:gd name="connsiteY1" fmla="*/ 19294 h 1678347"/>
                <a:gd name="connsiteX2" fmla="*/ 122603 w 1621271"/>
                <a:gd name="connsiteY2" fmla="*/ 3220 h 1678347"/>
                <a:gd name="connsiteX3" fmla="*/ 649883 w 1621271"/>
                <a:gd name="connsiteY3" fmla="*/ 214793 h 1678347"/>
                <a:gd name="connsiteX4" fmla="*/ 1000802 w 1621271"/>
                <a:gd name="connsiteY4" fmla="*/ 316335 h 1678347"/>
                <a:gd name="connsiteX5" fmla="*/ 1230532 w 1621271"/>
                <a:gd name="connsiteY5" fmla="*/ 437939 h 1678347"/>
                <a:gd name="connsiteX6" fmla="*/ 1319055 w 1621271"/>
                <a:gd name="connsiteY6" fmla="*/ 618705 h 1678347"/>
                <a:gd name="connsiteX7" fmla="*/ 1337418 w 1621271"/>
                <a:gd name="connsiteY7" fmla="*/ 799645 h 1678347"/>
                <a:gd name="connsiteX8" fmla="*/ 1297045 w 1621271"/>
                <a:gd name="connsiteY8" fmla="*/ 1012561 h 1678347"/>
                <a:gd name="connsiteX9" fmla="*/ 1310539 w 1621271"/>
                <a:gd name="connsiteY9" fmla="*/ 1082331 h 1678347"/>
                <a:gd name="connsiteX10" fmla="*/ 1367353 w 1621271"/>
                <a:gd name="connsiteY10" fmla="*/ 1204531 h 1678347"/>
                <a:gd name="connsiteX11" fmla="*/ 1421328 w 1621271"/>
                <a:gd name="connsiteY11" fmla="*/ 1308511 h 1678347"/>
                <a:gd name="connsiteX12" fmla="*/ 1447709 w 1621271"/>
                <a:gd name="connsiteY12" fmla="*/ 1350149 h 1678347"/>
                <a:gd name="connsiteX13" fmla="*/ 1521340 w 1621271"/>
                <a:gd name="connsiteY13" fmla="*/ 1490280 h 1678347"/>
                <a:gd name="connsiteX14" fmla="*/ 1615836 w 1621271"/>
                <a:gd name="connsiteY14" fmla="*/ 1590233 h 1678347"/>
                <a:gd name="connsiteX15" fmla="*/ 1618177 w 1621271"/>
                <a:gd name="connsiteY15" fmla="*/ 1678347 h 1678347"/>
                <a:gd name="connsiteX0" fmla="*/ 365438 w 1635545"/>
                <a:gd name="connsiteY0" fmla="*/ 95109 h 1676662"/>
                <a:gd name="connsiteX1" fmla="*/ 379 w 1635545"/>
                <a:gd name="connsiteY1" fmla="*/ 267489 h 1676662"/>
                <a:gd name="connsiteX2" fmla="*/ 136877 w 1635545"/>
                <a:gd name="connsiteY2" fmla="*/ 1535 h 1676662"/>
                <a:gd name="connsiteX3" fmla="*/ 664157 w 1635545"/>
                <a:gd name="connsiteY3" fmla="*/ 213108 h 1676662"/>
                <a:gd name="connsiteX4" fmla="*/ 1015076 w 1635545"/>
                <a:gd name="connsiteY4" fmla="*/ 314650 h 1676662"/>
                <a:gd name="connsiteX5" fmla="*/ 1244806 w 1635545"/>
                <a:gd name="connsiteY5" fmla="*/ 436254 h 1676662"/>
                <a:gd name="connsiteX6" fmla="*/ 1333329 w 1635545"/>
                <a:gd name="connsiteY6" fmla="*/ 617020 h 1676662"/>
                <a:gd name="connsiteX7" fmla="*/ 1351692 w 1635545"/>
                <a:gd name="connsiteY7" fmla="*/ 797960 h 1676662"/>
                <a:gd name="connsiteX8" fmla="*/ 1311319 w 1635545"/>
                <a:gd name="connsiteY8" fmla="*/ 1010876 h 1676662"/>
                <a:gd name="connsiteX9" fmla="*/ 1324813 w 1635545"/>
                <a:gd name="connsiteY9" fmla="*/ 1080646 h 1676662"/>
                <a:gd name="connsiteX10" fmla="*/ 1381627 w 1635545"/>
                <a:gd name="connsiteY10" fmla="*/ 1202846 h 1676662"/>
                <a:gd name="connsiteX11" fmla="*/ 1435602 w 1635545"/>
                <a:gd name="connsiteY11" fmla="*/ 1306826 h 1676662"/>
                <a:gd name="connsiteX12" fmla="*/ 1461983 w 1635545"/>
                <a:gd name="connsiteY12" fmla="*/ 1348464 h 1676662"/>
                <a:gd name="connsiteX13" fmla="*/ 1535614 w 1635545"/>
                <a:gd name="connsiteY13" fmla="*/ 1488595 h 1676662"/>
                <a:gd name="connsiteX14" fmla="*/ 1630110 w 1635545"/>
                <a:gd name="connsiteY14" fmla="*/ 1588548 h 1676662"/>
                <a:gd name="connsiteX15" fmla="*/ 1632451 w 1635545"/>
                <a:gd name="connsiteY15" fmla="*/ 1676662 h 1676662"/>
                <a:gd name="connsiteX0" fmla="*/ 345676 w 1644358"/>
                <a:gd name="connsiteY0" fmla="*/ 422523 h 1678081"/>
                <a:gd name="connsiteX1" fmla="*/ 9192 w 1644358"/>
                <a:gd name="connsiteY1" fmla="*/ 268908 h 1678081"/>
                <a:gd name="connsiteX2" fmla="*/ 145690 w 1644358"/>
                <a:gd name="connsiteY2" fmla="*/ 2954 h 1678081"/>
                <a:gd name="connsiteX3" fmla="*/ 672970 w 1644358"/>
                <a:gd name="connsiteY3" fmla="*/ 214527 h 1678081"/>
                <a:gd name="connsiteX4" fmla="*/ 1023889 w 1644358"/>
                <a:gd name="connsiteY4" fmla="*/ 316069 h 1678081"/>
                <a:gd name="connsiteX5" fmla="*/ 1253619 w 1644358"/>
                <a:gd name="connsiteY5" fmla="*/ 437673 h 1678081"/>
                <a:gd name="connsiteX6" fmla="*/ 1342142 w 1644358"/>
                <a:gd name="connsiteY6" fmla="*/ 618439 h 1678081"/>
                <a:gd name="connsiteX7" fmla="*/ 1360505 w 1644358"/>
                <a:gd name="connsiteY7" fmla="*/ 799379 h 1678081"/>
                <a:gd name="connsiteX8" fmla="*/ 1320132 w 1644358"/>
                <a:gd name="connsiteY8" fmla="*/ 1012295 h 1678081"/>
                <a:gd name="connsiteX9" fmla="*/ 1333626 w 1644358"/>
                <a:gd name="connsiteY9" fmla="*/ 1082065 h 1678081"/>
                <a:gd name="connsiteX10" fmla="*/ 1390440 w 1644358"/>
                <a:gd name="connsiteY10" fmla="*/ 1204265 h 1678081"/>
                <a:gd name="connsiteX11" fmla="*/ 1444415 w 1644358"/>
                <a:gd name="connsiteY11" fmla="*/ 1308245 h 1678081"/>
                <a:gd name="connsiteX12" fmla="*/ 1470796 w 1644358"/>
                <a:gd name="connsiteY12" fmla="*/ 1349883 h 1678081"/>
                <a:gd name="connsiteX13" fmla="*/ 1544427 w 1644358"/>
                <a:gd name="connsiteY13" fmla="*/ 1490014 h 1678081"/>
                <a:gd name="connsiteX14" fmla="*/ 1638923 w 1644358"/>
                <a:gd name="connsiteY14" fmla="*/ 1589967 h 1678081"/>
                <a:gd name="connsiteX15" fmla="*/ 1641264 w 1644358"/>
                <a:gd name="connsiteY15" fmla="*/ 1678081 h 1678081"/>
                <a:gd name="connsiteX0" fmla="*/ 9192 w 1644358"/>
                <a:gd name="connsiteY0" fmla="*/ 268908 h 1678081"/>
                <a:gd name="connsiteX1" fmla="*/ 145690 w 1644358"/>
                <a:gd name="connsiteY1" fmla="*/ 2954 h 1678081"/>
                <a:gd name="connsiteX2" fmla="*/ 672970 w 1644358"/>
                <a:gd name="connsiteY2" fmla="*/ 214527 h 1678081"/>
                <a:gd name="connsiteX3" fmla="*/ 1023889 w 1644358"/>
                <a:gd name="connsiteY3" fmla="*/ 316069 h 1678081"/>
                <a:gd name="connsiteX4" fmla="*/ 1253619 w 1644358"/>
                <a:gd name="connsiteY4" fmla="*/ 437673 h 1678081"/>
                <a:gd name="connsiteX5" fmla="*/ 1342142 w 1644358"/>
                <a:gd name="connsiteY5" fmla="*/ 618439 h 1678081"/>
                <a:gd name="connsiteX6" fmla="*/ 1360505 w 1644358"/>
                <a:gd name="connsiteY6" fmla="*/ 799379 h 1678081"/>
                <a:gd name="connsiteX7" fmla="*/ 1320132 w 1644358"/>
                <a:gd name="connsiteY7" fmla="*/ 1012295 h 1678081"/>
                <a:gd name="connsiteX8" fmla="*/ 1333626 w 1644358"/>
                <a:gd name="connsiteY8" fmla="*/ 1082065 h 1678081"/>
                <a:gd name="connsiteX9" fmla="*/ 1390440 w 1644358"/>
                <a:gd name="connsiteY9" fmla="*/ 1204265 h 1678081"/>
                <a:gd name="connsiteX10" fmla="*/ 1444415 w 1644358"/>
                <a:gd name="connsiteY10" fmla="*/ 1308245 h 1678081"/>
                <a:gd name="connsiteX11" fmla="*/ 1470796 w 1644358"/>
                <a:gd name="connsiteY11" fmla="*/ 1349883 h 1678081"/>
                <a:gd name="connsiteX12" fmla="*/ 1544427 w 1644358"/>
                <a:gd name="connsiteY12" fmla="*/ 1490014 h 1678081"/>
                <a:gd name="connsiteX13" fmla="*/ 1638923 w 1644358"/>
                <a:gd name="connsiteY13" fmla="*/ 1589967 h 1678081"/>
                <a:gd name="connsiteX14" fmla="*/ 1641264 w 1644358"/>
                <a:gd name="connsiteY14" fmla="*/ 1678081 h 1678081"/>
                <a:gd name="connsiteX0" fmla="*/ 6163 w 1688954"/>
                <a:gd name="connsiteY0" fmla="*/ 76877 h 1688493"/>
                <a:gd name="connsiteX1" fmla="*/ 190286 w 1688954"/>
                <a:gd name="connsiteY1" fmla="*/ 13366 h 1688493"/>
                <a:gd name="connsiteX2" fmla="*/ 717566 w 1688954"/>
                <a:gd name="connsiteY2" fmla="*/ 224939 h 1688493"/>
                <a:gd name="connsiteX3" fmla="*/ 1068485 w 1688954"/>
                <a:gd name="connsiteY3" fmla="*/ 326481 h 1688493"/>
                <a:gd name="connsiteX4" fmla="*/ 1298215 w 1688954"/>
                <a:gd name="connsiteY4" fmla="*/ 448085 h 1688493"/>
                <a:gd name="connsiteX5" fmla="*/ 1386738 w 1688954"/>
                <a:gd name="connsiteY5" fmla="*/ 628851 h 1688493"/>
                <a:gd name="connsiteX6" fmla="*/ 1405101 w 1688954"/>
                <a:gd name="connsiteY6" fmla="*/ 809791 h 1688493"/>
                <a:gd name="connsiteX7" fmla="*/ 1364728 w 1688954"/>
                <a:gd name="connsiteY7" fmla="*/ 1022707 h 1688493"/>
                <a:gd name="connsiteX8" fmla="*/ 1378222 w 1688954"/>
                <a:gd name="connsiteY8" fmla="*/ 1092477 h 1688493"/>
                <a:gd name="connsiteX9" fmla="*/ 1435036 w 1688954"/>
                <a:gd name="connsiteY9" fmla="*/ 1214677 h 1688493"/>
                <a:gd name="connsiteX10" fmla="*/ 1489011 w 1688954"/>
                <a:gd name="connsiteY10" fmla="*/ 1318657 h 1688493"/>
                <a:gd name="connsiteX11" fmla="*/ 1515392 w 1688954"/>
                <a:gd name="connsiteY11" fmla="*/ 1360295 h 1688493"/>
                <a:gd name="connsiteX12" fmla="*/ 1589023 w 1688954"/>
                <a:gd name="connsiteY12" fmla="*/ 1500426 h 1688493"/>
                <a:gd name="connsiteX13" fmla="*/ 1683519 w 1688954"/>
                <a:gd name="connsiteY13" fmla="*/ 1600379 h 1688493"/>
                <a:gd name="connsiteX14" fmla="*/ 1685860 w 1688954"/>
                <a:gd name="connsiteY14" fmla="*/ 1688493 h 1688493"/>
                <a:gd name="connsiteX0" fmla="*/ 0 w 1682791"/>
                <a:gd name="connsiteY0" fmla="*/ 74658 h 1686274"/>
                <a:gd name="connsiteX1" fmla="*/ 184123 w 1682791"/>
                <a:gd name="connsiteY1" fmla="*/ 11147 h 1686274"/>
                <a:gd name="connsiteX2" fmla="*/ 711403 w 1682791"/>
                <a:gd name="connsiteY2" fmla="*/ 222720 h 1686274"/>
                <a:gd name="connsiteX3" fmla="*/ 1062322 w 1682791"/>
                <a:gd name="connsiteY3" fmla="*/ 324262 h 1686274"/>
                <a:gd name="connsiteX4" fmla="*/ 1292052 w 1682791"/>
                <a:gd name="connsiteY4" fmla="*/ 445866 h 1686274"/>
                <a:gd name="connsiteX5" fmla="*/ 1380575 w 1682791"/>
                <a:gd name="connsiteY5" fmla="*/ 626632 h 1686274"/>
                <a:gd name="connsiteX6" fmla="*/ 1398938 w 1682791"/>
                <a:gd name="connsiteY6" fmla="*/ 807572 h 1686274"/>
                <a:gd name="connsiteX7" fmla="*/ 1358565 w 1682791"/>
                <a:gd name="connsiteY7" fmla="*/ 1020488 h 1686274"/>
                <a:gd name="connsiteX8" fmla="*/ 1372059 w 1682791"/>
                <a:gd name="connsiteY8" fmla="*/ 1090258 h 1686274"/>
                <a:gd name="connsiteX9" fmla="*/ 1428873 w 1682791"/>
                <a:gd name="connsiteY9" fmla="*/ 1212458 h 1686274"/>
                <a:gd name="connsiteX10" fmla="*/ 1482848 w 1682791"/>
                <a:gd name="connsiteY10" fmla="*/ 1316438 h 1686274"/>
                <a:gd name="connsiteX11" fmla="*/ 1509229 w 1682791"/>
                <a:gd name="connsiteY11" fmla="*/ 1358076 h 1686274"/>
                <a:gd name="connsiteX12" fmla="*/ 1582860 w 1682791"/>
                <a:gd name="connsiteY12" fmla="*/ 1498207 h 1686274"/>
                <a:gd name="connsiteX13" fmla="*/ 1677356 w 1682791"/>
                <a:gd name="connsiteY13" fmla="*/ 1598160 h 1686274"/>
                <a:gd name="connsiteX14" fmla="*/ 1679697 w 1682791"/>
                <a:gd name="connsiteY14" fmla="*/ 1686274 h 1686274"/>
                <a:gd name="connsiteX0" fmla="*/ 0 w 1697078"/>
                <a:gd name="connsiteY0" fmla="*/ 55715 h 1691172"/>
                <a:gd name="connsiteX1" fmla="*/ 198410 w 1697078"/>
                <a:gd name="connsiteY1" fmla="*/ 16045 h 1691172"/>
                <a:gd name="connsiteX2" fmla="*/ 725690 w 1697078"/>
                <a:gd name="connsiteY2" fmla="*/ 227618 h 1691172"/>
                <a:gd name="connsiteX3" fmla="*/ 1076609 w 1697078"/>
                <a:gd name="connsiteY3" fmla="*/ 329160 h 1691172"/>
                <a:gd name="connsiteX4" fmla="*/ 1306339 w 1697078"/>
                <a:gd name="connsiteY4" fmla="*/ 450764 h 1691172"/>
                <a:gd name="connsiteX5" fmla="*/ 1394862 w 1697078"/>
                <a:gd name="connsiteY5" fmla="*/ 631530 h 1691172"/>
                <a:gd name="connsiteX6" fmla="*/ 1413225 w 1697078"/>
                <a:gd name="connsiteY6" fmla="*/ 812470 h 1691172"/>
                <a:gd name="connsiteX7" fmla="*/ 1372852 w 1697078"/>
                <a:gd name="connsiteY7" fmla="*/ 1025386 h 1691172"/>
                <a:gd name="connsiteX8" fmla="*/ 1386346 w 1697078"/>
                <a:gd name="connsiteY8" fmla="*/ 1095156 h 1691172"/>
                <a:gd name="connsiteX9" fmla="*/ 1443160 w 1697078"/>
                <a:gd name="connsiteY9" fmla="*/ 1217356 h 1691172"/>
                <a:gd name="connsiteX10" fmla="*/ 1497135 w 1697078"/>
                <a:gd name="connsiteY10" fmla="*/ 1321336 h 1691172"/>
                <a:gd name="connsiteX11" fmla="*/ 1523516 w 1697078"/>
                <a:gd name="connsiteY11" fmla="*/ 1362974 h 1691172"/>
                <a:gd name="connsiteX12" fmla="*/ 1597147 w 1697078"/>
                <a:gd name="connsiteY12" fmla="*/ 1503105 h 1691172"/>
                <a:gd name="connsiteX13" fmla="*/ 1691643 w 1697078"/>
                <a:gd name="connsiteY13" fmla="*/ 1603058 h 1691172"/>
                <a:gd name="connsiteX14" fmla="*/ 1693984 w 1697078"/>
                <a:gd name="connsiteY14" fmla="*/ 1691172 h 1691172"/>
                <a:gd name="connsiteX0" fmla="*/ 0 w 1697078"/>
                <a:gd name="connsiteY0" fmla="*/ 41933 h 1677390"/>
                <a:gd name="connsiteX1" fmla="*/ 241272 w 1697078"/>
                <a:gd name="connsiteY1" fmla="*/ 23673 h 1677390"/>
                <a:gd name="connsiteX2" fmla="*/ 725690 w 1697078"/>
                <a:gd name="connsiteY2" fmla="*/ 213836 h 1677390"/>
                <a:gd name="connsiteX3" fmla="*/ 1076609 w 1697078"/>
                <a:gd name="connsiteY3" fmla="*/ 315378 h 1677390"/>
                <a:gd name="connsiteX4" fmla="*/ 1306339 w 1697078"/>
                <a:gd name="connsiteY4" fmla="*/ 436982 h 1677390"/>
                <a:gd name="connsiteX5" fmla="*/ 1394862 w 1697078"/>
                <a:gd name="connsiteY5" fmla="*/ 617748 h 1677390"/>
                <a:gd name="connsiteX6" fmla="*/ 1413225 w 1697078"/>
                <a:gd name="connsiteY6" fmla="*/ 798688 h 1677390"/>
                <a:gd name="connsiteX7" fmla="*/ 1372852 w 1697078"/>
                <a:gd name="connsiteY7" fmla="*/ 1011604 h 1677390"/>
                <a:gd name="connsiteX8" fmla="*/ 1386346 w 1697078"/>
                <a:gd name="connsiteY8" fmla="*/ 1081374 h 1677390"/>
                <a:gd name="connsiteX9" fmla="*/ 1443160 w 1697078"/>
                <a:gd name="connsiteY9" fmla="*/ 1203574 h 1677390"/>
                <a:gd name="connsiteX10" fmla="*/ 1497135 w 1697078"/>
                <a:gd name="connsiteY10" fmla="*/ 1307554 h 1677390"/>
                <a:gd name="connsiteX11" fmla="*/ 1523516 w 1697078"/>
                <a:gd name="connsiteY11" fmla="*/ 1349192 h 1677390"/>
                <a:gd name="connsiteX12" fmla="*/ 1597147 w 1697078"/>
                <a:gd name="connsiteY12" fmla="*/ 1489323 h 1677390"/>
                <a:gd name="connsiteX13" fmla="*/ 1691643 w 1697078"/>
                <a:gd name="connsiteY13" fmla="*/ 1589276 h 1677390"/>
                <a:gd name="connsiteX14" fmla="*/ 1693984 w 1697078"/>
                <a:gd name="connsiteY14" fmla="*/ 1677390 h 1677390"/>
                <a:gd name="connsiteX0" fmla="*/ 0 w 1697078"/>
                <a:gd name="connsiteY0" fmla="*/ 41933 h 1677390"/>
                <a:gd name="connsiteX1" fmla="*/ 241272 w 1697078"/>
                <a:gd name="connsiteY1" fmla="*/ 23673 h 1677390"/>
                <a:gd name="connsiteX2" fmla="*/ 725690 w 1697078"/>
                <a:gd name="connsiteY2" fmla="*/ 213836 h 1677390"/>
                <a:gd name="connsiteX3" fmla="*/ 1076609 w 1697078"/>
                <a:gd name="connsiteY3" fmla="*/ 315378 h 1677390"/>
                <a:gd name="connsiteX4" fmla="*/ 1306339 w 1697078"/>
                <a:gd name="connsiteY4" fmla="*/ 436982 h 1677390"/>
                <a:gd name="connsiteX5" fmla="*/ 1394862 w 1697078"/>
                <a:gd name="connsiteY5" fmla="*/ 617748 h 1677390"/>
                <a:gd name="connsiteX6" fmla="*/ 1413225 w 1697078"/>
                <a:gd name="connsiteY6" fmla="*/ 798688 h 1677390"/>
                <a:gd name="connsiteX7" fmla="*/ 1372852 w 1697078"/>
                <a:gd name="connsiteY7" fmla="*/ 1011604 h 1677390"/>
                <a:gd name="connsiteX8" fmla="*/ 1386346 w 1697078"/>
                <a:gd name="connsiteY8" fmla="*/ 1081374 h 1677390"/>
                <a:gd name="connsiteX9" fmla="*/ 1443160 w 1697078"/>
                <a:gd name="connsiteY9" fmla="*/ 1203574 h 1677390"/>
                <a:gd name="connsiteX10" fmla="*/ 1497135 w 1697078"/>
                <a:gd name="connsiteY10" fmla="*/ 1307554 h 1677390"/>
                <a:gd name="connsiteX11" fmla="*/ 1523516 w 1697078"/>
                <a:gd name="connsiteY11" fmla="*/ 1349192 h 1677390"/>
                <a:gd name="connsiteX12" fmla="*/ 1691643 w 1697078"/>
                <a:gd name="connsiteY12" fmla="*/ 1589276 h 1677390"/>
                <a:gd name="connsiteX13" fmla="*/ 1693984 w 1697078"/>
                <a:gd name="connsiteY13" fmla="*/ 1677390 h 1677390"/>
                <a:gd name="connsiteX0" fmla="*/ 0 w 1693984"/>
                <a:gd name="connsiteY0" fmla="*/ 41933 h 1677390"/>
                <a:gd name="connsiteX1" fmla="*/ 241272 w 1693984"/>
                <a:gd name="connsiteY1" fmla="*/ 23673 h 1677390"/>
                <a:gd name="connsiteX2" fmla="*/ 725690 w 1693984"/>
                <a:gd name="connsiteY2" fmla="*/ 213836 h 1677390"/>
                <a:gd name="connsiteX3" fmla="*/ 1076609 w 1693984"/>
                <a:gd name="connsiteY3" fmla="*/ 315378 h 1677390"/>
                <a:gd name="connsiteX4" fmla="*/ 1306339 w 1693984"/>
                <a:gd name="connsiteY4" fmla="*/ 436982 h 1677390"/>
                <a:gd name="connsiteX5" fmla="*/ 1394862 w 1693984"/>
                <a:gd name="connsiteY5" fmla="*/ 617748 h 1677390"/>
                <a:gd name="connsiteX6" fmla="*/ 1413225 w 1693984"/>
                <a:gd name="connsiteY6" fmla="*/ 798688 h 1677390"/>
                <a:gd name="connsiteX7" fmla="*/ 1372852 w 1693984"/>
                <a:gd name="connsiteY7" fmla="*/ 1011604 h 1677390"/>
                <a:gd name="connsiteX8" fmla="*/ 1386346 w 1693984"/>
                <a:gd name="connsiteY8" fmla="*/ 1081374 h 1677390"/>
                <a:gd name="connsiteX9" fmla="*/ 1443160 w 1693984"/>
                <a:gd name="connsiteY9" fmla="*/ 1203574 h 1677390"/>
                <a:gd name="connsiteX10" fmla="*/ 1497135 w 1693984"/>
                <a:gd name="connsiteY10" fmla="*/ 1307554 h 1677390"/>
                <a:gd name="connsiteX11" fmla="*/ 1523516 w 1693984"/>
                <a:gd name="connsiteY11" fmla="*/ 1349192 h 1677390"/>
                <a:gd name="connsiteX12" fmla="*/ 1693984 w 1693984"/>
                <a:gd name="connsiteY12" fmla="*/ 1677390 h 1677390"/>
                <a:gd name="connsiteX0" fmla="*/ 0 w 1523516"/>
                <a:gd name="connsiteY0" fmla="*/ 41933 h 1349192"/>
                <a:gd name="connsiteX1" fmla="*/ 241272 w 1523516"/>
                <a:gd name="connsiteY1" fmla="*/ 23673 h 1349192"/>
                <a:gd name="connsiteX2" fmla="*/ 725690 w 1523516"/>
                <a:gd name="connsiteY2" fmla="*/ 213836 h 1349192"/>
                <a:gd name="connsiteX3" fmla="*/ 1076609 w 1523516"/>
                <a:gd name="connsiteY3" fmla="*/ 315378 h 1349192"/>
                <a:gd name="connsiteX4" fmla="*/ 1306339 w 1523516"/>
                <a:gd name="connsiteY4" fmla="*/ 436982 h 1349192"/>
                <a:gd name="connsiteX5" fmla="*/ 1394862 w 1523516"/>
                <a:gd name="connsiteY5" fmla="*/ 617748 h 1349192"/>
                <a:gd name="connsiteX6" fmla="*/ 1413225 w 1523516"/>
                <a:gd name="connsiteY6" fmla="*/ 798688 h 1349192"/>
                <a:gd name="connsiteX7" fmla="*/ 1372852 w 1523516"/>
                <a:gd name="connsiteY7" fmla="*/ 1011604 h 1349192"/>
                <a:gd name="connsiteX8" fmla="*/ 1386346 w 1523516"/>
                <a:gd name="connsiteY8" fmla="*/ 1081374 h 1349192"/>
                <a:gd name="connsiteX9" fmla="*/ 1443160 w 1523516"/>
                <a:gd name="connsiteY9" fmla="*/ 1203574 h 1349192"/>
                <a:gd name="connsiteX10" fmla="*/ 1497135 w 1523516"/>
                <a:gd name="connsiteY10" fmla="*/ 1307554 h 1349192"/>
                <a:gd name="connsiteX11" fmla="*/ 1523516 w 1523516"/>
                <a:gd name="connsiteY11" fmla="*/ 1349192 h 1349192"/>
                <a:gd name="connsiteX0" fmla="*/ 0 w 1497135"/>
                <a:gd name="connsiteY0" fmla="*/ 41933 h 1307554"/>
                <a:gd name="connsiteX1" fmla="*/ 241272 w 1497135"/>
                <a:gd name="connsiteY1" fmla="*/ 23673 h 1307554"/>
                <a:gd name="connsiteX2" fmla="*/ 725690 w 1497135"/>
                <a:gd name="connsiteY2" fmla="*/ 213836 h 1307554"/>
                <a:gd name="connsiteX3" fmla="*/ 1076609 w 1497135"/>
                <a:gd name="connsiteY3" fmla="*/ 315378 h 1307554"/>
                <a:gd name="connsiteX4" fmla="*/ 1306339 w 1497135"/>
                <a:gd name="connsiteY4" fmla="*/ 436982 h 1307554"/>
                <a:gd name="connsiteX5" fmla="*/ 1394862 w 1497135"/>
                <a:gd name="connsiteY5" fmla="*/ 617748 h 1307554"/>
                <a:gd name="connsiteX6" fmla="*/ 1413225 w 1497135"/>
                <a:gd name="connsiteY6" fmla="*/ 798688 h 1307554"/>
                <a:gd name="connsiteX7" fmla="*/ 1372852 w 1497135"/>
                <a:gd name="connsiteY7" fmla="*/ 1011604 h 1307554"/>
                <a:gd name="connsiteX8" fmla="*/ 1386346 w 1497135"/>
                <a:gd name="connsiteY8" fmla="*/ 1081374 h 1307554"/>
                <a:gd name="connsiteX9" fmla="*/ 1443160 w 1497135"/>
                <a:gd name="connsiteY9" fmla="*/ 1203574 h 1307554"/>
                <a:gd name="connsiteX10" fmla="*/ 1497135 w 1497135"/>
                <a:gd name="connsiteY10" fmla="*/ 1307554 h 1307554"/>
                <a:gd name="connsiteX0" fmla="*/ 0 w 1443160"/>
                <a:gd name="connsiteY0" fmla="*/ 41933 h 1203574"/>
                <a:gd name="connsiteX1" fmla="*/ 241272 w 1443160"/>
                <a:gd name="connsiteY1" fmla="*/ 23673 h 1203574"/>
                <a:gd name="connsiteX2" fmla="*/ 725690 w 1443160"/>
                <a:gd name="connsiteY2" fmla="*/ 213836 h 1203574"/>
                <a:gd name="connsiteX3" fmla="*/ 1076609 w 1443160"/>
                <a:gd name="connsiteY3" fmla="*/ 315378 h 1203574"/>
                <a:gd name="connsiteX4" fmla="*/ 1306339 w 1443160"/>
                <a:gd name="connsiteY4" fmla="*/ 436982 h 1203574"/>
                <a:gd name="connsiteX5" fmla="*/ 1394862 w 1443160"/>
                <a:gd name="connsiteY5" fmla="*/ 617748 h 1203574"/>
                <a:gd name="connsiteX6" fmla="*/ 1413225 w 1443160"/>
                <a:gd name="connsiteY6" fmla="*/ 798688 h 1203574"/>
                <a:gd name="connsiteX7" fmla="*/ 1372852 w 1443160"/>
                <a:gd name="connsiteY7" fmla="*/ 1011604 h 1203574"/>
                <a:gd name="connsiteX8" fmla="*/ 1386346 w 1443160"/>
                <a:gd name="connsiteY8" fmla="*/ 1081374 h 1203574"/>
                <a:gd name="connsiteX9" fmla="*/ 1443160 w 1443160"/>
                <a:gd name="connsiteY9" fmla="*/ 1203574 h 1203574"/>
                <a:gd name="connsiteX0" fmla="*/ 0 w 1414440"/>
                <a:gd name="connsiteY0" fmla="*/ 41933 h 1081374"/>
                <a:gd name="connsiteX1" fmla="*/ 241272 w 1414440"/>
                <a:gd name="connsiteY1" fmla="*/ 23673 h 1081374"/>
                <a:gd name="connsiteX2" fmla="*/ 725690 w 1414440"/>
                <a:gd name="connsiteY2" fmla="*/ 213836 h 1081374"/>
                <a:gd name="connsiteX3" fmla="*/ 1076609 w 1414440"/>
                <a:gd name="connsiteY3" fmla="*/ 315378 h 1081374"/>
                <a:gd name="connsiteX4" fmla="*/ 1306339 w 1414440"/>
                <a:gd name="connsiteY4" fmla="*/ 436982 h 1081374"/>
                <a:gd name="connsiteX5" fmla="*/ 1394862 w 1414440"/>
                <a:gd name="connsiteY5" fmla="*/ 617748 h 1081374"/>
                <a:gd name="connsiteX6" fmla="*/ 1413225 w 1414440"/>
                <a:gd name="connsiteY6" fmla="*/ 798688 h 1081374"/>
                <a:gd name="connsiteX7" fmla="*/ 1372852 w 1414440"/>
                <a:gd name="connsiteY7" fmla="*/ 1011604 h 1081374"/>
                <a:gd name="connsiteX8" fmla="*/ 1386346 w 1414440"/>
                <a:gd name="connsiteY8" fmla="*/ 1081374 h 1081374"/>
                <a:gd name="connsiteX0" fmla="*/ 0 w 1414440"/>
                <a:gd name="connsiteY0" fmla="*/ 41933 h 1011604"/>
                <a:gd name="connsiteX1" fmla="*/ 241272 w 1414440"/>
                <a:gd name="connsiteY1" fmla="*/ 23673 h 1011604"/>
                <a:gd name="connsiteX2" fmla="*/ 725690 w 1414440"/>
                <a:gd name="connsiteY2" fmla="*/ 213836 h 1011604"/>
                <a:gd name="connsiteX3" fmla="*/ 1076609 w 1414440"/>
                <a:gd name="connsiteY3" fmla="*/ 315378 h 1011604"/>
                <a:gd name="connsiteX4" fmla="*/ 1306339 w 1414440"/>
                <a:gd name="connsiteY4" fmla="*/ 436982 h 1011604"/>
                <a:gd name="connsiteX5" fmla="*/ 1394862 w 1414440"/>
                <a:gd name="connsiteY5" fmla="*/ 617748 h 1011604"/>
                <a:gd name="connsiteX6" fmla="*/ 1413225 w 1414440"/>
                <a:gd name="connsiteY6" fmla="*/ 798688 h 1011604"/>
                <a:gd name="connsiteX7" fmla="*/ 1372852 w 1414440"/>
                <a:gd name="connsiteY7" fmla="*/ 1011604 h 1011604"/>
                <a:gd name="connsiteX0" fmla="*/ 0 w 1414440"/>
                <a:gd name="connsiteY0" fmla="*/ 41933 h 798688"/>
                <a:gd name="connsiteX1" fmla="*/ 241272 w 1414440"/>
                <a:gd name="connsiteY1" fmla="*/ 23673 h 798688"/>
                <a:gd name="connsiteX2" fmla="*/ 725690 w 1414440"/>
                <a:gd name="connsiteY2" fmla="*/ 213836 h 798688"/>
                <a:gd name="connsiteX3" fmla="*/ 1076609 w 1414440"/>
                <a:gd name="connsiteY3" fmla="*/ 315378 h 798688"/>
                <a:gd name="connsiteX4" fmla="*/ 1306339 w 1414440"/>
                <a:gd name="connsiteY4" fmla="*/ 436982 h 798688"/>
                <a:gd name="connsiteX5" fmla="*/ 1394862 w 1414440"/>
                <a:gd name="connsiteY5" fmla="*/ 617748 h 798688"/>
                <a:gd name="connsiteX6" fmla="*/ 1413225 w 1414440"/>
                <a:gd name="connsiteY6" fmla="*/ 798688 h 798688"/>
                <a:gd name="connsiteX0" fmla="*/ 0 w 1394862"/>
                <a:gd name="connsiteY0" fmla="*/ 41933 h 617748"/>
                <a:gd name="connsiteX1" fmla="*/ 241272 w 1394862"/>
                <a:gd name="connsiteY1" fmla="*/ 23673 h 617748"/>
                <a:gd name="connsiteX2" fmla="*/ 725690 w 1394862"/>
                <a:gd name="connsiteY2" fmla="*/ 213836 h 617748"/>
                <a:gd name="connsiteX3" fmla="*/ 1076609 w 1394862"/>
                <a:gd name="connsiteY3" fmla="*/ 315378 h 617748"/>
                <a:gd name="connsiteX4" fmla="*/ 1306339 w 1394862"/>
                <a:gd name="connsiteY4" fmla="*/ 436982 h 617748"/>
                <a:gd name="connsiteX5" fmla="*/ 1394862 w 1394862"/>
                <a:gd name="connsiteY5" fmla="*/ 617748 h 617748"/>
                <a:gd name="connsiteX0" fmla="*/ 0 w 1306339"/>
                <a:gd name="connsiteY0" fmla="*/ 41933 h 436982"/>
                <a:gd name="connsiteX1" fmla="*/ 241272 w 1306339"/>
                <a:gd name="connsiteY1" fmla="*/ 23673 h 436982"/>
                <a:gd name="connsiteX2" fmla="*/ 725690 w 1306339"/>
                <a:gd name="connsiteY2" fmla="*/ 213836 h 436982"/>
                <a:gd name="connsiteX3" fmla="*/ 1076609 w 1306339"/>
                <a:gd name="connsiteY3" fmla="*/ 315378 h 436982"/>
                <a:gd name="connsiteX4" fmla="*/ 1306339 w 1306339"/>
                <a:gd name="connsiteY4" fmla="*/ 436982 h 436982"/>
                <a:gd name="connsiteX0" fmla="*/ 0 w 1377776"/>
                <a:gd name="connsiteY0" fmla="*/ 41933 h 562872"/>
                <a:gd name="connsiteX1" fmla="*/ 241272 w 1377776"/>
                <a:gd name="connsiteY1" fmla="*/ 23673 h 562872"/>
                <a:gd name="connsiteX2" fmla="*/ 725690 w 1377776"/>
                <a:gd name="connsiteY2" fmla="*/ 213836 h 562872"/>
                <a:gd name="connsiteX3" fmla="*/ 1076609 w 1377776"/>
                <a:gd name="connsiteY3" fmla="*/ 315378 h 562872"/>
                <a:gd name="connsiteX4" fmla="*/ 1377776 w 1377776"/>
                <a:gd name="connsiteY4" fmla="*/ 562872 h 562872"/>
                <a:gd name="connsiteX0" fmla="*/ 0 w 1377776"/>
                <a:gd name="connsiteY0" fmla="*/ 41933 h 562872"/>
                <a:gd name="connsiteX1" fmla="*/ 241272 w 1377776"/>
                <a:gd name="connsiteY1" fmla="*/ 23673 h 562872"/>
                <a:gd name="connsiteX2" fmla="*/ 725690 w 1377776"/>
                <a:gd name="connsiteY2" fmla="*/ 213836 h 562872"/>
                <a:gd name="connsiteX3" fmla="*/ 1076609 w 1377776"/>
                <a:gd name="connsiteY3" fmla="*/ 315378 h 562872"/>
                <a:gd name="connsiteX4" fmla="*/ 1377776 w 1377776"/>
                <a:gd name="connsiteY4" fmla="*/ 562872 h 562872"/>
                <a:gd name="connsiteX0" fmla="*/ 0 w 1325388"/>
                <a:gd name="connsiteY0" fmla="*/ 41933 h 486399"/>
                <a:gd name="connsiteX1" fmla="*/ 241272 w 1325388"/>
                <a:gd name="connsiteY1" fmla="*/ 23673 h 486399"/>
                <a:gd name="connsiteX2" fmla="*/ 725690 w 1325388"/>
                <a:gd name="connsiteY2" fmla="*/ 213836 h 486399"/>
                <a:gd name="connsiteX3" fmla="*/ 1076609 w 1325388"/>
                <a:gd name="connsiteY3" fmla="*/ 315378 h 486399"/>
                <a:gd name="connsiteX4" fmla="*/ 1325388 w 1325388"/>
                <a:gd name="connsiteY4" fmla="*/ 486399 h 486399"/>
                <a:gd name="connsiteX0" fmla="*/ 0 w 1325388"/>
                <a:gd name="connsiteY0" fmla="*/ 41933 h 486399"/>
                <a:gd name="connsiteX1" fmla="*/ 241272 w 1325388"/>
                <a:gd name="connsiteY1" fmla="*/ 23673 h 486399"/>
                <a:gd name="connsiteX2" fmla="*/ 725690 w 1325388"/>
                <a:gd name="connsiteY2" fmla="*/ 213836 h 486399"/>
                <a:gd name="connsiteX3" fmla="*/ 1076609 w 1325388"/>
                <a:gd name="connsiteY3" fmla="*/ 315378 h 486399"/>
                <a:gd name="connsiteX4" fmla="*/ 1325388 w 1325388"/>
                <a:gd name="connsiteY4" fmla="*/ 486399 h 486399"/>
                <a:gd name="connsiteX0" fmla="*/ 0 w 1325388"/>
                <a:gd name="connsiteY0" fmla="*/ 207797 h 652263"/>
                <a:gd name="connsiteX1" fmla="*/ 171530 w 1325388"/>
                <a:gd name="connsiteY1" fmla="*/ 3648 h 652263"/>
                <a:gd name="connsiteX2" fmla="*/ 725690 w 1325388"/>
                <a:gd name="connsiteY2" fmla="*/ 379700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725690 w 1325388"/>
                <a:gd name="connsiteY2" fmla="*/ 379700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601704 w 1325388"/>
                <a:gd name="connsiteY2" fmla="*/ 216846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601704 w 1325388"/>
                <a:gd name="connsiteY2" fmla="*/ 216846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902890 w 1325388"/>
                <a:gd name="connsiteY3" fmla="*/ 376464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53361 w 1325388"/>
                <a:gd name="connsiteY4" fmla="*/ 457738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53361 w 1325388"/>
                <a:gd name="connsiteY4" fmla="*/ 457738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76608 w 1325388"/>
                <a:gd name="connsiteY4" fmla="*/ 441992 h 652263"/>
                <a:gd name="connsiteX5" fmla="*/ 1325388 w 1325388"/>
                <a:gd name="connsiteY5" fmla="*/ 652263 h 652263"/>
                <a:gd name="connsiteX0" fmla="*/ 0 w 1255646"/>
                <a:gd name="connsiteY0" fmla="*/ 207797 h 620918"/>
                <a:gd name="connsiteX1" fmla="*/ 171530 w 1255646"/>
                <a:gd name="connsiteY1" fmla="*/ 3648 h 620918"/>
                <a:gd name="connsiteX2" fmla="*/ 562958 w 1255646"/>
                <a:gd name="connsiteY2" fmla="*/ 201235 h 620918"/>
                <a:gd name="connsiteX3" fmla="*/ 778903 w 1255646"/>
                <a:gd name="connsiteY3" fmla="*/ 538575 h 620918"/>
                <a:gd name="connsiteX4" fmla="*/ 1076608 w 1255646"/>
                <a:gd name="connsiteY4" fmla="*/ 441992 h 620918"/>
                <a:gd name="connsiteX5" fmla="*/ 1255646 w 1255646"/>
                <a:gd name="connsiteY5" fmla="*/ 620918 h 620918"/>
                <a:gd name="connsiteX0" fmla="*/ 0 w 1255646"/>
                <a:gd name="connsiteY0" fmla="*/ 207797 h 620918"/>
                <a:gd name="connsiteX1" fmla="*/ 171530 w 1255646"/>
                <a:gd name="connsiteY1" fmla="*/ 3648 h 620918"/>
                <a:gd name="connsiteX2" fmla="*/ 562958 w 1255646"/>
                <a:gd name="connsiteY2" fmla="*/ 201235 h 620918"/>
                <a:gd name="connsiteX3" fmla="*/ 778903 w 1255646"/>
                <a:gd name="connsiteY3" fmla="*/ 538575 h 620918"/>
                <a:gd name="connsiteX4" fmla="*/ 1076608 w 1255646"/>
                <a:gd name="connsiteY4" fmla="*/ 441992 h 620918"/>
                <a:gd name="connsiteX5" fmla="*/ 1255646 w 1255646"/>
                <a:gd name="connsiteY5" fmla="*/ 620918 h 620918"/>
                <a:gd name="connsiteX0" fmla="*/ 0 w 1263395"/>
                <a:gd name="connsiteY0" fmla="*/ 207797 h 674784"/>
                <a:gd name="connsiteX1" fmla="*/ 171530 w 1263395"/>
                <a:gd name="connsiteY1" fmla="*/ 3648 h 674784"/>
                <a:gd name="connsiteX2" fmla="*/ 562958 w 1263395"/>
                <a:gd name="connsiteY2" fmla="*/ 201235 h 674784"/>
                <a:gd name="connsiteX3" fmla="*/ 778903 w 1263395"/>
                <a:gd name="connsiteY3" fmla="*/ 538575 h 674784"/>
                <a:gd name="connsiteX4" fmla="*/ 1076608 w 1263395"/>
                <a:gd name="connsiteY4" fmla="*/ 441992 h 674784"/>
                <a:gd name="connsiteX5" fmla="*/ 1263395 w 1263395"/>
                <a:gd name="connsiteY5" fmla="*/ 674784 h 674784"/>
                <a:gd name="connsiteX0" fmla="*/ 0 w 1263395"/>
                <a:gd name="connsiteY0" fmla="*/ 207797 h 674784"/>
                <a:gd name="connsiteX1" fmla="*/ 171530 w 1263395"/>
                <a:gd name="connsiteY1" fmla="*/ 3648 h 674784"/>
                <a:gd name="connsiteX2" fmla="*/ 562958 w 1263395"/>
                <a:gd name="connsiteY2" fmla="*/ 201235 h 674784"/>
                <a:gd name="connsiteX3" fmla="*/ 778903 w 1263395"/>
                <a:gd name="connsiteY3" fmla="*/ 538575 h 674784"/>
                <a:gd name="connsiteX4" fmla="*/ 1076608 w 1263395"/>
                <a:gd name="connsiteY4" fmla="*/ 441992 h 674784"/>
                <a:gd name="connsiteX5" fmla="*/ 1263395 w 1263395"/>
                <a:gd name="connsiteY5" fmla="*/ 674784 h 674784"/>
                <a:gd name="connsiteX0" fmla="*/ 0 w 1275301"/>
                <a:gd name="connsiteY0" fmla="*/ 219383 h 674586"/>
                <a:gd name="connsiteX1" fmla="*/ 183436 w 1275301"/>
                <a:gd name="connsiteY1" fmla="*/ 3450 h 674586"/>
                <a:gd name="connsiteX2" fmla="*/ 574864 w 1275301"/>
                <a:gd name="connsiteY2" fmla="*/ 201037 h 674586"/>
                <a:gd name="connsiteX3" fmla="*/ 790809 w 1275301"/>
                <a:gd name="connsiteY3" fmla="*/ 538377 h 674586"/>
                <a:gd name="connsiteX4" fmla="*/ 1088514 w 1275301"/>
                <a:gd name="connsiteY4" fmla="*/ 441794 h 674586"/>
                <a:gd name="connsiteX5" fmla="*/ 1275301 w 1275301"/>
                <a:gd name="connsiteY5" fmla="*/ 674586 h 674586"/>
                <a:gd name="connsiteX0" fmla="*/ 0 w 1287207"/>
                <a:gd name="connsiteY0" fmla="*/ 221604 h 674550"/>
                <a:gd name="connsiteX1" fmla="*/ 195342 w 1287207"/>
                <a:gd name="connsiteY1" fmla="*/ 3414 h 674550"/>
                <a:gd name="connsiteX2" fmla="*/ 586770 w 1287207"/>
                <a:gd name="connsiteY2" fmla="*/ 201001 h 674550"/>
                <a:gd name="connsiteX3" fmla="*/ 802715 w 1287207"/>
                <a:gd name="connsiteY3" fmla="*/ 538341 h 674550"/>
                <a:gd name="connsiteX4" fmla="*/ 1100420 w 1287207"/>
                <a:gd name="connsiteY4" fmla="*/ 441758 h 674550"/>
                <a:gd name="connsiteX5" fmla="*/ 1287207 w 1287207"/>
                <a:gd name="connsiteY5" fmla="*/ 674550 h 674550"/>
                <a:gd name="connsiteX0" fmla="*/ 0 w 1287207"/>
                <a:gd name="connsiteY0" fmla="*/ 221433 h 674379"/>
                <a:gd name="connsiteX1" fmla="*/ 195342 w 1287207"/>
                <a:gd name="connsiteY1" fmla="*/ 3243 h 674379"/>
                <a:gd name="connsiteX2" fmla="*/ 586770 w 1287207"/>
                <a:gd name="connsiteY2" fmla="*/ 200830 h 674379"/>
                <a:gd name="connsiteX3" fmla="*/ 802715 w 1287207"/>
                <a:gd name="connsiteY3" fmla="*/ 538170 h 674379"/>
                <a:gd name="connsiteX4" fmla="*/ 1100420 w 1287207"/>
                <a:gd name="connsiteY4" fmla="*/ 441587 h 674379"/>
                <a:gd name="connsiteX5" fmla="*/ 1287207 w 1287207"/>
                <a:gd name="connsiteY5" fmla="*/ 674379 h 674379"/>
                <a:gd name="connsiteX0" fmla="*/ 0 w 1287207"/>
                <a:gd name="connsiteY0" fmla="*/ 221434 h 674380"/>
                <a:gd name="connsiteX1" fmla="*/ 223917 w 1287207"/>
                <a:gd name="connsiteY1" fmla="*/ 3242 h 674380"/>
                <a:gd name="connsiteX2" fmla="*/ 586770 w 1287207"/>
                <a:gd name="connsiteY2" fmla="*/ 200831 h 674380"/>
                <a:gd name="connsiteX3" fmla="*/ 802715 w 1287207"/>
                <a:gd name="connsiteY3" fmla="*/ 538171 h 674380"/>
                <a:gd name="connsiteX4" fmla="*/ 1100420 w 1287207"/>
                <a:gd name="connsiteY4" fmla="*/ 441588 h 674380"/>
                <a:gd name="connsiteX5" fmla="*/ 1287207 w 1287207"/>
                <a:gd name="connsiteY5" fmla="*/ 674380 h 674380"/>
                <a:gd name="connsiteX0" fmla="*/ 0 w 1287207"/>
                <a:gd name="connsiteY0" fmla="*/ 223781 h 676727"/>
                <a:gd name="connsiteX1" fmla="*/ 204867 w 1287207"/>
                <a:gd name="connsiteY1" fmla="*/ 3208 h 676727"/>
                <a:gd name="connsiteX2" fmla="*/ 586770 w 1287207"/>
                <a:gd name="connsiteY2" fmla="*/ 203178 h 676727"/>
                <a:gd name="connsiteX3" fmla="*/ 802715 w 1287207"/>
                <a:gd name="connsiteY3" fmla="*/ 540518 h 676727"/>
                <a:gd name="connsiteX4" fmla="*/ 1100420 w 1287207"/>
                <a:gd name="connsiteY4" fmla="*/ 443935 h 676727"/>
                <a:gd name="connsiteX5" fmla="*/ 1287207 w 1287207"/>
                <a:gd name="connsiteY5" fmla="*/ 676727 h 676727"/>
                <a:gd name="connsiteX0" fmla="*/ 0 w 1289588"/>
                <a:gd name="connsiteY0" fmla="*/ 226005 h 676697"/>
                <a:gd name="connsiteX1" fmla="*/ 207248 w 1289588"/>
                <a:gd name="connsiteY1" fmla="*/ 3178 h 676697"/>
                <a:gd name="connsiteX2" fmla="*/ 589151 w 1289588"/>
                <a:gd name="connsiteY2" fmla="*/ 203148 h 676697"/>
                <a:gd name="connsiteX3" fmla="*/ 805096 w 1289588"/>
                <a:gd name="connsiteY3" fmla="*/ 540488 h 676697"/>
                <a:gd name="connsiteX4" fmla="*/ 1102801 w 1289588"/>
                <a:gd name="connsiteY4" fmla="*/ 443905 h 676697"/>
                <a:gd name="connsiteX5" fmla="*/ 1289588 w 1289588"/>
                <a:gd name="connsiteY5" fmla="*/ 676697 h 676697"/>
                <a:gd name="connsiteX0" fmla="*/ 0 w 1289588"/>
                <a:gd name="connsiteY0" fmla="*/ 226005 h 676697"/>
                <a:gd name="connsiteX1" fmla="*/ 207248 w 1289588"/>
                <a:gd name="connsiteY1" fmla="*/ 3178 h 676697"/>
                <a:gd name="connsiteX2" fmla="*/ 589151 w 1289588"/>
                <a:gd name="connsiteY2" fmla="*/ 203148 h 676697"/>
                <a:gd name="connsiteX3" fmla="*/ 805096 w 1289588"/>
                <a:gd name="connsiteY3" fmla="*/ 540488 h 676697"/>
                <a:gd name="connsiteX4" fmla="*/ 1102801 w 1289588"/>
                <a:gd name="connsiteY4" fmla="*/ 443905 h 676697"/>
                <a:gd name="connsiteX5" fmla="*/ 1289588 w 1289588"/>
                <a:gd name="connsiteY5" fmla="*/ 676697 h 676697"/>
                <a:gd name="connsiteX0" fmla="*/ 0 w 1289588"/>
                <a:gd name="connsiteY0" fmla="*/ 226005 h 676697"/>
                <a:gd name="connsiteX1" fmla="*/ 207248 w 1289588"/>
                <a:gd name="connsiteY1" fmla="*/ 3178 h 676697"/>
                <a:gd name="connsiteX2" fmla="*/ 622489 w 1289588"/>
                <a:gd name="connsiteY2" fmla="*/ 205415 h 676697"/>
                <a:gd name="connsiteX3" fmla="*/ 805096 w 1289588"/>
                <a:gd name="connsiteY3" fmla="*/ 540488 h 676697"/>
                <a:gd name="connsiteX4" fmla="*/ 1102801 w 1289588"/>
                <a:gd name="connsiteY4" fmla="*/ 443905 h 676697"/>
                <a:gd name="connsiteX5" fmla="*/ 1289588 w 1289588"/>
                <a:gd name="connsiteY5" fmla="*/ 676697 h 676697"/>
                <a:gd name="connsiteX0" fmla="*/ 0 w 1299113"/>
                <a:gd name="connsiteY0" fmla="*/ 226005 h 676318"/>
                <a:gd name="connsiteX1" fmla="*/ 207248 w 1299113"/>
                <a:gd name="connsiteY1" fmla="*/ 3178 h 676318"/>
                <a:gd name="connsiteX2" fmla="*/ 622489 w 1299113"/>
                <a:gd name="connsiteY2" fmla="*/ 205415 h 676318"/>
                <a:gd name="connsiteX3" fmla="*/ 805096 w 1299113"/>
                <a:gd name="connsiteY3" fmla="*/ 540488 h 676318"/>
                <a:gd name="connsiteX4" fmla="*/ 1102801 w 1299113"/>
                <a:gd name="connsiteY4" fmla="*/ 443905 h 676318"/>
                <a:gd name="connsiteX5" fmla="*/ 1299113 w 1299113"/>
                <a:gd name="connsiteY5" fmla="*/ 676318 h 676318"/>
                <a:gd name="connsiteX0" fmla="*/ 0 w 1299113"/>
                <a:gd name="connsiteY0" fmla="*/ 180326 h 630639"/>
                <a:gd name="connsiteX1" fmla="*/ 207248 w 1299113"/>
                <a:gd name="connsiteY1" fmla="*/ 3965 h 630639"/>
                <a:gd name="connsiteX2" fmla="*/ 622489 w 1299113"/>
                <a:gd name="connsiteY2" fmla="*/ 159736 h 630639"/>
                <a:gd name="connsiteX3" fmla="*/ 805096 w 1299113"/>
                <a:gd name="connsiteY3" fmla="*/ 494809 h 630639"/>
                <a:gd name="connsiteX4" fmla="*/ 1102801 w 1299113"/>
                <a:gd name="connsiteY4" fmla="*/ 398226 h 630639"/>
                <a:gd name="connsiteX5" fmla="*/ 1299113 w 1299113"/>
                <a:gd name="connsiteY5" fmla="*/ 630639 h 630639"/>
                <a:gd name="connsiteX0" fmla="*/ 0 w 1299113"/>
                <a:gd name="connsiteY0" fmla="*/ 180326 h 630639"/>
                <a:gd name="connsiteX1" fmla="*/ 207248 w 1299113"/>
                <a:gd name="connsiteY1" fmla="*/ 3965 h 630639"/>
                <a:gd name="connsiteX2" fmla="*/ 805096 w 1299113"/>
                <a:gd name="connsiteY2" fmla="*/ 494809 h 630639"/>
                <a:gd name="connsiteX3" fmla="*/ 1102801 w 1299113"/>
                <a:gd name="connsiteY3" fmla="*/ 398226 h 630639"/>
                <a:gd name="connsiteX4" fmla="*/ 1299113 w 1299113"/>
                <a:gd name="connsiteY4" fmla="*/ 630639 h 630639"/>
                <a:gd name="connsiteX0" fmla="*/ 0 w 1299113"/>
                <a:gd name="connsiteY0" fmla="*/ 45092 h 495405"/>
                <a:gd name="connsiteX1" fmla="*/ 314404 w 1299113"/>
                <a:gd name="connsiteY1" fmla="*/ 16284 h 495405"/>
                <a:gd name="connsiteX2" fmla="*/ 805096 w 1299113"/>
                <a:gd name="connsiteY2" fmla="*/ 359575 h 495405"/>
                <a:gd name="connsiteX3" fmla="*/ 1102801 w 1299113"/>
                <a:gd name="connsiteY3" fmla="*/ 262992 h 495405"/>
                <a:gd name="connsiteX4" fmla="*/ 1299113 w 1299113"/>
                <a:gd name="connsiteY4" fmla="*/ 495405 h 495405"/>
                <a:gd name="connsiteX0" fmla="*/ 0 w 1299113"/>
                <a:gd name="connsiteY0" fmla="*/ 45092 h 495405"/>
                <a:gd name="connsiteX1" fmla="*/ 314404 w 1299113"/>
                <a:gd name="connsiteY1" fmla="*/ 16284 h 495405"/>
                <a:gd name="connsiteX2" fmla="*/ 805096 w 1299113"/>
                <a:gd name="connsiteY2" fmla="*/ 359575 h 495405"/>
                <a:gd name="connsiteX3" fmla="*/ 857080 w 1299113"/>
                <a:gd name="connsiteY3" fmla="*/ 240110 h 495405"/>
                <a:gd name="connsiteX4" fmla="*/ 1102801 w 1299113"/>
                <a:gd name="connsiteY4" fmla="*/ 262992 h 495405"/>
                <a:gd name="connsiteX5" fmla="*/ 1299113 w 1299113"/>
                <a:gd name="connsiteY5" fmla="*/ 495405 h 495405"/>
                <a:gd name="connsiteX0" fmla="*/ 0 w 1299113"/>
                <a:gd name="connsiteY0" fmla="*/ 45092 h 495405"/>
                <a:gd name="connsiteX1" fmla="*/ 314404 w 1299113"/>
                <a:gd name="connsiteY1" fmla="*/ 16284 h 495405"/>
                <a:gd name="connsiteX2" fmla="*/ 805096 w 1299113"/>
                <a:gd name="connsiteY2" fmla="*/ 359575 h 495405"/>
                <a:gd name="connsiteX3" fmla="*/ 1102801 w 1299113"/>
                <a:gd name="connsiteY3" fmla="*/ 262992 h 495405"/>
                <a:gd name="connsiteX4" fmla="*/ 1299113 w 1299113"/>
                <a:gd name="connsiteY4" fmla="*/ 495405 h 495405"/>
                <a:gd name="connsiteX0" fmla="*/ 0 w 1299113"/>
                <a:gd name="connsiteY0" fmla="*/ 45092 h 495405"/>
                <a:gd name="connsiteX1" fmla="*/ 314404 w 1299113"/>
                <a:gd name="connsiteY1" fmla="*/ 16284 h 495405"/>
                <a:gd name="connsiteX2" fmla="*/ 852721 w 1299113"/>
                <a:gd name="connsiteY2" fmla="*/ 240378 h 495405"/>
                <a:gd name="connsiteX3" fmla="*/ 1102801 w 1299113"/>
                <a:gd name="connsiteY3" fmla="*/ 262992 h 495405"/>
                <a:gd name="connsiteX4" fmla="*/ 1299113 w 1299113"/>
                <a:gd name="connsiteY4" fmla="*/ 495405 h 495405"/>
                <a:gd name="connsiteX0" fmla="*/ 0 w 1299113"/>
                <a:gd name="connsiteY0" fmla="*/ 45092 h 495405"/>
                <a:gd name="connsiteX1" fmla="*/ 314404 w 1299113"/>
                <a:gd name="connsiteY1" fmla="*/ 16284 h 495405"/>
                <a:gd name="connsiteX2" fmla="*/ 852721 w 1299113"/>
                <a:gd name="connsiteY2" fmla="*/ 240378 h 495405"/>
                <a:gd name="connsiteX3" fmla="*/ 1088514 w 1299113"/>
                <a:gd name="connsiteY3" fmla="*/ 334243 h 495405"/>
                <a:gd name="connsiteX4" fmla="*/ 1299113 w 1299113"/>
                <a:gd name="connsiteY4" fmla="*/ 495405 h 495405"/>
                <a:gd name="connsiteX0" fmla="*/ 0 w 1299113"/>
                <a:gd name="connsiteY0" fmla="*/ 45092 h 495405"/>
                <a:gd name="connsiteX1" fmla="*/ 314404 w 1299113"/>
                <a:gd name="connsiteY1" fmla="*/ 16284 h 495405"/>
                <a:gd name="connsiteX2" fmla="*/ 852721 w 1299113"/>
                <a:gd name="connsiteY2" fmla="*/ 240378 h 495405"/>
                <a:gd name="connsiteX3" fmla="*/ 1090896 w 1299113"/>
                <a:gd name="connsiteY3" fmla="*/ 322156 h 495405"/>
                <a:gd name="connsiteX4" fmla="*/ 1299113 w 1299113"/>
                <a:gd name="connsiteY4" fmla="*/ 495405 h 495405"/>
                <a:gd name="connsiteX0" fmla="*/ 0 w 1337213"/>
                <a:gd name="connsiteY0" fmla="*/ 45092 h 478468"/>
                <a:gd name="connsiteX1" fmla="*/ 314404 w 1337213"/>
                <a:gd name="connsiteY1" fmla="*/ 16284 h 478468"/>
                <a:gd name="connsiteX2" fmla="*/ 852721 w 1337213"/>
                <a:gd name="connsiteY2" fmla="*/ 240378 h 478468"/>
                <a:gd name="connsiteX3" fmla="*/ 1090896 w 1337213"/>
                <a:gd name="connsiteY3" fmla="*/ 322156 h 478468"/>
                <a:gd name="connsiteX4" fmla="*/ 1337213 w 1337213"/>
                <a:gd name="connsiteY4" fmla="*/ 478468 h 478468"/>
                <a:gd name="connsiteX0" fmla="*/ 0 w 1337213"/>
                <a:gd name="connsiteY0" fmla="*/ 45092 h 478468"/>
                <a:gd name="connsiteX1" fmla="*/ 314404 w 1337213"/>
                <a:gd name="connsiteY1" fmla="*/ 16284 h 478468"/>
                <a:gd name="connsiteX2" fmla="*/ 852721 w 1337213"/>
                <a:gd name="connsiteY2" fmla="*/ 240378 h 478468"/>
                <a:gd name="connsiteX3" fmla="*/ 1090896 w 1337213"/>
                <a:gd name="connsiteY3" fmla="*/ 322156 h 478468"/>
                <a:gd name="connsiteX4" fmla="*/ 1337213 w 1337213"/>
                <a:gd name="connsiteY4" fmla="*/ 478468 h 478468"/>
                <a:gd name="connsiteX0" fmla="*/ 0 w 1298447"/>
                <a:gd name="connsiteY0" fmla="*/ 18248 h 512931"/>
                <a:gd name="connsiteX1" fmla="*/ 275638 w 1298447"/>
                <a:gd name="connsiteY1" fmla="*/ 50747 h 512931"/>
                <a:gd name="connsiteX2" fmla="*/ 813955 w 1298447"/>
                <a:gd name="connsiteY2" fmla="*/ 274841 h 512931"/>
                <a:gd name="connsiteX3" fmla="*/ 1052130 w 1298447"/>
                <a:gd name="connsiteY3" fmla="*/ 356619 h 512931"/>
                <a:gd name="connsiteX4" fmla="*/ 1298447 w 1298447"/>
                <a:gd name="connsiteY4" fmla="*/ 512931 h 512931"/>
                <a:gd name="connsiteX0" fmla="*/ 0 w 1298447"/>
                <a:gd name="connsiteY0" fmla="*/ 383 h 495066"/>
                <a:gd name="connsiteX1" fmla="*/ 275638 w 1298447"/>
                <a:gd name="connsiteY1" fmla="*/ 32882 h 495066"/>
                <a:gd name="connsiteX2" fmla="*/ 813955 w 1298447"/>
                <a:gd name="connsiteY2" fmla="*/ 256976 h 495066"/>
                <a:gd name="connsiteX3" fmla="*/ 1052130 w 1298447"/>
                <a:gd name="connsiteY3" fmla="*/ 338754 h 495066"/>
                <a:gd name="connsiteX4" fmla="*/ 1298447 w 1298447"/>
                <a:gd name="connsiteY4" fmla="*/ 495066 h 495066"/>
                <a:gd name="connsiteX0" fmla="*/ 0 w 1328598"/>
                <a:gd name="connsiteY0" fmla="*/ 687 h 491538"/>
                <a:gd name="connsiteX1" fmla="*/ 305789 w 1328598"/>
                <a:gd name="connsiteY1" fmla="*/ 29354 h 491538"/>
                <a:gd name="connsiteX2" fmla="*/ 844106 w 1328598"/>
                <a:gd name="connsiteY2" fmla="*/ 253448 h 491538"/>
                <a:gd name="connsiteX3" fmla="*/ 1082281 w 1328598"/>
                <a:gd name="connsiteY3" fmla="*/ 335226 h 491538"/>
                <a:gd name="connsiteX4" fmla="*/ 1328598 w 1328598"/>
                <a:gd name="connsiteY4" fmla="*/ 491538 h 49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98" h="491538">
                  <a:moveTo>
                    <a:pt x="0" y="687"/>
                  </a:moveTo>
                  <a:cubicBezTo>
                    <a:pt x="97742" y="-1011"/>
                    <a:pt x="195953" y="-2031"/>
                    <a:pt x="305789" y="29354"/>
                  </a:cubicBezTo>
                  <a:cubicBezTo>
                    <a:pt x="439972" y="81768"/>
                    <a:pt x="694847" y="187738"/>
                    <a:pt x="844106" y="253448"/>
                  </a:cubicBezTo>
                  <a:cubicBezTo>
                    <a:pt x="975506" y="294566"/>
                    <a:pt x="999945" y="312588"/>
                    <a:pt x="1082281" y="335226"/>
                  </a:cubicBezTo>
                  <a:cubicBezTo>
                    <a:pt x="1214209" y="354386"/>
                    <a:pt x="1216106" y="323924"/>
                    <a:pt x="1328598" y="491538"/>
                  </a:cubicBezTo>
                </a:path>
              </a:pathLst>
            </a:custGeom>
            <a:ln w="57150">
              <a:solidFill>
                <a:srgbClr val="FFC000"/>
              </a:solidFill>
            </a:ln>
            <a:effectLst>
              <a:outerShdw blurRad="40000" dist="23000" dir="5400000" rotWithShape="0">
                <a:srgbClr val="000000">
                  <a:alpha val="35000"/>
                </a:srgbClr>
              </a:outerShdw>
            </a:effectLst>
            <a:scene3d>
              <a:camera prst="orthographicFront"/>
              <a:lightRig rig="soft" dir="t"/>
            </a:scene3d>
            <a:sp3d extrusionH="50800" prstMaterial="matte">
              <a:bevelT w="69850" h="88900" prst="coolSlant"/>
              <a:extrusionClr>
                <a:srgbClr val="FFC000"/>
              </a:extrusionClr>
            </a:sp3d>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endParaRPr lang="ru-RU" sz="1000" b="1">
                <a:solidFill>
                  <a:srgbClr val="00B050"/>
                </a:solidFill>
              </a:endParaRPr>
            </a:p>
          </p:txBody>
        </p:sp>
        <p:sp>
          <p:nvSpPr>
            <p:cNvPr id="17" name="Полилиния 16"/>
            <p:cNvSpPr/>
            <p:nvPr/>
          </p:nvSpPr>
          <p:spPr bwMode="auto">
            <a:xfrm>
              <a:off x="3731725" y="2890300"/>
              <a:ext cx="480954" cy="1312529"/>
            </a:xfrm>
            <a:custGeom>
              <a:avLst/>
              <a:gdLst>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2400 w 1393031"/>
                <a:gd name="connsiteY7" fmla="*/ 566738 h 1109756"/>
                <a:gd name="connsiteX8" fmla="*/ 228600 w 1393031"/>
                <a:gd name="connsiteY8" fmla="*/ 552450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2400 w 1393031"/>
                <a:gd name="connsiteY7" fmla="*/ 550070 h 1109756"/>
                <a:gd name="connsiteX8" fmla="*/ 228600 w 1393031"/>
                <a:gd name="connsiteY8" fmla="*/ 552450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2400 w 1393031"/>
                <a:gd name="connsiteY7" fmla="*/ 550070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78631 w 1393031"/>
                <a:gd name="connsiteY11" fmla="*/ 564357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78631 w 1393031"/>
                <a:gd name="connsiteY11" fmla="*/ 564357 h 1109756"/>
                <a:gd name="connsiteX12" fmla="*/ 545306 w 1393031"/>
                <a:gd name="connsiteY12" fmla="*/ 592931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78631 w 1393031"/>
                <a:gd name="connsiteY11" fmla="*/ 564357 h 1109756"/>
                <a:gd name="connsiteX12" fmla="*/ 545306 w 1393031"/>
                <a:gd name="connsiteY12" fmla="*/ 592931 h 1109756"/>
                <a:gd name="connsiteX13" fmla="*/ 666750 w 1393031"/>
                <a:gd name="connsiteY13" fmla="*/ 685800 h 1109756"/>
                <a:gd name="connsiteX14" fmla="*/ 733425 w 1393031"/>
                <a:gd name="connsiteY14" fmla="*/ 754856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466849"/>
                <a:gd name="connsiteY0" fmla="*/ 0 h 1162052"/>
                <a:gd name="connsiteX1" fmla="*/ 33337 w 1466849"/>
                <a:gd name="connsiteY1" fmla="*/ 61913 h 1162052"/>
                <a:gd name="connsiteX2" fmla="*/ 33337 w 1466849"/>
                <a:gd name="connsiteY2" fmla="*/ 169069 h 1162052"/>
                <a:gd name="connsiteX3" fmla="*/ 30956 w 1466849"/>
                <a:gd name="connsiteY3" fmla="*/ 261938 h 1162052"/>
                <a:gd name="connsiteX4" fmla="*/ 30956 w 1466849"/>
                <a:gd name="connsiteY4" fmla="*/ 392906 h 1162052"/>
                <a:gd name="connsiteX5" fmla="*/ 33337 w 1466849"/>
                <a:gd name="connsiteY5" fmla="*/ 471488 h 1162052"/>
                <a:gd name="connsiteX6" fmla="*/ 38100 w 1466849"/>
                <a:gd name="connsiteY6" fmla="*/ 507206 h 1162052"/>
                <a:gd name="connsiteX7" fmla="*/ 154782 w 1466849"/>
                <a:gd name="connsiteY7" fmla="*/ 542927 h 1162052"/>
                <a:gd name="connsiteX8" fmla="*/ 228600 w 1466849"/>
                <a:gd name="connsiteY8" fmla="*/ 538163 h 1162052"/>
                <a:gd name="connsiteX9" fmla="*/ 311943 w 1466849"/>
                <a:gd name="connsiteY9" fmla="*/ 557213 h 1162052"/>
                <a:gd name="connsiteX10" fmla="*/ 409575 w 1466849"/>
                <a:gd name="connsiteY10" fmla="*/ 566738 h 1162052"/>
                <a:gd name="connsiteX11" fmla="*/ 478631 w 1466849"/>
                <a:gd name="connsiteY11" fmla="*/ 564357 h 1162052"/>
                <a:gd name="connsiteX12" fmla="*/ 545306 w 1466849"/>
                <a:gd name="connsiteY12" fmla="*/ 592931 h 1162052"/>
                <a:gd name="connsiteX13" fmla="*/ 666750 w 1466849"/>
                <a:gd name="connsiteY13" fmla="*/ 685800 h 1162052"/>
                <a:gd name="connsiteX14" fmla="*/ 733425 w 1466849"/>
                <a:gd name="connsiteY14" fmla="*/ 754856 h 1162052"/>
                <a:gd name="connsiteX15" fmla="*/ 873918 w 1466849"/>
                <a:gd name="connsiteY15" fmla="*/ 800100 h 1162052"/>
                <a:gd name="connsiteX16" fmla="*/ 1016793 w 1466849"/>
                <a:gd name="connsiteY16" fmla="*/ 864394 h 1162052"/>
                <a:gd name="connsiteX17" fmla="*/ 1164431 w 1466849"/>
                <a:gd name="connsiteY17" fmla="*/ 954881 h 1162052"/>
                <a:gd name="connsiteX18" fmla="*/ 1288256 w 1466849"/>
                <a:gd name="connsiteY18" fmla="*/ 1035844 h 1162052"/>
                <a:gd name="connsiteX19" fmla="*/ 1373981 w 1466849"/>
                <a:gd name="connsiteY19" fmla="*/ 1100138 h 1162052"/>
                <a:gd name="connsiteX20" fmla="*/ 1466849 w 1466849"/>
                <a:gd name="connsiteY20" fmla="*/ 1162052 h 1162052"/>
                <a:gd name="connsiteX0" fmla="*/ 0 w 1481137"/>
                <a:gd name="connsiteY0" fmla="*/ 0 h 1200152"/>
                <a:gd name="connsiteX1" fmla="*/ 47625 w 1481137"/>
                <a:gd name="connsiteY1" fmla="*/ 100013 h 1200152"/>
                <a:gd name="connsiteX2" fmla="*/ 47625 w 1481137"/>
                <a:gd name="connsiteY2" fmla="*/ 207169 h 1200152"/>
                <a:gd name="connsiteX3" fmla="*/ 45244 w 1481137"/>
                <a:gd name="connsiteY3" fmla="*/ 300038 h 1200152"/>
                <a:gd name="connsiteX4" fmla="*/ 45244 w 1481137"/>
                <a:gd name="connsiteY4" fmla="*/ 431006 h 1200152"/>
                <a:gd name="connsiteX5" fmla="*/ 47625 w 1481137"/>
                <a:gd name="connsiteY5" fmla="*/ 509588 h 1200152"/>
                <a:gd name="connsiteX6" fmla="*/ 52388 w 1481137"/>
                <a:gd name="connsiteY6" fmla="*/ 545306 h 1200152"/>
                <a:gd name="connsiteX7" fmla="*/ 169070 w 1481137"/>
                <a:gd name="connsiteY7" fmla="*/ 581027 h 1200152"/>
                <a:gd name="connsiteX8" fmla="*/ 242888 w 1481137"/>
                <a:gd name="connsiteY8" fmla="*/ 576263 h 1200152"/>
                <a:gd name="connsiteX9" fmla="*/ 326231 w 1481137"/>
                <a:gd name="connsiteY9" fmla="*/ 595313 h 1200152"/>
                <a:gd name="connsiteX10" fmla="*/ 423863 w 1481137"/>
                <a:gd name="connsiteY10" fmla="*/ 604838 h 1200152"/>
                <a:gd name="connsiteX11" fmla="*/ 492919 w 1481137"/>
                <a:gd name="connsiteY11" fmla="*/ 602457 h 1200152"/>
                <a:gd name="connsiteX12" fmla="*/ 559594 w 1481137"/>
                <a:gd name="connsiteY12" fmla="*/ 631031 h 1200152"/>
                <a:gd name="connsiteX13" fmla="*/ 681038 w 1481137"/>
                <a:gd name="connsiteY13" fmla="*/ 723900 h 1200152"/>
                <a:gd name="connsiteX14" fmla="*/ 747713 w 1481137"/>
                <a:gd name="connsiteY14" fmla="*/ 792956 h 1200152"/>
                <a:gd name="connsiteX15" fmla="*/ 888206 w 1481137"/>
                <a:gd name="connsiteY15" fmla="*/ 838200 h 1200152"/>
                <a:gd name="connsiteX16" fmla="*/ 1031081 w 1481137"/>
                <a:gd name="connsiteY16" fmla="*/ 902494 h 1200152"/>
                <a:gd name="connsiteX17" fmla="*/ 1178719 w 1481137"/>
                <a:gd name="connsiteY17" fmla="*/ 992981 h 1200152"/>
                <a:gd name="connsiteX18" fmla="*/ 1302544 w 1481137"/>
                <a:gd name="connsiteY18" fmla="*/ 1073944 h 1200152"/>
                <a:gd name="connsiteX19" fmla="*/ 1388269 w 1481137"/>
                <a:gd name="connsiteY19" fmla="*/ 1138238 h 1200152"/>
                <a:gd name="connsiteX20" fmla="*/ 1481137 w 1481137"/>
                <a:gd name="connsiteY20" fmla="*/ 1200152 h 1200152"/>
                <a:gd name="connsiteX0" fmla="*/ 0 w 1481137"/>
                <a:gd name="connsiteY0" fmla="*/ 0 h 1200152"/>
                <a:gd name="connsiteX1" fmla="*/ 47625 w 1481137"/>
                <a:gd name="connsiteY1" fmla="*/ 100013 h 1200152"/>
                <a:gd name="connsiteX2" fmla="*/ 47625 w 1481137"/>
                <a:gd name="connsiteY2" fmla="*/ 207169 h 1200152"/>
                <a:gd name="connsiteX3" fmla="*/ 45244 w 1481137"/>
                <a:gd name="connsiteY3" fmla="*/ 300038 h 1200152"/>
                <a:gd name="connsiteX4" fmla="*/ 45244 w 1481137"/>
                <a:gd name="connsiteY4" fmla="*/ 431006 h 1200152"/>
                <a:gd name="connsiteX5" fmla="*/ 47625 w 1481137"/>
                <a:gd name="connsiteY5" fmla="*/ 509588 h 1200152"/>
                <a:gd name="connsiteX6" fmla="*/ 52388 w 1481137"/>
                <a:gd name="connsiteY6" fmla="*/ 545306 h 1200152"/>
                <a:gd name="connsiteX7" fmla="*/ 169070 w 1481137"/>
                <a:gd name="connsiteY7" fmla="*/ 581027 h 1200152"/>
                <a:gd name="connsiteX8" fmla="*/ 242888 w 1481137"/>
                <a:gd name="connsiteY8" fmla="*/ 576263 h 1200152"/>
                <a:gd name="connsiteX9" fmla="*/ 326231 w 1481137"/>
                <a:gd name="connsiteY9" fmla="*/ 595313 h 1200152"/>
                <a:gd name="connsiteX10" fmla="*/ 423863 w 1481137"/>
                <a:gd name="connsiteY10" fmla="*/ 604838 h 1200152"/>
                <a:gd name="connsiteX11" fmla="*/ 492919 w 1481137"/>
                <a:gd name="connsiteY11" fmla="*/ 602457 h 1200152"/>
                <a:gd name="connsiteX12" fmla="*/ 559594 w 1481137"/>
                <a:gd name="connsiteY12" fmla="*/ 631031 h 1200152"/>
                <a:gd name="connsiteX13" fmla="*/ 681038 w 1481137"/>
                <a:gd name="connsiteY13" fmla="*/ 723900 h 1200152"/>
                <a:gd name="connsiteX14" fmla="*/ 747713 w 1481137"/>
                <a:gd name="connsiteY14" fmla="*/ 792956 h 1200152"/>
                <a:gd name="connsiteX15" fmla="*/ 888206 w 1481137"/>
                <a:gd name="connsiteY15" fmla="*/ 838200 h 1200152"/>
                <a:gd name="connsiteX16" fmla="*/ 1031081 w 1481137"/>
                <a:gd name="connsiteY16" fmla="*/ 902494 h 1200152"/>
                <a:gd name="connsiteX17" fmla="*/ 1178719 w 1481137"/>
                <a:gd name="connsiteY17" fmla="*/ 992981 h 1200152"/>
                <a:gd name="connsiteX18" fmla="*/ 1302544 w 1481137"/>
                <a:gd name="connsiteY18" fmla="*/ 1073944 h 1200152"/>
                <a:gd name="connsiteX19" fmla="*/ 1388269 w 1481137"/>
                <a:gd name="connsiteY19" fmla="*/ 1138238 h 1200152"/>
                <a:gd name="connsiteX20" fmla="*/ 1481137 w 1481137"/>
                <a:gd name="connsiteY20" fmla="*/ 1200152 h 1200152"/>
                <a:gd name="connsiteX0" fmla="*/ 812 w 1481949"/>
                <a:gd name="connsiteY0" fmla="*/ 0 h 1200152"/>
                <a:gd name="connsiteX1" fmla="*/ 48437 w 1481949"/>
                <a:gd name="connsiteY1" fmla="*/ 100013 h 1200152"/>
                <a:gd name="connsiteX2" fmla="*/ 48437 w 1481949"/>
                <a:gd name="connsiteY2" fmla="*/ 207169 h 1200152"/>
                <a:gd name="connsiteX3" fmla="*/ 46056 w 1481949"/>
                <a:gd name="connsiteY3" fmla="*/ 300038 h 1200152"/>
                <a:gd name="connsiteX4" fmla="*/ 46056 w 1481949"/>
                <a:gd name="connsiteY4" fmla="*/ 431006 h 1200152"/>
                <a:gd name="connsiteX5" fmla="*/ 48437 w 1481949"/>
                <a:gd name="connsiteY5" fmla="*/ 509588 h 1200152"/>
                <a:gd name="connsiteX6" fmla="*/ 53200 w 1481949"/>
                <a:gd name="connsiteY6" fmla="*/ 545306 h 1200152"/>
                <a:gd name="connsiteX7" fmla="*/ 169882 w 1481949"/>
                <a:gd name="connsiteY7" fmla="*/ 581027 h 1200152"/>
                <a:gd name="connsiteX8" fmla="*/ 243700 w 1481949"/>
                <a:gd name="connsiteY8" fmla="*/ 576263 h 1200152"/>
                <a:gd name="connsiteX9" fmla="*/ 327043 w 1481949"/>
                <a:gd name="connsiteY9" fmla="*/ 595313 h 1200152"/>
                <a:gd name="connsiteX10" fmla="*/ 424675 w 1481949"/>
                <a:gd name="connsiteY10" fmla="*/ 604838 h 1200152"/>
                <a:gd name="connsiteX11" fmla="*/ 493731 w 1481949"/>
                <a:gd name="connsiteY11" fmla="*/ 602457 h 1200152"/>
                <a:gd name="connsiteX12" fmla="*/ 560406 w 1481949"/>
                <a:gd name="connsiteY12" fmla="*/ 631031 h 1200152"/>
                <a:gd name="connsiteX13" fmla="*/ 681850 w 1481949"/>
                <a:gd name="connsiteY13" fmla="*/ 723900 h 1200152"/>
                <a:gd name="connsiteX14" fmla="*/ 748525 w 1481949"/>
                <a:gd name="connsiteY14" fmla="*/ 792956 h 1200152"/>
                <a:gd name="connsiteX15" fmla="*/ 889018 w 1481949"/>
                <a:gd name="connsiteY15" fmla="*/ 838200 h 1200152"/>
                <a:gd name="connsiteX16" fmla="*/ 1031893 w 1481949"/>
                <a:gd name="connsiteY16" fmla="*/ 902494 h 1200152"/>
                <a:gd name="connsiteX17" fmla="*/ 1179531 w 1481949"/>
                <a:gd name="connsiteY17" fmla="*/ 992981 h 1200152"/>
                <a:gd name="connsiteX18" fmla="*/ 1303356 w 1481949"/>
                <a:gd name="connsiteY18" fmla="*/ 1073944 h 1200152"/>
                <a:gd name="connsiteX19" fmla="*/ 1389081 w 1481949"/>
                <a:gd name="connsiteY19" fmla="*/ 1138238 h 1200152"/>
                <a:gd name="connsiteX20" fmla="*/ 1481949 w 1481949"/>
                <a:gd name="connsiteY20" fmla="*/ 1200152 h 1200152"/>
                <a:gd name="connsiteX0" fmla="*/ 0 w 1481137"/>
                <a:gd name="connsiteY0" fmla="*/ 0 h 1200152"/>
                <a:gd name="connsiteX1" fmla="*/ 47625 w 1481137"/>
                <a:gd name="connsiteY1" fmla="*/ 100013 h 1200152"/>
                <a:gd name="connsiteX2" fmla="*/ 47625 w 1481137"/>
                <a:gd name="connsiteY2" fmla="*/ 207169 h 1200152"/>
                <a:gd name="connsiteX3" fmla="*/ 45244 w 1481137"/>
                <a:gd name="connsiteY3" fmla="*/ 300038 h 1200152"/>
                <a:gd name="connsiteX4" fmla="*/ 45244 w 1481137"/>
                <a:gd name="connsiteY4" fmla="*/ 431006 h 1200152"/>
                <a:gd name="connsiteX5" fmla="*/ 47625 w 1481137"/>
                <a:gd name="connsiteY5" fmla="*/ 509588 h 1200152"/>
                <a:gd name="connsiteX6" fmla="*/ 52388 w 1481137"/>
                <a:gd name="connsiteY6" fmla="*/ 545306 h 1200152"/>
                <a:gd name="connsiteX7" fmla="*/ 169070 w 1481137"/>
                <a:gd name="connsiteY7" fmla="*/ 581027 h 1200152"/>
                <a:gd name="connsiteX8" fmla="*/ 242888 w 1481137"/>
                <a:gd name="connsiteY8" fmla="*/ 576263 h 1200152"/>
                <a:gd name="connsiteX9" fmla="*/ 326231 w 1481137"/>
                <a:gd name="connsiteY9" fmla="*/ 595313 h 1200152"/>
                <a:gd name="connsiteX10" fmla="*/ 423863 w 1481137"/>
                <a:gd name="connsiteY10" fmla="*/ 604838 h 1200152"/>
                <a:gd name="connsiteX11" fmla="*/ 492919 w 1481137"/>
                <a:gd name="connsiteY11" fmla="*/ 602457 h 1200152"/>
                <a:gd name="connsiteX12" fmla="*/ 559594 w 1481137"/>
                <a:gd name="connsiteY12" fmla="*/ 631031 h 1200152"/>
                <a:gd name="connsiteX13" fmla="*/ 681038 w 1481137"/>
                <a:gd name="connsiteY13" fmla="*/ 723900 h 1200152"/>
                <a:gd name="connsiteX14" fmla="*/ 747713 w 1481137"/>
                <a:gd name="connsiteY14" fmla="*/ 792956 h 1200152"/>
                <a:gd name="connsiteX15" fmla="*/ 888206 w 1481137"/>
                <a:gd name="connsiteY15" fmla="*/ 838200 h 1200152"/>
                <a:gd name="connsiteX16" fmla="*/ 1031081 w 1481137"/>
                <a:gd name="connsiteY16" fmla="*/ 902494 h 1200152"/>
                <a:gd name="connsiteX17" fmla="*/ 1178719 w 1481137"/>
                <a:gd name="connsiteY17" fmla="*/ 992981 h 1200152"/>
                <a:gd name="connsiteX18" fmla="*/ 1302544 w 1481137"/>
                <a:gd name="connsiteY18" fmla="*/ 1073944 h 1200152"/>
                <a:gd name="connsiteX19" fmla="*/ 1388269 w 1481137"/>
                <a:gd name="connsiteY19" fmla="*/ 1138238 h 1200152"/>
                <a:gd name="connsiteX20" fmla="*/ 1481137 w 1481137"/>
                <a:gd name="connsiteY20" fmla="*/ 1200152 h 1200152"/>
                <a:gd name="connsiteX0" fmla="*/ 0 w 1493043"/>
                <a:gd name="connsiteY0" fmla="*/ 0 h 1202533"/>
                <a:gd name="connsiteX1" fmla="*/ 59531 w 1493043"/>
                <a:gd name="connsiteY1" fmla="*/ 102394 h 1202533"/>
                <a:gd name="connsiteX2" fmla="*/ 59531 w 1493043"/>
                <a:gd name="connsiteY2" fmla="*/ 209550 h 1202533"/>
                <a:gd name="connsiteX3" fmla="*/ 57150 w 1493043"/>
                <a:gd name="connsiteY3" fmla="*/ 302419 h 1202533"/>
                <a:gd name="connsiteX4" fmla="*/ 57150 w 1493043"/>
                <a:gd name="connsiteY4" fmla="*/ 433387 h 1202533"/>
                <a:gd name="connsiteX5" fmla="*/ 59531 w 1493043"/>
                <a:gd name="connsiteY5" fmla="*/ 511969 h 1202533"/>
                <a:gd name="connsiteX6" fmla="*/ 64294 w 1493043"/>
                <a:gd name="connsiteY6" fmla="*/ 547687 h 1202533"/>
                <a:gd name="connsiteX7" fmla="*/ 180976 w 1493043"/>
                <a:gd name="connsiteY7" fmla="*/ 583408 h 1202533"/>
                <a:gd name="connsiteX8" fmla="*/ 254794 w 1493043"/>
                <a:gd name="connsiteY8" fmla="*/ 578644 h 1202533"/>
                <a:gd name="connsiteX9" fmla="*/ 338137 w 1493043"/>
                <a:gd name="connsiteY9" fmla="*/ 597694 h 1202533"/>
                <a:gd name="connsiteX10" fmla="*/ 435769 w 1493043"/>
                <a:gd name="connsiteY10" fmla="*/ 607219 h 1202533"/>
                <a:gd name="connsiteX11" fmla="*/ 504825 w 1493043"/>
                <a:gd name="connsiteY11" fmla="*/ 604838 h 1202533"/>
                <a:gd name="connsiteX12" fmla="*/ 571500 w 1493043"/>
                <a:gd name="connsiteY12" fmla="*/ 633412 h 1202533"/>
                <a:gd name="connsiteX13" fmla="*/ 692944 w 1493043"/>
                <a:gd name="connsiteY13" fmla="*/ 726281 h 1202533"/>
                <a:gd name="connsiteX14" fmla="*/ 759619 w 1493043"/>
                <a:gd name="connsiteY14" fmla="*/ 795337 h 1202533"/>
                <a:gd name="connsiteX15" fmla="*/ 900112 w 1493043"/>
                <a:gd name="connsiteY15" fmla="*/ 840581 h 1202533"/>
                <a:gd name="connsiteX16" fmla="*/ 1042987 w 1493043"/>
                <a:gd name="connsiteY16" fmla="*/ 904875 h 1202533"/>
                <a:gd name="connsiteX17" fmla="*/ 1190625 w 1493043"/>
                <a:gd name="connsiteY17" fmla="*/ 995362 h 1202533"/>
                <a:gd name="connsiteX18" fmla="*/ 1314450 w 1493043"/>
                <a:gd name="connsiteY18" fmla="*/ 1076325 h 1202533"/>
                <a:gd name="connsiteX19" fmla="*/ 1400175 w 1493043"/>
                <a:gd name="connsiteY19" fmla="*/ 1140619 h 1202533"/>
                <a:gd name="connsiteX20" fmla="*/ 1493043 w 1493043"/>
                <a:gd name="connsiteY20" fmla="*/ 1202533 h 1202533"/>
                <a:gd name="connsiteX0" fmla="*/ 0 w 1493043"/>
                <a:gd name="connsiteY0" fmla="*/ 0 h 1202533"/>
                <a:gd name="connsiteX1" fmla="*/ 59531 w 1493043"/>
                <a:gd name="connsiteY1" fmla="*/ 102394 h 1202533"/>
                <a:gd name="connsiteX2" fmla="*/ 59531 w 1493043"/>
                <a:gd name="connsiteY2" fmla="*/ 209550 h 1202533"/>
                <a:gd name="connsiteX3" fmla="*/ 57150 w 1493043"/>
                <a:gd name="connsiteY3" fmla="*/ 302419 h 1202533"/>
                <a:gd name="connsiteX4" fmla="*/ 59531 w 1493043"/>
                <a:gd name="connsiteY4" fmla="*/ 511969 h 1202533"/>
                <a:gd name="connsiteX5" fmla="*/ 64294 w 1493043"/>
                <a:gd name="connsiteY5" fmla="*/ 547687 h 1202533"/>
                <a:gd name="connsiteX6" fmla="*/ 180976 w 1493043"/>
                <a:gd name="connsiteY6" fmla="*/ 583408 h 1202533"/>
                <a:gd name="connsiteX7" fmla="*/ 254794 w 1493043"/>
                <a:gd name="connsiteY7" fmla="*/ 578644 h 1202533"/>
                <a:gd name="connsiteX8" fmla="*/ 338137 w 1493043"/>
                <a:gd name="connsiteY8" fmla="*/ 597694 h 1202533"/>
                <a:gd name="connsiteX9" fmla="*/ 435769 w 1493043"/>
                <a:gd name="connsiteY9" fmla="*/ 607219 h 1202533"/>
                <a:gd name="connsiteX10" fmla="*/ 504825 w 1493043"/>
                <a:gd name="connsiteY10" fmla="*/ 604838 h 1202533"/>
                <a:gd name="connsiteX11" fmla="*/ 571500 w 1493043"/>
                <a:gd name="connsiteY11" fmla="*/ 633412 h 1202533"/>
                <a:gd name="connsiteX12" fmla="*/ 692944 w 1493043"/>
                <a:gd name="connsiteY12" fmla="*/ 726281 h 1202533"/>
                <a:gd name="connsiteX13" fmla="*/ 759619 w 1493043"/>
                <a:gd name="connsiteY13" fmla="*/ 795337 h 1202533"/>
                <a:gd name="connsiteX14" fmla="*/ 900112 w 1493043"/>
                <a:gd name="connsiteY14" fmla="*/ 840581 h 1202533"/>
                <a:gd name="connsiteX15" fmla="*/ 1042987 w 1493043"/>
                <a:gd name="connsiteY15" fmla="*/ 904875 h 1202533"/>
                <a:gd name="connsiteX16" fmla="*/ 1190625 w 1493043"/>
                <a:gd name="connsiteY16" fmla="*/ 995362 h 1202533"/>
                <a:gd name="connsiteX17" fmla="*/ 1314450 w 1493043"/>
                <a:gd name="connsiteY17" fmla="*/ 1076325 h 1202533"/>
                <a:gd name="connsiteX18" fmla="*/ 1400175 w 1493043"/>
                <a:gd name="connsiteY18" fmla="*/ 1140619 h 1202533"/>
                <a:gd name="connsiteX19" fmla="*/ 1493043 w 1493043"/>
                <a:gd name="connsiteY19" fmla="*/ 1202533 h 1202533"/>
                <a:gd name="connsiteX0" fmla="*/ 0 w 1493043"/>
                <a:gd name="connsiteY0" fmla="*/ 0 h 1202533"/>
                <a:gd name="connsiteX1" fmla="*/ 59531 w 1493043"/>
                <a:gd name="connsiteY1" fmla="*/ 102394 h 1202533"/>
                <a:gd name="connsiteX2" fmla="*/ 59531 w 1493043"/>
                <a:gd name="connsiteY2" fmla="*/ 209550 h 1202533"/>
                <a:gd name="connsiteX3" fmla="*/ 59531 w 1493043"/>
                <a:gd name="connsiteY3" fmla="*/ 511969 h 1202533"/>
                <a:gd name="connsiteX4" fmla="*/ 64294 w 1493043"/>
                <a:gd name="connsiteY4" fmla="*/ 547687 h 1202533"/>
                <a:gd name="connsiteX5" fmla="*/ 180976 w 1493043"/>
                <a:gd name="connsiteY5" fmla="*/ 583408 h 1202533"/>
                <a:gd name="connsiteX6" fmla="*/ 254794 w 1493043"/>
                <a:gd name="connsiteY6" fmla="*/ 578644 h 1202533"/>
                <a:gd name="connsiteX7" fmla="*/ 338137 w 1493043"/>
                <a:gd name="connsiteY7" fmla="*/ 597694 h 1202533"/>
                <a:gd name="connsiteX8" fmla="*/ 435769 w 1493043"/>
                <a:gd name="connsiteY8" fmla="*/ 607219 h 1202533"/>
                <a:gd name="connsiteX9" fmla="*/ 504825 w 1493043"/>
                <a:gd name="connsiteY9" fmla="*/ 604838 h 1202533"/>
                <a:gd name="connsiteX10" fmla="*/ 571500 w 1493043"/>
                <a:gd name="connsiteY10" fmla="*/ 633412 h 1202533"/>
                <a:gd name="connsiteX11" fmla="*/ 692944 w 1493043"/>
                <a:gd name="connsiteY11" fmla="*/ 726281 h 1202533"/>
                <a:gd name="connsiteX12" fmla="*/ 759619 w 1493043"/>
                <a:gd name="connsiteY12" fmla="*/ 795337 h 1202533"/>
                <a:gd name="connsiteX13" fmla="*/ 900112 w 1493043"/>
                <a:gd name="connsiteY13" fmla="*/ 840581 h 1202533"/>
                <a:gd name="connsiteX14" fmla="*/ 1042987 w 1493043"/>
                <a:gd name="connsiteY14" fmla="*/ 904875 h 1202533"/>
                <a:gd name="connsiteX15" fmla="*/ 1190625 w 1493043"/>
                <a:gd name="connsiteY15" fmla="*/ 995362 h 1202533"/>
                <a:gd name="connsiteX16" fmla="*/ 1314450 w 1493043"/>
                <a:gd name="connsiteY16" fmla="*/ 1076325 h 1202533"/>
                <a:gd name="connsiteX17" fmla="*/ 1400175 w 1493043"/>
                <a:gd name="connsiteY17" fmla="*/ 1140619 h 1202533"/>
                <a:gd name="connsiteX18" fmla="*/ 1493043 w 1493043"/>
                <a:gd name="connsiteY18" fmla="*/ 1202533 h 1202533"/>
                <a:gd name="connsiteX0" fmla="*/ 0 w 1493043"/>
                <a:gd name="connsiteY0" fmla="*/ 0 h 1202533"/>
                <a:gd name="connsiteX1" fmla="*/ 59531 w 1493043"/>
                <a:gd name="connsiteY1" fmla="*/ 102394 h 1202533"/>
                <a:gd name="connsiteX2" fmla="*/ 59531 w 1493043"/>
                <a:gd name="connsiteY2" fmla="*/ 511969 h 1202533"/>
                <a:gd name="connsiteX3" fmla="*/ 64294 w 1493043"/>
                <a:gd name="connsiteY3" fmla="*/ 547687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59531 w 1493043"/>
                <a:gd name="connsiteY2" fmla="*/ 511969 h 1202533"/>
                <a:gd name="connsiteX3" fmla="*/ 41059 w 1493043"/>
                <a:gd name="connsiteY3" fmla="*/ 617383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41059 w 1493043"/>
                <a:gd name="connsiteY3" fmla="*/ 617383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87528 w 1493043"/>
                <a:gd name="connsiteY3" fmla="*/ 501223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254794 w 1493043"/>
                <a:gd name="connsiteY4" fmla="*/ 578644 h 1202533"/>
                <a:gd name="connsiteX5" fmla="*/ 338137 w 1493043"/>
                <a:gd name="connsiteY5" fmla="*/ 597694 h 1202533"/>
                <a:gd name="connsiteX6" fmla="*/ 435769 w 1493043"/>
                <a:gd name="connsiteY6" fmla="*/ 607219 h 1202533"/>
                <a:gd name="connsiteX7" fmla="*/ 504825 w 1493043"/>
                <a:gd name="connsiteY7" fmla="*/ 604838 h 1202533"/>
                <a:gd name="connsiteX8" fmla="*/ 571500 w 1493043"/>
                <a:gd name="connsiteY8" fmla="*/ 633412 h 1202533"/>
                <a:gd name="connsiteX9" fmla="*/ 692944 w 1493043"/>
                <a:gd name="connsiteY9" fmla="*/ 726281 h 1202533"/>
                <a:gd name="connsiteX10" fmla="*/ 759619 w 1493043"/>
                <a:gd name="connsiteY10" fmla="*/ 795337 h 1202533"/>
                <a:gd name="connsiteX11" fmla="*/ 900112 w 1493043"/>
                <a:gd name="connsiteY11" fmla="*/ 840581 h 1202533"/>
                <a:gd name="connsiteX12" fmla="*/ 1042987 w 1493043"/>
                <a:gd name="connsiteY12" fmla="*/ 904875 h 1202533"/>
                <a:gd name="connsiteX13" fmla="*/ 1190625 w 1493043"/>
                <a:gd name="connsiteY13" fmla="*/ 995362 h 1202533"/>
                <a:gd name="connsiteX14" fmla="*/ 1314450 w 1493043"/>
                <a:gd name="connsiteY14" fmla="*/ 1076325 h 1202533"/>
                <a:gd name="connsiteX15" fmla="*/ 1400175 w 1493043"/>
                <a:gd name="connsiteY15" fmla="*/ 1140619 h 1202533"/>
                <a:gd name="connsiteX16" fmla="*/ 1493043 w 1493043"/>
                <a:gd name="connsiteY16"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338137 w 1493043"/>
                <a:gd name="connsiteY4" fmla="*/ 597694 h 1202533"/>
                <a:gd name="connsiteX5" fmla="*/ 435769 w 1493043"/>
                <a:gd name="connsiteY5" fmla="*/ 607219 h 1202533"/>
                <a:gd name="connsiteX6" fmla="*/ 504825 w 1493043"/>
                <a:gd name="connsiteY6" fmla="*/ 604838 h 1202533"/>
                <a:gd name="connsiteX7" fmla="*/ 571500 w 1493043"/>
                <a:gd name="connsiteY7" fmla="*/ 633412 h 1202533"/>
                <a:gd name="connsiteX8" fmla="*/ 692944 w 1493043"/>
                <a:gd name="connsiteY8" fmla="*/ 726281 h 1202533"/>
                <a:gd name="connsiteX9" fmla="*/ 759619 w 1493043"/>
                <a:gd name="connsiteY9" fmla="*/ 795337 h 1202533"/>
                <a:gd name="connsiteX10" fmla="*/ 900112 w 1493043"/>
                <a:gd name="connsiteY10" fmla="*/ 840581 h 1202533"/>
                <a:gd name="connsiteX11" fmla="*/ 1042987 w 1493043"/>
                <a:gd name="connsiteY11" fmla="*/ 904875 h 1202533"/>
                <a:gd name="connsiteX12" fmla="*/ 1190625 w 1493043"/>
                <a:gd name="connsiteY12" fmla="*/ 995362 h 1202533"/>
                <a:gd name="connsiteX13" fmla="*/ 1314450 w 1493043"/>
                <a:gd name="connsiteY13" fmla="*/ 1076325 h 1202533"/>
                <a:gd name="connsiteX14" fmla="*/ 1400175 w 1493043"/>
                <a:gd name="connsiteY14" fmla="*/ 1140619 h 1202533"/>
                <a:gd name="connsiteX15" fmla="*/ 1493043 w 1493043"/>
                <a:gd name="connsiteY15"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435769 w 1493043"/>
                <a:gd name="connsiteY4" fmla="*/ 607219 h 1202533"/>
                <a:gd name="connsiteX5" fmla="*/ 504825 w 1493043"/>
                <a:gd name="connsiteY5" fmla="*/ 60483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397045 w 1493043"/>
                <a:gd name="connsiteY4" fmla="*/ 700148 h 1202533"/>
                <a:gd name="connsiteX5" fmla="*/ 504825 w 1493043"/>
                <a:gd name="connsiteY5" fmla="*/ 60483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397045 w 1493043"/>
                <a:gd name="connsiteY4" fmla="*/ 700148 h 1202533"/>
                <a:gd name="connsiteX5" fmla="*/ 504825 w 1493043"/>
                <a:gd name="connsiteY5" fmla="*/ 60483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04825 w 1493043"/>
                <a:gd name="connsiteY6" fmla="*/ 604838 h 1202533"/>
                <a:gd name="connsiteX7" fmla="*/ 571500 w 1493043"/>
                <a:gd name="connsiteY7" fmla="*/ 633412 h 1202533"/>
                <a:gd name="connsiteX8" fmla="*/ 692944 w 1493043"/>
                <a:gd name="connsiteY8" fmla="*/ 726281 h 1202533"/>
                <a:gd name="connsiteX9" fmla="*/ 759619 w 1493043"/>
                <a:gd name="connsiteY9" fmla="*/ 795337 h 1202533"/>
                <a:gd name="connsiteX10" fmla="*/ 900112 w 1493043"/>
                <a:gd name="connsiteY10" fmla="*/ 840581 h 1202533"/>
                <a:gd name="connsiteX11" fmla="*/ 1042987 w 1493043"/>
                <a:gd name="connsiteY11" fmla="*/ 904875 h 1202533"/>
                <a:gd name="connsiteX12" fmla="*/ 1190625 w 1493043"/>
                <a:gd name="connsiteY12" fmla="*/ 995362 h 1202533"/>
                <a:gd name="connsiteX13" fmla="*/ 1314450 w 1493043"/>
                <a:gd name="connsiteY13" fmla="*/ 1076325 h 1202533"/>
                <a:gd name="connsiteX14" fmla="*/ 1400175 w 1493043"/>
                <a:gd name="connsiteY14" fmla="*/ 1140619 h 1202533"/>
                <a:gd name="connsiteX15" fmla="*/ 1493043 w 1493043"/>
                <a:gd name="connsiteY15"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00112 w 1493043"/>
                <a:gd name="connsiteY8" fmla="*/ 840581 h 1202533"/>
                <a:gd name="connsiteX9" fmla="*/ 1042987 w 1493043"/>
                <a:gd name="connsiteY9" fmla="*/ 904875 h 1202533"/>
                <a:gd name="connsiteX10" fmla="*/ 1190625 w 1493043"/>
                <a:gd name="connsiteY10" fmla="*/ 995362 h 1202533"/>
                <a:gd name="connsiteX11" fmla="*/ 1314450 w 1493043"/>
                <a:gd name="connsiteY11" fmla="*/ 1076325 h 1202533"/>
                <a:gd name="connsiteX12" fmla="*/ 1400175 w 1493043"/>
                <a:gd name="connsiteY12" fmla="*/ 1140619 h 1202533"/>
                <a:gd name="connsiteX13" fmla="*/ 1493043 w 1493043"/>
                <a:gd name="connsiteY13"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1042987 w 1493043"/>
                <a:gd name="connsiteY8" fmla="*/ 904875 h 1202533"/>
                <a:gd name="connsiteX9" fmla="*/ 1190625 w 1493043"/>
                <a:gd name="connsiteY9" fmla="*/ 995362 h 1202533"/>
                <a:gd name="connsiteX10" fmla="*/ 1314450 w 1493043"/>
                <a:gd name="connsiteY10" fmla="*/ 1076325 h 1202533"/>
                <a:gd name="connsiteX11" fmla="*/ 1400175 w 1493043"/>
                <a:gd name="connsiteY11" fmla="*/ 1140619 h 1202533"/>
                <a:gd name="connsiteX12" fmla="*/ 1493043 w 1493043"/>
                <a:gd name="connsiteY12"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1042987 w 1493043"/>
                <a:gd name="connsiteY8" fmla="*/ 904875 h 1202533"/>
                <a:gd name="connsiteX9" fmla="*/ 968061 w 1493043"/>
                <a:gd name="connsiteY9" fmla="*/ 970568 h 1202533"/>
                <a:gd name="connsiteX10" fmla="*/ 1190625 w 1493043"/>
                <a:gd name="connsiteY10" fmla="*/ 995362 h 1202533"/>
                <a:gd name="connsiteX11" fmla="*/ 1314450 w 1493043"/>
                <a:gd name="connsiteY11" fmla="*/ 1076325 h 1202533"/>
                <a:gd name="connsiteX12" fmla="*/ 1400175 w 1493043"/>
                <a:gd name="connsiteY12" fmla="*/ 1140619 h 1202533"/>
                <a:gd name="connsiteX13" fmla="*/ 1493043 w 1493043"/>
                <a:gd name="connsiteY13"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190625 w 1493043"/>
                <a:gd name="connsiteY9" fmla="*/ 995362 h 1202533"/>
                <a:gd name="connsiteX10" fmla="*/ 1314450 w 1493043"/>
                <a:gd name="connsiteY10" fmla="*/ 1076325 h 1202533"/>
                <a:gd name="connsiteX11" fmla="*/ 1400175 w 1493043"/>
                <a:gd name="connsiteY11" fmla="*/ 1140619 h 1202533"/>
                <a:gd name="connsiteX12" fmla="*/ 1493043 w 1493043"/>
                <a:gd name="connsiteY12"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314450 w 1493043"/>
                <a:gd name="connsiteY9" fmla="*/ 1076325 h 1202533"/>
                <a:gd name="connsiteX10" fmla="*/ 1400175 w 1493043"/>
                <a:gd name="connsiteY10" fmla="*/ 1140619 h 1202533"/>
                <a:gd name="connsiteX11" fmla="*/ 1493043 w 1493043"/>
                <a:gd name="connsiteY11"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252490 w 1493043"/>
                <a:gd name="connsiteY9" fmla="*/ 1107302 h 1202533"/>
                <a:gd name="connsiteX10" fmla="*/ 1400175 w 1493043"/>
                <a:gd name="connsiteY10" fmla="*/ 1140619 h 1202533"/>
                <a:gd name="connsiteX11" fmla="*/ 1493043 w 1493043"/>
                <a:gd name="connsiteY11"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252490 w 1493043"/>
                <a:gd name="connsiteY9" fmla="*/ 1107302 h 1202533"/>
                <a:gd name="connsiteX10" fmla="*/ 1400175 w 1493043"/>
                <a:gd name="connsiteY10" fmla="*/ 1171594 h 1202533"/>
                <a:gd name="connsiteX11" fmla="*/ 1493043 w 1493043"/>
                <a:gd name="connsiteY11"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252490 w 1493043"/>
                <a:gd name="connsiteY9" fmla="*/ 1107302 h 1202533"/>
                <a:gd name="connsiteX10" fmla="*/ 1376941 w 1493043"/>
                <a:gd name="connsiteY10" fmla="*/ 1179338 h 1202533"/>
                <a:gd name="connsiteX11" fmla="*/ 1493043 w 1493043"/>
                <a:gd name="connsiteY11" fmla="*/ 1202533 h 1202533"/>
                <a:gd name="connsiteX0" fmla="*/ 0 w 1443064"/>
                <a:gd name="connsiteY0" fmla="*/ 0 h 1269164"/>
                <a:gd name="connsiteX1" fmla="*/ 59531 w 1443064"/>
                <a:gd name="connsiteY1" fmla="*/ 102394 h 1269164"/>
                <a:gd name="connsiteX2" fmla="*/ 20806 w 1443064"/>
                <a:gd name="connsiteY2" fmla="*/ 488736 h 1269164"/>
                <a:gd name="connsiteX3" fmla="*/ 64294 w 1443064"/>
                <a:gd name="connsiteY3" fmla="*/ 625127 h 1269164"/>
                <a:gd name="connsiteX4" fmla="*/ 131597 w 1443064"/>
                <a:gd name="connsiteY4" fmla="*/ 691782 h 1269164"/>
                <a:gd name="connsiteX5" fmla="*/ 397045 w 1443064"/>
                <a:gd name="connsiteY5" fmla="*/ 700148 h 1269164"/>
                <a:gd name="connsiteX6" fmla="*/ 571500 w 1443064"/>
                <a:gd name="connsiteY6" fmla="*/ 718596 h 1269164"/>
                <a:gd name="connsiteX7" fmla="*/ 759619 w 1443064"/>
                <a:gd name="connsiteY7" fmla="*/ 795337 h 1269164"/>
                <a:gd name="connsiteX8" fmla="*/ 968061 w 1443064"/>
                <a:gd name="connsiteY8" fmla="*/ 970568 h 1269164"/>
                <a:gd name="connsiteX9" fmla="*/ 1252490 w 1443064"/>
                <a:gd name="connsiteY9" fmla="*/ 1107302 h 1269164"/>
                <a:gd name="connsiteX10" fmla="*/ 1376941 w 1443064"/>
                <a:gd name="connsiteY10" fmla="*/ 1179338 h 1269164"/>
                <a:gd name="connsiteX11" fmla="*/ 1443064 w 1443064"/>
                <a:gd name="connsiteY11" fmla="*/ 1269164 h 1269164"/>
                <a:gd name="connsiteX0" fmla="*/ 0 w 1443064"/>
                <a:gd name="connsiteY0" fmla="*/ 0 h 1269164"/>
                <a:gd name="connsiteX1" fmla="*/ 30509 w 1443064"/>
                <a:gd name="connsiteY1" fmla="*/ 27083 h 1269164"/>
                <a:gd name="connsiteX2" fmla="*/ 59531 w 1443064"/>
                <a:gd name="connsiteY2" fmla="*/ 102394 h 1269164"/>
                <a:gd name="connsiteX3" fmla="*/ 20806 w 1443064"/>
                <a:gd name="connsiteY3" fmla="*/ 488736 h 1269164"/>
                <a:gd name="connsiteX4" fmla="*/ 64294 w 1443064"/>
                <a:gd name="connsiteY4" fmla="*/ 625127 h 1269164"/>
                <a:gd name="connsiteX5" fmla="*/ 131597 w 1443064"/>
                <a:gd name="connsiteY5" fmla="*/ 691782 h 1269164"/>
                <a:gd name="connsiteX6" fmla="*/ 397045 w 1443064"/>
                <a:gd name="connsiteY6" fmla="*/ 700148 h 1269164"/>
                <a:gd name="connsiteX7" fmla="*/ 571500 w 1443064"/>
                <a:gd name="connsiteY7" fmla="*/ 718596 h 1269164"/>
                <a:gd name="connsiteX8" fmla="*/ 759619 w 1443064"/>
                <a:gd name="connsiteY8" fmla="*/ 795337 h 1269164"/>
                <a:gd name="connsiteX9" fmla="*/ 968061 w 1443064"/>
                <a:gd name="connsiteY9" fmla="*/ 970568 h 1269164"/>
                <a:gd name="connsiteX10" fmla="*/ 1252490 w 1443064"/>
                <a:gd name="connsiteY10" fmla="*/ 1107302 h 1269164"/>
                <a:gd name="connsiteX11" fmla="*/ 1376941 w 1443064"/>
                <a:gd name="connsiteY11" fmla="*/ 1179338 h 1269164"/>
                <a:gd name="connsiteX12" fmla="*/ 1443064 w 1443064"/>
                <a:gd name="connsiteY12" fmla="*/ 1269164 h 1269164"/>
                <a:gd name="connsiteX0" fmla="*/ 0 w 1695343"/>
                <a:gd name="connsiteY0" fmla="*/ 0 h 2232935"/>
                <a:gd name="connsiteX1" fmla="*/ 282788 w 1695343"/>
                <a:gd name="connsiteY1" fmla="*/ 990854 h 2232935"/>
                <a:gd name="connsiteX2" fmla="*/ 311810 w 1695343"/>
                <a:gd name="connsiteY2" fmla="*/ 1066165 h 2232935"/>
                <a:gd name="connsiteX3" fmla="*/ 273085 w 1695343"/>
                <a:gd name="connsiteY3" fmla="*/ 1452507 h 2232935"/>
                <a:gd name="connsiteX4" fmla="*/ 316573 w 1695343"/>
                <a:gd name="connsiteY4" fmla="*/ 1588898 h 2232935"/>
                <a:gd name="connsiteX5" fmla="*/ 383876 w 1695343"/>
                <a:gd name="connsiteY5" fmla="*/ 1655553 h 2232935"/>
                <a:gd name="connsiteX6" fmla="*/ 649324 w 1695343"/>
                <a:gd name="connsiteY6" fmla="*/ 1663919 h 2232935"/>
                <a:gd name="connsiteX7" fmla="*/ 823779 w 1695343"/>
                <a:gd name="connsiteY7" fmla="*/ 1682367 h 2232935"/>
                <a:gd name="connsiteX8" fmla="*/ 1011898 w 1695343"/>
                <a:gd name="connsiteY8" fmla="*/ 1759108 h 2232935"/>
                <a:gd name="connsiteX9" fmla="*/ 1220340 w 1695343"/>
                <a:gd name="connsiteY9" fmla="*/ 1934339 h 2232935"/>
                <a:gd name="connsiteX10" fmla="*/ 1504769 w 1695343"/>
                <a:gd name="connsiteY10" fmla="*/ 2071073 h 2232935"/>
                <a:gd name="connsiteX11" fmla="*/ 1629220 w 1695343"/>
                <a:gd name="connsiteY11" fmla="*/ 2143109 h 2232935"/>
                <a:gd name="connsiteX12" fmla="*/ 1695343 w 1695343"/>
                <a:gd name="connsiteY12" fmla="*/ 2232935 h 2232935"/>
                <a:gd name="connsiteX0" fmla="*/ 6017 w 1701360"/>
                <a:gd name="connsiteY0" fmla="*/ 32715 h 2265650"/>
                <a:gd name="connsiteX1" fmla="*/ 27006 w 1701360"/>
                <a:gd name="connsiteY1" fmla="*/ 88354 h 2265650"/>
                <a:gd name="connsiteX2" fmla="*/ 288805 w 1701360"/>
                <a:gd name="connsiteY2" fmla="*/ 1023569 h 2265650"/>
                <a:gd name="connsiteX3" fmla="*/ 317827 w 1701360"/>
                <a:gd name="connsiteY3" fmla="*/ 1098880 h 2265650"/>
                <a:gd name="connsiteX4" fmla="*/ 279102 w 1701360"/>
                <a:gd name="connsiteY4" fmla="*/ 1485222 h 2265650"/>
                <a:gd name="connsiteX5" fmla="*/ 322590 w 1701360"/>
                <a:gd name="connsiteY5" fmla="*/ 1621613 h 2265650"/>
                <a:gd name="connsiteX6" fmla="*/ 389893 w 1701360"/>
                <a:gd name="connsiteY6" fmla="*/ 1688268 h 2265650"/>
                <a:gd name="connsiteX7" fmla="*/ 655341 w 1701360"/>
                <a:gd name="connsiteY7" fmla="*/ 1696634 h 2265650"/>
                <a:gd name="connsiteX8" fmla="*/ 829796 w 1701360"/>
                <a:gd name="connsiteY8" fmla="*/ 1715082 h 2265650"/>
                <a:gd name="connsiteX9" fmla="*/ 1017915 w 1701360"/>
                <a:gd name="connsiteY9" fmla="*/ 1791823 h 2265650"/>
                <a:gd name="connsiteX10" fmla="*/ 1226357 w 1701360"/>
                <a:gd name="connsiteY10" fmla="*/ 1967054 h 2265650"/>
                <a:gd name="connsiteX11" fmla="*/ 1510786 w 1701360"/>
                <a:gd name="connsiteY11" fmla="*/ 2103788 h 2265650"/>
                <a:gd name="connsiteX12" fmla="*/ 1635237 w 1701360"/>
                <a:gd name="connsiteY12" fmla="*/ 2175824 h 2265650"/>
                <a:gd name="connsiteX13" fmla="*/ 1701360 w 1701360"/>
                <a:gd name="connsiteY13" fmla="*/ 2265650 h 2265650"/>
                <a:gd name="connsiteX0" fmla="*/ 7403 w 1702746"/>
                <a:gd name="connsiteY0" fmla="*/ 5611 h 2238546"/>
                <a:gd name="connsiteX1" fmla="*/ 26012 w 1702746"/>
                <a:gd name="connsiteY1" fmla="*/ 113603 h 2238546"/>
                <a:gd name="connsiteX2" fmla="*/ 290191 w 1702746"/>
                <a:gd name="connsiteY2" fmla="*/ 996465 h 2238546"/>
                <a:gd name="connsiteX3" fmla="*/ 319213 w 1702746"/>
                <a:gd name="connsiteY3" fmla="*/ 1071776 h 2238546"/>
                <a:gd name="connsiteX4" fmla="*/ 280488 w 1702746"/>
                <a:gd name="connsiteY4" fmla="*/ 1458118 h 2238546"/>
                <a:gd name="connsiteX5" fmla="*/ 323976 w 1702746"/>
                <a:gd name="connsiteY5" fmla="*/ 1594509 h 2238546"/>
                <a:gd name="connsiteX6" fmla="*/ 391279 w 1702746"/>
                <a:gd name="connsiteY6" fmla="*/ 1661164 h 2238546"/>
                <a:gd name="connsiteX7" fmla="*/ 656727 w 1702746"/>
                <a:gd name="connsiteY7" fmla="*/ 1669530 h 2238546"/>
                <a:gd name="connsiteX8" fmla="*/ 831182 w 1702746"/>
                <a:gd name="connsiteY8" fmla="*/ 1687978 h 2238546"/>
                <a:gd name="connsiteX9" fmla="*/ 1019301 w 1702746"/>
                <a:gd name="connsiteY9" fmla="*/ 1764719 h 2238546"/>
                <a:gd name="connsiteX10" fmla="*/ 1227743 w 1702746"/>
                <a:gd name="connsiteY10" fmla="*/ 1939950 h 2238546"/>
                <a:gd name="connsiteX11" fmla="*/ 1512172 w 1702746"/>
                <a:gd name="connsiteY11" fmla="*/ 2076684 h 2238546"/>
                <a:gd name="connsiteX12" fmla="*/ 1636623 w 1702746"/>
                <a:gd name="connsiteY12" fmla="*/ 2148720 h 2238546"/>
                <a:gd name="connsiteX13" fmla="*/ 1702746 w 1702746"/>
                <a:gd name="connsiteY13" fmla="*/ 2238546 h 2238546"/>
                <a:gd name="connsiteX0" fmla="*/ 0 w 1695343"/>
                <a:gd name="connsiteY0" fmla="*/ 0 h 2232935"/>
                <a:gd name="connsiteX1" fmla="*/ 270887 w 1695343"/>
                <a:gd name="connsiteY1" fmla="*/ 246013 h 2232935"/>
                <a:gd name="connsiteX2" fmla="*/ 282788 w 1695343"/>
                <a:gd name="connsiteY2" fmla="*/ 990854 h 2232935"/>
                <a:gd name="connsiteX3" fmla="*/ 311810 w 1695343"/>
                <a:gd name="connsiteY3" fmla="*/ 1066165 h 2232935"/>
                <a:gd name="connsiteX4" fmla="*/ 273085 w 1695343"/>
                <a:gd name="connsiteY4" fmla="*/ 1452507 h 2232935"/>
                <a:gd name="connsiteX5" fmla="*/ 316573 w 1695343"/>
                <a:gd name="connsiteY5" fmla="*/ 1588898 h 2232935"/>
                <a:gd name="connsiteX6" fmla="*/ 383876 w 1695343"/>
                <a:gd name="connsiteY6" fmla="*/ 1655553 h 2232935"/>
                <a:gd name="connsiteX7" fmla="*/ 649324 w 1695343"/>
                <a:gd name="connsiteY7" fmla="*/ 1663919 h 2232935"/>
                <a:gd name="connsiteX8" fmla="*/ 823779 w 1695343"/>
                <a:gd name="connsiteY8" fmla="*/ 1682367 h 2232935"/>
                <a:gd name="connsiteX9" fmla="*/ 1011898 w 1695343"/>
                <a:gd name="connsiteY9" fmla="*/ 1759108 h 2232935"/>
                <a:gd name="connsiteX10" fmla="*/ 1220340 w 1695343"/>
                <a:gd name="connsiteY10" fmla="*/ 1934339 h 2232935"/>
                <a:gd name="connsiteX11" fmla="*/ 1504769 w 1695343"/>
                <a:gd name="connsiteY11" fmla="*/ 2071073 h 2232935"/>
                <a:gd name="connsiteX12" fmla="*/ 1629220 w 1695343"/>
                <a:gd name="connsiteY12" fmla="*/ 2143109 h 2232935"/>
                <a:gd name="connsiteX13" fmla="*/ 1695343 w 1695343"/>
                <a:gd name="connsiteY13" fmla="*/ 2232935 h 2232935"/>
                <a:gd name="connsiteX0" fmla="*/ 0 w 1695343"/>
                <a:gd name="connsiteY0" fmla="*/ 0 h 2232935"/>
                <a:gd name="connsiteX1" fmla="*/ 35268 w 1695343"/>
                <a:gd name="connsiteY1" fmla="*/ 276949 h 2232935"/>
                <a:gd name="connsiteX2" fmla="*/ 282788 w 1695343"/>
                <a:gd name="connsiteY2" fmla="*/ 990854 h 2232935"/>
                <a:gd name="connsiteX3" fmla="*/ 311810 w 1695343"/>
                <a:gd name="connsiteY3" fmla="*/ 1066165 h 2232935"/>
                <a:gd name="connsiteX4" fmla="*/ 273085 w 1695343"/>
                <a:gd name="connsiteY4" fmla="*/ 1452507 h 2232935"/>
                <a:gd name="connsiteX5" fmla="*/ 316573 w 1695343"/>
                <a:gd name="connsiteY5" fmla="*/ 1588898 h 2232935"/>
                <a:gd name="connsiteX6" fmla="*/ 383876 w 1695343"/>
                <a:gd name="connsiteY6" fmla="*/ 1655553 h 2232935"/>
                <a:gd name="connsiteX7" fmla="*/ 649324 w 1695343"/>
                <a:gd name="connsiteY7" fmla="*/ 1663919 h 2232935"/>
                <a:gd name="connsiteX8" fmla="*/ 823779 w 1695343"/>
                <a:gd name="connsiteY8" fmla="*/ 1682367 h 2232935"/>
                <a:gd name="connsiteX9" fmla="*/ 1011898 w 1695343"/>
                <a:gd name="connsiteY9" fmla="*/ 1759108 h 2232935"/>
                <a:gd name="connsiteX10" fmla="*/ 1220340 w 1695343"/>
                <a:gd name="connsiteY10" fmla="*/ 1934339 h 2232935"/>
                <a:gd name="connsiteX11" fmla="*/ 1504769 w 1695343"/>
                <a:gd name="connsiteY11" fmla="*/ 2071073 h 2232935"/>
                <a:gd name="connsiteX12" fmla="*/ 1629220 w 1695343"/>
                <a:gd name="connsiteY12" fmla="*/ 2143109 h 2232935"/>
                <a:gd name="connsiteX13" fmla="*/ 1695343 w 1695343"/>
                <a:gd name="connsiteY13" fmla="*/ 2232935 h 2232935"/>
                <a:gd name="connsiteX0" fmla="*/ 0 w 1695343"/>
                <a:gd name="connsiteY0" fmla="*/ 0 h 2232935"/>
                <a:gd name="connsiteX1" fmla="*/ 35268 w 1695343"/>
                <a:gd name="connsiteY1" fmla="*/ 276949 h 2232935"/>
                <a:gd name="connsiteX2" fmla="*/ 282788 w 1695343"/>
                <a:gd name="connsiteY2" fmla="*/ 990854 h 2232935"/>
                <a:gd name="connsiteX3" fmla="*/ 311810 w 1695343"/>
                <a:gd name="connsiteY3" fmla="*/ 1066165 h 2232935"/>
                <a:gd name="connsiteX4" fmla="*/ 273085 w 1695343"/>
                <a:gd name="connsiteY4" fmla="*/ 1452507 h 2232935"/>
                <a:gd name="connsiteX5" fmla="*/ 316573 w 1695343"/>
                <a:gd name="connsiteY5" fmla="*/ 1588898 h 2232935"/>
                <a:gd name="connsiteX6" fmla="*/ 383876 w 1695343"/>
                <a:gd name="connsiteY6" fmla="*/ 1655553 h 2232935"/>
                <a:gd name="connsiteX7" fmla="*/ 649324 w 1695343"/>
                <a:gd name="connsiteY7" fmla="*/ 1663919 h 2232935"/>
                <a:gd name="connsiteX8" fmla="*/ 823779 w 1695343"/>
                <a:gd name="connsiteY8" fmla="*/ 1682367 h 2232935"/>
                <a:gd name="connsiteX9" fmla="*/ 1011898 w 1695343"/>
                <a:gd name="connsiteY9" fmla="*/ 1759108 h 2232935"/>
                <a:gd name="connsiteX10" fmla="*/ 1220340 w 1695343"/>
                <a:gd name="connsiteY10" fmla="*/ 1934339 h 2232935"/>
                <a:gd name="connsiteX11" fmla="*/ 1504769 w 1695343"/>
                <a:gd name="connsiteY11" fmla="*/ 2071073 h 2232935"/>
                <a:gd name="connsiteX12" fmla="*/ 1629220 w 1695343"/>
                <a:gd name="connsiteY12" fmla="*/ 2143109 h 2232935"/>
                <a:gd name="connsiteX13" fmla="*/ 1695343 w 1695343"/>
                <a:gd name="connsiteY13" fmla="*/ 2232935 h 2232935"/>
                <a:gd name="connsiteX0" fmla="*/ 0 w 1697723"/>
                <a:gd name="connsiteY0" fmla="*/ 0 h 2251972"/>
                <a:gd name="connsiteX1" fmla="*/ 37648 w 1697723"/>
                <a:gd name="connsiteY1" fmla="*/ 295986 h 2251972"/>
                <a:gd name="connsiteX2" fmla="*/ 285168 w 1697723"/>
                <a:gd name="connsiteY2" fmla="*/ 1009891 h 2251972"/>
                <a:gd name="connsiteX3" fmla="*/ 314190 w 1697723"/>
                <a:gd name="connsiteY3" fmla="*/ 1085202 h 2251972"/>
                <a:gd name="connsiteX4" fmla="*/ 275465 w 1697723"/>
                <a:gd name="connsiteY4" fmla="*/ 1471544 h 2251972"/>
                <a:gd name="connsiteX5" fmla="*/ 318953 w 1697723"/>
                <a:gd name="connsiteY5" fmla="*/ 1607935 h 2251972"/>
                <a:gd name="connsiteX6" fmla="*/ 386256 w 1697723"/>
                <a:gd name="connsiteY6" fmla="*/ 1674590 h 2251972"/>
                <a:gd name="connsiteX7" fmla="*/ 651704 w 1697723"/>
                <a:gd name="connsiteY7" fmla="*/ 1682956 h 2251972"/>
                <a:gd name="connsiteX8" fmla="*/ 826159 w 1697723"/>
                <a:gd name="connsiteY8" fmla="*/ 1701404 h 2251972"/>
                <a:gd name="connsiteX9" fmla="*/ 1014278 w 1697723"/>
                <a:gd name="connsiteY9" fmla="*/ 1778145 h 2251972"/>
                <a:gd name="connsiteX10" fmla="*/ 1222720 w 1697723"/>
                <a:gd name="connsiteY10" fmla="*/ 1953376 h 2251972"/>
                <a:gd name="connsiteX11" fmla="*/ 1507149 w 1697723"/>
                <a:gd name="connsiteY11" fmla="*/ 2090110 h 2251972"/>
                <a:gd name="connsiteX12" fmla="*/ 1631600 w 1697723"/>
                <a:gd name="connsiteY12" fmla="*/ 2162146 h 2251972"/>
                <a:gd name="connsiteX13" fmla="*/ 1697723 w 1697723"/>
                <a:gd name="connsiteY13" fmla="*/ 2251972 h 2251972"/>
                <a:gd name="connsiteX0" fmla="*/ 0 w 1697723"/>
                <a:gd name="connsiteY0" fmla="*/ 0 h 2251972"/>
                <a:gd name="connsiteX1" fmla="*/ 20990 w 1697723"/>
                <a:gd name="connsiteY1" fmla="*/ 193660 h 2251972"/>
                <a:gd name="connsiteX2" fmla="*/ 37648 w 1697723"/>
                <a:gd name="connsiteY2" fmla="*/ 295986 h 2251972"/>
                <a:gd name="connsiteX3" fmla="*/ 285168 w 1697723"/>
                <a:gd name="connsiteY3" fmla="*/ 1009891 h 2251972"/>
                <a:gd name="connsiteX4" fmla="*/ 314190 w 1697723"/>
                <a:gd name="connsiteY4" fmla="*/ 1085202 h 2251972"/>
                <a:gd name="connsiteX5" fmla="*/ 275465 w 1697723"/>
                <a:gd name="connsiteY5" fmla="*/ 1471544 h 2251972"/>
                <a:gd name="connsiteX6" fmla="*/ 318953 w 1697723"/>
                <a:gd name="connsiteY6" fmla="*/ 1607935 h 2251972"/>
                <a:gd name="connsiteX7" fmla="*/ 386256 w 1697723"/>
                <a:gd name="connsiteY7" fmla="*/ 1674590 h 2251972"/>
                <a:gd name="connsiteX8" fmla="*/ 651704 w 1697723"/>
                <a:gd name="connsiteY8" fmla="*/ 1682956 h 2251972"/>
                <a:gd name="connsiteX9" fmla="*/ 826159 w 1697723"/>
                <a:gd name="connsiteY9" fmla="*/ 1701404 h 2251972"/>
                <a:gd name="connsiteX10" fmla="*/ 1014278 w 1697723"/>
                <a:gd name="connsiteY10" fmla="*/ 1778145 h 2251972"/>
                <a:gd name="connsiteX11" fmla="*/ 1222720 w 1697723"/>
                <a:gd name="connsiteY11" fmla="*/ 1953376 h 2251972"/>
                <a:gd name="connsiteX12" fmla="*/ 1507149 w 1697723"/>
                <a:gd name="connsiteY12" fmla="*/ 2090110 h 2251972"/>
                <a:gd name="connsiteX13" fmla="*/ 1631600 w 1697723"/>
                <a:gd name="connsiteY13" fmla="*/ 2162146 h 2251972"/>
                <a:gd name="connsiteX14" fmla="*/ 1697723 w 1697723"/>
                <a:gd name="connsiteY14" fmla="*/ 2251972 h 2251972"/>
                <a:gd name="connsiteX0" fmla="*/ 0 w 1697723"/>
                <a:gd name="connsiteY0" fmla="*/ 0 h 2251972"/>
                <a:gd name="connsiteX1" fmla="*/ 51929 w 1697723"/>
                <a:gd name="connsiteY1" fmla="*/ 198420 h 2251972"/>
                <a:gd name="connsiteX2" fmla="*/ 37648 w 1697723"/>
                <a:gd name="connsiteY2" fmla="*/ 295986 h 2251972"/>
                <a:gd name="connsiteX3" fmla="*/ 285168 w 1697723"/>
                <a:gd name="connsiteY3" fmla="*/ 1009891 h 2251972"/>
                <a:gd name="connsiteX4" fmla="*/ 314190 w 1697723"/>
                <a:gd name="connsiteY4" fmla="*/ 1085202 h 2251972"/>
                <a:gd name="connsiteX5" fmla="*/ 275465 w 1697723"/>
                <a:gd name="connsiteY5" fmla="*/ 1471544 h 2251972"/>
                <a:gd name="connsiteX6" fmla="*/ 318953 w 1697723"/>
                <a:gd name="connsiteY6" fmla="*/ 1607935 h 2251972"/>
                <a:gd name="connsiteX7" fmla="*/ 386256 w 1697723"/>
                <a:gd name="connsiteY7" fmla="*/ 1674590 h 2251972"/>
                <a:gd name="connsiteX8" fmla="*/ 651704 w 1697723"/>
                <a:gd name="connsiteY8" fmla="*/ 1682956 h 2251972"/>
                <a:gd name="connsiteX9" fmla="*/ 826159 w 1697723"/>
                <a:gd name="connsiteY9" fmla="*/ 1701404 h 2251972"/>
                <a:gd name="connsiteX10" fmla="*/ 1014278 w 1697723"/>
                <a:gd name="connsiteY10" fmla="*/ 1778145 h 2251972"/>
                <a:gd name="connsiteX11" fmla="*/ 1222720 w 1697723"/>
                <a:gd name="connsiteY11" fmla="*/ 1953376 h 2251972"/>
                <a:gd name="connsiteX12" fmla="*/ 1507149 w 1697723"/>
                <a:gd name="connsiteY12" fmla="*/ 2090110 h 2251972"/>
                <a:gd name="connsiteX13" fmla="*/ 1631600 w 1697723"/>
                <a:gd name="connsiteY13" fmla="*/ 2162146 h 2251972"/>
                <a:gd name="connsiteX14" fmla="*/ 1697723 w 1697723"/>
                <a:gd name="connsiteY14" fmla="*/ 2251972 h 2251972"/>
                <a:gd name="connsiteX0" fmla="*/ 13627 w 1711350"/>
                <a:gd name="connsiteY0" fmla="*/ 0 h 2251972"/>
                <a:gd name="connsiteX1" fmla="*/ 65556 w 1711350"/>
                <a:gd name="connsiteY1" fmla="*/ 198420 h 2251972"/>
                <a:gd name="connsiteX2" fmla="*/ 10815 w 1711350"/>
                <a:gd name="connsiteY2" fmla="*/ 545853 h 2251972"/>
                <a:gd name="connsiteX3" fmla="*/ 298795 w 1711350"/>
                <a:gd name="connsiteY3" fmla="*/ 1009891 h 2251972"/>
                <a:gd name="connsiteX4" fmla="*/ 327817 w 1711350"/>
                <a:gd name="connsiteY4" fmla="*/ 1085202 h 2251972"/>
                <a:gd name="connsiteX5" fmla="*/ 289092 w 1711350"/>
                <a:gd name="connsiteY5" fmla="*/ 1471544 h 2251972"/>
                <a:gd name="connsiteX6" fmla="*/ 332580 w 1711350"/>
                <a:gd name="connsiteY6" fmla="*/ 1607935 h 2251972"/>
                <a:gd name="connsiteX7" fmla="*/ 399883 w 1711350"/>
                <a:gd name="connsiteY7" fmla="*/ 1674590 h 2251972"/>
                <a:gd name="connsiteX8" fmla="*/ 665331 w 1711350"/>
                <a:gd name="connsiteY8" fmla="*/ 1682956 h 2251972"/>
                <a:gd name="connsiteX9" fmla="*/ 839786 w 1711350"/>
                <a:gd name="connsiteY9" fmla="*/ 1701404 h 2251972"/>
                <a:gd name="connsiteX10" fmla="*/ 1027905 w 1711350"/>
                <a:gd name="connsiteY10" fmla="*/ 1778145 h 2251972"/>
                <a:gd name="connsiteX11" fmla="*/ 1236347 w 1711350"/>
                <a:gd name="connsiteY11" fmla="*/ 1953376 h 2251972"/>
                <a:gd name="connsiteX12" fmla="*/ 1520776 w 1711350"/>
                <a:gd name="connsiteY12" fmla="*/ 2090110 h 2251972"/>
                <a:gd name="connsiteX13" fmla="*/ 1645227 w 1711350"/>
                <a:gd name="connsiteY13" fmla="*/ 2162146 h 2251972"/>
                <a:gd name="connsiteX14" fmla="*/ 1711350 w 1711350"/>
                <a:gd name="connsiteY14" fmla="*/ 2251972 h 2251972"/>
                <a:gd name="connsiteX0" fmla="*/ 13514 w 1711237"/>
                <a:gd name="connsiteY0" fmla="*/ 0 h 2251972"/>
                <a:gd name="connsiteX1" fmla="*/ 65443 w 1711237"/>
                <a:gd name="connsiteY1" fmla="*/ 198420 h 2251972"/>
                <a:gd name="connsiteX2" fmla="*/ 10702 w 1711237"/>
                <a:gd name="connsiteY2" fmla="*/ 545853 h 2251972"/>
                <a:gd name="connsiteX3" fmla="*/ 327704 w 1711237"/>
                <a:gd name="connsiteY3" fmla="*/ 1085202 h 2251972"/>
                <a:gd name="connsiteX4" fmla="*/ 288979 w 1711237"/>
                <a:gd name="connsiteY4" fmla="*/ 1471544 h 2251972"/>
                <a:gd name="connsiteX5" fmla="*/ 332467 w 1711237"/>
                <a:gd name="connsiteY5" fmla="*/ 1607935 h 2251972"/>
                <a:gd name="connsiteX6" fmla="*/ 399770 w 1711237"/>
                <a:gd name="connsiteY6" fmla="*/ 1674590 h 2251972"/>
                <a:gd name="connsiteX7" fmla="*/ 665218 w 1711237"/>
                <a:gd name="connsiteY7" fmla="*/ 1682956 h 2251972"/>
                <a:gd name="connsiteX8" fmla="*/ 839673 w 1711237"/>
                <a:gd name="connsiteY8" fmla="*/ 1701404 h 2251972"/>
                <a:gd name="connsiteX9" fmla="*/ 1027792 w 1711237"/>
                <a:gd name="connsiteY9" fmla="*/ 1778145 h 2251972"/>
                <a:gd name="connsiteX10" fmla="*/ 1236234 w 1711237"/>
                <a:gd name="connsiteY10" fmla="*/ 1953376 h 2251972"/>
                <a:gd name="connsiteX11" fmla="*/ 1520663 w 1711237"/>
                <a:gd name="connsiteY11" fmla="*/ 2090110 h 2251972"/>
                <a:gd name="connsiteX12" fmla="*/ 1645114 w 1711237"/>
                <a:gd name="connsiteY12" fmla="*/ 2162146 h 2251972"/>
                <a:gd name="connsiteX13" fmla="*/ 1711237 w 1711237"/>
                <a:gd name="connsiteY13" fmla="*/ 2251972 h 2251972"/>
                <a:gd name="connsiteX0" fmla="*/ 13514 w 1645114"/>
                <a:gd name="connsiteY0" fmla="*/ 0 h 2162146"/>
                <a:gd name="connsiteX1" fmla="*/ 65443 w 1645114"/>
                <a:gd name="connsiteY1" fmla="*/ 198420 h 2162146"/>
                <a:gd name="connsiteX2" fmla="*/ 10702 w 1645114"/>
                <a:gd name="connsiteY2" fmla="*/ 545853 h 2162146"/>
                <a:gd name="connsiteX3" fmla="*/ 327704 w 1645114"/>
                <a:gd name="connsiteY3" fmla="*/ 1085202 h 2162146"/>
                <a:gd name="connsiteX4" fmla="*/ 288979 w 1645114"/>
                <a:gd name="connsiteY4" fmla="*/ 1471544 h 2162146"/>
                <a:gd name="connsiteX5" fmla="*/ 332467 w 1645114"/>
                <a:gd name="connsiteY5" fmla="*/ 1607935 h 2162146"/>
                <a:gd name="connsiteX6" fmla="*/ 399770 w 1645114"/>
                <a:gd name="connsiteY6" fmla="*/ 1674590 h 2162146"/>
                <a:gd name="connsiteX7" fmla="*/ 665218 w 1645114"/>
                <a:gd name="connsiteY7" fmla="*/ 1682956 h 2162146"/>
                <a:gd name="connsiteX8" fmla="*/ 839673 w 1645114"/>
                <a:gd name="connsiteY8" fmla="*/ 1701404 h 2162146"/>
                <a:gd name="connsiteX9" fmla="*/ 1027792 w 1645114"/>
                <a:gd name="connsiteY9" fmla="*/ 1778145 h 2162146"/>
                <a:gd name="connsiteX10" fmla="*/ 1236234 w 1645114"/>
                <a:gd name="connsiteY10" fmla="*/ 1953376 h 2162146"/>
                <a:gd name="connsiteX11" fmla="*/ 1520663 w 1645114"/>
                <a:gd name="connsiteY11" fmla="*/ 2090110 h 2162146"/>
                <a:gd name="connsiteX12" fmla="*/ 1645114 w 1645114"/>
                <a:gd name="connsiteY12" fmla="*/ 2162146 h 2162146"/>
                <a:gd name="connsiteX0" fmla="*/ 13514 w 1520663"/>
                <a:gd name="connsiteY0" fmla="*/ 0 h 2090110"/>
                <a:gd name="connsiteX1" fmla="*/ 65443 w 1520663"/>
                <a:gd name="connsiteY1" fmla="*/ 198420 h 2090110"/>
                <a:gd name="connsiteX2" fmla="*/ 10702 w 1520663"/>
                <a:gd name="connsiteY2" fmla="*/ 545853 h 2090110"/>
                <a:gd name="connsiteX3" fmla="*/ 327704 w 1520663"/>
                <a:gd name="connsiteY3" fmla="*/ 1085202 h 2090110"/>
                <a:gd name="connsiteX4" fmla="*/ 288979 w 1520663"/>
                <a:gd name="connsiteY4" fmla="*/ 1471544 h 2090110"/>
                <a:gd name="connsiteX5" fmla="*/ 332467 w 1520663"/>
                <a:gd name="connsiteY5" fmla="*/ 1607935 h 2090110"/>
                <a:gd name="connsiteX6" fmla="*/ 399770 w 1520663"/>
                <a:gd name="connsiteY6" fmla="*/ 1674590 h 2090110"/>
                <a:gd name="connsiteX7" fmla="*/ 665218 w 1520663"/>
                <a:gd name="connsiteY7" fmla="*/ 1682956 h 2090110"/>
                <a:gd name="connsiteX8" fmla="*/ 839673 w 1520663"/>
                <a:gd name="connsiteY8" fmla="*/ 1701404 h 2090110"/>
                <a:gd name="connsiteX9" fmla="*/ 1027792 w 1520663"/>
                <a:gd name="connsiteY9" fmla="*/ 1778145 h 2090110"/>
                <a:gd name="connsiteX10" fmla="*/ 1236234 w 1520663"/>
                <a:gd name="connsiteY10" fmla="*/ 1953376 h 2090110"/>
                <a:gd name="connsiteX11" fmla="*/ 1520663 w 1520663"/>
                <a:gd name="connsiteY11" fmla="*/ 2090110 h 2090110"/>
                <a:gd name="connsiteX0" fmla="*/ 13514 w 1236234"/>
                <a:gd name="connsiteY0" fmla="*/ 0 h 1953376"/>
                <a:gd name="connsiteX1" fmla="*/ 65443 w 1236234"/>
                <a:gd name="connsiteY1" fmla="*/ 198420 h 1953376"/>
                <a:gd name="connsiteX2" fmla="*/ 10702 w 1236234"/>
                <a:gd name="connsiteY2" fmla="*/ 545853 h 1953376"/>
                <a:gd name="connsiteX3" fmla="*/ 327704 w 1236234"/>
                <a:gd name="connsiteY3" fmla="*/ 1085202 h 1953376"/>
                <a:gd name="connsiteX4" fmla="*/ 288979 w 1236234"/>
                <a:gd name="connsiteY4" fmla="*/ 1471544 h 1953376"/>
                <a:gd name="connsiteX5" fmla="*/ 332467 w 1236234"/>
                <a:gd name="connsiteY5" fmla="*/ 1607935 h 1953376"/>
                <a:gd name="connsiteX6" fmla="*/ 399770 w 1236234"/>
                <a:gd name="connsiteY6" fmla="*/ 1674590 h 1953376"/>
                <a:gd name="connsiteX7" fmla="*/ 665218 w 1236234"/>
                <a:gd name="connsiteY7" fmla="*/ 1682956 h 1953376"/>
                <a:gd name="connsiteX8" fmla="*/ 839673 w 1236234"/>
                <a:gd name="connsiteY8" fmla="*/ 1701404 h 1953376"/>
                <a:gd name="connsiteX9" fmla="*/ 1027792 w 1236234"/>
                <a:gd name="connsiteY9" fmla="*/ 1778145 h 1953376"/>
                <a:gd name="connsiteX10" fmla="*/ 1236234 w 1236234"/>
                <a:gd name="connsiteY10" fmla="*/ 1953376 h 1953376"/>
                <a:gd name="connsiteX0" fmla="*/ 13514 w 1027792"/>
                <a:gd name="connsiteY0" fmla="*/ 0 h 1778145"/>
                <a:gd name="connsiteX1" fmla="*/ 65443 w 1027792"/>
                <a:gd name="connsiteY1" fmla="*/ 198420 h 1778145"/>
                <a:gd name="connsiteX2" fmla="*/ 10702 w 1027792"/>
                <a:gd name="connsiteY2" fmla="*/ 545853 h 1778145"/>
                <a:gd name="connsiteX3" fmla="*/ 327704 w 1027792"/>
                <a:gd name="connsiteY3" fmla="*/ 1085202 h 1778145"/>
                <a:gd name="connsiteX4" fmla="*/ 288979 w 1027792"/>
                <a:gd name="connsiteY4" fmla="*/ 1471544 h 1778145"/>
                <a:gd name="connsiteX5" fmla="*/ 332467 w 1027792"/>
                <a:gd name="connsiteY5" fmla="*/ 1607935 h 1778145"/>
                <a:gd name="connsiteX6" fmla="*/ 399770 w 1027792"/>
                <a:gd name="connsiteY6" fmla="*/ 1674590 h 1778145"/>
                <a:gd name="connsiteX7" fmla="*/ 665218 w 1027792"/>
                <a:gd name="connsiteY7" fmla="*/ 1682956 h 1778145"/>
                <a:gd name="connsiteX8" fmla="*/ 839673 w 1027792"/>
                <a:gd name="connsiteY8" fmla="*/ 1701404 h 1778145"/>
                <a:gd name="connsiteX9" fmla="*/ 1027792 w 1027792"/>
                <a:gd name="connsiteY9" fmla="*/ 1778145 h 1778145"/>
                <a:gd name="connsiteX0" fmla="*/ 13514 w 839673"/>
                <a:gd name="connsiteY0" fmla="*/ 0 h 1701404"/>
                <a:gd name="connsiteX1" fmla="*/ 65443 w 839673"/>
                <a:gd name="connsiteY1" fmla="*/ 198420 h 1701404"/>
                <a:gd name="connsiteX2" fmla="*/ 10702 w 839673"/>
                <a:gd name="connsiteY2" fmla="*/ 545853 h 1701404"/>
                <a:gd name="connsiteX3" fmla="*/ 327704 w 839673"/>
                <a:gd name="connsiteY3" fmla="*/ 1085202 h 1701404"/>
                <a:gd name="connsiteX4" fmla="*/ 288979 w 839673"/>
                <a:gd name="connsiteY4" fmla="*/ 1471544 h 1701404"/>
                <a:gd name="connsiteX5" fmla="*/ 332467 w 839673"/>
                <a:gd name="connsiteY5" fmla="*/ 1607935 h 1701404"/>
                <a:gd name="connsiteX6" fmla="*/ 399770 w 839673"/>
                <a:gd name="connsiteY6" fmla="*/ 1674590 h 1701404"/>
                <a:gd name="connsiteX7" fmla="*/ 665218 w 839673"/>
                <a:gd name="connsiteY7" fmla="*/ 1682956 h 1701404"/>
                <a:gd name="connsiteX8" fmla="*/ 839673 w 839673"/>
                <a:gd name="connsiteY8" fmla="*/ 1701404 h 1701404"/>
                <a:gd name="connsiteX0" fmla="*/ 13514 w 665218"/>
                <a:gd name="connsiteY0" fmla="*/ 0 h 1682956"/>
                <a:gd name="connsiteX1" fmla="*/ 65443 w 665218"/>
                <a:gd name="connsiteY1" fmla="*/ 198420 h 1682956"/>
                <a:gd name="connsiteX2" fmla="*/ 10702 w 665218"/>
                <a:gd name="connsiteY2" fmla="*/ 545853 h 1682956"/>
                <a:gd name="connsiteX3" fmla="*/ 327704 w 665218"/>
                <a:gd name="connsiteY3" fmla="*/ 1085202 h 1682956"/>
                <a:gd name="connsiteX4" fmla="*/ 288979 w 665218"/>
                <a:gd name="connsiteY4" fmla="*/ 1471544 h 1682956"/>
                <a:gd name="connsiteX5" fmla="*/ 332467 w 665218"/>
                <a:gd name="connsiteY5" fmla="*/ 1607935 h 1682956"/>
                <a:gd name="connsiteX6" fmla="*/ 399770 w 665218"/>
                <a:gd name="connsiteY6" fmla="*/ 1674590 h 1682956"/>
                <a:gd name="connsiteX7" fmla="*/ 665218 w 665218"/>
                <a:gd name="connsiteY7" fmla="*/ 1682956 h 1682956"/>
                <a:gd name="connsiteX0" fmla="*/ 13514 w 399770"/>
                <a:gd name="connsiteY0" fmla="*/ 0 h 1674590"/>
                <a:gd name="connsiteX1" fmla="*/ 65443 w 399770"/>
                <a:gd name="connsiteY1" fmla="*/ 198420 h 1674590"/>
                <a:gd name="connsiteX2" fmla="*/ 10702 w 399770"/>
                <a:gd name="connsiteY2" fmla="*/ 545853 h 1674590"/>
                <a:gd name="connsiteX3" fmla="*/ 327704 w 399770"/>
                <a:gd name="connsiteY3" fmla="*/ 1085202 h 1674590"/>
                <a:gd name="connsiteX4" fmla="*/ 288979 w 399770"/>
                <a:gd name="connsiteY4" fmla="*/ 1471544 h 1674590"/>
                <a:gd name="connsiteX5" fmla="*/ 332467 w 399770"/>
                <a:gd name="connsiteY5" fmla="*/ 1607935 h 1674590"/>
                <a:gd name="connsiteX6" fmla="*/ 399770 w 399770"/>
                <a:gd name="connsiteY6" fmla="*/ 1674590 h 1674590"/>
                <a:gd name="connsiteX0" fmla="*/ 13514 w 341452"/>
                <a:gd name="connsiteY0" fmla="*/ 0 h 1607935"/>
                <a:gd name="connsiteX1" fmla="*/ 65443 w 341452"/>
                <a:gd name="connsiteY1" fmla="*/ 198420 h 1607935"/>
                <a:gd name="connsiteX2" fmla="*/ 10702 w 341452"/>
                <a:gd name="connsiteY2" fmla="*/ 545853 h 1607935"/>
                <a:gd name="connsiteX3" fmla="*/ 327704 w 341452"/>
                <a:gd name="connsiteY3" fmla="*/ 1085202 h 1607935"/>
                <a:gd name="connsiteX4" fmla="*/ 288979 w 341452"/>
                <a:gd name="connsiteY4" fmla="*/ 1471544 h 1607935"/>
                <a:gd name="connsiteX5" fmla="*/ 332467 w 341452"/>
                <a:gd name="connsiteY5" fmla="*/ 1607935 h 1607935"/>
                <a:gd name="connsiteX0" fmla="*/ 13514 w 341452"/>
                <a:gd name="connsiteY0" fmla="*/ 0 h 1471544"/>
                <a:gd name="connsiteX1" fmla="*/ 65443 w 341452"/>
                <a:gd name="connsiteY1" fmla="*/ 198420 h 1471544"/>
                <a:gd name="connsiteX2" fmla="*/ 10702 w 341452"/>
                <a:gd name="connsiteY2" fmla="*/ 545853 h 1471544"/>
                <a:gd name="connsiteX3" fmla="*/ 327704 w 341452"/>
                <a:gd name="connsiteY3" fmla="*/ 1085202 h 1471544"/>
                <a:gd name="connsiteX4" fmla="*/ 288979 w 341452"/>
                <a:gd name="connsiteY4" fmla="*/ 1471544 h 1471544"/>
                <a:gd name="connsiteX0" fmla="*/ 13514 w 327704"/>
                <a:gd name="connsiteY0" fmla="*/ 0 h 1085202"/>
                <a:gd name="connsiteX1" fmla="*/ 65443 w 327704"/>
                <a:gd name="connsiteY1" fmla="*/ 198420 h 1085202"/>
                <a:gd name="connsiteX2" fmla="*/ 10702 w 327704"/>
                <a:gd name="connsiteY2" fmla="*/ 545853 h 1085202"/>
                <a:gd name="connsiteX3" fmla="*/ 327704 w 327704"/>
                <a:gd name="connsiteY3" fmla="*/ 1085202 h 1085202"/>
                <a:gd name="connsiteX0" fmla="*/ 13514 w 344364"/>
                <a:gd name="connsiteY0" fmla="*/ 0 h 1142314"/>
                <a:gd name="connsiteX1" fmla="*/ 65443 w 344364"/>
                <a:gd name="connsiteY1" fmla="*/ 198420 h 1142314"/>
                <a:gd name="connsiteX2" fmla="*/ 10702 w 344364"/>
                <a:gd name="connsiteY2" fmla="*/ 545853 h 1142314"/>
                <a:gd name="connsiteX3" fmla="*/ 344364 w 344364"/>
                <a:gd name="connsiteY3" fmla="*/ 1142314 h 1142314"/>
                <a:gd name="connsiteX0" fmla="*/ 13514 w 344364"/>
                <a:gd name="connsiteY0" fmla="*/ 0 h 1142314"/>
                <a:gd name="connsiteX1" fmla="*/ 65443 w 344364"/>
                <a:gd name="connsiteY1" fmla="*/ 198420 h 1142314"/>
                <a:gd name="connsiteX2" fmla="*/ 10702 w 344364"/>
                <a:gd name="connsiteY2" fmla="*/ 545853 h 1142314"/>
                <a:gd name="connsiteX3" fmla="*/ 344364 w 344364"/>
                <a:gd name="connsiteY3" fmla="*/ 1142314 h 1142314"/>
                <a:gd name="connsiteX0" fmla="*/ 13514 w 334844"/>
                <a:gd name="connsiteY0" fmla="*/ 0 h 1178009"/>
                <a:gd name="connsiteX1" fmla="*/ 65443 w 334844"/>
                <a:gd name="connsiteY1" fmla="*/ 198420 h 1178009"/>
                <a:gd name="connsiteX2" fmla="*/ 10702 w 334844"/>
                <a:gd name="connsiteY2" fmla="*/ 545853 h 1178009"/>
                <a:gd name="connsiteX3" fmla="*/ 334844 w 334844"/>
                <a:gd name="connsiteY3" fmla="*/ 1178009 h 1178009"/>
                <a:gd name="connsiteX0" fmla="*/ 13514 w 336298"/>
                <a:gd name="connsiteY0" fmla="*/ 0 h 1178009"/>
                <a:gd name="connsiteX1" fmla="*/ 65443 w 336298"/>
                <a:gd name="connsiteY1" fmla="*/ 198420 h 1178009"/>
                <a:gd name="connsiteX2" fmla="*/ 10702 w 336298"/>
                <a:gd name="connsiteY2" fmla="*/ 545853 h 1178009"/>
                <a:gd name="connsiteX3" fmla="*/ 334844 w 336298"/>
                <a:gd name="connsiteY3" fmla="*/ 1178009 h 1178009"/>
                <a:gd name="connsiteX0" fmla="*/ 13514 w 335615"/>
                <a:gd name="connsiteY0" fmla="*/ 0 h 1178009"/>
                <a:gd name="connsiteX1" fmla="*/ 65443 w 335615"/>
                <a:gd name="connsiteY1" fmla="*/ 198420 h 1178009"/>
                <a:gd name="connsiteX2" fmla="*/ 10702 w 335615"/>
                <a:gd name="connsiteY2" fmla="*/ 545853 h 1178009"/>
                <a:gd name="connsiteX3" fmla="*/ 334844 w 335615"/>
                <a:gd name="connsiteY3" fmla="*/ 1178009 h 1178009"/>
                <a:gd name="connsiteX0" fmla="*/ 0 w 367321"/>
                <a:gd name="connsiteY0" fmla="*/ 0 h 1256538"/>
                <a:gd name="connsiteX1" fmla="*/ 97149 w 367321"/>
                <a:gd name="connsiteY1" fmla="*/ 276949 h 1256538"/>
                <a:gd name="connsiteX2" fmla="*/ 42408 w 367321"/>
                <a:gd name="connsiteY2" fmla="*/ 624382 h 1256538"/>
                <a:gd name="connsiteX3" fmla="*/ 366550 w 367321"/>
                <a:gd name="connsiteY3" fmla="*/ 1256538 h 1256538"/>
                <a:gd name="connsiteX0" fmla="*/ 0 w 367321"/>
                <a:gd name="connsiteY0" fmla="*/ 0 h 1256538"/>
                <a:gd name="connsiteX1" fmla="*/ 97149 w 367321"/>
                <a:gd name="connsiteY1" fmla="*/ 276949 h 1256538"/>
                <a:gd name="connsiteX2" fmla="*/ 42408 w 367321"/>
                <a:gd name="connsiteY2" fmla="*/ 624382 h 1256538"/>
                <a:gd name="connsiteX3" fmla="*/ 366550 w 367321"/>
                <a:gd name="connsiteY3" fmla="*/ 1256538 h 1256538"/>
                <a:gd name="connsiteX0" fmla="*/ 0 w 379221"/>
                <a:gd name="connsiteY0" fmla="*/ 0 h 1270817"/>
                <a:gd name="connsiteX1" fmla="*/ 109049 w 379221"/>
                <a:gd name="connsiteY1" fmla="*/ 291228 h 1270817"/>
                <a:gd name="connsiteX2" fmla="*/ 54308 w 379221"/>
                <a:gd name="connsiteY2" fmla="*/ 638661 h 1270817"/>
                <a:gd name="connsiteX3" fmla="*/ 378450 w 379221"/>
                <a:gd name="connsiteY3" fmla="*/ 1270817 h 1270817"/>
                <a:gd name="connsiteX0" fmla="*/ 0 w 379221"/>
                <a:gd name="connsiteY0" fmla="*/ 0 h 1270817"/>
                <a:gd name="connsiteX1" fmla="*/ 109049 w 379221"/>
                <a:gd name="connsiteY1" fmla="*/ 291228 h 1270817"/>
                <a:gd name="connsiteX2" fmla="*/ 54308 w 379221"/>
                <a:gd name="connsiteY2" fmla="*/ 638661 h 1270817"/>
                <a:gd name="connsiteX3" fmla="*/ 378450 w 379221"/>
                <a:gd name="connsiteY3" fmla="*/ 1270817 h 1270817"/>
                <a:gd name="connsiteX0" fmla="*/ 0 w 355985"/>
                <a:gd name="connsiteY0" fmla="*/ 0 h 1286305"/>
                <a:gd name="connsiteX1" fmla="*/ 85813 w 355985"/>
                <a:gd name="connsiteY1" fmla="*/ 306716 h 1286305"/>
                <a:gd name="connsiteX2" fmla="*/ 31072 w 355985"/>
                <a:gd name="connsiteY2" fmla="*/ 654149 h 1286305"/>
                <a:gd name="connsiteX3" fmla="*/ 355214 w 355985"/>
                <a:gd name="connsiteY3" fmla="*/ 1286305 h 1286305"/>
                <a:gd name="connsiteX0" fmla="*/ 0 w 355985"/>
                <a:gd name="connsiteY0" fmla="*/ 0 h 1286305"/>
                <a:gd name="connsiteX1" fmla="*/ 85813 w 355985"/>
                <a:gd name="connsiteY1" fmla="*/ 306716 h 1286305"/>
                <a:gd name="connsiteX2" fmla="*/ 31072 w 355985"/>
                <a:gd name="connsiteY2" fmla="*/ 654149 h 1286305"/>
                <a:gd name="connsiteX3" fmla="*/ 355214 w 355985"/>
                <a:gd name="connsiteY3" fmla="*/ 1286305 h 1286305"/>
                <a:gd name="connsiteX0" fmla="*/ 0 w 356550"/>
                <a:gd name="connsiteY0" fmla="*/ 0 h 1286305"/>
                <a:gd name="connsiteX1" fmla="*/ 85813 w 356550"/>
                <a:gd name="connsiteY1" fmla="*/ 306716 h 1286305"/>
                <a:gd name="connsiteX2" fmla="*/ 162738 w 356550"/>
                <a:gd name="connsiteY2" fmla="*/ 592197 h 1286305"/>
                <a:gd name="connsiteX3" fmla="*/ 355214 w 356550"/>
                <a:gd name="connsiteY3" fmla="*/ 1286305 h 1286305"/>
                <a:gd name="connsiteX0" fmla="*/ 0 w 487650"/>
                <a:gd name="connsiteY0" fmla="*/ 0 h 629830"/>
                <a:gd name="connsiteX1" fmla="*/ 85813 w 487650"/>
                <a:gd name="connsiteY1" fmla="*/ 306716 h 629830"/>
                <a:gd name="connsiteX2" fmla="*/ 162738 w 487650"/>
                <a:gd name="connsiteY2" fmla="*/ 592197 h 629830"/>
                <a:gd name="connsiteX3" fmla="*/ 486879 w 487650"/>
                <a:gd name="connsiteY3" fmla="*/ 612573 h 629830"/>
                <a:gd name="connsiteX0" fmla="*/ 0 w 503105"/>
                <a:gd name="connsiteY0" fmla="*/ 0 h 1294049"/>
                <a:gd name="connsiteX1" fmla="*/ 85813 w 503105"/>
                <a:gd name="connsiteY1" fmla="*/ 306716 h 1294049"/>
                <a:gd name="connsiteX2" fmla="*/ 162738 w 503105"/>
                <a:gd name="connsiteY2" fmla="*/ 592197 h 1294049"/>
                <a:gd name="connsiteX3" fmla="*/ 502370 w 503105"/>
                <a:gd name="connsiteY3" fmla="*/ 1294049 h 1294049"/>
                <a:gd name="connsiteX0" fmla="*/ 0 w 502370"/>
                <a:gd name="connsiteY0" fmla="*/ 0 h 1294411"/>
                <a:gd name="connsiteX1" fmla="*/ 85813 w 502370"/>
                <a:gd name="connsiteY1" fmla="*/ 306716 h 1294411"/>
                <a:gd name="connsiteX2" fmla="*/ 162738 w 502370"/>
                <a:gd name="connsiteY2" fmla="*/ 592197 h 1294411"/>
                <a:gd name="connsiteX3" fmla="*/ 502370 w 502370"/>
                <a:gd name="connsiteY3" fmla="*/ 1294049 h 1294411"/>
                <a:gd name="connsiteX0" fmla="*/ 0 w 502370"/>
                <a:gd name="connsiteY0" fmla="*/ 0 h 1294049"/>
                <a:gd name="connsiteX1" fmla="*/ 85813 w 502370"/>
                <a:gd name="connsiteY1" fmla="*/ 306716 h 1294049"/>
                <a:gd name="connsiteX2" fmla="*/ 162738 w 502370"/>
                <a:gd name="connsiteY2" fmla="*/ 592197 h 1294049"/>
                <a:gd name="connsiteX3" fmla="*/ 360077 w 502370"/>
                <a:gd name="connsiteY3" fmla="*/ 1169192 h 1294049"/>
                <a:gd name="connsiteX4" fmla="*/ 502370 w 502370"/>
                <a:gd name="connsiteY4" fmla="*/ 1294049 h 1294049"/>
                <a:gd name="connsiteX0" fmla="*/ 0 w 502370"/>
                <a:gd name="connsiteY0" fmla="*/ 0 h 1294049"/>
                <a:gd name="connsiteX1" fmla="*/ 85813 w 502370"/>
                <a:gd name="connsiteY1" fmla="*/ 306716 h 1294049"/>
                <a:gd name="connsiteX2" fmla="*/ 162738 w 502370"/>
                <a:gd name="connsiteY2" fmla="*/ 592197 h 1294049"/>
                <a:gd name="connsiteX3" fmla="*/ 344586 w 502370"/>
                <a:gd name="connsiteY3" fmla="*/ 1200168 h 1294049"/>
                <a:gd name="connsiteX4" fmla="*/ 502370 w 502370"/>
                <a:gd name="connsiteY4" fmla="*/ 1294049 h 1294049"/>
                <a:gd name="connsiteX0" fmla="*/ 0 w 502370"/>
                <a:gd name="connsiteY0" fmla="*/ 0 h 1294049"/>
                <a:gd name="connsiteX1" fmla="*/ 85813 w 502370"/>
                <a:gd name="connsiteY1" fmla="*/ 306716 h 1294049"/>
                <a:gd name="connsiteX2" fmla="*/ 162738 w 502370"/>
                <a:gd name="connsiteY2" fmla="*/ 592197 h 1294049"/>
                <a:gd name="connsiteX3" fmla="*/ 274881 w 502370"/>
                <a:gd name="connsiteY3" fmla="*/ 1022054 h 1294049"/>
                <a:gd name="connsiteX4" fmla="*/ 344586 w 502370"/>
                <a:gd name="connsiteY4" fmla="*/ 1200168 h 1294049"/>
                <a:gd name="connsiteX5" fmla="*/ 502370 w 502370"/>
                <a:gd name="connsiteY5" fmla="*/ 1294049 h 1294049"/>
                <a:gd name="connsiteX0" fmla="*/ 0 w 502370"/>
                <a:gd name="connsiteY0" fmla="*/ 0 h 1294049"/>
                <a:gd name="connsiteX1" fmla="*/ 85813 w 502370"/>
                <a:gd name="connsiteY1" fmla="*/ 306716 h 1294049"/>
                <a:gd name="connsiteX2" fmla="*/ 162738 w 502370"/>
                <a:gd name="connsiteY2" fmla="*/ 592197 h 1294049"/>
                <a:gd name="connsiteX3" fmla="*/ 422037 w 502370"/>
                <a:gd name="connsiteY3" fmla="*/ 998823 h 1294049"/>
                <a:gd name="connsiteX4" fmla="*/ 344586 w 502370"/>
                <a:gd name="connsiteY4" fmla="*/ 1200168 h 1294049"/>
                <a:gd name="connsiteX5" fmla="*/ 502370 w 502370"/>
                <a:gd name="connsiteY5" fmla="*/ 1294049 h 1294049"/>
                <a:gd name="connsiteX0" fmla="*/ 0 w 502370"/>
                <a:gd name="connsiteY0" fmla="*/ 0 h 1294049"/>
                <a:gd name="connsiteX1" fmla="*/ 85813 w 502370"/>
                <a:gd name="connsiteY1" fmla="*/ 306716 h 1294049"/>
                <a:gd name="connsiteX2" fmla="*/ 162738 w 502370"/>
                <a:gd name="connsiteY2" fmla="*/ 592197 h 1294049"/>
                <a:gd name="connsiteX3" fmla="*/ 422037 w 502370"/>
                <a:gd name="connsiteY3" fmla="*/ 998823 h 1294049"/>
                <a:gd name="connsiteX4" fmla="*/ 344586 w 502370"/>
                <a:gd name="connsiteY4" fmla="*/ 1200168 h 1294049"/>
                <a:gd name="connsiteX5" fmla="*/ 502370 w 502370"/>
                <a:gd name="connsiteY5" fmla="*/ 1294049 h 1294049"/>
                <a:gd name="connsiteX0" fmla="*/ 0 w 497610"/>
                <a:gd name="connsiteY0" fmla="*/ 0 h 1315466"/>
                <a:gd name="connsiteX1" fmla="*/ 81053 w 497610"/>
                <a:gd name="connsiteY1" fmla="*/ 328133 h 1315466"/>
                <a:gd name="connsiteX2" fmla="*/ 157978 w 497610"/>
                <a:gd name="connsiteY2" fmla="*/ 613614 h 1315466"/>
                <a:gd name="connsiteX3" fmla="*/ 417277 w 497610"/>
                <a:gd name="connsiteY3" fmla="*/ 1020240 h 1315466"/>
                <a:gd name="connsiteX4" fmla="*/ 339826 w 497610"/>
                <a:gd name="connsiteY4" fmla="*/ 1221585 h 1315466"/>
                <a:gd name="connsiteX5" fmla="*/ 497610 w 497610"/>
                <a:gd name="connsiteY5" fmla="*/ 1315466 h 1315466"/>
                <a:gd name="connsiteX0" fmla="*/ 3154 w 500764"/>
                <a:gd name="connsiteY0" fmla="*/ 0 h 1315466"/>
                <a:gd name="connsiteX1" fmla="*/ 5911 w 500764"/>
                <a:gd name="connsiteY1" fmla="*/ 143831 h 1315466"/>
                <a:gd name="connsiteX2" fmla="*/ 84207 w 500764"/>
                <a:gd name="connsiteY2" fmla="*/ 328133 h 1315466"/>
                <a:gd name="connsiteX3" fmla="*/ 161132 w 500764"/>
                <a:gd name="connsiteY3" fmla="*/ 613614 h 1315466"/>
                <a:gd name="connsiteX4" fmla="*/ 420431 w 500764"/>
                <a:gd name="connsiteY4" fmla="*/ 1020240 h 1315466"/>
                <a:gd name="connsiteX5" fmla="*/ 342980 w 500764"/>
                <a:gd name="connsiteY5" fmla="*/ 1221585 h 1315466"/>
                <a:gd name="connsiteX6" fmla="*/ 500764 w 500764"/>
                <a:gd name="connsiteY6" fmla="*/ 1315466 h 1315466"/>
                <a:gd name="connsiteX0" fmla="*/ 3154 w 500764"/>
                <a:gd name="connsiteY0" fmla="*/ 0 h 1315466"/>
                <a:gd name="connsiteX1" fmla="*/ 5911 w 500764"/>
                <a:gd name="connsiteY1" fmla="*/ 143831 h 1315466"/>
                <a:gd name="connsiteX2" fmla="*/ 15431 w 500764"/>
                <a:gd name="connsiteY2" fmla="*/ 158110 h 1315466"/>
                <a:gd name="connsiteX3" fmla="*/ 84207 w 500764"/>
                <a:gd name="connsiteY3" fmla="*/ 328133 h 1315466"/>
                <a:gd name="connsiteX4" fmla="*/ 161132 w 500764"/>
                <a:gd name="connsiteY4" fmla="*/ 613614 h 1315466"/>
                <a:gd name="connsiteX5" fmla="*/ 420431 w 500764"/>
                <a:gd name="connsiteY5" fmla="*/ 1020240 h 1315466"/>
                <a:gd name="connsiteX6" fmla="*/ 342980 w 500764"/>
                <a:gd name="connsiteY6" fmla="*/ 1221585 h 1315466"/>
                <a:gd name="connsiteX7" fmla="*/ 500764 w 500764"/>
                <a:gd name="connsiteY7" fmla="*/ 1315466 h 1315466"/>
                <a:gd name="connsiteX0" fmla="*/ 3154 w 500764"/>
                <a:gd name="connsiteY0" fmla="*/ 0 h 1315466"/>
                <a:gd name="connsiteX1" fmla="*/ 5911 w 500764"/>
                <a:gd name="connsiteY1" fmla="*/ 143831 h 1315466"/>
                <a:gd name="connsiteX2" fmla="*/ 15431 w 500764"/>
                <a:gd name="connsiteY2" fmla="*/ 158110 h 1315466"/>
                <a:gd name="connsiteX3" fmla="*/ 108007 w 500764"/>
                <a:gd name="connsiteY3" fmla="*/ 330512 h 1315466"/>
                <a:gd name="connsiteX4" fmla="*/ 161132 w 500764"/>
                <a:gd name="connsiteY4" fmla="*/ 613614 h 1315466"/>
                <a:gd name="connsiteX5" fmla="*/ 420431 w 500764"/>
                <a:gd name="connsiteY5" fmla="*/ 1020240 h 1315466"/>
                <a:gd name="connsiteX6" fmla="*/ 342980 w 500764"/>
                <a:gd name="connsiteY6" fmla="*/ 1221585 h 1315466"/>
                <a:gd name="connsiteX7" fmla="*/ 500764 w 500764"/>
                <a:gd name="connsiteY7" fmla="*/ 1315466 h 1315466"/>
                <a:gd name="connsiteX0" fmla="*/ 3154 w 510284"/>
                <a:gd name="connsiteY0" fmla="*/ 0 h 1313087"/>
                <a:gd name="connsiteX1" fmla="*/ 5911 w 510284"/>
                <a:gd name="connsiteY1" fmla="*/ 143831 h 1313087"/>
                <a:gd name="connsiteX2" fmla="*/ 15431 w 510284"/>
                <a:gd name="connsiteY2" fmla="*/ 158110 h 1313087"/>
                <a:gd name="connsiteX3" fmla="*/ 108007 w 510284"/>
                <a:gd name="connsiteY3" fmla="*/ 330512 h 1313087"/>
                <a:gd name="connsiteX4" fmla="*/ 161132 w 510284"/>
                <a:gd name="connsiteY4" fmla="*/ 613614 h 1313087"/>
                <a:gd name="connsiteX5" fmla="*/ 420431 w 510284"/>
                <a:gd name="connsiteY5" fmla="*/ 1020240 h 1313087"/>
                <a:gd name="connsiteX6" fmla="*/ 342980 w 510284"/>
                <a:gd name="connsiteY6" fmla="*/ 1221585 h 1313087"/>
                <a:gd name="connsiteX7" fmla="*/ 510284 w 510284"/>
                <a:gd name="connsiteY7" fmla="*/ 1313087 h 1313087"/>
                <a:gd name="connsiteX0" fmla="*/ 3154 w 510284"/>
                <a:gd name="connsiteY0" fmla="*/ 0 h 1313087"/>
                <a:gd name="connsiteX1" fmla="*/ 5911 w 510284"/>
                <a:gd name="connsiteY1" fmla="*/ 143831 h 1313087"/>
                <a:gd name="connsiteX2" fmla="*/ 15431 w 510284"/>
                <a:gd name="connsiteY2" fmla="*/ 158110 h 1313087"/>
                <a:gd name="connsiteX3" fmla="*/ 108007 w 510284"/>
                <a:gd name="connsiteY3" fmla="*/ 330512 h 1313087"/>
                <a:gd name="connsiteX4" fmla="*/ 161132 w 510284"/>
                <a:gd name="connsiteY4" fmla="*/ 613614 h 1313087"/>
                <a:gd name="connsiteX5" fmla="*/ 420431 w 510284"/>
                <a:gd name="connsiteY5" fmla="*/ 1020240 h 1313087"/>
                <a:gd name="connsiteX6" fmla="*/ 342980 w 510284"/>
                <a:gd name="connsiteY6" fmla="*/ 1221585 h 1313087"/>
                <a:gd name="connsiteX7" fmla="*/ 510284 w 510284"/>
                <a:gd name="connsiteY7" fmla="*/ 1313087 h 1313087"/>
                <a:gd name="connsiteX0" fmla="*/ 3154 w 510284"/>
                <a:gd name="connsiteY0" fmla="*/ 0 h 1313087"/>
                <a:gd name="connsiteX1" fmla="*/ 5911 w 510284"/>
                <a:gd name="connsiteY1" fmla="*/ 143831 h 1313087"/>
                <a:gd name="connsiteX2" fmla="*/ 15431 w 510284"/>
                <a:gd name="connsiteY2" fmla="*/ 158110 h 1313087"/>
                <a:gd name="connsiteX3" fmla="*/ 108007 w 510284"/>
                <a:gd name="connsiteY3" fmla="*/ 330512 h 1313087"/>
                <a:gd name="connsiteX4" fmla="*/ 161132 w 510284"/>
                <a:gd name="connsiteY4" fmla="*/ 613614 h 1313087"/>
                <a:gd name="connsiteX5" fmla="*/ 420431 w 510284"/>
                <a:gd name="connsiteY5" fmla="*/ 1020240 h 1313087"/>
                <a:gd name="connsiteX6" fmla="*/ 342980 w 510284"/>
                <a:gd name="connsiteY6" fmla="*/ 1221585 h 1313087"/>
                <a:gd name="connsiteX7" fmla="*/ 510284 w 510284"/>
                <a:gd name="connsiteY7" fmla="*/ 1313087 h 1313087"/>
                <a:gd name="connsiteX0" fmla="*/ 3154 w 510284"/>
                <a:gd name="connsiteY0" fmla="*/ 0 h 1313087"/>
                <a:gd name="connsiteX1" fmla="*/ 5911 w 510284"/>
                <a:gd name="connsiteY1" fmla="*/ 143831 h 1313087"/>
                <a:gd name="connsiteX2" fmla="*/ 15431 w 510284"/>
                <a:gd name="connsiteY2" fmla="*/ 158110 h 1313087"/>
                <a:gd name="connsiteX3" fmla="*/ 108007 w 510284"/>
                <a:gd name="connsiteY3" fmla="*/ 330512 h 1313087"/>
                <a:gd name="connsiteX4" fmla="*/ 161132 w 510284"/>
                <a:gd name="connsiteY4" fmla="*/ 613614 h 1313087"/>
                <a:gd name="connsiteX5" fmla="*/ 420431 w 510284"/>
                <a:gd name="connsiteY5" fmla="*/ 1020240 h 1313087"/>
                <a:gd name="connsiteX6" fmla="*/ 510284 w 510284"/>
                <a:gd name="connsiteY6" fmla="*/ 1313087 h 1313087"/>
                <a:gd name="connsiteX0" fmla="*/ 3154 w 510284"/>
                <a:gd name="connsiteY0" fmla="*/ 0 h 1313087"/>
                <a:gd name="connsiteX1" fmla="*/ 5911 w 510284"/>
                <a:gd name="connsiteY1" fmla="*/ 143831 h 1313087"/>
                <a:gd name="connsiteX2" fmla="*/ 108007 w 510284"/>
                <a:gd name="connsiteY2" fmla="*/ 330512 h 1313087"/>
                <a:gd name="connsiteX3" fmla="*/ 161132 w 510284"/>
                <a:gd name="connsiteY3" fmla="*/ 613614 h 1313087"/>
                <a:gd name="connsiteX4" fmla="*/ 420431 w 510284"/>
                <a:gd name="connsiteY4" fmla="*/ 1020240 h 1313087"/>
                <a:gd name="connsiteX5" fmla="*/ 510284 w 510284"/>
                <a:gd name="connsiteY5" fmla="*/ 1313087 h 1313087"/>
                <a:gd name="connsiteX0" fmla="*/ 0 w 507130"/>
                <a:gd name="connsiteY0" fmla="*/ 0 h 1313087"/>
                <a:gd name="connsiteX1" fmla="*/ 126516 w 507130"/>
                <a:gd name="connsiteY1" fmla="*/ 146211 h 1313087"/>
                <a:gd name="connsiteX2" fmla="*/ 104853 w 507130"/>
                <a:gd name="connsiteY2" fmla="*/ 330512 h 1313087"/>
                <a:gd name="connsiteX3" fmla="*/ 157978 w 507130"/>
                <a:gd name="connsiteY3" fmla="*/ 613614 h 1313087"/>
                <a:gd name="connsiteX4" fmla="*/ 417277 w 507130"/>
                <a:gd name="connsiteY4" fmla="*/ 1020240 h 1313087"/>
                <a:gd name="connsiteX5" fmla="*/ 507130 w 507130"/>
                <a:gd name="connsiteY5" fmla="*/ 1313087 h 1313087"/>
                <a:gd name="connsiteX0" fmla="*/ 0 w 461910"/>
                <a:gd name="connsiteY0" fmla="*/ 0 h 1334504"/>
                <a:gd name="connsiteX1" fmla="*/ 81296 w 461910"/>
                <a:gd name="connsiteY1" fmla="*/ 167628 h 1334504"/>
                <a:gd name="connsiteX2" fmla="*/ 59633 w 461910"/>
                <a:gd name="connsiteY2" fmla="*/ 351929 h 1334504"/>
                <a:gd name="connsiteX3" fmla="*/ 112758 w 461910"/>
                <a:gd name="connsiteY3" fmla="*/ 635031 h 1334504"/>
                <a:gd name="connsiteX4" fmla="*/ 372057 w 461910"/>
                <a:gd name="connsiteY4" fmla="*/ 1041657 h 1334504"/>
                <a:gd name="connsiteX5" fmla="*/ 461910 w 461910"/>
                <a:gd name="connsiteY5" fmla="*/ 1334504 h 1334504"/>
                <a:gd name="connsiteX0" fmla="*/ 0 w 461910"/>
                <a:gd name="connsiteY0" fmla="*/ 0 h 1334504"/>
                <a:gd name="connsiteX1" fmla="*/ 81296 w 461910"/>
                <a:gd name="connsiteY1" fmla="*/ 167628 h 1334504"/>
                <a:gd name="connsiteX2" fmla="*/ 116753 w 461910"/>
                <a:gd name="connsiteY2" fmla="*/ 370967 h 1334504"/>
                <a:gd name="connsiteX3" fmla="*/ 112758 w 461910"/>
                <a:gd name="connsiteY3" fmla="*/ 635031 h 1334504"/>
                <a:gd name="connsiteX4" fmla="*/ 372057 w 461910"/>
                <a:gd name="connsiteY4" fmla="*/ 1041657 h 1334504"/>
                <a:gd name="connsiteX5" fmla="*/ 461910 w 461910"/>
                <a:gd name="connsiteY5" fmla="*/ 1334504 h 1334504"/>
                <a:gd name="connsiteX0" fmla="*/ 0 w 461910"/>
                <a:gd name="connsiteY0" fmla="*/ 0 h 1334504"/>
                <a:gd name="connsiteX1" fmla="*/ 81296 w 461910"/>
                <a:gd name="connsiteY1" fmla="*/ 167628 h 1334504"/>
                <a:gd name="connsiteX2" fmla="*/ 116753 w 461910"/>
                <a:gd name="connsiteY2" fmla="*/ 370967 h 1334504"/>
                <a:gd name="connsiteX3" fmla="*/ 102714 w 461910"/>
                <a:gd name="connsiteY3" fmla="*/ 474577 h 1334504"/>
                <a:gd name="connsiteX4" fmla="*/ 112758 w 461910"/>
                <a:gd name="connsiteY4" fmla="*/ 635031 h 1334504"/>
                <a:gd name="connsiteX5" fmla="*/ 372057 w 461910"/>
                <a:gd name="connsiteY5" fmla="*/ 1041657 h 1334504"/>
                <a:gd name="connsiteX6" fmla="*/ 461910 w 461910"/>
                <a:gd name="connsiteY6" fmla="*/ 1334504 h 1334504"/>
                <a:gd name="connsiteX0" fmla="*/ 0 w 461910"/>
                <a:gd name="connsiteY0" fmla="*/ 0 h 1334504"/>
                <a:gd name="connsiteX1" fmla="*/ 81296 w 461910"/>
                <a:gd name="connsiteY1" fmla="*/ 167628 h 1334504"/>
                <a:gd name="connsiteX2" fmla="*/ 116753 w 461910"/>
                <a:gd name="connsiteY2" fmla="*/ 370967 h 1334504"/>
                <a:gd name="connsiteX3" fmla="*/ 119374 w 461910"/>
                <a:gd name="connsiteY3" fmla="*/ 481717 h 1334504"/>
                <a:gd name="connsiteX4" fmla="*/ 112758 w 461910"/>
                <a:gd name="connsiteY4" fmla="*/ 635031 h 1334504"/>
                <a:gd name="connsiteX5" fmla="*/ 372057 w 461910"/>
                <a:gd name="connsiteY5" fmla="*/ 1041657 h 1334504"/>
                <a:gd name="connsiteX6" fmla="*/ 461910 w 461910"/>
                <a:gd name="connsiteY6" fmla="*/ 1334504 h 1334504"/>
                <a:gd name="connsiteX0" fmla="*/ 0 w 461910"/>
                <a:gd name="connsiteY0" fmla="*/ 0 h 1334504"/>
                <a:gd name="connsiteX1" fmla="*/ 81296 w 461910"/>
                <a:gd name="connsiteY1" fmla="*/ 167628 h 1334504"/>
                <a:gd name="connsiteX2" fmla="*/ 116753 w 461910"/>
                <a:gd name="connsiteY2" fmla="*/ 370967 h 1334504"/>
                <a:gd name="connsiteX3" fmla="*/ 119374 w 461910"/>
                <a:gd name="connsiteY3" fmla="*/ 481717 h 1334504"/>
                <a:gd name="connsiteX4" fmla="*/ 112758 w 461910"/>
                <a:gd name="connsiteY4" fmla="*/ 635031 h 1334504"/>
                <a:gd name="connsiteX5" fmla="*/ 322076 w 461910"/>
                <a:gd name="connsiteY5" fmla="*/ 1046417 h 1334504"/>
                <a:gd name="connsiteX6" fmla="*/ 461910 w 461910"/>
                <a:gd name="connsiteY6" fmla="*/ 1334504 h 1334504"/>
                <a:gd name="connsiteX0" fmla="*/ 0 w 461910"/>
                <a:gd name="connsiteY0" fmla="*/ 0 h 1334504"/>
                <a:gd name="connsiteX1" fmla="*/ 81296 w 461910"/>
                <a:gd name="connsiteY1" fmla="*/ 167628 h 1334504"/>
                <a:gd name="connsiteX2" fmla="*/ 116753 w 461910"/>
                <a:gd name="connsiteY2" fmla="*/ 370967 h 1334504"/>
                <a:gd name="connsiteX3" fmla="*/ 119374 w 461910"/>
                <a:gd name="connsiteY3" fmla="*/ 481717 h 1334504"/>
                <a:gd name="connsiteX4" fmla="*/ 112758 w 461910"/>
                <a:gd name="connsiteY4" fmla="*/ 635031 h 1334504"/>
                <a:gd name="connsiteX5" fmla="*/ 324457 w 461910"/>
                <a:gd name="connsiteY5" fmla="*/ 1025000 h 1334504"/>
                <a:gd name="connsiteX6" fmla="*/ 461910 w 461910"/>
                <a:gd name="connsiteY6" fmla="*/ 1334504 h 1334504"/>
                <a:gd name="connsiteX0" fmla="*/ 0 w 461910"/>
                <a:gd name="connsiteY0" fmla="*/ 0 h 1334504"/>
                <a:gd name="connsiteX1" fmla="*/ 81296 w 461910"/>
                <a:gd name="connsiteY1" fmla="*/ 167628 h 1334504"/>
                <a:gd name="connsiteX2" fmla="*/ 116753 w 461910"/>
                <a:gd name="connsiteY2" fmla="*/ 370967 h 1334504"/>
                <a:gd name="connsiteX3" fmla="*/ 119374 w 461910"/>
                <a:gd name="connsiteY3" fmla="*/ 481717 h 1334504"/>
                <a:gd name="connsiteX4" fmla="*/ 112758 w 461910"/>
                <a:gd name="connsiteY4" fmla="*/ 635031 h 1334504"/>
                <a:gd name="connsiteX5" fmla="*/ 324457 w 461910"/>
                <a:gd name="connsiteY5" fmla="*/ 1025000 h 1334504"/>
                <a:gd name="connsiteX6" fmla="*/ 461910 w 461910"/>
                <a:gd name="connsiteY6" fmla="*/ 1334504 h 1334504"/>
                <a:gd name="connsiteX0" fmla="*/ 0 w 354055"/>
                <a:gd name="connsiteY0" fmla="*/ 0 h 1322606"/>
                <a:gd name="connsiteX1" fmla="*/ 81296 w 354055"/>
                <a:gd name="connsiteY1" fmla="*/ 167628 h 1322606"/>
                <a:gd name="connsiteX2" fmla="*/ 116753 w 354055"/>
                <a:gd name="connsiteY2" fmla="*/ 370967 h 1322606"/>
                <a:gd name="connsiteX3" fmla="*/ 119374 w 354055"/>
                <a:gd name="connsiteY3" fmla="*/ 481717 h 1322606"/>
                <a:gd name="connsiteX4" fmla="*/ 112758 w 354055"/>
                <a:gd name="connsiteY4" fmla="*/ 635031 h 1322606"/>
                <a:gd name="connsiteX5" fmla="*/ 324457 w 354055"/>
                <a:gd name="connsiteY5" fmla="*/ 1025000 h 1322606"/>
                <a:gd name="connsiteX6" fmla="*/ 352430 w 354055"/>
                <a:gd name="connsiteY6" fmla="*/ 1322606 h 1322606"/>
                <a:gd name="connsiteX0" fmla="*/ 0 w 352430"/>
                <a:gd name="connsiteY0" fmla="*/ 0 h 1322606"/>
                <a:gd name="connsiteX1" fmla="*/ 81296 w 352430"/>
                <a:gd name="connsiteY1" fmla="*/ 167628 h 1322606"/>
                <a:gd name="connsiteX2" fmla="*/ 116753 w 352430"/>
                <a:gd name="connsiteY2" fmla="*/ 370967 h 1322606"/>
                <a:gd name="connsiteX3" fmla="*/ 119374 w 352430"/>
                <a:gd name="connsiteY3" fmla="*/ 481717 h 1322606"/>
                <a:gd name="connsiteX4" fmla="*/ 112758 w 352430"/>
                <a:gd name="connsiteY4" fmla="*/ 635031 h 1322606"/>
                <a:gd name="connsiteX5" fmla="*/ 303037 w 352430"/>
                <a:gd name="connsiteY5" fmla="*/ 1027379 h 1322606"/>
                <a:gd name="connsiteX6" fmla="*/ 352430 w 352430"/>
                <a:gd name="connsiteY6" fmla="*/ 1322606 h 1322606"/>
                <a:gd name="connsiteX0" fmla="*/ 0 w 352430"/>
                <a:gd name="connsiteY0" fmla="*/ 0 h 1322606"/>
                <a:gd name="connsiteX1" fmla="*/ 81296 w 352430"/>
                <a:gd name="connsiteY1" fmla="*/ 167628 h 1322606"/>
                <a:gd name="connsiteX2" fmla="*/ 116753 w 352430"/>
                <a:gd name="connsiteY2" fmla="*/ 370967 h 1322606"/>
                <a:gd name="connsiteX3" fmla="*/ 119374 w 352430"/>
                <a:gd name="connsiteY3" fmla="*/ 481717 h 1322606"/>
                <a:gd name="connsiteX4" fmla="*/ 112758 w 352430"/>
                <a:gd name="connsiteY4" fmla="*/ 635031 h 1322606"/>
                <a:gd name="connsiteX5" fmla="*/ 303037 w 352430"/>
                <a:gd name="connsiteY5" fmla="*/ 1027379 h 1322606"/>
                <a:gd name="connsiteX6" fmla="*/ 352430 w 352430"/>
                <a:gd name="connsiteY6" fmla="*/ 1322606 h 1322606"/>
                <a:gd name="connsiteX0" fmla="*/ 0 w 352430"/>
                <a:gd name="connsiteY0" fmla="*/ 0 h 1322606"/>
                <a:gd name="connsiteX1" fmla="*/ 81296 w 352430"/>
                <a:gd name="connsiteY1" fmla="*/ 167628 h 1322606"/>
                <a:gd name="connsiteX2" fmla="*/ 116753 w 352430"/>
                <a:gd name="connsiteY2" fmla="*/ 370967 h 1322606"/>
                <a:gd name="connsiteX3" fmla="*/ 119374 w 352430"/>
                <a:gd name="connsiteY3" fmla="*/ 481717 h 1322606"/>
                <a:gd name="connsiteX4" fmla="*/ 112758 w 352430"/>
                <a:gd name="connsiteY4" fmla="*/ 635031 h 1322606"/>
                <a:gd name="connsiteX5" fmla="*/ 291138 w 352430"/>
                <a:gd name="connsiteY5" fmla="*/ 1029759 h 1322606"/>
                <a:gd name="connsiteX6" fmla="*/ 352430 w 352430"/>
                <a:gd name="connsiteY6" fmla="*/ 1322606 h 1322606"/>
                <a:gd name="connsiteX0" fmla="*/ 0 w 352430"/>
                <a:gd name="connsiteY0" fmla="*/ 0 h 1322606"/>
                <a:gd name="connsiteX1" fmla="*/ 81296 w 352430"/>
                <a:gd name="connsiteY1" fmla="*/ 167628 h 1322606"/>
                <a:gd name="connsiteX2" fmla="*/ 116753 w 352430"/>
                <a:gd name="connsiteY2" fmla="*/ 370967 h 1322606"/>
                <a:gd name="connsiteX3" fmla="*/ 119374 w 352430"/>
                <a:gd name="connsiteY3" fmla="*/ 481717 h 1322606"/>
                <a:gd name="connsiteX4" fmla="*/ 98478 w 352430"/>
                <a:gd name="connsiteY4" fmla="*/ 637410 h 1322606"/>
                <a:gd name="connsiteX5" fmla="*/ 291138 w 352430"/>
                <a:gd name="connsiteY5" fmla="*/ 1029759 h 1322606"/>
                <a:gd name="connsiteX6" fmla="*/ 352430 w 352430"/>
                <a:gd name="connsiteY6" fmla="*/ 1322606 h 1322606"/>
                <a:gd name="connsiteX0" fmla="*/ 0 w 340530"/>
                <a:gd name="connsiteY0" fmla="*/ 0 h 1317846"/>
                <a:gd name="connsiteX1" fmla="*/ 81296 w 340530"/>
                <a:gd name="connsiteY1" fmla="*/ 167628 h 1317846"/>
                <a:gd name="connsiteX2" fmla="*/ 116753 w 340530"/>
                <a:gd name="connsiteY2" fmla="*/ 370967 h 1317846"/>
                <a:gd name="connsiteX3" fmla="*/ 119374 w 340530"/>
                <a:gd name="connsiteY3" fmla="*/ 481717 h 1317846"/>
                <a:gd name="connsiteX4" fmla="*/ 98478 w 340530"/>
                <a:gd name="connsiteY4" fmla="*/ 637410 h 1317846"/>
                <a:gd name="connsiteX5" fmla="*/ 291138 w 340530"/>
                <a:gd name="connsiteY5" fmla="*/ 1029759 h 1317846"/>
                <a:gd name="connsiteX6" fmla="*/ 340530 w 340530"/>
                <a:gd name="connsiteY6" fmla="*/ 1317846 h 1317846"/>
                <a:gd name="connsiteX0" fmla="*/ 0 w 373750"/>
                <a:gd name="connsiteY0" fmla="*/ 0 h 1602399"/>
                <a:gd name="connsiteX1" fmla="*/ 81296 w 373750"/>
                <a:gd name="connsiteY1" fmla="*/ 167628 h 1602399"/>
                <a:gd name="connsiteX2" fmla="*/ 116753 w 373750"/>
                <a:gd name="connsiteY2" fmla="*/ 370967 h 1602399"/>
                <a:gd name="connsiteX3" fmla="*/ 119374 w 373750"/>
                <a:gd name="connsiteY3" fmla="*/ 481717 h 1602399"/>
                <a:gd name="connsiteX4" fmla="*/ 98478 w 373750"/>
                <a:gd name="connsiteY4" fmla="*/ 637410 h 1602399"/>
                <a:gd name="connsiteX5" fmla="*/ 291138 w 373750"/>
                <a:gd name="connsiteY5" fmla="*/ 1029759 h 1602399"/>
                <a:gd name="connsiteX6" fmla="*/ 373750 w 373750"/>
                <a:gd name="connsiteY6" fmla="*/ 1602399 h 1602399"/>
                <a:gd name="connsiteX0" fmla="*/ 0 w 425409"/>
                <a:gd name="connsiteY0" fmla="*/ 0 h 1581965"/>
                <a:gd name="connsiteX1" fmla="*/ 81296 w 425409"/>
                <a:gd name="connsiteY1" fmla="*/ 167628 h 1581965"/>
                <a:gd name="connsiteX2" fmla="*/ 116753 w 425409"/>
                <a:gd name="connsiteY2" fmla="*/ 370967 h 1581965"/>
                <a:gd name="connsiteX3" fmla="*/ 119374 w 425409"/>
                <a:gd name="connsiteY3" fmla="*/ 481717 h 1581965"/>
                <a:gd name="connsiteX4" fmla="*/ 98478 w 425409"/>
                <a:gd name="connsiteY4" fmla="*/ 637410 h 1581965"/>
                <a:gd name="connsiteX5" fmla="*/ 291138 w 425409"/>
                <a:gd name="connsiteY5" fmla="*/ 1029759 h 1581965"/>
                <a:gd name="connsiteX6" fmla="*/ 425409 w 425409"/>
                <a:gd name="connsiteY6" fmla="*/ 1581965 h 1581965"/>
                <a:gd name="connsiteX0" fmla="*/ 0 w 425409"/>
                <a:gd name="connsiteY0" fmla="*/ 0 h 1581965"/>
                <a:gd name="connsiteX1" fmla="*/ 81296 w 425409"/>
                <a:gd name="connsiteY1" fmla="*/ 167628 h 1581965"/>
                <a:gd name="connsiteX2" fmla="*/ 116753 w 425409"/>
                <a:gd name="connsiteY2" fmla="*/ 370967 h 1581965"/>
                <a:gd name="connsiteX3" fmla="*/ 119374 w 425409"/>
                <a:gd name="connsiteY3" fmla="*/ 481717 h 1581965"/>
                <a:gd name="connsiteX4" fmla="*/ 98478 w 425409"/>
                <a:gd name="connsiteY4" fmla="*/ 637410 h 1581965"/>
                <a:gd name="connsiteX5" fmla="*/ 291138 w 425409"/>
                <a:gd name="connsiteY5" fmla="*/ 1029759 h 1581965"/>
                <a:gd name="connsiteX6" fmla="*/ 425409 w 425409"/>
                <a:gd name="connsiteY6" fmla="*/ 1581965 h 15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409" h="1581965">
                  <a:moveTo>
                    <a:pt x="0" y="0"/>
                  </a:moveTo>
                  <a:cubicBezTo>
                    <a:pt x="3633" y="16040"/>
                    <a:pt x="67787" y="112939"/>
                    <a:pt x="81296" y="167628"/>
                  </a:cubicBezTo>
                  <a:cubicBezTo>
                    <a:pt x="98771" y="222713"/>
                    <a:pt x="110407" y="318619"/>
                    <a:pt x="116753" y="370967"/>
                  </a:cubicBezTo>
                  <a:cubicBezTo>
                    <a:pt x="123099" y="423315"/>
                    <a:pt x="120040" y="437706"/>
                    <a:pt x="119374" y="481717"/>
                  </a:cubicBezTo>
                  <a:cubicBezTo>
                    <a:pt x="118708" y="525728"/>
                    <a:pt x="69851" y="546070"/>
                    <a:pt x="98478" y="637410"/>
                  </a:cubicBezTo>
                  <a:cubicBezTo>
                    <a:pt x="127105" y="728750"/>
                    <a:pt x="213151" y="899875"/>
                    <a:pt x="291138" y="1029759"/>
                  </a:cubicBezTo>
                  <a:cubicBezTo>
                    <a:pt x="349330" y="1146338"/>
                    <a:pt x="363640" y="1518401"/>
                    <a:pt x="425409" y="1581965"/>
                  </a:cubicBezTo>
                </a:path>
              </a:pathLst>
            </a:custGeom>
            <a:ln w="57150">
              <a:solidFill>
                <a:srgbClr val="FFC000"/>
              </a:solidFill>
            </a:ln>
            <a:effectLst>
              <a:outerShdw blurRad="40000" dist="23000" dir="5400000" rotWithShape="0">
                <a:srgbClr val="000000">
                  <a:alpha val="35000"/>
                </a:srgbClr>
              </a:outerShdw>
            </a:effectLst>
            <a:scene3d>
              <a:camera prst="orthographicFront"/>
              <a:lightRig rig="soft" dir="t"/>
            </a:scene3d>
            <a:sp3d extrusionH="50800" prstMaterial="matte">
              <a:bevelT w="69850" h="88900" prst="coolSlant"/>
              <a:extrusionClr>
                <a:srgbClr val="FFC000"/>
              </a:extrusionClr>
            </a:sp3d>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endParaRPr lang="ru-RU" sz="1000" b="1">
                <a:solidFill>
                  <a:srgbClr val="00B050"/>
                </a:solidFill>
              </a:endParaRPr>
            </a:p>
          </p:txBody>
        </p:sp>
        <p:sp>
          <p:nvSpPr>
            <p:cNvPr id="18" name="Полилиния 17"/>
            <p:cNvSpPr/>
            <p:nvPr/>
          </p:nvSpPr>
          <p:spPr bwMode="auto">
            <a:xfrm>
              <a:off x="4212587" y="4195689"/>
              <a:ext cx="732989" cy="290770"/>
            </a:xfrm>
            <a:custGeom>
              <a:avLst/>
              <a:gdLst>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2400 w 1393031"/>
                <a:gd name="connsiteY7" fmla="*/ 566738 h 1109756"/>
                <a:gd name="connsiteX8" fmla="*/ 228600 w 1393031"/>
                <a:gd name="connsiteY8" fmla="*/ 552450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2400 w 1393031"/>
                <a:gd name="connsiteY7" fmla="*/ 550070 h 1109756"/>
                <a:gd name="connsiteX8" fmla="*/ 228600 w 1393031"/>
                <a:gd name="connsiteY8" fmla="*/ 552450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2400 w 1393031"/>
                <a:gd name="connsiteY7" fmla="*/ 550070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64343 w 1393031"/>
                <a:gd name="connsiteY11" fmla="*/ 569119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78631 w 1393031"/>
                <a:gd name="connsiteY11" fmla="*/ 564357 h 1109756"/>
                <a:gd name="connsiteX12" fmla="*/ 523875 w 1393031"/>
                <a:gd name="connsiteY12" fmla="*/ 597694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78631 w 1393031"/>
                <a:gd name="connsiteY11" fmla="*/ 564357 h 1109756"/>
                <a:gd name="connsiteX12" fmla="*/ 545306 w 1393031"/>
                <a:gd name="connsiteY12" fmla="*/ 592931 h 1109756"/>
                <a:gd name="connsiteX13" fmla="*/ 666750 w 1393031"/>
                <a:gd name="connsiteY13" fmla="*/ 685800 h 1109756"/>
                <a:gd name="connsiteX14" fmla="*/ 762000 w 1393031"/>
                <a:gd name="connsiteY14" fmla="*/ 759619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393031"/>
                <a:gd name="connsiteY0" fmla="*/ 0 h 1109756"/>
                <a:gd name="connsiteX1" fmla="*/ 33337 w 1393031"/>
                <a:gd name="connsiteY1" fmla="*/ 61913 h 1109756"/>
                <a:gd name="connsiteX2" fmla="*/ 33337 w 1393031"/>
                <a:gd name="connsiteY2" fmla="*/ 169069 h 1109756"/>
                <a:gd name="connsiteX3" fmla="*/ 30956 w 1393031"/>
                <a:gd name="connsiteY3" fmla="*/ 261938 h 1109756"/>
                <a:gd name="connsiteX4" fmla="*/ 30956 w 1393031"/>
                <a:gd name="connsiteY4" fmla="*/ 392906 h 1109756"/>
                <a:gd name="connsiteX5" fmla="*/ 33337 w 1393031"/>
                <a:gd name="connsiteY5" fmla="*/ 471488 h 1109756"/>
                <a:gd name="connsiteX6" fmla="*/ 38100 w 1393031"/>
                <a:gd name="connsiteY6" fmla="*/ 507206 h 1109756"/>
                <a:gd name="connsiteX7" fmla="*/ 154782 w 1393031"/>
                <a:gd name="connsiteY7" fmla="*/ 542927 h 1109756"/>
                <a:gd name="connsiteX8" fmla="*/ 228600 w 1393031"/>
                <a:gd name="connsiteY8" fmla="*/ 538163 h 1109756"/>
                <a:gd name="connsiteX9" fmla="*/ 311943 w 1393031"/>
                <a:gd name="connsiteY9" fmla="*/ 557213 h 1109756"/>
                <a:gd name="connsiteX10" fmla="*/ 409575 w 1393031"/>
                <a:gd name="connsiteY10" fmla="*/ 566738 h 1109756"/>
                <a:gd name="connsiteX11" fmla="*/ 478631 w 1393031"/>
                <a:gd name="connsiteY11" fmla="*/ 564357 h 1109756"/>
                <a:gd name="connsiteX12" fmla="*/ 545306 w 1393031"/>
                <a:gd name="connsiteY12" fmla="*/ 592931 h 1109756"/>
                <a:gd name="connsiteX13" fmla="*/ 666750 w 1393031"/>
                <a:gd name="connsiteY13" fmla="*/ 685800 h 1109756"/>
                <a:gd name="connsiteX14" fmla="*/ 733425 w 1393031"/>
                <a:gd name="connsiteY14" fmla="*/ 754856 h 1109756"/>
                <a:gd name="connsiteX15" fmla="*/ 873918 w 1393031"/>
                <a:gd name="connsiteY15" fmla="*/ 800100 h 1109756"/>
                <a:gd name="connsiteX16" fmla="*/ 1016793 w 1393031"/>
                <a:gd name="connsiteY16" fmla="*/ 864394 h 1109756"/>
                <a:gd name="connsiteX17" fmla="*/ 1164431 w 1393031"/>
                <a:gd name="connsiteY17" fmla="*/ 954881 h 1109756"/>
                <a:gd name="connsiteX18" fmla="*/ 1288256 w 1393031"/>
                <a:gd name="connsiteY18" fmla="*/ 1035844 h 1109756"/>
                <a:gd name="connsiteX19" fmla="*/ 1373981 w 1393031"/>
                <a:gd name="connsiteY19" fmla="*/ 1100138 h 1109756"/>
                <a:gd name="connsiteX20" fmla="*/ 1393031 w 1393031"/>
                <a:gd name="connsiteY20" fmla="*/ 1109663 h 1109756"/>
                <a:gd name="connsiteX0" fmla="*/ 0 w 1466849"/>
                <a:gd name="connsiteY0" fmla="*/ 0 h 1162052"/>
                <a:gd name="connsiteX1" fmla="*/ 33337 w 1466849"/>
                <a:gd name="connsiteY1" fmla="*/ 61913 h 1162052"/>
                <a:gd name="connsiteX2" fmla="*/ 33337 w 1466849"/>
                <a:gd name="connsiteY2" fmla="*/ 169069 h 1162052"/>
                <a:gd name="connsiteX3" fmla="*/ 30956 w 1466849"/>
                <a:gd name="connsiteY3" fmla="*/ 261938 h 1162052"/>
                <a:gd name="connsiteX4" fmla="*/ 30956 w 1466849"/>
                <a:gd name="connsiteY4" fmla="*/ 392906 h 1162052"/>
                <a:gd name="connsiteX5" fmla="*/ 33337 w 1466849"/>
                <a:gd name="connsiteY5" fmla="*/ 471488 h 1162052"/>
                <a:gd name="connsiteX6" fmla="*/ 38100 w 1466849"/>
                <a:gd name="connsiteY6" fmla="*/ 507206 h 1162052"/>
                <a:gd name="connsiteX7" fmla="*/ 154782 w 1466849"/>
                <a:gd name="connsiteY7" fmla="*/ 542927 h 1162052"/>
                <a:gd name="connsiteX8" fmla="*/ 228600 w 1466849"/>
                <a:gd name="connsiteY8" fmla="*/ 538163 h 1162052"/>
                <a:gd name="connsiteX9" fmla="*/ 311943 w 1466849"/>
                <a:gd name="connsiteY9" fmla="*/ 557213 h 1162052"/>
                <a:gd name="connsiteX10" fmla="*/ 409575 w 1466849"/>
                <a:gd name="connsiteY10" fmla="*/ 566738 h 1162052"/>
                <a:gd name="connsiteX11" fmla="*/ 478631 w 1466849"/>
                <a:gd name="connsiteY11" fmla="*/ 564357 h 1162052"/>
                <a:gd name="connsiteX12" fmla="*/ 545306 w 1466849"/>
                <a:gd name="connsiteY12" fmla="*/ 592931 h 1162052"/>
                <a:gd name="connsiteX13" fmla="*/ 666750 w 1466849"/>
                <a:gd name="connsiteY13" fmla="*/ 685800 h 1162052"/>
                <a:gd name="connsiteX14" fmla="*/ 733425 w 1466849"/>
                <a:gd name="connsiteY14" fmla="*/ 754856 h 1162052"/>
                <a:gd name="connsiteX15" fmla="*/ 873918 w 1466849"/>
                <a:gd name="connsiteY15" fmla="*/ 800100 h 1162052"/>
                <a:gd name="connsiteX16" fmla="*/ 1016793 w 1466849"/>
                <a:gd name="connsiteY16" fmla="*/ 864394 h 1162052"/>
                <a:gd name="connsiteX17" fmla="*/ 1164431 w 1466849"/>
                <a:gd name="connsiteY17" fmla="*/ 954881 h 1162052"/>
                <a:gd name="connsiteX18" fmla="*/ 1288256 w 1466849"/>
                <a:gd name="connsiteY18" fmla="*/ 1035844 h 1162052"/>
                <a:gd name="connsiteX19" fmla="*/ 1373981 w 1466849"/>
                <a:gd name="connsiteY19" fmla="*/ 1100138 h 1162052"/>
                <a:gd name="connsiteX20" fmla="*/ 1466849 w 1466849"/>
                <a:gd name="connsiteY20" fmla="*/ 1162052 h 1162052"/>
                <a:gd name="connsiteX0" fmla="*/ 0 w 1481137"/>
                <a:gd name="connsiteY0" fmla="*/ 0 h 1200152"/>
                <a:gd name="connsiteX1" fmla="*/ 47625 w 1481137"/>
                <a:gd name="connsiteY1" fmla="*/ 100013 h 1200152"/>
                <a:gd name="connsiteX2" fmla="*/ 47625 w 1481137"/>
                <a:gd name="connsiteY2" fmla="*/ 207169 h 1200152"/>
                <a:gd name="connsiteX3" fmla="*/ 45244 w 1481137"/>
                <a:gd name="connsiteY3" fmla="*/ 300038 h 1200152"/>
                <a:gd name="connsiteX4" fmla="*/ 45244 w 1481137"/>
                <a:gd name="connsiteY4" fmla="*/ 431006 h 1200152"/>
                <a:gd name="connsiteX5" fmla="*/ 47625 w 1481137"/>
                <a:gd name="connsiteY5" fmla="*/ 509588 h 1200152"/>
                <a:gd name="connsiteX6" fmla="*/ 52388 w 1481137"/>
                <a:gd name="connsiteY6" fmla="*/ 545306 h 1200152"/>
                <a:gd name="connsiteX7" fmla="*/ 169070 w 1481137"/>
                <a:gd name="connsiteY7" fmla="*/ 581027 h 1200152"/>
                <a:gd name="connsiteX8" fmla="*/ 242888 w 1481137"/>
                <a:gd name="connsiteY8" fmla="*/ 576263 h 1200152"/>
                <a:gd name="connsiteX9" fmla="*/ 326231 w 1481137"/>
                <a:gd name="connsiteY9" fmla="*/ 595313 h 1200152"/>
                <a:gd name="connsiteX10" fmla="*/ 423863 w 1481137"/>
                <a:gd name="connsiteY10" fmla="*/ 604838 h 1200152"/>
                <a:gd name="connsiteX11" fmla="*/ 492919 w 1481137"/>
                <a:gd name="connsiteY11" fmla="*/ 602457 h 1200152"/>
                <a:gd name="connsiteX12" fmla="*/ 559594 w 1481137"/>
                <a:gd name="connsiteY12" fmla="*/ 631031 h 1200152"/>
                <a:gd name="connsiteX13" fmla="*/ 681038 w 1481137"/>
                <a:gd name="connsiteY13" fmla="*/ 723900 h 1200152"/>
                <a:gd name="connsiteX14" fmla="*/ 747713 w 1481137"/>
                <a:gd name="connsiteY14" fmla="*/ 792956 h 1200152"/>
                <a:gd name="connsiteX15" fmla="*/ 888206 w 1481137"/>
                <a:gd name="connsiteY15" fmla="*/ 838200 h 1200152"/>
                <a:gd name="connsiteX16" fmla="*/ 1031081 w 1481137"/>
                <a:gd name="connsiteY16" fmla="*/ 902494 h 1200152"/>
                <a:gd name="connsiteX17" fmla="*/ 1178719 w 1481137"/>
                <a:gd name="connsiteY17" fmla="*/ 992981 h 1200152"/>
                <a:gd name="connsiteX18" fmla="*/ 1302544 w 1481137"/>
                <a:gd name="connsiteY18" fmla="*/ 1073944 h 1200152"/>
                <a:gd name="connsiteX19" fmla="*/ 1388269 w 1481137"/>
                <a:gd name="connsiteY19" fmla="*/ 1138238 h 1200152"/>
                <a:gd name="connsiteX20" fmla="*/ 1481137 w 1481137"/>
                <a:gd name="connsiteY20" fmla="*/ 1200152 h 1200152"/>
                <a:gd name="connsiteX0" fmla="*/ 0 w 1481137"/>
                <a:gd name="connsiteY0" fmla="*/ 0 h 1200152"/>
                <a:gd name="connsiteX1" fmla="*/ 47625 w 1481137"/>
                <a:gd name="connsiteY1" fmla="*/ 100013 h 1200152"/>
                <a:gd name="connsiteX2" fmla="*/ 47625 w 1481137"/>
                <a:gd name="connsiteY2" fmla="*/ 207169 h 1200152"/>
                <a:gd name="connsiteX3" fmla="*/ 45244 w 1481137"/>
                <a:gd name="connsiteY3" fmla="*/ 300038 h 1200152"/>
                <a:gd name="connsiteX4" fmla="*/ 45244 w 1481137"/>
                <a:gd name="connsiteY4" fmla="*/ 431006 h 1200152"/>
                <a:gd name="connsiteX5" fmla="*/ 47625 w 1481137"/>
                <a:gd name="connsiteY5" fmla="*/ 509588 h 1200152"/>
                <a:gd name="connsiteX6" fmla="*/ 52388 w 1481137"/>
                <a:gd name="connsiteY6" fmla="*/ 545306 h 1200152"/>
                <a:gd name="connsiteX7" fmla="*/ 169070 w 1481137"/>
                <a:gd name="connsiteY7" fmla="*/ 581027 h 1200152"/>
                <a:gd name="connsiteX8" fmla="*/ 242888 w 1481137"/>
                <a:gd name="connsiteY8" fmla="*/ 576263 h 1200152"/>
                <a:gd name="connsiteX9" fmla="*/ 326231 w 1481137"/>
                <a:gd name="connsiteY9" fmla="*/ 595313 h 1200152"/>
                <a:gd name="connsiteX10" fmla="*/ 423863 w 1481137"/>
                <a:gd name="connsiteY10" fmla="*/ 604838 h 1200152"/>
                <a:gd name="connsiteX11" fmla="*/ 492919 w 1481137"/>
                <a:gd name="connsiteY11" fmla="*/ 602457 h 1200152"/>
                <a:gd name="connsiteX12" fmla="*/ 559594 w 1481137"/>
                <a:gd name="connsiteY12" fmla="*/ 631031 h 1200152"/>
                <a:gd name="connsiteX13" fmla="*/ 681038 w 1481137"/>
                <a:gd name="connsiteY13" fmla="*/ 723900 h 1200152"/>
                <a:gd name="connsiteX14" fmla="*/ 747713 w 1481137"/>
                <a:gd name="connsiteY14" fmla="*/ 792956 h 1200152"/>
                <a:gd name="connsiteX15" fmla="*/ 888206 w 1481137"/>
                <a:gd name="connsiteY15" fmla="*/ 838200 h 1200152"/>
                <a:gd name="connsiteX16" fmla="*/ 1031081 w 1481137"/>
                <a:gd name="connsiteY16" fmla="*/ 902494 h 1200152"/>
                <a:gd name="connsiteX17" fmla="*/ 1178719 w 1481137"/>
                <a:gd name="connsiteY17" fmla="*/ 992981 h 1200152"/>
                <a:gd name="connsiteX18" fmla="*/ 1302544 w 1481137"/>
                <a:gd name="connsiteY18" fmla="*/ 1073944 h 1200152"/>
                <a:gd name="connsiteX19" fmla="*/ 1388269 w 1481137"/>
                <a:gd name="connsiteY19" fmla="*/ 1138238 h 1200152"/>
                <a:gd name="connsiteX20" fmla="*/ 1481137 w 1481137"/>
                <a:gd name="connsiteY20" fmla="*/ 1200152 h 1200152"/>
                <a:gd name="connsiteX0" fmla="*/ 812 w 1481949"/>
                <a:gd name="connsiteY0" fmla="*/ 0 h 1200152"/>
                <a:gd name="connsiteX1" fmla="*/ 48437 w 1481949"/>
                <a:gd name="connsiteY1" fmla="*/ 100013 h 1200152"/>
                <a:gd name="connsiteX2" fmla="*/ 48437 w 1481949"/>
                <a:gd name="connsiteY2" fmla="*/ 207169 h 1200152"/>
                <a:gd name="connsiteX3" fmla="*/ 46056 w 1481949"/>
                <a:gd name="connsiteY3" fmla="*/ 300038 h 1200152"/>
                <a:gd name="connsiteX4" fmla="*/ 46056 w 1481949"/>
                <a:gd name="connsiteY4" fmla="*/ 431006 h 1200152"/>
                <a:gd name="connsiteX5" fmla="*/ 48437 w 1481949"/>
                <a:gd name="connsiteY5" fmla="*/ 509588 h 1200152"/>
                <a:gd name="connsiteX6" fmla="*/ 53200 w 1481949"/>
                <a:gd name="connsiteY6" fmla="*/ 545306 h 1200152"/>
                <a:gd name="connsiteX7" fmla="*/ 169882 w 1481949"/>
                <a:gd name="connsiteY7" fmla="*/ 581027 h 1200152"/>
                <a:gd name="connsiteX8" fmla="*/ 243700 w 1481949"/>
                <a:gd name="connsiteY8" fmla="*/ 576263 h 1200152"/>
                <a:gd name="connsiteX9" fmla="*/ 327043 w 1481949"/>
                <a:gd name="connsiteY9" fmla="*/ 595313 h 1200152"/>
                <a:gd name="connsiteX10" fmla="*/ 424675 w 1481949"/>
                <a:gd name="connsiteY10" fmla="*/ 604838 h 1200152"/>
                <a:gd name="connsiteX11" fmla="*/ 493731 w 1481949"/>
                <a:gd name="connsiteY11" fmla="*/ 602457 h 1200152"/>
                <a:gd name="connsiteX12" fmla="*/ 560406 w 1481949"/>
                <a:gd name="connsiteY12" fmla="*/ 631031 h 1200152"/>
                <a:gd name="connsiteX13" fmla="*/ 681850 w 1481949"/>
                <a:gd name="connsiteY13" fmla="*/ 723900 h 1200152"/>
                <a:gd name="connsiteX14" fmla="*/ 748525 w 1481949"/>
                <a:gd name="connsiteY14" fmla="*/ 792956 h 1200152"/>
                <a:gd name="connsiteX15" fmla="*/ 889018 w 1481949"/>
                <a:gd name="connsiteY15" fmla="*/ 838200 h 1200152"/>
                <a:gd name="connsiteX16" fmla="*/ 1031893 w 1481949"/>
                <a:gd name="connsiteY16" fmla="*/ 902494 h 1200152"/>
                <a:gd name="connsiteX17" fmla="*/ 1179531 w 1481949"/>
                <a:gd name="connsiteY17" fmla="*/ 992981 h 1200152"/>
                <a:gd name="connsiteX18" fmla="*/ 1303356 w 1481949"/>
                <a:gd name="connsiteY18" fmla="*/ 1073944 h 1200152"/>
                <a:gd name="connsiteX19" fmla="*/ 1389081 w 1481949"/>
                <a:gd name="connsiteY19" fmla="*/ 1138238 h 1200152"/>
                <a:gd name="connsiteX20" fmla="*/ 1481949 w 1481949"/>
                <a:gd name="connsiteY20" fmla="*/ 1200152 h 1200152"/>
                <a:gd name="connsiteX0" fmla="*/ 0 w 1481137"/>
                <a:gd name="connsiteY0" fmla="*/ 0 h 1200152"/>
                <a:gd name="connsiteX1" fmla="*/ 47625 w 1481137"/>
                <a:gd name="connsiteY1" fmla="*/ 100013 h 1200152"/>
                <a:gd name="connsiteX2" fmla="*/ 47625 w 1481137"/>
                <a:gd name="connsiteY2" fmla="*/ 207169 h 1200152"/>
                <a:gd name="connsiteX3" fmla="*/ 45244 w 1481137"/>
                <a:gd name="connsiteY3" fmla="*/ 300038 h 1200152"/>
                <a:gd name="connsiteX4" fmla="*/ 45244 w 1481137"/>
                <a:gd name="connsiteY4" fmla="*/ 431006 h 1200152"/>
                <a:gd name="connsiteX5" fmla="*/ 47625 w 1481137"/>
                <a:gd name="connsiteY5" fmla="*/ 509588 h 1200152"/>
                <a:gd name="connsiteX6" fmla="*/ 52388 w 1481137"/>
                <a:gd name="connsiteY6" fmla="*/ 545306 h 1200152"/>
                <a:gd name="connsiteX7" fmla="*/ 169070 w 1481137"/>
                <a:gd name="connsiteY7" fmla="*/ 581027 h 1200152"/>
                <a:gd name="connsiteX8" fmla="*/ 242888 w 1481137"/>
                <a:gd name="connsiteY8" fmla="*/ 576263 h 1200152"/>
                <a:gd name="connsiteX9" fmla="*/ 326231 w 1481137"/>
                <a:gd name="connsiteY9" fmla="*/ 595313 h 1200152"/>
                <a:gd name="connsiteX10" fmla="*/ 423863 w 1481137"/>
                <a:gd name="connsiteY10" fmla="*/ 604838 h 1200152"/>
                <a:gd name="connsiteX11" fmla="*/ 492919 w 1481137"/>
                <a:gd name="connsiteY11" fmla="*/ 602457 h 1200152"/>
                <a:gd name="connsiteX12" fmla="*/ 559594 w 1481137"/>
                <a:gd name="connsiteY12" fmla="*/ 631031 h 1200152"/>
                <a:gd name="connsiteX13" fmla="*/ 681038 w 1481137"/>
                <a:gd name="connsiteY13" fmla="*/ 723900 h 1200152"/>
                <a:gd name="connsiteX14" fmla="*/ 747713 w 1481137"/>
                <a:gd name="connsiteY14" fmla="*/ 792956 h 1200152"/>
                <a:gd name="connsiteX15" fmla="*/ 888206 w 1481137"/>
                <a:gd name="connsiteY15" fmla="*/ 838200 h 1200152"/>
                <a:gd name="connsiteX16" fmla="*/ 1031081 w 1481137"/>
                <a:gd name="connsiteY16" fmla="*/ 902494 h 1200152"/>
                <a:gd name="connsiteX17" fmla="*/ 1178719 w 1481137"/>
                <a:gd name="connsiteY17" fmla="*/ 992981 h 1200152"/>
                <a:gd name="connsiteX18" fmla="*/ 1302544 w 1481137"/>
                <a:gd name="connsiteY18" fmla="*/ 1073944 h 1200152"/>
                <a:gd name="connsiteX19" fmla="*/ 1388269 w 1481137"/>
                <a:gd name="connsiteY19" fmla="*/ 1138238 h 1200152"/>
                <a:gd name="connsiteX20" fmla="*/ 1481137 w 1481137"/>
                <a:gd name="connsiteY20" fmla="*/ 1200152 h 1200152"/>
                <a:gd name="connsiteX0" fmla="*/ 0 w 1493043"/>
                <a:gd name="connsiteY0" fmla="*/ 0 h 1202533"/>
                <a:gd name="connsiteX1" fmla="*/ 59531 w 1493043"/>
                <a:gd name="connsiteY1" fmla="*/ 102394 h 1202533"/>
                <a:gd name="connsiteX2" fmla="*/ 59531 w 1493043"/>
                <a:gd name="connsiteY2" fmla="*/ 209550 h 1202533"/>
                <a:gd name="connsiteX3" fmla="*/ 57150 w 1493043"/>
                <a:gd name="connsiteY3" fmla="*/ 302419 h 1202533"/>
                <a:gd name="connsiteX4" fmla="*/ 57150 w 1493043"/>
                <a:gd name="connsiteY4" fmla="*/ 433387 h 1202533"/>
                <a:gd name="connsiteX5" fmla="*/ 59531 w 1493043"/>
                <a:gd name="connsiteY5" fmla="*/ 511969 h 1202533"/>
                <a:gd name="connsiteX6" fmla="*/ 64294 w 1493043"/>
                <a:gd name="connsiteY6" fmla="*/ 547687 h 1202533"/>
                <a:gd name="connsiteX7" fmla="*/ 180976 w 1493043"/>
                <a:gd name="connsiteY7" fmla="*/ 583408 h 1202533"/>
                <a:gd name="connsiteX8" fmla="*/ 254794 w 1493043"/>
                <a:gd name="connsiteY8" fmla="*/ 578644 h 1202533"/>
                <a:gd name="connsiteX9" fmla="*/ 338137 w 1493043"/>
                <a:gd name="connsiteY9" fmla="*/ 597694 h 1202533"/>
                <a:gd name="connsiteX10" fmla="*/ 435769 w 1493043"/>
                <a:gd name="connsiteY10" fmla="*/ 607219 h 1202533"/>
                <a:gd name="connsiteX11" fmla="*/ 504825 w 1493043"/>
                <a:gd name="connsiteY11" fmla="*/ 604838 h 1202533"/>
                <a:gd name="connsiteX12" fmla="*/ 571500 w 1493043"/>
                <a:gd name="connsiteY12" fmla="*/ 633412 h 1202533"/>
                <a:gd name="connsiteX13" fmla="*/ 692944 w 1493043"/>
                <a:gd name="connsiteY13" fmla="*/ 726281 h 1202533"/>
                <a:gd name="connsiteX14" fmla="*/ 759619 w 1493043"/>
                <a:gd name="connsiteY14" fmla="*/ 795337 h 1202533"/>
                <a:gd name="connsiteX15" fmla="*/ 900112 w 1493043"/>
                <a:gd name="connsiteY15" fmla="*/ 840581 h 1202533"/>
                <a:gd name="connsiteX16" fmla="*/ 1042987 w 1493043"/>
                <a:gd name="connsiteY16" fmla="*/ 904875 h 1202533"/>
                <a:gd name="connsiteX17" fmla="*/ 1190625 w 1493043"/>
                <a:gd name="connsiteY17" fmla="*/ 995362 h 1202533"/>
                <a:gd name="connsiteX18" fmla="*/ 1314450 w 1493043"/>
                <a:gd name="connsiteY18" fmla="*/ 1076325 h 1202533"/>
                <a:gd name="connsiteX19" fmla="*/ 1400175 w 1493043"/>
                <a:gd name="connsiteY19" fmla="*/ 1140619 h 1202533"/>
                <a:gd name="connsiteX20" fmla="*/ 1493043 w 1493043"/>
                <a:gd name="connsiteY20" fmla="*/ 1202533 h 1202533"/>
                <a:gd name="connsiteX0" fmla="*/ 0 w 1493043"/>
                <a:gd name="connsiteY0" fmla="*/ 0 h 1202533"/>
                <a:gd name="connsiteX1" fmla="*/ 59531 w 1493043"/>
                <a:gd name="connsiteY1" fmla="*/ 102394 h 1202533"/>
                <a:gd name="connsiteX2" fmla="*/ 59531 w 1493043"/>
                <a:gd name="connsiteY2" fmla="*/ 209550 h 1202533"/>
                <a:gd name="connsiteX3" fmla="*/ 57150 w 1493043"/>
                <a:gd name="connsiteY3" fmla="*/ 302419 h 1202533"/>
                <a:gd name="connsiteX4" fmla="*/ 59531 w 1493043"/>
                <a:gd name="connsiteY4" fmla="*/ 511969 h 1202533"/>
                <a:gd name="connsiteX5" fmla="*/ 64294 w 1493043"/>
                <a:gd name="connsiteY5" fmla="*/ 547687 h 1202533"/>
                <a:gd name="connsiteX6" fmla="*/ 180976 w 1493043"/>
                <a:gd name="connsiteY6" fmla="*/ 583408 h 1202533"/>
                <a:gd name="connsiteX7" fmla="*/ 254794 w 1493043"/>
                <a:gd name="connsiteY7" fmla="*/ 578644 h 1202533"/>
                <a:gd name="connsiteX8" fmla="*/ 338137 w 1493043"/>
                <a:gd name="connsiteY8" fmla="*/ 597694 h 1202533"/>
                <a:gd name="connsiteX9" fmla="*/ 435769 w 1493043"/>
                <a:gd name="connsiteY9" fmla="*/ 607219 h 1202533"/>
                <a:gd name="connsiteX10" fmla="*/ 504825 w 1493043"/>
                <a:gd name="connsiteY10" fmla="*/ 604838 h 1202533"/>
                <a:gd name="connsiteX11" fmla="*/ 571500 w 1493043"/>
                <a:gd name="connsiteY11" fmla="*/ 633412 h 1202533"/>
                <a:gd name="connsiteX12" fmla="*/ 692944 w 1493043"/>
                <a:gd name="connsiteY12" fmla="*/ 726281 h 1202533"/>
                <a:gd name="connsiteX13" fmla="*/ 759619 w 1493043"/>
                <a:gd name="connsiteY13" fmla="*/ 795337 h 1202533"/>
                <a:gd name="connsiteX14" fmla="*/ 900112 w 1493043"/>
                <a:gd name="connsiteY14" fmla="*/ 840581 h 1202533"/>
                <a:gd name="connsiteX15" fmla="*/ 1042987 w 1493043"/>
                <a:gd name="connsiteY15" fmla="*/ 904875 h 1202533"/>
                <a:gd name="connsiteX16" fmla="*/ 1190625 w 1493043"/>
                <a:gd name="connsiteY16" fmla="*/ 995362 h 1202533"/>
                <a:gd name="connsiteX17" fmla="*/ 1314450 w 1493043"/>
                <a:gd name="connsiteY17" fmla="*/ 1076325 h 1202533"/>
                <a:gd name="connsiteX18" fmla="*/ 1400175 w 1493043"/>
                <a:gd name="connsiteY18" fmla="*/ 1140619 h 1202533"/>
                <a:gd name="connsiteX19" fmla="*/ 1493043 w 1493043"/>
                <a:gd name="connsiteY19" fmla="*/ 1202533 h 1202533"/>
                <a:gd name="connsiteX0" fmla="*/ 0 w 1493043"/>
                <a:gd name="connsiteY0" fmla="*/ 0 h 1202533"/>
                <a:gd name="connsiteX1" fmla="*/ 59531 w 1493043"/>
                <a:gd name="connsiteY1" fmla="*/ 102394 h 1202533"/>
                <a:gd name="connsiteX2" fmla="*/ 59531 w 1493043"/>
                <a:gd name="connsiteY2" fmla="*/ 209550 h 1202533"/>
                <a:gd name="connsiteX3" fmla="*/ 59531 w 1493043"/>
                <a:gd name="connsiteY3" fmla="*/ 511969 h 1202533"/>
                <a:gd name="connsiteX4" fmla="*/ 64294 w 1493043"/>
                <a:gd name="connsiteY4" fmla="*/ 547687 h 1202533"/>
                <a:gd name="connsiteX5" fmla="*/ 180976 w 1493043"/>
                <a:gd name="connsiteY5" fmla="*/ 583408 h 1202533"/>
                <a:gd name="connsiteX6" fmla="*/ 254794 w 1493043"/>
                <a:gd name="connsiteY6" fmla="*/ 578644 h 1202533"/>
                <a:gd name="connsiteX7" fmla="*/ 338137 w 1493043"/>
                <a:gd name="connsiteY7" fmla="*/ 597694 h 1202533"/>
                <a:gd name="connsiteX8" fmla="*/ 435769 w 1493043"/>
                <a:gd name="connsiteY8" fmla="*/ 607219 h 1202533"/>
                <a:gd name="connsiteX9" fmla="*/ 504825 w 1493043"/>
                <a:gd name="connsiteY9" fmla="*/ 604838 h 1202533"/>
                <a:gd name="connsiteX10" fmla="*/ 571500 w 1493043"/>
                <a:gd name="connsiteY10" fmla="*/ 633412 h 1202533"/>
                <a:gd name="connsiteX11" fmla="*/ 692944 w 1493043"/>
                <a:gd name="connsiteY11" fmla="*/ 726281 h 1202533"/>
                <a:gd name="connsiteX12" fmla="*/ 759619 w 1493043"/>
                <a:gd name="connsiteY12" fmla="*/ 795337 h 1202533"/>
                <a:gd name="connsiteX13" fmla="*/ 900112 w 1493043"/>
                <a:gd name="connsiteY13" fmla="*/ 840581 h 1202533"/>
                <a:gd name="connsiteX14" fmla="*/ 1042987 w 1493043"/>
                <a:gd name="connsiteY14" fmla="*/ 904875 h 1202533"/>
                <a:gd name="connsiteX15" fmla="*/ 1190625 w 1493043"/>
                <a:gd name="connsiteY15" fmla="*/ 995362 h 1202533"/>
                <a:gd name="connsiteX16" fmla="*/ 1314450 w 1493043"/>
                <a:gd name="connsiteY16" fmla="*/ 1076325 h 1202533"/>
                <a:gd name="connsiteX17" fmla="*/ 1400175 w 1493043"/>
                <a:gd name="connsiteY17" fmla="*/ 1140619 h 1202533"/>
                <a:gd name="connsiteX18" fmla="*/ 1493043 w 1493043"/>
                <a:gd name="connsiteY18" fmla="*/ 1202533 h 1202533"/>
                <a:gd name="connsiteX0" fmla="*/ 0 w 1493043"/>
                <a:gd name="connsiteY0" fmla="*/ 0 h 1202533"/>
                <a:gd name="connsiteX1" fmla="*/ 59531 w 1493043"/>
                <a:gd name="connsiteY1" fmla="*/ 102394 h 1202533"/>
                <a:gd name="connsiteX2" fmla="*/ 59531 w 1493043"/>
                <a:gd name="connsiteY2" fmla="*/ 511969 h 1202533"/>
                <a:gd name="connsiteX3" fmla="*/ 64294 w 1493043"/>
                <a:gd name="connsiteY3" fmla="*/ 547687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59531 w 1493043"/>
                <a:gd name="connsiteY2" fmla="*/ 511969 h 1202533"/>
                <a:gd name="connsiteX3" fmla="*/ 41059 w 1493043"/>
                <a:gd name="connsiteY3" fmla="*/ 617383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41059 w 1493043"/>
                <a:gd name="connsiteY3" fmla="*/ 617383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87528 w 1493043"/>
                <a:gd name="connsiteY3" fmla="*/ 501223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180976 w 1493043"/>
                <a:gd name="connsiteY4" fmla="*/ 583408 h 1202533"/>
                <a:gd name="connsiteX5" fmla="*/ 254794 w 1493043"/>
                <a:gd name="connsiteY5" fmla="*/ 578644 h 1202533"/>
                <a:gd name="connsiteX6" fmla="*/ 338137 w 1493043"/>
                <a:gd name="connsiteY6" fmla="*/ 597694 h 1202533"/>
                <a:gd name="connsiteX7" fmla="*/ 435769 w 1493043"/>
                <a:gd name="connsiteY7" fmla="*/ 607219 h 1202533"/>
                <a:gd name="connsiteX8" fmla="*/ 504825 w 1493043"/>
                <a:gd name="connsiteY8" fmla="*/ 604838 h 1202533"/>
                <a:gd name="connsiteX9" fmla="*/ 571500 w 1493043"/>
                <a:gd name="connsiteY9" fmla="*/ 633412 h 1202533"/>
                <a:gd name="connsiteX10" fmla="*/ 692944 w 1493043"/>
                <a:gd name="connsiteY10" fmla="*/ 726281 h 1202533"/>
                <a:gd name="connsiteX11" fmla="*/ 759619 w 1493043"/>
                <a:gd name="connsiteY11" fmla="*/ 795337 h 1202533"/>
                <a:gd name="connsiteX12" fmla="*/ 900112 w 1493043"/>
                <a:gd name="connsiteY12" fmla="*/ 840581 h 1202533"/>
                <a:gd name="connsiteX13" fmla="*/ 1042987 w 1493043"/>
                <a:gd name="connsiteY13" fmla="*/ 904875 h 1202533"/>
                <a:gd name="connsiteX14" fmla="*/ 1190625 w 1493043"/>
                <a:gd name="connsiteY14" fmla="*/ 995362 h 1202533"/>
                <a:gd name="connsiteX15" fmla="*/ 1314450 w 1493043"/>
                <a:gd name="connsiteY15" fmla="*/ 1076325 h 1202533"/>
                <a:gd name="connsiteX16" fmla="*/ 1400175 w 1493043"/>
                <a:gd name="connsiteY16" fmla="*/ 1140619 h 1202533"/>
                <a:gd name="connsiteX17" fmla="*/ 1493043 w 1493043"/>
                <a:gd name="connsiteY17"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254794 w 1493043"/>
                <a:gd name="connsiteY4" fmla="*/ 578644 h 1202533"/>
                <a:gd name="connsiteX5" fmla="*/ 338137 w 1493043"/>
                <a:gd name="connsiteY5" fmla="*/ 597694 h 1202533"/>
                <a:gd name="connsiteX6" fmla="*/ 435769 w 1493043"/>
                <a:gd name="connsiteY6" fmla="*/ 607219 h 1202533"/>
                <a:gd name="connsiteX7" fmla="*/ 504825 w 1493043"/>
                <a:gd name="connsiteY7" fmla="*/ 604838 h 1202533"/>
                <a:gd name="connsiteX8" fmla="*/ 571500 w 1493043"/>
                <a:gd name="connsiteY8" fmla="*/ 633412 h 1202533"/>
                <a:gd name="connsiteX9" fmla="*/ 692944 w 1493043"/>
                <a:gd name="connsiteY9" fmla="*/ 726281 h 1202533"/>
                <a:gd name="connsiteX10" fmla="*/ 759619 w 1493043"/>
                <a:gd name="connsiteY10" fmla="*/ 795337 h 1202533"/>
                <a:gd name="connsiteX11" fmla="*/ 900112 w 1493043"/>
                <a:gd name="connsiteY11" fmla="*/ 840581 h 1202533"/>
                <a:gd name="connsiteX12" fmla="*/ 1042987 w 1493043"/>
                <a:gd name="connsiteY12" fmla="*/ 904875 h 1202533"/>
                <a:gd name="connsiteX13" fmla="*/ 1190625 w 1493043"/>
                <a:gd name="connsiteY13" fmla="*/ 995362 h 1202533"/>
                <a:gd name="connsiteX14" fmla="*/ 1314450 w 1493043"/>
                <a:gd name="connsiteY14" fmla="*/ 1076325 h 1202533"/>
                <a:gd name="connsiteX15" fmla="*/ 1400175 w 1493043"/>
                <a:gd name="connsiteY15" fmla="*/ 1140619 h 1202533"/>
                <a:gd name="connsiteX16" fmla="*/ 1493043 w 1493043"/>
                <a:gd name="connsiteY16"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338137 w 1493043"/>
                <a:gd name="connsiteY4" fmla="*/ 597694 h 1202533"/>
                <a:gd name="connsiteX5" fmla="*/ 435769 w 1493043"/>
                <a:gd name="connsiteY5" fmla="*/ 607219 h 1202533"/>
                <a:gd name="connsiteX6" fmla="*/ 504825 w 1493043"/>
                <a:gd name="connsiteY6" fmla="*/ 604838 h 1202533"/>
                <a:gd name="connsiteX7" fmla="*/ 571500 w 1493043"/>
                <a:gd name="connsiteY7" fmla="*/ 633412 h 1202533"/>
                <a:gd name="connsiteX8" fmla="*/ 692944 w 1493043"/>
                <a:gd name="connsiteY8" fmla="*/ 726281 h 1202533"/>
                <a:gd name="connsiteX9" fmla="*/ 759619 w 1493043"/>
                <a:gd name="connsiteY9" fmla="*/ 795337 h 1202533"/>
                <a:gd name="connsiteX10" fmla="*/ 900112 w 1493043"/>
                <a:gd name="connsiteY10" fmla="*/ 840581 h 1202533"/>
                <a:gd name="connsiteX11" fmla="*/ 1042987 w 1493043"/>
                <a:gd name="connsiteY11" fmla="*/ 904875 h 1202533"/>
                <a:gd name="connsiteX12" fmla="*/ 1190625 w 1493043"/>
                <a:gd name="connsiteY12" fmla="*/ 995362 h 1202533"/>
                <a:gd name="connsiteX13" fmla="*/ 1314450 w 1493043"/>
                <a:gd name="connsiteY13" fmla="*/ 1076325 h 1202533"/>
                <a:gd name="connsiteX14" fmla="*/ 1400175 w 1493043"/>
                <a:gd name="connsiteY14" fmla="*/ 1140619 h 1202533"/>
                <a:gd name="connsiteX15" fmla="*/ 1493043 w 1493043"/>
                <a:gd name="connsiteY15"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435769 w 1493043"/>
                <a:gd name="connsiteY4" fmla="*/ 607219 h 1202533"/>
                <a:gd name="connsiteX5" fmla="*/ 504825 w 1493043"/>
                <a:gd name="connsiteY5" fmla="*/ 60483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110764 w 1493043"/>
                <a:gd name="connsiteY3" fmla="*/ 625127 h 1202533"/>
                <a:gd name="connsiteX4" fmla="*/ 397045 w 1493043"/>
                <a:gd name="connsiteY4" fmla="*/ 700148 h 1202533"/>
                <a:gd name="connsiteX5" fmla="*/ 504825 w 1493043"/>
                <a:gd name="connsiteY5" fmla="*/ 60483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397045 w 1493043"/>
                <a:gd name="connsiteY4" fmla="*/ 700148 h 1202533"/>
                <a:gd name="connsiteX5" fmla="*/ 504825 w 1493043"/>
                <a:gd name="connsiteY5" fmla="*/ 60483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04825 w 1493043"/>
                <a:gd name="connsiteY6" fmla="*/ 604838 h 1202533"/>
                <a:gd name="connsiteX7" fmla="*/ 571500 w 1493043"/>
                <a:gd name="connsiteY7" fmla="*/ 633412 h 1202533"/>
                <a:gd name="connsiteX8" fmla="*/ 692944 w 1493043"/>
                <a:gd name="connsiteY8" fmla="*/ 726281 h 1202533"/>
                <a:gd name="connsiteX9" fmla="*/ 759619 w 1493043"/>
                <a:gd name="connsiteY9" fmla="*/ 795337 h 1202533"/>
                <a:gd name="connsiteX10" fmla="*/ 900112 w 1493043"/>
                <a:gd name="connsiteY10" fmla="*/ 840581 h 1202533"/>
                <a:gd name="connsiteX11" fmla="*/ 1042987 w 1493043"/>
                <a:gd name="connsiteY11" fmla="*/ 904875 h 1202533"/>
                <a:gd name="connsiteX12" fmla="*/ 1190625 w 1493043"/>
                <a:gd name="connsiteY12" fmla="*/ 995362 h 1202533"/>
                <a:gd name="connsiteX13" fmla="*/ 1314450 w 1493043"/>
                <a:gd name="connsiteY13" fmla="*/ 1076325 h 1202533"/>
                <a:gd name="connsiteX14" fmla="*/ 1400175 w 1493043"/>
                <a:gd name="connsiteY14" fmla="*/ 1140619 h 1202533"/>
                <a:gd name="connsiteX15" fmla="*/ 1493043 w 1493043"/>
                <a:gd name="connsiteY15"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633412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692944 w 1493043"/>
                <a:gd name="connsiteY7" fmla="*/ 726281 h 1202533"/>
                <a:gd name="connsiteX8" fmla="*/ 759619 w 1493043"/>
                <a:gd name="connsiteY8" fmla="*/ 795337 h 1202533"/>
                <a:gd name="connsiteX9" fmla="*/ 900112 w 1493043"/>
                <a:gd name="connsiteY9" fmla="*/ 840581 h 1202533"/>
                <a:gd name="connsiteX10" fmla="*/ 1042987 w 1493043"/>
                <a:gd name="connsiteY10" fmla="*/ 904875 h 1202533"/>
                <a:gd name="connsiteX11" fmla="*/ 1190625 w 1493043"/>
                <a:gd name="connsiteY11" fmla="*/ 995362 h 1202533"/>
                <a:gd name="connsiteX12" fmla="*/ 1314450 w 1493043"/>
                <a:gd name="connsiteY12" fmla="*/ 1076325 h 1202533"/>
                <a:gd name="connsiteX13" fmla="*/ 1400175 w 1493043"/>
                <a:gd name="connsiteY13" fmla="*/ 1140619 h 1202533"/>
                <a:gd name="connsiteX14" fmla="*/ 1493043 w 1493043"/>
                <a:gd name="connsiteY14"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00112 w 1493043"/>
                <a:gd name="connsiteY8" fmla="*/ 840581 h 1202533"/>
                <a:gd name="connsiteX9" fmla="*/ 1042987 w 1493043"/>
                <a:gd name="connsiteY9" fmla="*/ 904875 h 1202533"/>
                <a:gd name="connsiteX10" fmla="*/ 1190625 w 1493043"/>
                <a:gd name="connsiteY10" fmla="*/ 995362 h 1202533"/>
                <a:gd name="connsiteX11" fmla="*/ 1314450 w 1493043"/>
                <a:gd name="connsiteY11" fmla="*/ 1076325 h 1202533"/>
                <a:gd name="connsiteX12" fmla="*/ 1400175 w 1493043"/>
                <a:gd name="connsiteY12" fmla="*/ 1140619 h 1202533"/>
                <a:gd name="connsiteX13" fmla="*/ 1493043 w 1493043"/>
                <a:gd name="connsiteY13"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1042987 w 1493043"/>
                <a:gd name="connsiteY8" fmla="*/ 904875 h 1202533"/>
                <a:gd name="connsiteX9" fmla="*/ 1190625 w 1493043"/>
                <a:gd name="connsiteY9" fmla="*/ 995362 h 1202533"/>
                <a:gd name="connsiteX10" fmla="*/ 1314450 w 1493043"/>
                <a:gd name="connsiteY10" fmla="*/ 1076325 h 1202533"/>
                <a:gd name="connsiteX11" fmla="*/ 1400175 w 1493043"/>
                <a:gd name="connsiteY11" fmla="*/ 1140619 h 1202533"/>
                <a:gd name="connsiteX12" fmla="*/ 1493043 w 1493043"/>
                <a:gd name="connsiteY12"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1042987 w 1493043"/>
                <a:gd name="connsiteY8" fmla="*/ 904875 h 1202533"/>
                <a:gd name="connsiteX9" fmla="*/ 968061 w 1493043"/>
                <a:gd name="connsiteY9" fmla="*/ 970568 h 1202533"/>
                <a:gd name="connsiteX10" fmla="*/ 1190625 w 1493043"/>
                <a:gd name="connsiteY10" fmla="*/ 995362 h 1202533"/>
                <a:gd name="connsiteX11" fmla="*/ 1314450 w 1493043"/>
                <a:gd name="connsiteY11" fmla="*/ 1076325 h 1202533"/>
                <a:gd name="connsiteX12" fmla="*/ 1400175 w 1493043"/>
                <a:gd name="connsiteY12" fmla="*/ 1140619 h 1202533"/>
                <a:gd name="connsiteX13" fmla="*/ 1493043 w 1493043"/>
                <a:gd name="connsiteY13"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190625 w 1493043"/>
                <a:gd name="connsiteY9" fmla="*/ 995362 h 1202533"/>
                <a:gd name="connsiteX10" fmla="*/ 1314450 w 1493043"/>
                <a:gd name="connsiteY10" fmla="*/ 1076325 h 1202533"/>
                <a:gd name="connsiteX11" fmla="*/ 1400175 w 1493043"/>
                <a:gd name="connsiteY11" fmla="*/ 1140619 h 1202533"/>
                <a:gd name="connsiteX12" fmla="*/ 1493043 w 1493043"/>
                <a:gd name="connsiteY12"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314450 w 1493043"/>
                <a:gd name="connsiteY9" fmla="*/ 1076325 h 1202533"/>
                <a:gd name="connsiteX10" fmla="*/ 1400175 w 1493043"/>
                <a:gd name="connsiteY10" fmla="*/ 1140619 h 1202533"/>
                <a:gd name="connsiteX11" fmla="*/ 1493043 w 1493043"/>
                <a:gd name="connsiteY11"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252490 w 1493043"/>
                <a:gd name="connsiteY9" fmla="*/ 1107302 h 1202533"/>
                <a:gd name="connsiteX10" fmla="*/ 1400175 w 1493043"/>
                <a:gd name="connsiteY10" fmla="*/ 1140619 h 1202533"/>
                <a:gd name="connsiteX11" fmla="*/ 1493043 w 1493043"/>
                <a:gd name="connsiteY11"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252490 w 1493043"/>
                <a:gd name="connsiteY9" fmla="*/ 1107302 h 1202533"/>
                <a:gd name="connsiteX10" fmla="*/ 1400175 w 1493043"/>
                <a:gd name="connsiteY10" fmla="*/ 1171594 h 1202533"/>
                <a:gd name="connsiteX11" fmla="*/ 1493043 w 1493043"/>
                <a:gd name="connsiteY11" fmla="*/ 1202533 h 1202533"/>
                <a:gd name="connsiteX0" fmla="*/ 0 w 1493043"/>
                <a:gd name="connsiteY0" fmla="*/ 0 h 1202533"/>
                <a:gd name="connsiteX1" fmla="*/ 59531 w 1493043"/>
                <a:gd name="connsiteY1" fmla="*/ 102394 h 1202533"/>
                <a:gd name="connsiteX2" fmla="*/ 20806 w 1493043"/>
                <a:gd name="connsiteY2" fmla="*/ 488736 h 1202533"/>
                <a:gd name="connsiteX3" fmla="*/ 64294 w 1493043"/>
                <a:gd name="connsiteY3" fmla="*/ 625127 h 1202533"/>
                <a:gd name="connsiteX4" fmla="*/ 131597 w 1493043"/>
                <a:gd name="connsiteY4" fmla="*/ 691782 h 1202533"/>
                <a:gd name="connsiteX5" fmla="*/ 397045 w 1493043"/>
                <a:gd name="connsiteY5" fmla="*/ 700148 h 1202533"/>
                <a:gd name="connsiteX6" fmla="*/ 571500 w 1493043"/>
                <a:gd name="connsiteY6" fmla="*/ 718596 h 1202533"/>
                <a:gd name="connsiteX7" fmla="*/ 759619 w 1493043"/>
                <a:gd name="connsiteY7" fmla="*/ 795337 h 1202533"/>
                <a:gd name="connsiteX8" fmla="*/ 968061 w 1493043"/>
                <a:gd name="connsiteY8" fmla="*/ 970568 h 1202533"/>
                <a:gd name="connsiteX9" fmla="*/ 1252490 w 1493043"/>
                <a:gd name="connsiteY9" fmla="*/ 1107302 h 1202533"/>
                <a:gd name="connsiteX10" fmla="*/ 1376941 w 1493043"/>
                <a:gd name="connsiteY10" fmla="*/ 1179338 h 1202533"/>
                <a:gd name="connsiteX11" fmla="*/ 1493043 w 1493043"/>
                <a:gd name="connsiteY11" fmla="*/ 1202533 h 1202533"/>
                <a:gd name="connsiteX0" fmla="*/ 0 w 1443064"/>
                <a:gd name="connsiteY0" fmla="*/ 0 h 1269164"/>
                <a:gd name="connsiteX1" fmla="*/ 59531 w 1443064"/>
                <a:gd name="connsiteY1" fmla="*/ 102394 h 1269164"/>
                <a:gd name="connsiteX2" fmla="*/ 20806 w 1443064"/>
                <a:gd name="connsiteY2" fmla="*/ 488736 h 1269164"/>
                <a:gd name="connsiteX3" fmla="*/ 64294 w 1443064"/>
                <a:gd name="connsiteY3" fmla="*/ 625127 h 1269164"/>
                <a:gd name="connsiteX4" fmla="*/ 131597 w 1443064"/>
                <a:gd name="connsiteY4" fmla="*/ 691782 h 1269164"/>
                <a:gd name="connsiteX5" fmla="*/ 397045 w 1443064"/>
                <a:gd name="connsiteY5" fmla="*/ 700148 h 1269164"/>
                <a:gd name="connsiteX6" fmla="*/ 571500 w 1443064"/>
                <a:gd name="connsiteY6" fmla="*/ 718596 h 1269164"/>
                <a:gd name="connsiteX7" fmla="*/ 759619 w 1443064"/>
                <a:gd name="connsiteY7" fmla="*/ 795337 h 1269164"/>
                <a:gd name="connsiteX8" fmla="*/ 968061 w 1443064"/>
                <a:gd name="connsiteY8" fmla="*/ 970568 h 1269164"/>
                <a:gd name="connsiteX9" fmla="*/ 1252490 w 1443064"/>
                <a:gd name="connsiteY9" fmla="*/ 1107302 h 1269164"/>
                <a:gd name="connsiteX10" fmla="*/ 1376941 w 1443064"/>
                <a:gd name="connsiteY10" fmla="*/ 1179338 h 1269164"/>
                <a:gd name="connsiteX11" fmla="*/ 1443064 w 1443064"/>
                <a:gd name="connsiteY11" fmla="*/ 1269164 h 1269164"/>
                <a:gd name="connsiteX0" fmla="*/ 0 w 1443064"/>
                <a:gd name="connsiteY0" fmla="*/ 0 h 1269164"/>
                <a:gd name="connsiteX1" fmla="*/ 30509 w 1443064"/>
                <a:gd name="connsiteY1" fmla="*/ 27083 h 1269164"/>
                <a:gd name="connsiteX2" fmla="*/ 59531 w 1443064"/>
                <a:gd name="connsiteY2" fmla="*/ 102394 h 1269164"/>
                <a:gd name="connsiteX3" fmla="*/ 20806 w 1443064"/>
                <a:gd name="connsiteY3" fmla="*/ 488736 h 1269164"/>
                <a:gd name="connsiteX4" fmla="*/ 64294 w 1443064"/>
                <a:gd name="connsiteY4" fmla="*/ 625127 h 1269164"/>
                <a:gd name="connsiteX5" fmla="*/ 131597 w 1443064"/>
                <a:gd name="connsiteY5" fmla="*/ 691782 h 1269164"/>
                <a:gd name="connsiteX6" fmla="*/ 397045 w 1443064"/>
                <a:gd name="connsiteY6" fmla="*/ 700148 h 1269164"/>
                <a:gd name="connsiteX7" fmla="*/ 571500 w 1443064"/>
                <a:gd name="connsiteY7" fmla="*/ 718596 h 1269164"/>
                <a:gd name="connsiteX8" fmla="*/ 759619 w 1443064"/>
                <a:gd name="connsiteY8" fmla="*/ 795337 h 1269164"/>
                <a:gd name="connsiteX9" fmla="*/ 968061 w 1443064"/>
                <a:gd name="connsiteY9" fmla="*/ 970568 h 1269164"/>
                <a:gd name="connsiteX10" fmla="*/ 1252490 w 1443064"/>
                <a:gd name="connsiteY10" fmla="*/ 1107302 h 1269164"/>
                <a:gd name="connsiteX11" fmla="*/ 1376941 w 1443064"/>
                <a:gd name="connsiteY11" fmla="*/ 1179338 h 1269164"/>
                <a:gd name="connsiteX12" fmla="*/ 1443064 w 1443064"/>
                <a:gd name="connsiteY12" fmla="*/ 1269164 h 1269164"/>
                <a:gd name="connsiteX0" fmla="*/ 0 w 1695343"/>
                <a:gd name="connsiteY0" fmla="*/ 0 h 2232935"/>
                <a:gd name="connsiteX1" fmla="*/ 282788 w 1695343"/>
                <a:gd name="connsiteY1" fmla="*/ 990854 h 2232935"/>
                <a:gd name="connsiteX2" fmla="*/ 311810 w 1695343"/>
                <a:gd name="connsiteY2" fmla="*/ 1066165 h 2232935"/>
                <a:gd name="connsiteX3" fmla="*/ 273085 w 1695343"/>
                <a:gd name="connsiteY3" fmla="*/ 1452507 h 2232935"/>
                <a:gd name="connsiteX4" fmla="*/ 316573 w 1695343"/>
                <a:gd name="connsiteY4" fmla="*/ 1588898 h 2232935"/>
                <a:gd name="connsiteX5" fmla="*/ 383876 w 1695343"/>
                <a:gd name="connsiteY5" fmla="*/ 1655553 h 2232935"/>
                <a:gd name="connsiteX6" fmla="*/ 649324 w 1695343"/>
                <a:gd name="connsiteY6" fmla="*/ 1663919 h 2232935"/>
                <a:gd name="connsiteX7" fmla="*/ 823779 w 1695343"/>
                <a:gd name="connsiteY7" fmla="*/ 1682367 h 2232935"/>
                <a:gd name="connsiteX8" fmla="*/ 1011898 w 1695343"/>
                <a:gd name="connsiteY8" fmla="*/ 1759108 h 2232935"/>
                <a:gd name="connsiteX9" fmla="*/ 1220340 w 1695343"/>
                <a:gd name="connsiteY9" fmla="*/ 1934339 h 2232935"/>
                <a:gd name="connsiteX10" fmla="*/ 1504769 w 1695343"/>
                <a:gd name="connsiteY10" fmla="*/ 2071073 h 2232935"/>
                <a:gd name="connsiteX11" fmla="*/ 1629220 w 1695343"/>
                <a:gd name="connsiteY11" fmla="*/ 2143109 h 2232935"/>
                <a:gd name="connsiteX12" fmla="*/ 1695343 w 1695343"/>
                <a:gd name="connsiteY12" fmla="*/ 2232935 h 2232935"/>
                <a:gd name="connsiteX0" fmla="*/ 6017 w 1701360"/>
                <a:gd name="connsiteY0" fmla="*/ 32715 h 2265650"/>
                <a:gd name="connsiteX1" fmla="*/ 27006 w 1701360"/>
                <a:gd name="connsiteY1" fmla="*/ 88354 h 2265650"/>
                <a:gd name="connsiteX2" fmla="*/ 288805 w 1701360"/>
                <a:gd name="connsiteY2" fmla="*/ 1023569 h 2265650"/>
                <a:gd name="connsiteX3" fmla="*/ 317827 w 1701360"/>
                <a:gd name="connsiteY3" fmla="*/ 1098880 h 2265650"/>
                <a:gd name="connsiteX4" fmla="*/ 279102 w 1701360"/>
                <a:gd name="connsiteY4" fmla="*/ 1485222 h 2265650"/>
                <a:gd name="connsiteX5" fmla="*/ 322590 w 1701360"/>
                <a:gd name="connsiteY5" fmla="*/ 1621613 h 2265650"/>
                <a:gd name="connsiteX6" fmla="*/ 389893 w 1701360"/>
                <a:gd name="connsiteY6" fmla="*/ 1688268 h 2265650"/>
                <a:gd name="connsiteX7" fmla="*/ 655341 w 1701360"/>
                <a:gd name="connsiteY7" fmla="*/ 1696634 h 2265650"/>
                <a:gd name="connsiteX8" fmla="*/ 829796 w 1701360"/>
                <a:gd name="connsiteY8" fmla="*/ 1715082 h 2265650"/>
                <a:gd name="connsiteX9" fmla="*/ 1017915 w 1701360"/>
                <a:gd name="connsiteY9" fmla="*/ 1791823 h 2265650"/>
                <a:gd name="connsiteX10" fmla="*/ 1226357 w 1701360"/>
                <a:gd name="connsiteY10" fmla="*/ 1967054 h 2265650"/>
                <a:gd name="connsiteX11" fmla="*/ 1510786 w 1701360"/>
                <a:gd name="connsiteY11" fmla="*/ 2103788 h 2265650"/>
                <a:gd name="connsiteX12" fmla="*/ 1635237 w 1701360"/>
                <a:gd name="connsiteY12" fmla="*/ 2175824 h 2265650"/>
                <a:gd name="connsiteX13" fmla="*/ 1701360 w 1701360"/>
                <a:gd name="connsiteY13" fmla="*/ 2265650 h 2265650"/>
                <a:gd name="connsiteX0" fmla="*/ 7403 w 1702746"/>
                <a:gd name="connsiteY0" fmla="*/ 5611 h 2238546"/>
                <a:gd name="connsiteX1" fmla="*/ 26012 w 1702746"/>
                <a:gd name="connsiteY1" fmla="*/ 113603 h 2238546"/>
                <a:gd name="connsiteX2" fmla="*/ 290191 w 1702746"/>
                <a:gd name="connsiteY2" fmla="*/ 996465 h 2238546"/>
                <a:gd name="connsiteX3" fmla="*/ 319213 w 1702746"/>
                <a:gd name="connsiteY3" fmla="*/ 1071776 h 2238546"/>
                <a:gd name="connsiteX4" fmla="*/ 280488 w 1702746"/>
                <a:gd name="connsiteY4" fmla="*/ 1458118 h 2238546"/>
                <a:gd name="connsiteX5" fmla="*/ 323976 w 1702746"/>
                <a:gd name="connsiteY5" fmla="*/ 1594509 h 2238546"/>
                <a:gd name="connsiteX6" fmla="*/ 391279 w 1702746"/>
                <a:gd name="connsiteY6" fmla="*/ 1661164 h 2238546"/>
                <a:gd name="connsiteX7" fmla="*/ 656727 w 1702746"/>
                <a:gd name="connsiteY7" fmla="*/ 1669530 h 2238546"/>
                <a:gd name="connsiteX8" fmla="*/ 831182 w 1702746"/>
                <a:gd name="connsiteY8" fmla="*/ 1687978 h 2238546"/>
                <a:gd name="connsiteX9" fmla="*/ 1019301 w 1702746"/>
                <a:gd name="connsiteY9" fmla="*/ 1764719 h 2238546"/>
                <a:gd name="connsiteX10" fmla="*/ 1227743 w 1702746"/>
                <a:gd name="connsiteY10" fmla="*/ 1939950 h 2238546"/>
                <a:gd name="connsiteX11" fmla="*/ 1512172 w 1702746"/>
                <a:gd name="connsiteY11" fmla="*/ 2076684 h 2238546"/>
                <a:gd name="connsiteX12" fmla="*/ 1636623 w 1702746"/>
                <a:gd name="connsiteY12" fmla="*/ 2148720 h 2238546"/>
                <a:gd name="connsiteX13" fmla="*/ 1702746 w 1702746"/>
                <a:gd name="connsiteY13" fmla="*/ 2238546 h 2238546"/>
                <a:gd name="connsiteX0" fmla="*/ 0 w 1695343"/>
                <a:gd name="connsiteY0" fmla="*/ 0 h 2232935"/>
                <a:gd name="connsiteX1" fmla="*/ 270887 w 1695343"/>
                <a:gd name="connsiteY1" fmla="*/ 246013 h 2232935"/>
                <a:gd name="connsiteX2" fmla="*/ 282788 w 1695343"/>
                <a:gd name="connsiteY2" fmla="*/ 990854 h 2232935"/>
                <a:gd name="connsiteX3" fmla="*/ 311810 w 1695343"/>
                <a:gd name="connsiteY3" fmla="*/ 1066165 h 2232935"/>
                <a:gd name="connsiteX4" fmla="*/ 273085 w 1695343"/>
                <a:gd name="connsiteY4" fmla="*/ 1452507 h 2232935"/>
                <a:gd name="connsiteX5" fmla="*/ 316573 w 1695343"/>
                <a:gd name="connsiteY5" fmla="*/ 1588898 h 2232935"/>
                <a:gd name="connsiteX6" fmla="*/ 383876 w 1695343"/>
                <a:gd name="connsiteY6" fmla="*/ 1655553 h 2232935"/>
                <a:gd name="connsiteX7" fmla="*/ 649324 w 1695343"/>
                <a:gd name="connsiteY7" fmla="*/ 1663919 h 2232935"/>
                <a:gd name="connsiteX8" fmla="*/ 823779 w 1695343"/>
                <a:gd name="connsiteY8" fmla="*/ 1682367 h 2232935"/>
                <a:gd name="connsiteX9" fmla="*/ 1011898 w 1695343"/>
                <a:gd name="connsiteY9" fmla="*/ 1759108 h 2232935"/>
                <a:gd name="connsiteX10" fmla="*/ 1220340 w 1695343"/>
                <a:gd name="connsiteY10" fmla="*/ 1934339 h 2232935"/>
                <a:gd name="connsiteX11" fmla="*/ 1504769 w 1695343"/>
                <a:gd name="connsiteY11" fmla="*/ 2071073 h 2232935"/>
                <a:gd name="connsiteX12" fmla="*/ 1629220 w 1695343"/>
                <a:gd name="connsiteY12" fmla="*/ 2143109 h 2232935"/>
                <a:gd name="connsiteX13" fmla="*/ 1695343 w 1695343"/>
                <a:gd name="connsiteY13" fmla="*/ 2232935 h 2232935"/>
                <a:gd name="connsiteX0" fmla="*/ 0 w 1695343"/>
                <a:gd name="connsiteY0" fmla="*/ 0 h 2232935"/>
                <a:gd name="connsiteX1" fmla="*/ 35268 w 1695343"/>
                <a:gd name="connsiteY1" fmla="*/ 276949 h 2232935"/>
                <a:gd name="connsiteX2" fmla="*/ 282788 w 1695343"/>
                <a:gd name="connsiteY2" fmla="*/ 990854 h 2232935"/>
                <a:gd name="connsiteX3" fmla="*/ 311810 w 1695343"/>
                <a:gd name="connsiteY3" fmla="*/ 1066165 h 2232935"/>
                <a:gd name="connsiteX4" fmla="*/ 273085 w 1695343"/>
                <a:gd name="connsiteY4" fmla="*/ 1452507 h 2232935"/>
                <a:gd name="connsiteX5" fmla="*/ 316573 w 1695343"/>
                <a:gd name="connsiteY5" fmla="*/ 1588898 h 2232935"/>
                <a:gd name="connsiteX6" fmla="*/ 383876 w 1695343"/>
                <a:gd name="connsiteY6" fmla="*/ 1655553 h 2232935"/>
                <a:gd name="connsiteX7" fmla="*/ 649324 w 1695343"/>
                <a:gd name="connsiteY7" fmla="*/ 1663919 h 2232935"/>
                <a:gd name="connsiteX8" fmla="*/ 823779 w 1695343"/>
                <a:gd name="connsiteY8" fmla="*/ 1682367 h 2232935"/>
                <a:gd name="connsiteX9" fmla="*/ 1011898 w 1695343"/>
                <a:gd name="connsiteY9" fmla="*/ 1759108 h 2232935"/>
                <a:gd name="connsiteX10" fmla="*/ 1220340 w 1695343"/>
                <a:gd name="connsiteY10" fmla="*/ 1934339 h 2232935"/>
                <a:gd name="connsiteX11" fmla="*/ 1504769 w 1695343"/>
                <a:gd name="connsiteY11" fmla="*/ 2071073 h 2232935"/>
                <a:gd name="connsiteX12" fmla="*/ 1629220 w 1695343"/>
                <a:gd name="connsiteY12" fmla="*/ 2143109 h 2232935"/>
                <a:gd name="connsiteX13" fmla="*/ 1695343 w 1695343"/>
                <a:gd name="connsiteY13" fmla="*/ 2232935 h 2232935"/>
                <a:gd name="connsiteX0" fmla="*/ 0 w 1695343"/>
                <a:gd name="connsiteY0" fmla="*/ 0 h 2232935"/>
                <a:gd name="connsiteX1" fmla="*/ 35268 w 1695343"/>
                <a:gd name="connsiteY1" fmla="*/ 276949 h 2232935"/>
                <a:gd name="connsiteX2" fmla="*/ 282788 w 1695343"/>
                <a:gd name="connsiteY2" fmla="*/ 990854 h 2232935"/>
                <a:gd name="connsiteX3" fmla="*/ 311810 w 1695343"/>
                <a:gd name="connsiteY3" fmla="*/ 1066165 h 2232935"/>
                <a:gd name="connsiteX4" fmla="*/ 273085 w 1695343"/>
                <a:gd name="connsiteY4" fmla="*/ 1452507 h 2232935"/>
                <a:gd name="connsiteX5" fmla="*/ 316573 w 1695343"/>
                <a:gd name="connsiteY5" fmla="*/ 1588898 h 2232935"/>
                <a:gd name="connsiteX6" fmla="*/ 383876 w 1695343"/>
                <a:gd name="connsiteY6" fmla="*/ 1655553 h 2232935"/>
                <a:gd name="connsiteX7" fmla="*/ 649324 w 1695343"/>
                <a:gd name="connsiteY7" fmla="*/ 1663919 h 2232935"/>
                <a:gd name="connsiteX8" fmla="*/ 823779 w 1695343"/>
                <a:gd name="connsiteY8" fmla="*/ 1682367 h 2232935"/>
                <a:gd name="connsiteX9" fmla="*/ 1011898 w 1695343"/>
                <a:gd name="connsiteY9" fmla="*/ 1759108 h 2232935"/>
                <a:gd name="connsiteX10" fmla="*/ 1220340 w 1695343"/>
                <a:gd name="connsiteY10" fmla="*/ 1934339 h 2232935"/>
                <a:gd name="connsiteX11" fmla="*/ 1504769 w 1695343"/>
                <a:gd name="connsiteY11" fmla="*/ 2071073 h 2232935"/>
                <a:gd name="connsiteX12" fmla="*/ 1629220 w 1695343"/>
                <a:gd name="connsiteY12" fmla="*/ 2143109 h 2232935"/>
                <a:gd name="connsiteX13" fmla="*/ 1695343 w 1695343"/>
                <a:gd name="connsiteY13" fmla="*/ 2232935 h 2232935"/>
                <a:gd name="connsiteX0" fmla="*/ 0 w 1697723"/>
                <a:gd name="connsiteY0" fmla="*/ 0 h 2251972"/>
                <a:gd name="connsiteX1" fmla="*/ 37648 w 1697723"/>
                <a:gd name="connsiteY1" fmla="*/ 295986 h 2251972"/>
                <a:gd name="connsiteX2" fmla="*/ 285168 w 1697723"/>
                <a:gd name="connsiteY2" fmla="*/ 1009891 h 2251972"/>
                <a:gd name="connsiteX3" fmla="*/ 314190 w 1697723"/>
                <a:gd name="connsiteY3" fmla="*/ 1085202 h 2251972"/>
                <a:gd name="connsiteX4" fmla="*/ 275465 w 1697723"/>
                <a:gd name="connsiteY4" fmla="*/ 1471544 h 2251972"/>
                <a:gd name="connsiteX5" fmla="*/ 318953 w 1697723"/>
                <a:gd name="connsiteY5" fmla="*/ 1607935 h 2251972"/>
                <a:gd name="connsiteX6" fmla="*/ 386256 w 1697723"/>
                <a:gd name="connsiteY6" fmla="*/ 1674590 h 2251972"/>
                <a:gd name="connsiteX7" fmla="*/ 651704 w 1697723"/>
                <a:gd name="connsiteY7" fmla="*/ 1682956 h 2251972"/>
                <a:gd name="connsiteX8" fmla="*/ 826159 w 1697723"/>
                <a:gd name="connsiteY8" fmla="*/ 1701404 h 2251972"/>
                <a:gd name="connsiteX9" fmla="*/ 1014278 w 1697723"/>
                <a:gd name="connsiteY9" fmla="*/ 1778145 h 2251972"/>
                <a:gd name="connsiteX10" fmla="*/ 1222720 w 1697723"/>
                <a:gd name="connsiteY10" fmla="*/ 1953376 h 2251972"/>
                <a:gd name="connsiteX11" fmla="*/ 1507149 w 1697723"/>
                <a:gd name="connsiteY11" fmla="*/ 2090110 h 2251972"/>
                <a:gd name="connsiteX12" fmla="*/ 1631600 w 1697723"/>
                <a:gd name="connsiteY12" fmla="*/ 2162146 h 2251972"/>
                <a:gd name="connsiteX13" fmla="*/ 1697723 w 1697723"/>
                <a:gd name="connsiteY13" fmla="*/ 2251972 h 2251972"/>
                <a:gd name="connsiteX0" fmla="*/ 0 w 1697723"/>
                <a:gd name="connsiteY0" fmla="*/ 0 h 2251972"/>
                <a:gd name="connsiteX1" fmla="*/ 20990 w 1697723"/>
                <a:gd name="connsiteY1" fmla="*/ 193660 h 2251972"/>
                <a:gd name="connsiteX2" fmla="*/ 37648 w 1697723"/>
                <a:gd name="connsiteY2" fmla="*/ 295986 h 2251972"/>
                <a:gd name="connsiteX3" fmla="*/ 285168 w 1697723"/>
                <a:gd name="connsiteY3" fmla="*/ 1009891 h 2251972"/>
                <a:gd name="connsiteX4" fmla="*/ 314190 w 1697723"/>
                <a:gd name="connsiteY4" fmla="*/ 1085202 h 2251972"/>
                <a:gd name="connsiteX5" fmla="*/ 275465 w 1697723"/>
                <a:gd name="connsiteY5" fmla="*/ 1471544 h 2251972"/>
                <a:gd name="connsiteX6" fmla="*/ 318953 w 1697723"/>
                <a:gd name="connsiteY6" fmla="*/ 1607935 h 2251972"/>
                <a:gd name="connsiteX7" fmla="*/ 386256 w 1697723"/>
                <a:gd name="connsiteY7" fmla="*/ 1674590 h 2251972"/>
                <a:gd name="connsiteX8" fmla="*/ 651704 w 1697723"/>
                <a:gd name="connsiteY8" fmla="*/ 1682956 h 2251972"/>
                <a:gd name="connsiteX9" fmla="*/ 826159 w 1697723"/>
                <a:gd name="connsiteY9" fmla="*/ 1701404 h 2251972"/>
                <a:gd name="connsiteX10" fmla="*/ 1014278 w 1697723"/>
                <a:gd name="connsiteY10" fmla="*/ 1778145 h 2251972"/>
                <a:gd name="connsiteX11" fmla="*/ 1222720 w 1697723"/>
                <a:gd name="connsiteY11" fmla="*/ 1953376 h 2251972"/>
                <a:gd name="connsiteX12" fmla="*/ 1507149 w 1697723"/>
                <a:gd name="connsiteY12" fmla="*/ 2090110 h 2251972"/>
                <a:gd name="connsiteX13" fmla="*/ 1631600 w 1697723"/>
                <a:gd name="connsiteY13" fmla="*/ 2162146 h 2251972"/>
                <a:gd name="connsiteX14" fmla="*/ 1697723 w 1697723"/>
                <a:gd name="connsiteY14" fmla="*/ 2251972 h 2251972"/>
                <a:gd name="connsiteX0" fmla="*/ 0 w 1697723"/>
                <a:gd name="connsiteY0" fmla="*/ 0 h 2251972"/>
                <a:gd name="connsiteX1" fmla="*/ 51929 w 1697723"/>
                <a:gd name="connsiteY1" fmla="*/ 198420 h 2251972"/>
                <a:gd name="connsiteX2" fmla="*/ 37648 w 1697723"/>
                <a:gd name="connsiteY2" fmla="*/ 295986 h 2251972"/>
                <a:gd name="connsiteX3" fmla="*/ 285168 w 1697723"/>
                <a:gd name="connsiteY3" fmla="*/ 1009891 h 2251972"/>
                <a:gd name="connsiteX4" fmla="*/ 314190 w 1697723"/>
                <a:gd name="connsiteY4" fmla="*/ 1085202 h 2251972"/>
                <a:gd name="connsiteX5" fmla="*/ 275465 w 1697723"/>
                <a:gd name="connsiteY5" fmla="*/ 1471544 h 2251972"/>
                <a:gd name="connsiteX6" fmla="*/ 318953 w 1697723"/>
                <a:gd name="connsiteY6" fmla="*/ 1607935 h 2251972"/>
                <a:gd name="connsiteX7" fmla="*/ 386256 w 1697723"/>
                <a:gd name="connsiteY7" fmla="*/ 1674590 h 2251972"/>
                <a:gd name="connsiteX8" fmla="*/ 651704 w 1697723"/>
                <a:gd name="connsiteY8" fmla="*/ 1682956 h 2251972"/>
                <a:gd name="connsiteX9" fmla="*/ 826159 w 1697723"/>
                <a:gd name="connsiteY9" fmla="*/ 1701404 h 2251972"/>
                <a:gd name="connsiteX10" fmla="*/ 1014278 w 1697723"/>
                <a:gd name="connsiteY10" fmla="*/ 1778145 h 2251972"/>
                <a:gd name="connsiteX11" fmla="*/ 1222720 w 1697723"/>
                <a:gd name="connsiteY11" fmla="*/ 1953376 h 2251972"/>
                <a:gd name="connsiteX12" fmla="*/ 1507149 w 1697723"/>
                <a:gd name="connsiteY12" fmla="*/ 2090110 h 2251972"/>
                <a:gd name="connsiteX13" fmla="*/ 1631600 w 1697723"/>
                <a:gd name="connsiteY13" fmla="*/ 2162146 h 2251972"/>
                <a:gd name="connsiteX14" fmla="*/ 1697723 w 1697723"/>
                <a:gd name="connsiteY14" fmla="*/ 2251972 h 2251972"/>
                <a:gd name="connsiteX0" fmla="*/ 13627 w 1711350"/>
                <a:gd name="connsiteY0" fmla="*/ 0 h 2251972"/>
                <a:gd name="connsiteX1" fmla="*/ 65556 w 1711350"/>
                <a:gd name="connsiteY1" fmla="*/ 198420 h 2251972"/>
                <a:gd name="connsiteX2" fmla="*/ 10815 w 1711350"/>
                <a:gd name="connsiteY2" fmla="*/ 545853 h 2251972"/>
                <a:gd name="connsiteX3" fmla="*/ 298795 w 1711350"/>
                <a:gd name="connsiteY3" fmla="*/ 1009891 h 2251972"/>
                <a:gd name="connsiteX4" fmla="*/ 327817 w 1711350"/>
                <a:gd name="connsiteY4" fmla="*/ 1085202 h 2251972"/>
                <a:gd name="connsiteX5" fmla="*/ 289092 w 1711350"/>
                <a:gd name="connsiteY5" fmla="*/ 1471544 h 2251972"/>
                <a:gd name="connsiteX6" fmla="*/ 332580 w 1711350"/>
                <a:gd name="connsiteY6" fmla="*/ 1607935 h 2251972"/>
                <a:gd name="connsiteX7" fmla="*/ 399883 w 1711350"/>
                <a:gd name="connsiteY7" fmla="*/ 1674590 h 2251972"/>
                <a:gd name="connsiteX8" fmla="*/ 665331 w 1711350"/>
                <a:gd name="connsiteY8" fmla="*/ 1682956 h 2251972"/>
                <a:gd name="connsiteX9" fmla="*/ 839786 w 1711350"/>
                <a:gd name="connsiteY9" fmla="*/ 1701404 h 2251972"/>
                <a:gd name="connsiteX10" fmla="*/ 1027905 w 1711350"/>
                <a:gd name="connsiteY10" fmla="*/ 1778145 h 2251972"/>
                <a:gd name="connsiteX11" fmla="*/ 1236347 w 1711350"/>
                <a:gd name="connsiteY11" fmla="*/ 1953376 h 2251972"/>
                <a:gd name="connsiteX12" fmla="*/ 1520776 w 1711350"/>
                <a:gd name="connsiteY12" fmla="*/ 2090110 h 2251972"/>
                <a:gd name="connsiteX13" fmla="*/ 1645227 w 1711350"/>
                <a:gd name="connsiteY13" fmla="*/ 2162146 h 2251972"/>
                <a:gd name="connsiteX14" fmla="*/ 1711350 w 1711350"/>
                <a:gd name="connsiteY14" fmla="*/ 2251972 h 2251972"/>
                <a:gd name="connsiteX0" fmla="*/ 13514 w 1711237"/>
                <a:gd name="connsiteY0" fmla="*/ 0 h 2251972"/>
                <a:gd name="connsiteX1" fmla="*/ 65443 w 1711237"/>
                <a:gd name="connsiteY1" fmla="*/ 198420 h 2251972"/>
                <a:gd name="connsiteX2" fmla="*/ 10702 w 1711237"/>
                <a:gd name="connsiteY2" fmla="*/ 545853 h 2251972"/>
                <a:gd name="connsiteX3" fmla="*/ 327704 w 1711237"/>
                <a:gd name="connsiteY3" fmla="*/ 1085202 h 2251972"/>
                <a:gd name="connsiteX4" fmla="*/ 288979 w 1711237"/>
                <a:gd name="connsiteY4" fmla="*/ 1471544 h 2251972"/>
                <a:gd name="connsiteX5" fmla="*/ 332467 w 1711237"/>
                <a:gd name="connsiteY5" fmla="*/ 1607935 h 2251972"/>
                <a:gd name="connsiteX6" fmla="*/ 399770 w 1711237"/>
                <a:gd name="connsiteY6" fmla="*/ 1674590 h 2251972"/>
                <a:gd name="connsiteX7" fmla="*/ 665218 w 1711237"/>
                <a:gd name="connsiteY7" fmla="*/ 1682956 h 2251972"/>
                <a:gd name="connsiteX8" fmla="*/ 839673 w 1711237"/>
                <a:gd name="connsiteY8" fmla="*/ 1701404 h 2251972"/>
                <a:gd name="connsiteX9" fmla="*/ 1027792 w 1711237"/>
                <a:gd name="connsiteY9" fmla="*/ 1778145 h 2251972"/>
                <a:gd name="connsiteX10" fmla="*/ 1236234 w 1711237"/>
                <a:gd name="connsiteY10" fmla="*/ 1953376 h 2251972"/>
                <a:gd name="connsiteX11" fmla="*/ 1520663 w 1711237"/>
                <a:gd name="connsiteY11" fmla="*/ 2090110 h 2251972"/>
                <a:gd name="connsiteX12" fmla="*/ 1645114 w 1711237"/>
                <a:gd name="connsiteY12" fmla="*/ 2162146 h 2251972"/>
                <a:gd name="connsiteX13" fmla="*/ 1711237 w 1711237"/>
                <a:gd name="connsiteY13" fmla="*/ 2251972 h 2251972"/>
                <a:gd name="connsiteX0" fmla="*/ 65443 w 1711237"/>
                <a:gd name="connsiteY0" fmla="*/ 0 h 2053552"/>
                <a:gd name="connsiteX1" fmla="*/ 10702 w 1711237"/>
                <a:gd name="connsiteY1" fmla="*/ 347433 h 2053552"/>
                <a:gd name="connsiteX2" fmla="*/ 327704 w 1711237"/>
                <a:gd name="connsiteY2" fmla="*/ 886782 h 2053552"/>
                <a:gd name="connsiteX3" fmla="*/ 288979 w 1711237"/>
                <a:gd name="connsiteY3" fmla="*/ 1273124 h 2053552"/>
                <a:gd name="connsiteX4" fmla="*/ 332467 w 1711237"/>
                <a:gd name="connsiteY4" fmla="*/ 1409515 h 2053552"/>
                <a:gd name="connsiteX5" fmla="*/ 399770 w 1711237"/>
                <a:gd name="connsiteY5" fmla="*/ 1476170 h 2053552"/>
                <a:gd name="connsiteX6" fmla="*/ 665218 w 1711237"/>
                <a:gd name="connsiteY6" fmla="*/ 1484536 h 2053552"/>
                <a:gd name="connsiteX7" fmla="*/ 839673 w 1711237"/>
                <a:gd name="connsiteY7" fmla="*/ 1502984 h 2053552"/>
                <a:gd name="connsiteX8" fmla="*/ 1027792 w 1711237"/>
                <a:gd name="connsiteY8" fmla="*/ 1579725 h 2053552"/>
                <a:gd name="connsiteX9" fmla="*/ 1236234 w 1711237"/>
                <a:gd name="connsiteY9" fmla="*/ 1754956 h 2053552"/>
                <a:gd name="connsiteX10" fmla="*/ 1520663 w 1711237"/>
                <a:gd name="connsiteY10" fmla="*/ 1891690 h 2053552"/>
                <a:gd name="connsiteX11" fmla="*/ 1645114 w 1711237"/>
                <a:gd name="connsiteY11" fmla="*/ 1963726 h 2053552"/>
                <a:gd name="connsiteX12" fmla="*/ 1711237 w 1711237"/>
                <a:gd name="connsiteY12" fmla="*/ 2053552 h 2053552"/>
                <a:gd name="connsiteX0" fmla="*/ 0 w 1700535"/>
                <a:gd name="connsiteY0" fmla="*/ 0 h 1706119"/>
                <a:gd name="connsiteX1" fmla="*/ 317002 w 1700535"/>
                <a:gd name="connsiteY1" fmla="*/ 539349 h 1706119"/>
                <a:gd name="connsiteX2" fmla="*/ 278277 w 1700535"/>
                <a:gd name="connsiteY2" fmla="*/ 925691 h 1706119"/>
                <a:gd name="connsiteX3" fmla="*/ 321765 w 1700535"/>
                <a:gd name="connsiteY3" fmla="*/ 1062082 h 1706119"/>
                <a:gd name="connsiteX4" fmla="*/ 389068 w 1700535"/>
                <a:gd name="connsiteY4" fmla="*/ 1128737 h 1706119"/>
                <a:gd name="connsiteX5" fmla="*/ 654516 w 1700535"/>
                <a:gd name="connsiteY5" fmla="*/ 1137103 h 1706119"/>
                <a:gd name="connsiteX6" fmla="*/ 828971 w 1700535"/>
                <a:gd name="connsiteY6" fmla="*/ 1155551 h 1706119"/>
                <a:gd name="connsiteX7" fmla="*/ 1017090 w 1700535"/>
                <a:gd name="connsiteY7" fmla="*/ 1232292 h 1706119"/>
                <a:gd name="connsiteX8" fmla="*/ 1225532 w 1700535"/>
                <a:gd name="connsiteY8" fmla="*/ 1407523 h 1706119"/>
                <a:gd name="connsiteX9" fmla="*/ 1509961 w 1700535"/>
                <a:gd name="connsiteY9" fmla="*/ 1544257 h 1706119"/>
                <a:gd name="connsiteX10" fmla="*/ 1634412 w 1700535"/>
                <a:gd name="connsiteY10" fmla="*/ 1616293 h 1706119"/>
                <a:gd name="connsiteX11" fmla="*/ 1700535 w 1700535"/>
                <a:gd name="connsiteY11" fmla="*/ 1706119 h 1706119"/>
                <a:gd name="connsiteX0" fmla="*/ 38731 w 1422264"/>
                <a:gd name="connsiteY0" fmla="*/ 0 h 1166770"/>
                <a:gd name="connsiteX1" fmla="*/ 6 w 1422264"/>
                <a:gd name="connsiteY1" fmla="*/ 386342 h 1166770"/>
                <a:gd name="connsiteX2" fmla="*/ 43494 w 1422264"/>
                <a:gd name="connsiteY2" fmla="*/ 522733 h 1166770"/>
                <a:gd name="connsiteX3" fmla="*/ 110797 w 1422264"/>
                <a:gd name="connsiteY3" fmla="*/ 589388 h 1166770"/>
                <a:gd name="connsiteX4" fmla="*/ 376245 w 1422264"/>
                <a:gd name="connsiteY4" fmla="*/ 597754 h 1166770"/>
                <a:gd name="connsiteX5" fmla="*/ 550700 w 1422264"/>
                <a:gd name="connsiteY5" fmla="*/ 616202 h 1166770"/>
                <a:gd name="connsiteX6" fmla="*/ 738819 w 1422264"/>
                <a:gd name="connsiteY6" fmla="*/ 692943 h 1166770"/>
                <a:gd name="connsiteX7" fmla="*/ 947261 w 1422264"/>
                <a:gd name="connsiteY7" fmla="*/ 868174 h 1166770"/>
                <a:gd name="connsiteX8" fmla="*/ 1231690 w 1422264"/>
                <a:gd name="connsiteY8" fmla="*/ 1004908 h 1166770"/>
                <a:gd name="connsiteX9" fmla="*/ 1356141 w 1422264"/>
                <a:gd name="connsiteY9" fmla="*/ 1076944 h 1166770"/>
                <a:gd name="connsiteX10" fmla="*/ 1422264 w 1422264"/>
                <a:gd name="connsiteY10" fmla="*/ 1166770 h 1166770"/>
                <a:gd name="connsiteX0" fmla="*/ 43485 w 1422258"/>
                <a:gd name="connsiteY0" fmla="*/ 0 h 1062064"/>
                <a:gd name="connsiteX1" fmla="*/ 0 w 1422258"/>
                <a:gd name="connsiteY1" fmla="*/ 281636 h 1062064"/>
                <a:gd name="connsiteX2" fmla="*/ 43488 w 1422258"/>
                <a:gd name="connsiteY2" fmla="*/ 418027 h 1062064"/>
                <a:gd name="connsiteX3" fmla="*/ 110791 w 1422258"/>
                <a:gd name="connsiteY3" fmla="*/ 484682 h 1062064"/>
                <a:gd name="connsiteX4" fmla="*/ 376239 w 1422258"/>
                <a:gd name="connsiteY4" fmla="*/ 493048 h 1062064"/>
                <a:gd name="connsiteX5" fmla="*/ 550694 w 1422258"/>
                <a:gd name="connsiteY5" fmla="*/ 511496 h 1062064"/>
                <a:gd name="connsiteX6" fmla="*/ 738813 w 1422258"/>
                <a:gd name="connsiteY6" fmla="*/ 588237 h 1062064"/>
                <a:gd name="connsiteX7" fmla="*/ 947255 w 1422258"/>
                <a:gd name="connsiteY7" fmla="*/ 763468 h 1062064"/>
                <a:gd name="connsiteX8" fmla="*/ 1231684 w 1422258"/>
                <a:gd name="connsiteY8" fmla="*/ 900202 h 1062064"/>
                <a:gd name="connsiteX9" fmla="*/ 1356135 w 1422258"/>
                <a:gd name="connsiteY9" fmla="*/ 972238 h 1062064"/>
                <a:gd name="connsiteX10" fmla="*/ 1422258 w 1422258"/>
                <a:gd name="connsiteY10" fmla="*/ 1062064 h 1062064"/>
                <a:gd name="connsiteX0" fmla="*/ 43485 w 1422258"/>
                <a:gd name="connsiteY0" fmla="*/ 0 h 1062064"/>
                <a:gd name="connsiteX1" fmla="*/ 0 w 1422258"/>
                <a:gd name="connsiteY1" fmla="*/ 281636 h 1062064"/>
                <a:gd name="connsiteX2" fmla="*/ 43488 w 1422258"/>
                <a:gd name="connsiteY2" fmla="*/ 418027 h 1062064"/>
                <a:gd name="connsiteX3" fmla="*/ 110791 w 1422258"/>
                <a:gd name="connsiteY3" fmla="*/ 484682 h 1062064"/>
                <a:gd name="connsiteX4" fmla="*/ 376239 w 1422258"/>
                <a:gd name="connsiteY4" fmla="*/ 493048 h 1062064"/>
                <a:gd name="connsiteX5" fmla="*/ 550694 w 1422258"/>
                <a:gd name="connsiteY5" fmla="*/ 511496 h 1062064"/>
                <a:gd name="connsiteX6" fmla="*/ 738813 w 1422258"/>
                <a:gd name="connsiteY6" fmla="*/ 588237 h 1062064"/>
                <a:gd name="connsiteX7" fmla="*/ 947255 w 1422258"/>
                <a:gd name="connsiteY7" fmla="*/ 763468 h 1062064"/>
                <a:gd name="connsiteX8" fmla="*/ 1231684 w 1422258"/>
                <a:gd name="connsiteY8" fmla="*/ 900202 h 1062064"/>
                <a:gd name="connsiteX9" fmla="*/ 1356135 w 1422258"/>
                <a:gd name="connsiteY9" fmla="*/ 972238 h 1062064"/>
                <a:gd name="connsiteX10" fmla="*/ 1422258 w 1422258"/>
                <a:gd name="connsiteY10" fmla="*/ 1062064 h 1062064"/>
                <a:gd name="connsiteX0" fmla="*/ 43485 w 1422258"/>
                <a:gd name="connsiteY0" fmla="*/ 0 h 1062064"/>
                <a:gd name="connsiteX1" fmla="*/ 0 w 1422258"/>
                <a:gd name="connsiteY1" fmla="*/ 281636 h 1062064"/>
                <a:gd name="connsiteX2" fmla="*/ 43488 w 1422258"/>
                <a:gd name="connsiteY2" fmla="*/ 418027 h 1062064"/>
                <a:gd name="connsiteX3" fmla="*/ 110791 w 1422258"/>
                <a:gd name="connsiteY3" fmla="*/ 484682 h 1062064"/>
                <a:gd name="connsiteX4" fmla="*/ 376239 w 1422258"/>
                <a:gd name="connsiteY4" fmla="*/ 493048 h 1062064"/>
                <a:gd name="connsiteX5" fmla="*/ 550694 w 1422258"/>
                <a:gd name="connsiteY5" fmla="*/ 511496 h 1062064"/>
                <a:gd name="connsiteX6" fmla="*/ 738813 w 1422258"/>
                <a:gd name="connsiteY6" fmla="*/ 588237 h 1062064"/>
                <a:gd name="connsiteX7" fmla="*/ 947255 w 1422258"/>
                <a:gd name="connsiteY7" fmla="*/ 763468 h 1062064"/>
                <a:gd name="connsiteX8" fmla="*/ 1231684 w 1422258"/>
                <a:gd name="connsiteY8" fmla="*/ 900202 h 1062064"/>
                <a:gd name="connsiteX9" fmla="*/ 1356135 w 1422258"/>
                <a:gd name="connsiteY9" fmla="*/ 972238 h 1062064"/>
                <a:gd name="connsiteX10" fmla="*/ 1422258 w 1422258"/>
                <a:gd name="connsiteY10" fmla="*/ 1062064 h 1062064"/>
                <a:gd name="connsiteX0" fmla="*/ 43485 w 1422258"/>
                <a:gd name="connsiteY0" fmla="*/ 0 h 1083481"/>
                <a:gd name="connsiteX1" fmla="*/ 0 w 1422258"/>
                <a:gd name="connsiteY1" fmla="*/ 303053 h 1083481"/>
                <a:gd name="connsiteX2" fmla="*/ 43488 w 1422258"/>
                <a:gd name="connsiteY2" fmla="*/ 439444 h 1083481"/>
                <a:gd name="connsiteX3" fmla="*/ 110791 w 1422258"/>
                <a:gd name="connsiteY3" fmla="*/ 506099 h 1083481"/>
                <a:gd name="connsiteX4" fmla="*/ 376239 w 1422258"/>
                <a:gd name="connsiteY4" fmla="*/ 514465 h 1083481"/>
                <a:gd name="connsiteX5" fmla="*/ 550694 w 1422258"/>
                <a:gd name="connsiteY5" fmla="*/ 532913 h 1083481"/>
                <a:gd name="connsiteX6" fmla="*/ 738813 w 1422258"/>
                <a:gd name="connsiteY6" fmla="*/ 609654 h 1083481"/>
                <a:gd name="connsiteX7" fmla="*/ 947255 w 1422258"/>
                <a:gd name="connsiteY7" fmla="*/ 784885 h 1083481"/>
                <a:gd name="connsiteX8" fmla="*/ 1231684 w 1422258"/>
                <a:gd name="connsiteY8" fmla="*/ 921619 h 1083481"/>
                <a:gd name="connsiteX9" fmla="*/ 1356135 w 1422258"/>
                <a:gd name="connsiteY9" fmla="*/ 993655 h 1083481"/>
                <a:gd name="connsiteX10" fmla="*/ 1422258 w 1422258"/>
                <a:gd name="connsiteY10" fmla="*/ 1083481 h 1083481"/>
                <a:gd name="connsiteX0" fmla="*/ 53072 w 1422325"/>
                <a:gd name="connsiteY0" fmla="*/ 0 h 1078722"/>
                <a:gd name="connsiteX1" fmla="*/ 67 w 1422325"/>
                <a:gd name="connsiteY1" fmla="*/ 298294 h 1078722"/>
                <a:gd name="connsiteX2" fmla="*/ 43555 w 1422325"/>
                <a:gd name="connsiteY2" fmla="*/ 434685 h 1078722"/>
                <a:gd name="connsiteX3" fmla="*/ 110858 w 1422325"/>
                <a:gd name="connsiteY3" fmla="*/ 501340 h 1078722"/>
                <a:gd name="connsiteX4" fmla="*/ 376306 w 1422325"/>
                <a:gd name="connsiteY4" fmla="*/ 509706 h 1078722"/>
                <a:gd name="connsiteX5" fmla="*/ 550761 w 1422325"/>
                <a:gd name="connsiteY5" fmla="*/ 528154 h 1078722"/>
                <a:gd name="connsiteX6" fmla="*/ 738880 w 1422325"/>
                <a:gd name="connsiteY6" fmla="*/ 604895 h 1078722"/>
                <a:gd name="connsiteX7" fmla="*/ 947322 w 1422325"/>
                <a:gd name="connsiteY7" fmla="*/ 780126 h 1078722"/>
                <a:gd name="connsiteX8" fmla="*/ 1231751 w 1422325"/>
                <a:gd name="connsiteY8" fmla="*/ 916860 h 1078722"/>
                <a:gd name="connsiteX9" fmla="*/ 1356202 w 1422325"/>
                <a:gd name="connsiteY9" fmla="*/ 988896 h 1078722"/>
                <a:gd name="connsiteX10" fmla="*/ 1422325 w 1422325"/>
                <a:gd name="connsiteY10" fmla="*/ 1078722 h 1078722"/>
                <a:gd name="connsiteX0" fmla="*/ 53072 w 1356202"/>
                <a:gd name="connsiteY0" fmla="*/ 0 h 988896"/>
                <a:gd name="connsiteX1" fmla="*/ 67 w 1356202"/>
                <a:gd name="connsiteY1" fmla="*/ 298294 h 988896"/>
                <a:gd name="connsiteX2" fmla="*/ 43555 w 1356202"/>
                <a:gd name="connsiteY2" fmla="*/ 434685 h 988896"/>
                <a:gd name="connsiteX3" fmla="*/ 110858 w 1356202"/>
                <a:gd name="connsiteY3" fmla="*/ 501340 h 988896"/>
                <a:gd name="connsiteX4" fmla="*/ 376306 w 1356202"/>
                <a:gd name="connsiteY4" fmla="*/ 509706 h 988896"/>
                <a:gd name="connsiteX5" fmla="*/ 550761 w 1356202"/>
                <a:gd name="connsiteY5" fmla="*/ 528154 h 988896"/>
                <a:gd name="connsiteX6" fmla="*/ 738880 w 1356202"/>
                <a:gd name="connsiteY6" fmla="*/ 604895 h 988896"/>
                <a:gd name="connsiteX7" fmla="*/ 947322 w 1356202"/>
                <a:gd name="connsiteY7" fmla="*/ 780126 h 988896"/>
                <a:gd name="connsiteX8" fmla="*/ 1231751 w 1356202"/>
                <a:gd name="connsiteY8" fmla="*/ 916860 h 988896"/>
                <a:gd name="connsiteX9" fmla="*/ 1356202 w 1356202"/>
                <a:gd name="connsiteY9" fmla="*/ 988896 h 988896"/>
                <a:gd name="connsiteX0" fmla="*/ 53072 w 1231751"/>
                <a:gd name="connsiteY0" fmla="*/ 0 h 916860"/>
                <a:gd name="connsiteX1" fmla="*/ 67 w 1231751"/>
                <a:gd name="connsiteY1" fmla="*/ 298294 h 916860"/>
                <a:gd name="connsiteX2" fmla="*/ 43555 w 1231751"/>
                <a:gd name="connsiteY2" fmla="*/ 434685 h 916860"/>
                <a:gd name="connsiteX3" fmla="*/ 110858 w 1231751"/>
                <a:gd name="connsiteY3" fmla="*/ 501340 h 916860"/>
                <a:gd name="connsiteX4" fmla="*/ 376306 w 1231751"/>
                <a:gd name="connsiteY4" fmla="*/ 509706 h 916860"/>
                <a:gd name="connsiteX5" fmla="*/ 550761 w 1231751"/>
                <a:gd name="connsiteY5" fmla="*/ 528154 h 916860"/>
                <a:gd name="connsiteX6" fmla="*/ 738880 w 1231751"/>
                <a:gd name="connsiteY6" fmla="*/ 604895 h 916860"/>
                <a:gd name="connsiteX7" fmla="*/ 947322 w 1231751"/>
                <a:gd name="connsiteY7" fmla="*/ 780126 h 916860"/>
                <a:gd name="connsiteX8" fmla="*/ 1231751 w 1231751"/>
                <a:gd name="connsiteY8" fmla="*/ 916860 h 916860"/>
                <a:gd name="connsiteX0" fmla="*/ 53072 w 947322"/>
                <a:gd name="connsiteY0" fmla="*/ 0 h 780126"/>
                <a:gd name="connsiteX1" fmla="*/ 67 w 947322"/>
                <a:gd name="connsiteY1" fmla="*/ 298294 h 780126"/>
                <a:gd name="connsiteX2" fmla="*/ 43555 w 947322"/>
                <a:gd name="connsiteY2" fmla="*/ 434685 h 780126"/>
                <a:gd name="connsiteX3" fmla="*/ 110858 w 947322"/>
                <a:gd name="connsiteY3" fmla="*/ 501340 h 780126"/>
                <a:gd name="connsiteX4" fmla="*/ 376306 w 947322"/>
                <a:gd name="connsiteY4" fmla="*/ 509706 h 780126"/>
                <a:gd name="connsiteX5" fmla="*/ 550761 w 947322"/>
                <a:gd name="connsiteY5" fmla="*/ 528154 h 780126"/>
                <a:gd name="connsiteX6" fmla="*/ 738880 w 947322"/>
                <a:gd name="connsiteY6" fmla="*/ 604895 h 780126"/>
                <a:gd name="connsiteX7" fmla="*/ 947322 w 947322"/>
                <a:gd name="connsiteY7" fmla="*/ 780126 h 780126"/>
                <a:gd name="connsiteX0" fmla="*/ 53072 w 928282"/>
                <a:gd name="connsiteY0" fmla="*/ 0 h 763468"/>
                <a:gd name="connsiteX1" fmla="*/ 67 w 928282"/>
                <a:gd name="connsiteY1" fmla="*/ 298294 h 763468"/>
                <a:gd name="connsiteX2" fmla="*/ 43555 w 928282"/>
                <a:gd name="connsiteY2" fmla="*/ 434685 h 763468"/>
                <a:gd name="connsiteX3" fmla="*/ 110858 w 928282"/>
                <a:gd name="connsiteY3" fmla="*/ 501340 h 763468"/>
                <a:gd name="connsiteX4" fmla="*/ 376306 w 928282"/>
                <a:gd name="connsiteY4" fmla="*/ 509706 h 763468"/>
                <a:gd name="connsiteX5" fmla="*/ 550761 w 928282"/>
                <a:gd name="connsiteY5" fmla="*/ 528154 h 763468"/>
                <a:gd name="connsiteX6" fmla="*/ 738880 w 928282"/>
                <a:gd name="connsiteY6" fmla="*/ 604895 h 763468"/>
                <a:gd name="connsiteX7" fmla="*/ 928282 w 928282"/>
                <a:gd name="connsiteY7" fmla="*/ 763468 h 763468"/>
                <a:gd name="connsiteX0" fmla="*/ 7390 w 936815"/>
                <a:gd name="connsiteY0" fmla="*/ 0 h 778957"/>
                <a:gd name="connsiteX1" fmla="*/ 8600 w 936815"/>
                <a:gd name="connsiteY1" fmla="*/ 313783 h 778957"/>
                <a:gd name="connsiteX2" fmla="*/ 52088 w 936815"/>
                <a:gd name="connsiteY2" fmla="*/ 450174 h 778957"/>
                <a:gd name="connsiteX3" fmla="*/ 119391 w 936815"/>
                <a:gd name="connsiteY3" fmla="*/ 516829 h 778957"/>
                <a:gd name="connsiteX4" fmla="*/ 384839 w 936815"/>
                <a:gd name="connsiteY4" fmla="*/ 525195 h 778957"/>
                <a:gd name="connsiteX5" fmla="*/ 559294 w 936815"/>
                <a:gd name="connsiteY5" fmla="*/ 543643 h 778957"/>
                <a:gd name="connsiteX6" fmla="*/ 747413 w 936815"/>
                <a:gd name="connsiteY6" fmla="*/ 620384 h 778957"/>
                <a:gd name="connsiteX7" fmla="*/ 936815 w 936815"/>
                <a:gd name="connsiteY7" fmla="*/ 778957 h 778957"/>
                <a:gd name="connsiteX0" fmla="*/ 0 w 929425"/>
                <a:gd name="connsiteY0" fmla="*/ 0 h 778957"/>
                <a:gd name="connsiteX1" fmla="*/ 1210 w 929425"/>
                <a:gd name="connsiteY1" fmla="*/ 313783 h 778957"/>
                <a:gd name="connsiteX2" fmla="*/ 44698 w 929425"/>
                <a:gd name="connsiteY2" fmla="*/ 450174 h 778957"/>
                <a:gd name="connsiteX3" fmla="*/ 112001 w 929425"/>
                <a:gd name="connsiteY3" fmla="*/ 516829 h 778957"/>
                <a:gd name="connsiteX4" fmla="*/ 377449 w 929425"/>
                <a:gd name="connsiteY4" fmla="*/ 525195 h 778957"/>
                <a:gd name="connsiteX5" fmla="*/ 551904 w 929425"/>
                <a:gd name="connsiteY5" fmla="*/ 543643 h 778957"/>
                <a:gd name="connsiteX6" fmla="*/ 740023 w 929425"/>
                <a:gd name="connsiteY6" fmla="*/ 620384 h 778957"/>
                <a:gd name="connsiteX7" fmla="*/ 929425 w 929425"/>
                <a:gd name="connsiteY7" fmla="*/ 778957 h 778957"/>
                <a:gd name="connsiteX0" fmla="*/ 61023 w 990448"/>
                <a:gd name="connsiteY0" fmla="*/ 0 h 778957"/>
                <a:gd name="connsiteX1" fmla="*/ 273 w 990448"/>
                <a:gd name="connsiteY1" fmla="*/ 267319 h 778957"/>
                <a:gd name="connsiteX2" fmla="*/ 105721 w 990448"/>
                <a:gd name="connsiteY2" fmla="*/ 450174 h 778957"/>
                <a:gd name="connsiteX3" fmla="*/ 173024 w 990448"/>
                <a:gd name="connsiteY3" fmla="*/ 516829 h 778957"/>
                <a:gd name="connsiteX4" fmla="*/ 438472 w 990448"/>
                <a:gd name="connsiteY4" fmla="*/ 525195 h 778957"/>
                <a:gd name="connsiteX5" fmla="*/ 612927 w 990448"/>
                <a:gd name="connsiteY5" fmla="*/ 543643 h 778957"/>
                <a:gd name="connsiteX6" fmla="*/ 801046 w 990448"/>
                <a:gd name="connsiteY6" fmla="*/ 620384 h 778957"/>
                <a:gd name="connsiteX7" fmla="*/ 990448 w 990448"/>
                <a:gd name="connsiteY7" fmla="*/ 778957 h 778957"/>
                <a:gd name="connsiteX0" fmla="*/ 62979 w 992404"/>
                <a:gd name="connsiteY0" fmla="*/ 0 h 778957"/>
                <a:gd name="connsiteX1" fmla="*/ 2229 w 992404"/>
                <a:gd name="connsiteY1" fmla="*/ 267319 h 778957"/>
                <a:gd name="connsiteX2" fmla="*/ 200617 w 992404"/>
                <a:gd name="connsiteY2" fmla="*/ 372733 h 778957"/>
                <a:gd name="connsiteX3" fmla="*/ 174980 w 992404"/>
                <a:gd name="connsiteY3" fmla="*/ 516829 h 778957"/>
                <a:gd name="connsiteX4" fmla="*/ 440428 w 992404"/>
                <a:gd name="connsiteY4" fmla="*/ 525195 h 778957"/>
                <a:gd name="connsiteX5" fmla="*/ 614883 w 992404"/>
                <a:gd name="connsiteY5" fmla="*/ 543643 h 778957"/>
                <a:gd name="connsiteX6" fmla="*/ 803002 w 992404"/>
                <a:gd name="connsiteY6" fmla="*/ 620384 h 778957"/>
                <a:gd name="connsiteX7" fmla="*/ 992404 w 992404"/>
                <a:gd name="connsiteY7" fmla="*/ 778957 h 778957"/>
                <a:gd name="connsiteX0" fmla="*/ 62979 w 992404"/>
                <a:gd name="connsiteY0" fmla="*/ 0 h 778957"/>
                <a:gd name="connsiteX1" fmla="*/ 2229 w 992404"/>
                <a:gd name="connsiteY1" fmla="*/ 267319 h 778957"/>
                <a:gd name="connsiteX2" fmla="*/ 200617 w 992404"/>
                <a:gd name="connsiteY2" fmla="*/ 372733 h 778957"/>
                <a:gd name="connsiteX3" fmla="*/ 440428 w 992404"/>
                <a:gd name="connsiteY3" fmla="*/ 525195 h 778957"/>
                <a:gd name="connsiteX4" fmla="*/ 614883 w 992404"/>
                <a:gd name="connsiteY4" fmla="*/ 543643 h 778957"/>
                <a:gd name="connsiteX5" fmla="*/ 803002 w 992404"/>
                <a:gd name="connsiteY5" fmla="*/ 620384 h 778957"/>
                <a:gd name="connsiteX6" fmla="*/ 992404 w 992404"/>
                <a:gd name="connsiteY6" fmla="*/ 778957 h 778957"/>
                <a:gd name="connsiteX0" fmla="*/ 62979 w 803002"/>
                <a:gd name="connsiteY0" fmla="*/ 0 h 620384"/>
                <a:gd name="connsiteX1" fmla="*/ 2229 w 803002"/>
                <a:gd name="connsiteY1" fmla="*/ 267319 h 620384"/>
                <a:gd name="connsiteX2" fmla="*/ 200617 w 803002"/>
                <a:gd name="connsiteY2" fmla="*/ 372733 h 620384"/>
                <a:gd name="connsiteX3" fmla="*/ 440428 w 803002"/>
                <a:gd name="connsiteY3" fmla="*/ 525195 h 620384"/>
                <a:gd name="connsiteX4" fmla="*/ 614883 w 803002"/>
                <a:gd name="connsiteY4" fmla="*/ 543643 h 620384"/>
                <a:gd name="connsiteX5" fmla="*/ 803002 w 803002"/>
                <a:gd name="connsiteY5" fmla="*/ 620384 h 620384"/>
                <a:gd name="connsiteX0" fmla="*/ 62979 w 725552"/>
                <a:gd name="connsiteY0" fmla="*/ 0 h 549689"/>
                <a:gd name="connsiteX1" fmla="*/ 2229 w 725552"/>
                <a:gd name="connsiteY1" fmla="*/ 267319 h 549689"/>
                <a:gd name="connsiteX2" fmla="*/ 200617 w 725552"/>
                <a:gd name="connsiteY2" fmla="*/ 372733 h 549689"/>
                <a:gd name="connsiteX3" fmla="*/ 440428 w 725552"/>
                <a:gd name="connsiteY3" fmla="*/ 525195 h 549689"/>
                <a:gd name="connsiteX4" fmla="*/ 614883 w 725552"/>
                <a:gd name="connsiteY4" fmla="*/ 543643 h 549689"/>
                <a:gd name="connsiteX5" fmla="*/ 725552 w 725552"/>
                <a:gd name="connsiteY5" fmla="*/ 465503 h 549689"/>
                <a:gd name="connsiteX0" fmla="*/ 62979 w 725552"/>
                <a:gd name="connsiteY0" fmla="*/ 0 h 527630"/>
                <a:gd name="connsiteX1" fmla="*/ 2229 w 725552"/>
                <a:gd name="connsiteY1" fmla="*/ 267319 h 527630"/>
                <a:gd name="connsiteX2" fmla="*/ 200617 w 725552"/>
                <a:gd name="connsiteY2" fmla="*/ 372733 h 527630"/>
                <a:gd name="connsiteX3" fmla="*/ 440428 w 725552"/>
                <a:gd name="connsiteY3" fmla="*/ 525195 h 527630"/>
                <a:gd name="connsiteX4" fmla="*/ 725552 w 725552"/>
                <a:gd name="connsiteY4" fmla="*/ 465503 h 527630"/>
                <a:gd name="connsiteX0" fmla="*/ 62979 w 725552"/>
                <a:gd name="connsiteY0" fmla="*/ 0 h 466653"/>
                <a:gd name="connsiteX1" fmla="*/ 2229 w 725552"/>
                <a:gd name="connsiteY1" fmla="*/ 267319 h 466653"/>
                <a:gd name="connsiteX2" fmla="*/ 200617 w 725552"/>
                <a:gd name="connsiteY2" fmla="*/ 372733 h 466653"/>
                <a:gd name="connsiteX3" fmla="*/ 486899 w 725552"/>
                <a:gd name="connsiteY3" fmla="*/ 370312 h 466653"/>
                <a:gd name="connsiteX4" fmla="*/ 725552 w 725552"/>
                <a:gd name="connsiteY4" fmla="*/ 465503 h 466653"/>
                <a:gd name="connsiteX0" fmla="*/ 63945 w 726518"/>
                <a:gd name="connsiteY0" fmla="*/ 0 h 466697"/>
                <a:gd name="connsiteX1" fmla="*/ 3195 w 726518"/>
                <a:gd name="connsiteY1" fmla="*/ 267319 h 466697"/>
                <a:gd name="connsiteX2" fmla="*/ 232562 w 726518"/>
                <a:gd name="connsiteY2" fmla="*/ 349501 h 466697"/>
                <a:gd name="connsiteX3" fmla="*/ 487865 w 726518"/>
                <a:gd name="connsiteY3" fmla="*/ 370312 h 466697"/>
                <a:gd name="connsiteX4" fmla="*/ 726518 w 726518"/>
                <a:gd name="connsiteY4" fmla="*/ 465503 h 466697"/>
                <a:gd name="connsiteX0" fmla="*/ 3640 w 666213"/>
                <a:gd name="connsiteY0" fmla="*/ 0 h 466697"/>
                <a:gd name="connsiteX1" fmla="*/ 4850 w 666213"/>
                <a:gd name="connsiteY1" fmla="*/ 251831 h 466697"/>
                <a:gd name="connsiteX2" fmla="*/ 172257 w 666213"/>
                <a:gd name="connsiteY2" fmla="*/ 349501 h 466697"/>
                <a:gd name="connsiteX3" fmla="*/ 427560 w 666213"/>
                <a:gd name="connsiteY3" fmla="*/ 370312 h 466697"/>
                <a:gd name="connsiteX4" fmla="*/ 666213 w 666213"/>
                <a:gd name="connsiteY4" fmla="*/ 465503 h 466697"/>
                <a:gd name="connsiteX0" fmla="*/ 41175 w 703748"/>
                <a:gd name="connsiteY0" fmla="*/ 0 h 466697"/>
                <a:gd name="connsiteX1" fmla="*/ 3661 w 703748"/>
                <a:gd name="connsiteY1" fmla="*/ 259575 h 466697"/>
                <a:gd name="connsiteX2" fmla="*/ 209792 w 703748"/>
                <a:gd name="connsiteY2" fmla="*/ 349501 h 466697"/>
                <a:gd name="connsiteX3" fmla="*/ 465095 w 703748"/>
                <a:gd name="connsiteY3" fmla="*/ 370312 h 466697"/>
                <a:gd name="connsiteX4" fmla="*/ 703748 w 703748"/>
                <a:gd name="connsiteY4" fmla="*/ 465503 h 466697"/>
                <a:gd name="connsiteX0" fmla="*/ 18570 w 681143"/>
                <a:gd name="connsiteY0" fmla="*/ 0 h 466697"/>
                <a:gd name="connsiteX1" fmla="*/ 4291 w 681143"/>
                <a:gd name="connsiteY1" fmla="*/ 236344 h 466697"/>
                <a:gd name="connsiteX2" fmla="*/ 187187 w 681143"/>
                <a:gd name="connsiteY2" fmla="*/ 349501 h 466697"/>
                <a:gd name="connsiteX3" fmla="*/ 442490 w 681143"/>
                <a:gd name="connsiteY3" fmla="*/ 370312 h 466697"/>
                <a:gd name="connsiteX4" fmla="*/ 681143 w 681143"/>
                <a:gd name="connsiteY4" fmla="*/ 465503 h 466697"/>
                <a:gd name="connsiteX0" fmla="*/ 33031 w 680114"/>
                <a:gd name="connsiteY0" fmla="*/ 0 h 451209"/>
                <a:gd name="connsiteX1" fmla="*/ 3262 w 680114"/>
                <a:gd name="connsiteY1" fmla="*/ 220856 h 451209"/>
                <a:gd name="connsiteX2" fmla="*/ 186158 w 680114"/>
                <a:gd name="connsiteY2" fmla="*/ 334013 h 451209"/>
                <a:gd name="connsiteX3" fmla="*/ 441461 w 680114"/>
                <a:gd name="connsiteY3" fmla="*/ 354824 h 451209"/>
                <a:gd name="connsiteX4" fmla="*/ 680114 w 680114"/>
                <a:gd name="connsiteY4" fmla="*/ 450015 h 451209"/>
                <a:gd name="connsiteX0" fmla="*/ 33031 w 680114"/>
                <a:gd name="connsiteY0" fmla="*/ 0 h 467866"/>
                <a:gd name="connsiteX1" fmla="*/ 3262 w 680114"/>
                <a:gd name="connsiteY1" fmla="*/ 237513 h 467866"/>
                <a:gd name="connsiteX2" fmla="*/ 186158 w 680114"/>
                <a:gd name="connsiteY2" fmla="*/ 350670 h 467866"/>
                <a:gd name="connsiteX3" fmla="*/ 441461 w 680114"/>
                <a:gd name="connsiteY3" fmla="*/ 371481 h 467866"/>
                <a:gd name="connsiteX4" fmla="*/ 680114 w 680114"/>
                <a:gd name="connsiteY4" fmla="*/ 466672 h 467866"/>
                <a:gd name="connsiteX0" fmla="*/ 33431 w 680514"/>
                <a:gd name="connsiteY0" fmla="*/ 0 h 467866"/>
                <a:gd name="connsiteX1" fmla="*/ 3662 w 680514"/>
                <a:gd name="connsiteY1" fmla="*/ 237513 h 467866"/>
                <a:gd name="connsiteX2" fmla="*/ 186558 w 680514"/>
                <a:gd name="connsiteY2" fmla="*/ 350670 h 467866"/>
                <a:gd name="connsiteX3" fmla="*/ 441861 w 680514"/>
                <a:gd name="connsiteY3" fmla="*/ 371481 h 467866"/>
                <a:gd name="connsiteX4" fmla="*/ 680514 w 680514"/>
                <a:gd name="connsiteY4" fmla="*/ 466672 h 467866"/>
                <a:gd name="connsiteX0" fmla="*/ 33431 w 680514"/>
                <a:gd name="connsiteY0" fmla="*/ 0 h 466672"/>
                <a:gd name="connsiteX1" fmla="*/ 3662 w 680514"/>
                <a:gd name="connsiteY1" fmla="*/ 237513 h 466672"/>
                <a:gd name="connsiteX2" fmla="*/ 186558 w 680514"/>
                <a:gd name="connsiteY2" fmla="*/ 350670 h 466672"/>
                <a:gd name="connsiteX3" fmla="*/ 441861 w 680514"/>
                <a:gd name="connsiteY3" fmla="*/ 371481 h 466672"/>
                <a:gd name="connsiteX4" fmla="*/ 680514 w 680514"/>
                <a:gd name="connsiteY4" fmla="*/ 466672 h 466672"/>
                <a:gd name="connsiteX0" fmla="*/ 33431 w 680514"/>
                <a:gd name="connsiteY0" fmla="*/ 0 h 466672"/>
                <a:gd name="connsiteX1" fmla="*/ 3662 w 680514"/>
                <a:gd name="connsiteY1" fmla="*/ 237513 h 466672"/>
                <a:gd name="connsiteX2" fmla="*/ 186558 w 680514"/>
                <a:gd name="connsiteY2" fmla="*/ 350670 h 466672"/>
                <a:gd name="connsiteX3" fmla="*/ 441861 w 680514"/>
                <a:gd name="connsiteY3" fmla="*/ 371481 h 466672"/>
                <a:gd name="connsiteX4" fmla="*/ 680514 w 680514"/>
                <a:gd name="connsiteY4" fmla="*/ 466672 h 466672"/>
                <a:gd name="connsiteX0" fmla="*/ 33431 w 678134"/>
                <a:gd name="connsiteY0" fmla="*/ 0 h 473811"/>
                <a:gd name="connsiteX1" fmla="*/ 3662 w 678134"/>
                <a:gd name="connsiteY1" fmla="*/ 237513 h 473811"/>
                <a:gd name="connsiteX2" fmla="*/ 186558 w 678134"/>
                <a:gd name="connsiteY2" fmla="*/ 350670 h 473811"/>
                <a:gd name="connsiteX3" fmla="*/ 441861 w 678134"/>
                <a:gd name="connsiteY3" fmla="*/ 371481 h 473811"/>
                <a:gd name="connsiteX4" fmla="*/ 678134 w 678134"/>
                <a:gd name="connsiteY4" fmla="*/ 473811 h 473811"/>
                <a:gd name="connsiteX0" fmla="*/ 33528 w 678231"/>
                <a:gd name="connsiteY0" fmla="*/ 0 h 473811"/>
                <a:gd name="connsiteX1" fmla="*/ 3759 w 678231"/>
                <a:gd name="connsiteY1" fmla="*/ 237513 h 473811"/>
                <a:gd name="connsiteX2" fmla="*/ 189035 w 678231"/>
                <a:gd name="connsiteY2" fmla="*/ 343531 h 473811"/>
                <a:gd name="connsiteX3" fmla="*/ 441958 w 678231"/>
                <a:gd name="connsiteY3" fmla="*/ 371481 h 473811"/>
                <a:gd name="connsiteX4" fmla="*/ 678231 w 678231"/>
                <a:gd name="connsiteY4" fmla="*/ 473811 h 473811"/>
                <a:gd name="connsiteX0" fmla="*/ 0 w 775602"/>
                <a:gd name="connsiteY0" fmla="*/ 0 h 478571"/>
                <a:gd name="connsiteX1" fmla="*/ 101130 w 775602"/>
                <a:gd name="connsiteY1" fmla="*/ 242273 h 478571"/>
                <a:gd name="connsiteX2" fmla="*/ 286406 w 775602"/>
                <a:gd name="connsiteY2" fmla="*/ 348291 h 478571"/>
                <a:gd name="connsiteX3" fmla="*/ 539329 w 775602"/>
                <a:gd name="connsiteY3" fmla="*/ 376241 h 478571"/>
                <a:gd name="connsiteX4" fmla="*/ 775602 w 775602"/>
                <a:gd name="connsiteY4" fmla="*/ 478571 h 478571"/>
                <a:gd name="connsiteX0" fmla="*/ 0 w 775602"/>
                <a:gd name="connsiteY0" fmla="*/ 0 h 478571"/>
                <a:gd name="connsiteX1" fmla="*/ 101130 w 775602"/>
                <a:gd name="connsiteY1" fmla="*/ 242273 h 478571"/>
                <a:gd name="connsiteX2" fmla="*/ 286406 w 775602"/>
                <a:gd name="connsiteY2" fmla="*/ 348291 h 478571"/>
                <a:gd name="connsiteX3" fmla="*/ 539329 w 775602"/>
                <a:gd name="connsiteY3" fmla="*/ 376241 h 478571"/>
                <a:gd name="connsiteX4" fmla="*/ 775602 w 775602"/>
                <a:gd name="connsiteY4" fmla="*/ 478571 h 478571"/>
                <a:gd name="connsiteX0" fmla="*/ 0 w 775602"/>
                <a:gd name="connsiteY0" fmla="*/ 0 h 478571"/>
                <a:gd name="connsiteX1" fmla="*/ 101130 w 775602"/>
                <a:gd name="connsiteY1" fmla="*/ 242273 h 478571"/>
                <a:gd name="connsiteX2" fmla="*/ 286406 w 775602"/>
                <a:gd name="connsiteY2" fmla="*/ 348291 h 478571"/>
                <a:gd name="connsiteX3" fmla="*/ 539329 w 775602"/>
                <a:gd name="connsiteY3" fmla="*/ 376241 h 478571"/>
                <a:gd name="connsiteX4" fmla="*/ 775602 w 775602"/>
                <a:gd name="connsiteY4" fmla="*/ 478571 h 478571"/>
                <a:gd name="connsiteX0" fmla="*/ 0 w 775602"/>
                <a:gd name="connsiteY0" fmla="*/ 0 h 488090"/>
                <a:gd name="connsiteX1" fmla="*/ 101130 w 775602"/>
                <a:gd name="connsiteY1" fmla="*/ 251792 h 488090"/>
                <a:gd name="connsiteX2" fmla="*/ 286406 w 775602"/>
                <a:gd name="connsiteY2" fmla="*/ 357810 h 488090"/>
                <a:gd name="connsiteX3" fmla="*/ 539329 w 775602"/>
                <a:gd name="connsiteY3" fmla="*/ 385760 h 488090"/>
                <a:gd name="connsiteX4" fmla="*/ 775602 w 775602"/>
                <a:gd name="connsiteY4" fmla="*/ 488090 h 488090"/>
                <a:gd name="connsiteX0" fmla="*/ 0 w 775602"/>
                <a:gd name="connsiteY0" fmla="*/ 0 h 488090"/>
                <a:gd name="connsiteX1" fmla="*/ 101130 w 775602"/>
                <a:gd name="connsiteY1" fmla="*/ 251792 h 488090"/>
                <a:gd name="connsiteX2" fmla="*/ 286406 w 775602"/>
                <a:gd name="connsiteY2" fmla="*/ 357810 h 488090"/>
                <a:gd name="connsiteX3" fmla="*/ 539329 w 775602"/>
                <a:gd name="connsiteY3" fmla="*/ 385760 h 488090"/>
                <a:gd name="connsiteX4" fmla="*/ 775602 w 775602"/>
                <a:gd name="connsiteY4" fmla="*/ 488090 h 488090"/>
                <a:gd name="connsiteX0" fmla="*/ 0 w 775602"/>
                <a:gd name="connsiteY0" fmla="*/ 0 h 488090"/>
                <a:gd name="connsiteX1" fmla="*/ 101130 w 775602"/>
                <a:gd name="connsiteY1" fmla="*/ 251792 h 488090"/>
                <a:gd name="connsiteX2" fmla="*/ 284026 w 775602"/>
                <a:gd name="connsiteY2" fmla="*/ 376847 h 488090"/>
                <a:gd name="connsiteX3" fmla="*/ 539329 w 775602"/>
                <a:gd name="connsiteY3" fmla="*/ 385760 h 488090"/>
                <a:gd name="connsiteX4" fmla="*/ 775602 w 775602"/>
                <a:gd name="connsiteY4" fmla="*/ 488090 h 488090"/>
                <a:gd name="connsiteX0" fmla="*/ 0 w 775602"/>
                <a:gd name="connsiteY0" fmla="*/ 0 h 488090"/>
                <a:gd name="connsiteX1" fmla="*/ 98750 w 775602"/>
                <a:gd name="connsiteY1" fmla="*/ 263691 h 488090"/>
                <a:gd name="connsiteX2" fmla="*/ 284026 w 775602"/>
                <a:gd name="connsiteY2" fmla="*/ 376847 h 488090"/>
                <a:gd name="connsiteX3" fmla="*/ 539329 w 775602"/>
                <a:gd name="connsiteY3" fmla="*/ 385760 h 488090"/>
                <a:gd name="connsiteX4" fmla="*/ 775602 w 775602"/>
                <a:gd name="connsiteY4" fmla="*/ 488090 h 488090"/>
                <a:gd name="connsiteX0" fmla="*/ 0 w 768462"/>
                <a:gd name="connsiteY0" fmla="*/ 0 h 485711"/>
                <a:gd name="connsiteX1" fmla="*/ 91610 w 768462"/>
                <a:gd name="connsiteY1" fmla="*/ 261312 h 485711"/>
                <a:gd name="connsiteX2" fmla="*/ 276886 w 768462"/>
                <a:gd name="connsiteY2" fmla="*/ 374468 h 485711"/>
                <a:gd name="connsiteX3" fmla="*/ 532189 w 768462"/>
                <a:gd name="connsiteY3" fmla="*/ 383381 h 485711"/>
                <a:gd name="connsiteX4" fmla="*/ 768462 w 768462"/>
                <a:gd name="connsiteY4" fmla="*/ 485711 h 485711"/>
                <a:gd name="connsiteX0" fmla="*/ 0 w 754182"/>
                <a:gd name="connsiteY0" fmla="*/ 0 h 495230"/>
                <a:gd name="connsiteX1" fmla="*/ 91610 w 754182"/>
                <a:gd name="connsiteY1" fmla="*/ 261312 h 495230"/>
                <a:gd name="connsiteX2" fmla="*/ 276886 w 754182"/>
                <a:gd name="connsiteY2" fmla="*/ 374468 h 495230"/>
                <a:gd name="connsiteX3" fmla="*/ 532189 w 754182"/>
                <a:gd name="connsiteY3" fmla="*/ 383381 h 495230"/>
                <a:gd name="connsiteX4" fmla="*/ 754182 w 754182"/>
                <a:gd name="connsiteY4" fmla="*/ 495230 h 495230"/>
                <a:gd name="connsiteX0" fmla="*/ 3338 w 676315"/>
                <a:gd name="connsiteY0" fmla="*/ 0 h 249043"/>
                <a:gd name="connsiteX1" fmla="*/ 13743 w 676315"/>
                <a:gd name="connsiteY1" fmla="*/ 15125 h 249043"/>
                <a:gd name="connsiteX2" fmla="*/ 199019 w 676315"/>
                <a:gd name="connsiteY2" fmla="*/ 128281 h 249043"/>
                <a:gd name="connsiteX3" fmla="*/ 454322 w 676315"/>
                <a:gd name="connsiteY3" fmla="*/ 137194 h 249043"/>
                <a:gd name="connsiteX4" fmla="*/ 676315 w 676315"/>
                <a:gd name="connsiteY4" fmla="*/ 249043 h 249043"/>
                <a:gd name="connsiteX0" fmla="*/ 12273 w 685250"/>
                <a:gd name="connsiteY0" fmla="*/ 0 h 249043"/>
                <a:gd name="connsiteX1" fmla="*/ 22678 w 685250"/>
                <a:gd name="connsiteY1" fmla="*/ 15125 h 249043"/>
                <a:gd name="connsiteX2" fmla="*/ 207954 w 685250"/>
                <a:gd name="connsiteY2" fmla="*/ 128281 h 249043"/>
                <a:gd name="connsiteX3" fmla="*/ 463257 w 685250"/>
                <a:gd name="connsiteY3" fmla="*/ 137194 h 249043"/>
                <a:gd name="connsiteX4" fmla="*/ 685250 w 685250"/>
                <a:gd name="connsiteY4" fmla="*/ 249043 h 249043"/>
                <a:gd name="connsiteX0" fmla="*/ 0 w 662572"/>
                <a:gd name="connsiteY0" fmla="*/ 0 h 233918"/>
                <a:gd name="connsiteX1" fmla="*/ 185276 w 662572"/>
                <a:gd name="connsiteY1" fmla="*/ 113156 h 233918"/>
                <a:gd name="connsiteX2" fmla="*/ 440579 w 662572"/>
                <a:gd name="connsiteY2" fmla="*/ 122069 h 233918"/>
                <a:gd name="connsiteX3" fmla="*/ 662572 w 662572"/>
                <a:gd name="connsiteY3" fmla="*/ 233918 h 233918"/>
              </a:gdLst>
              <a:ahLst/>
              <a:cxnLst>
                <a:cxn ang="0">
                  <a:pos x="connsiteX0" y="connsiteY0"/>
                </a:cxn>
                <a:cxn ang="0">
                  <a:pos x="connsiteX1" y="connsiteY1"/>
                </a:cxn>
                <a:cxn ang="0">
                  <a:pos x="connsiteX2" y="connsiteY2"/>
                </a:cxn>
                <a:cxn ang="0">
                  <a:pos x="connsiteX3" y="connsiteY3"/>
                </a:cxn>
              </a:cxnLst>
              <a:rect l="l" t="t" r="r" b="b"/>
              <a:pathLst>
                <a:path w="662572" h="233918">
                  <a:moveTo>
                    <a:pt x="0" y="0"/>
                  </a:moveTo>
                  <a:cubicBezTo>
                    <a:pt x="32614" y="21380"/>
                    <a:pt x="111846" y="92811"/>
                    <a:pt x="185276" y="113156"/>
                  </a:cubicBezTo>
                  <a:cubicBezTo>
                    <a:pt x="258706" y="133501"/>
                    <a:pt x="359046" y="100356"/>
                    <a:pt x="440579" y="122069"/>
                  </a:cubicBezTo>
                  <a:cubicBezTo>
                    <a:pt x="522112" y="143782"/>
                    <a:pt x="598412" y="196381"/>
                    <a:pt x="662572" y="233918"/>
                  </a:cubicBezTo>
                </a:path>
              </a:pathLst>
            </a:custGeom>
            <a:ln w="57150">
              <a:solidFill>
                <a:srgbClr val="FFC000"/>
              </a:solidFill>
            </a:ln>
            <a:effectLst>
              <a:outerShdw blurRad="40000" dist="23000" dir="5400000" rotWithShape="0">
                <a:srgbClr val="000000">
                  <a:alpha val="35000"/>
                </a:srgbClr>
              </a:outerShdw>
            </a:effectLst>
            <a:scene3d>
              <a:camera prst="orthographicFront"/>
              <a:lightRig rig="soft" dir="t"/>
            </a:scene3d>
            <a:sp3d extrusionH="50800" prstMaterial="matte">
              <a:bevelT w="69850" h="88900" prst="coolSlant"/>
              <a:extrusionClr>
                <a:srgbClr val="FFC000"/>
              </a:extrusionClr>
            </a:sp3d>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endParaRPr lang="ru-RU" sz="1000" b="1">
                <a:solidFill>
                  <a:srgbClr val="00B0F0"/>
                </a:solidFill>
              </a:endParaRPr>
            </a:p>
          </p:txBody>
        </p:sp>
        <p:sp>
          <p:nvSpPr>
            <p:cNvPr id="19" name="Полилиния 10"/>
            <p:cNvSpPr>
              <a:spLocks/>
            </p:cNvSpPr>
            <p:nvPr/>
          </p:nvSpPr>
          <p:spPr bwMode="auto">
            <a:xfrm>
              <a:off x="6113057" y="5237808"/>
              <a:ext cx="104932" cy="314016"/>
            </a:xfrm>
            <a:custGeom>
              <a:avLst/>
              <a:gdLst>
                <a:gd name="T0" fmla="*/ 76053 w 82478"/>
                <a:gd name="T1" fmla="*/ 0 h 692962"/>
                <a:gd name="T2" fmla="*/ 1520 w 82478"/>
                <a:gd name="T3" fmla="*/ 86786 h 692962"/>
                <a:gd name="T4" fmla="*/ 8742 w 82478"/>
                <a:gd name="T5" fmla="*/ 274825 h 692962"/>
                <a:gd name="T6" fmla="*/ 35185 w 82478"/>
                <a:gd name="T7" fmla="*/ 400184 h 692962"/>
                <a:gd name="T8" fmla="*/ 61631 w 82478"/>
                <a:gd name="T9" fmla="*/ 503846 h 692962"/>
                <a:gd name="T10" fmla="*/ 83267 w 82478"/>
                <a:gd name="T11" fmla="*/ 583401 h 692962"/>
                <a:gd name="T12" fmla="*/ 64035 w 82478"/>
                <a:gd name="T13" fmla="*/ 650902 h 692962"/>
                <a:gd name="T14" fmla="*/ 35184 w 82478"/>
                <a:gd name="T15" fmla="*/ 701527 h 692962"/>
                <a:gd name="T16" fmla="*/ 0 60000 65536"/>
                <a:gd name="T17" fmla="*/ 0 60000 65536"/>
                <a:gd name="T18" fmla="*/ 0 60000 65536"/>
                <a:gd name="T19" fmla="*/ 0 60000 65536"/>
                <a:gd name="T20" fmla="*/ 0 60000 65536"/>
                <a:gd name="T21" fmla="*/ 0 60000 65536"/>
                <a:gd name="T22" fmla="*/ 0 60000 65536"/>
                <a:gd name="T23" fmla="*/ 0 60000 65536"/>
                <a:gd name="T24" fmla="*/ 0 w 82478"/>
                <a:gd name="T25" fmla="*/ 0 h 692962"/>
                <a:gd name="T26" fmla="*/ 82478 w 82478"/>
                <a:gd name="T27" fmla="*/ 692962 h 692962"/>
                <a:gd name="connsiteX0" fmla="*/ 67845 w 74996"/>
                <a:gd name="connsiteY0" fmla="*/ 0 h 692962"/>
                <a:gd name="connsiteX1" fmla="*/ 1172 w 74996"/>
                <a:gd name="connsiteY1" fmla="*/ 271463 h 692962"/>
                <a:gd name="connsiteX2" fmla="*/ 27366 w 74996"/>
                <a:gd name="connsiteY2" fmla="*/ 395286 h 692962"/>
                <a:gd name="connsiteX3" fmla="*/ 53560 w 74996"/>
                <a:gd name="connsiteY3" fmla="*/ 497681 h 692962"/>
                <a:gd name="connsiteX4" fmla="*/ 74991 w 74996"/>
                <a:gd name="connsiteY4" fmla="*/ 576263 h 692962"/>
                <a:gd name="connsiteX5" fmla="*/ 55940 w 74996"/>
                <a:gd name="connsiteY5" fmla="*/ 642938 h 692962"/>
                <a:gd name="connsiteX6" fmla="*/ 27365 w 74996"/>
                <a:gd name="connsiteY6" fmla="*/ 692943 h 692962"/>
                <a:gd name="connsiteX0" fmla="*/ 11309 w 75749"/>
                <a:gd name="connsiteY0" fmla="*/ 0 h 567933"/>
                <a:gd name="connsiteX1" fmla="*/ 1925 w 75749"/>
                <a:gd name="connsiteY1" fmla="*/ 146434 h 567933"/>
                <a:gd name="connsiteX2" fmla="*/ 28119 w 75749"/>
                <a:gd name="connsiteY2" fmla="*/ 270257 h 567933"/>
                <a:gd name="connsiteX3" fmla="*/ 54313 w 75749"/>
                <a:gd name="connsiteY3" fmla="*/ 372652 h 567933"/>
                <a:gd name="connsiteX4" fmla="*/ 75744 w 75749"/>
                <a:gd name="connsiteY4" fmla="*/ 451234 h 567933"/>
                <a:gd name="connsiteX5" fmla="*/ 56693 w 75749"/>
                <a:gd name="connsiteY5" fmla="*/ 517909 h 567933"/>
                <a:gd name="connsiteX6" fmla="*/ 28118 w 75749"/>
                <a:gd name="connsiteY6" fmla="*/ 567914 h 567933"/>
                <a:gd name="connsiteX0" fmla="*/ 91296 w 155736"/>
                <a:gd name="connsiteY0" fmla="*/ 0 h 567933"/>
                <a:gd name="connsiteX1" fmla="*/ 71 w 155736"/>
                <a:gd name="connsiteY1" fmla="*/ 187141 h 567933"/>
                <a:gd name="connsiteX2" fmla="*/ 108106 w 155736"/>
                <a:gd name="connsiteY2" fmla="*/ 270257 h 567933"/>
                <a:gd name="connsiteX3" fmla="*/ 134300 w 155736"/>
                <a:gd name="connsiteY3" fmla="*/ 372652 h 567933"/>
                <a:gd name="connsiteX4" fmla="*/ 155731 w 155736"/>
                <a:gd name="connsiteY4" fmla="*/ 451234 h 567933"/>
                <a:gd name="connsiteX5" fmla="*/ 136680 w 155736"/>
                <a:gd name="connsiteY5" fmla="*/ 517909 h 567933"/>
                <a:gd name="connsiteX6" fmla="*/ 108105 w 155736"/>
                <a:gd name="connsiteY6" fmla="*/ 567914 h 567933"/>
                <a:gd name="connsiteX0" fmla="*/ 99426 w 155683"/>
                <a:gd name="connsiteY0" fmla="*/ 0 h 544672"/>
                <a:gd name="connsiteX1" fmla="*/ 18 w 155683"/>
                <a:gd name="connsiteY1" fmla="*/ 163880 h 544672"/>
                <a:gd name="connsiteX2" fmla="*/ 108053 w 155683"/>
                <a:gd name="connsiteY2" fmla="*/ 246996 h 544672"/>
                <a:gd name="connsiteX3" fmla="*/ 134247 w 155683"/>
                <a:gd name="connsiteY3" fmla="*/ 349391 h 544672"/>
                <a:gd name="connsiteX4" fmla="*/ 155678 w 155683"/>
                <a:gd name="connsiteY4" fmla="*/ 427973 h 544672"/>
                <a:gd name="connsiteX5" fmla="*/ 136627 w 155683"/>
                <a:gd name="connsiteY5" fmla="*/ 494648 h 544672"/>
                <a:gd name="connsiteX6" fmla="*/ 108052 w 155683"/>
                <a:gd name="connsiteY6" fmla="*/ 544653 h 544672"/>
                <a:gd name="connsiteX0" fmla="*/ 99672 w 156056"/>
                <a:gd name="connsiteY0" fmla="*/ 0 h 544672"/>
                <a:gd name="connsiteX1" fmla="*/ 264 w 156056"/>
                <a:gd name="connsiteY1" fmla="*/ 163880 h 544672"/>
                <a:gd name="connsiteX2" fmla="*/ 134493 w 156056"/>
                <a:gd name="connsiteY2" fmla="*/ 349391 h 544672"/>
                <a:gd name="connsiteX3" fmla="*/ 155924 w 156056"/>
                <a:gd name="connsiteY3" fmla="*/ 427973 h 544672"/>
                <a:gd name="connsiteX4" fmla="*/ 136873 w 156056"/>
                <a:gd name="connsiteY4" fmla="*/ 494648 h 544672"/>
                <a:gd name="connsiteX5" fmla="*/ 108298 w 156056"/>
                <a:gd name="connsiteY5" fmla="*/ 544653 h 544672"/>
                <a:gd name="connsiteX0" fmla="*/ 100059 w 156315"/>
                <a:gd name="connsiteY0" fmla="*/ 0 h 544672"/>
                <a:gd name="connsiteX1" fmla="*/ 651 w 156315"/>
                <a:gd name="connsiteY1" fmla="*/ 163880 h 544672"/>
                <a:gd name="connsiteX2" fmla="*/ 156311 w 156315"/>
                <a:gd name="connsiteY2" fmla="*/ 427973 h 544672"/>
                <a:gd name="connsiteX3" fmla="*/ 137260 w 156315"/>
                <a:gd name="connsiteY3" fmla="*/ 494648 h 544672"/>
                <a:gd name="connsiteX4" fmla="*/ 108685 w 156315"/>
                <a:gd name="connsiteY4" fmla="*/ 544653 h 544672"/>
                <a:gd name="connsiteX0" fmla="*/ 99708 w 137235"/>
                <a:gd name="connsiteY0" fmla="*/ 0 h 544672"/>
                <a:gd name="connsiteX1" fmla="*/ 300 w 137235"/>
                <a:gd name="connsiteY1" fmla="*/ 163880 h 544672"/>
                <a:gd name="connsiteX2" fmla="*/ 136909 w 137235"/>
                <a:gd name="connsiteY2" fmla="*/ 494648 h 544672"/>
                <a:gd name="connsiteX3" fmla="*/ 108334 w 137235"/>
                <a:gd name="connsiteY3" fmla="*/ 544653 h 544672"/>
                <a:gd name="connsiteX0" fmla="*/ 99426 w 108052"/>
                <a:gd name="connsiteY0" fmla="*/ 0 h 544652"/>
                <a:gd name="connsiteX1" fmla="*/ 18 w 108052"/>
                <a:gd name="connsiteY1" fmla="*/ 163880 h 544652"/>
                <a:gd name="connsiteX2" fmla="*/ 108052 w 108052"/>
                <a:gd name="connsiteY2" fmla="*/ 544653 h 544652"/>
                <a:gd name="connsiteX0" fmla="*/ 183856 w 183856"/>
                <a:gd name="connsiteY0" fmla="*/ 0 h 352748"/>
                <a:gd name="connsiteX1" fmla="*/ 84448 w 183856"/>
                <a:gd name="connsiteY1" fmla="*/ 163880 h 352748"/>
                <a:gd name="connsiteX2" fmla="*/ 4249 w 183856"/>
                <a:gd name="connsiteY2" fmla="*/ 352748 h 352748"/>
                <a:gd name="connsiteX0" fmla="*/ 115692 w 115692"/>
                <a:gd name="connsiteY0" fmla="*/ 0 h 373102"/>
                <a:gd name="connsiteX1" fmla="*/ 16284 w 115692"/>
                <a:gd name="connsiteY1" fmla="*/ 163880 h 373102"/>
                <a:gd name="connsiteX2" fmla="*/ 13835 w 115692"/>
                <a:gd name="connsiteY2" fmla="*/ 373102 h 373102"/>
                <a:gd name="connsiteX0" fmla="*/ 128637 w 128637"/>
                <a:gd name="connsiteY0" fmla="*/ 0 h 387640"/>
                <a:gd name="connsiteX1" fmla="*/ 16954 w 128637"/>
                <a:gd name="connsiteY1" fmla="*/ 178418 h 387640"/>
                <a:gd name="connsiteX2" fmla="*/ 14505 w 128637"/>
                <a:gd name="connsiteY2" fmla="*/ 387640 h 387640"/>
                <a:gd name="connsiteX0" fmla="*/ 275118 w 275118"/>
                <a:gd name="connsiteY0" fmla="*/ 0 h 416027"/>
                <a:gd name="connsiteX1" fmla="*/ 16954 w 275118"/>
                <a:gd name="connsiteY1" fmla="*/ 206805 h 416027"/>
                <a:gd name="connsiteX2" fmla="*/ 14505 w 275118"/>
                <a:gd name="connsiteY2" fmla="*/ 416027 h 416027"/>
                <a:gd name="connsiteX0" fmla="*/ 264900 w 264900"/>
                <a:gd name="connsiteY0" fmla="*/ 0 h 416027"/>
                <a:gd name="connsiteX1" fmla="*/ 73319 w 264900"/>
                <a:gd name="connsiteY1" fmla="*/ 216267 h 416027"/>
                <a:gd name="connsiteX2" fmla="*/ 4287 w 264900"/>
                <a:gd name="connsiteY2" fmla="*/ 416027 h 416027"/>
                <a:gd name="connsiteX0" fmla="*/ 264900 w 264900"/>
                <a:gd name="connsiteY0" fmla="*/ 0 h 514335"/>
                <a:gd name="connsiteX1" fmla="*/ 73319 w 264900"/>
                <a:gd name="connsiteY1" fmla="*/ 314575 h 514335"/>
                <a:gd name="connsiteX2" fmla="*/ 4287 w 264900"/>
                <a:gd name="connsiteY2" fmla="*/ 514335 h 514335"/>
                <a:gd name="connsiteX0" fmla="*/ 191582 w 191582"/>
                <a:gd name="connsiteY0" fmla="*/ 0 h 314575"/>
                <a:gd name="connsiteX1" fmla="*/ 1 w 191582"/>
                <a:gd name="connsiteY1" fmla="*/ 314575 h 314575"/>
              </a:gdLst>
              <a:ahLst/>
              <a:cxnLst>
                <a:cxn ang="0">
                  <a:pos x="connsiteX0" y="connsiteY0"/>
                </a:cxn>
                <a:cxn ang="0">
                  <a:pos x="connsiteX1" y="connsiteY1"/>
                </a:cxn>
              </a:cxnLst>
              <a:rect l="l" t="t" r="r" b="b"/>
              <a:pathLst>
                <a:path w="191582" h="314575">
                  <a:moveTo>
                    <a:pt x="191582" y="0"/>
                  </a:moveTo>
                  <a:cubicBezTo>
                    <a:pt x="177692" y="56555"/>
                    <a:pt x="19023" y="249968"/>
                    <a:pt x="1" y="314575"/>
                  </a:cubicBezTo>
                </a:path>
              </a:pathLst>
            </a:custGeom>
            <a:ln w="57150">
              <a:solidFill>
                <a:srgbClr val="FFC000"/>
              </a:solidFill>
            </a:ln>
            <a:effectLst>
              <a:outerShdw blurRad="40000" dist="23000" dir="5400000" rotWithShape="0">
                <a:srgbClr val="000000">
                  <a:alpha val="35000"/>
                </a:srgbClr>
              </a:outerShdw>
            </a:effectLst>
            <a:scene3d>
              <a:camera prst="orthographicFront"/>
              <a:lightRig rig="soft" dir="t"/>
            </a:scene3d>
            <a:sp3d extrusionH="50800" prstMaterial="matte">
              <a:bevelT w="69850" h="88900" prst="coolSlant"/>
              <a:extrusionClr>
                <a:srgbClr val="FFC000"/>
              </a:extrusionClr>
            </a:sp3d>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endParaRPr lang="ru-RU" sz="1000" b="1">
                <a:solidFill>
                  <a:srgbClr val="00B0F0"/>
                </a:solidFill>
              </a:endParaRPr>
            </a:p>
          </p:txBody>
        </p:sp>
        <p:sp>
          <p:nvSpPr>
            <p:cNvPr id="20" name="Полилиния 19"/>
            <p:cNvSpPr/>
            <p:nvPr/>
          </p:nvSpPr>
          <p:spPr bwMode="auto">
            <a:xfrm>
              <a:off x="1175784" y="1585575"/>
              <a:ext cx="1088391" cy="249183"/>
            </a:xfrm>
            <a:custGeom>
              <a:avLst/>
              <a:gdLst>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7425 w 1787525"/>
                <a:gd name="connsiteY13" fmla="*/ 79548 h 427388"/>
                <a:gd name="connsiteX14" fmla="*/ 1130300 w 1787525"/>
                <a:gd name="connsiteY14" fmla="*/ 57323 h 427388"/>
                <a:gd name="connsiteX15" fmla="*/ 1247775 w 1787525"/>
                <a:gd name="connsiteY15" fmla="*/ 47798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7425 w 1787525"/>
                <a:gd name="connsiteY13" fmla="*/ 79548 h 427388"/>
                <a:gd name="connsiteX14" fmla="*/ 1130300 w 1787525"/>
                <a:gd name="connsiteY14" fmla="*/ 57323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7425 w 1787525"/>
                <a:gd name="connsiteY13" fmla="*/ 79548 h 427388"/>
                <a:gd name="connsiteX14" fmla="*/ 1125537 w 1787525"/>
                <a:gd name="connsiteY14" fmla="*/ 47798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5537 w 1787525"/>
                <a:gd name="connsiteY14" fmla="*/ 47798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7918 w 1787525"/>
                <a:gd name="connsiteY14" fmla="*/ 38273 h 427388"/>
                <a:gd name="connsiteX15" fmla="*/ 1254919 w 1787525"/>
                <a:gd name="connsiteY15" fmla="*/ 14460 h 427388"/>
                <a:gd name="connsiteX16" fmla="*/ 1308100 w 1787525"/>
                <a:gd name="connsiteY16" fmla="*/ 41448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7918 w 1787525"/>
                <a:gd name="connsiteY14" fmla="*/ 38273 h 427388"/>
                <a:gd name="connsiteX15" fmla="*/ 1254919 w 1787525"/>
                <a:gd name="connsiteY15" fmla="*/ 14460 h 427388"/>
                <a:gd name="connsiteX16" fmla="*/ 1320007 w 1787525"/>
                <a:gd name="connsiteY16" fmla="*/ 24779 h 427388"/>
                <a:gd name="connsiteX17" fmla="*/ 1355725 w 1787525"/>
                <a:gd name="connsiteY17" fmla="*/ 54148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2598 h 427388"/>
                <a:gd name="connsiteX1" fmla="*/ 104775 w 1787525"/>
                <a:gd name="connsiteY1" fmla="*/ 422448 h 427388"/>
                <a:gd name="connsiteX2" fmla="*/ 158750 w 1787525"/>
                <a:gd name="connsiteY2" fmla="*/ 419273 h 427388"/>
                <a:gd name="connsiteX3" fmla="*/ 200025 w 1787525"/>
                <a:gd name="connsiteY3" fmla="*/ 400223 h 427388"/>
                <a:gd name="connsiteX4" fmla="*/ 257175 w 1787525"/>
                <a:gd name="connsiteY4" fmla="*/ 339898 h 427388"/>
                <a:gd name="connsiteX5" fmla="*/ 311150 w 1787525"/>
                <a:gd name="connsiteY5" fmla="*/ 295448 h 427388"/>
                <a:gd name="connsiteX6" fmla="*/ 317500 w 1787525"/>
                <a:gd name="connsiteY6" fmla="*/ 241473 h 427388"/>
                <a:gd name="connsiteX7" fmla="*/ 349250 w 1787525"/>
                <a:gd name="connsiteY7" fmla="*/ 193848 h 427388"/>
                <a:gd name="connsiteX8" fmla="*/ 422275 w 1787525"/>
                <a:gd name="connsiteY8" fmla="*/ 149398 h 427388"/>
                <a:gd name="connsiteX9" fmla="*/ 520700 w 1787525"/>
                <a:gd name="connsiteY9" fmla="*/ 130348 h 427388"/>
                <a:gd name="connsiteX10" fmla="*/ 612775 w 1787525"/>
                <a:gd name="connsiteY10" fmla="*/ 130348 h 427388"/>
                <a:gd name="connsiteX11" fmla="*/ 701675 w 1787525"/>
                <a:gd name="connsiteY11" fmla="*/ 127173 h 427388"/>
                <a:gd name="connsiteX12" fmla="*/ 847725 w 1787525"/>
                <a:gd name="connsiteY12" fmla="*/ 101773 h 427388"/>
                <a:gd name="connsiteX13" fmla="*/ 980282 w 1787525"/>
                <a:gd name="connsiteY13" fmla="*/ 65261 h 427388"/>
                <a:gd name="connsiteX14" fmla="*/ 1127918 w 1787525"/>
                <a:gd name="connsiteY14" fmla="*/ 38273 h 427388"/>
                <a:gd name="connsiteX15" fmla="*/ 1254919 w 1787525"/>
                <a:gd name="connsiteY15" fmla="*/ 14460 h 427388"/>
                <a:gd name="connsiteX16" fmla="*/ 1320007 w 1787525"/>
                <a:gd name="connsiteY16" fmla="*/ 24779 h 427388"/>
                <a:gd name="connsiteX17" fmla="*/ 1358106 w 1787525"/>
                <a:gd name="connsiteY17" fmla="*/ 23192 h 427388"/>
                <a:gd name="connsiteX18" fmla="*/ 1422400 w 1787525"/>
                <a:gd name="connsiteY18" fmla="*/ 41448 h 427388"/>
                <a:gd name="connsiteX19" fmla="*/ 1479550 w 1787525"/>
                <a:gd name="connsiteY19" fmla="*/ 25573 h 427388"/>
                <a:gd name="connsiteX20" fmla="*/ 1520825 w 1787525"/>
                <a:gd name="connsiteY20" fmla="*/ 28748 h 427388"/>
                <a:gd name="connsiteX21" fmla="*/ 1571625 w 1787525"/>
                <a:gd name="connsiteY21" fmla="*/ 173 h 427388"/>
                <a:gd name="connsiteX22" fmla="*/ 1654175 w 1787525"/>
                <a:gd name="connsiteY22" fmla="*/ 19223 h 427388"/>
                <a:gd name="connsiteX23" fmla="*/ 1787525 w 1787525"/>
                <a:gd name="connsiteY23" fmla="*/ 66848 h 427388"/>
                <a:gd name="connsiteX0" fmla="*/ 0 w 1787525"/>
                <a:gd name="connsiteY0" fmla="*/ 354017 h 428807"/>
                <a:gd name="connsiteX1" fmla="*/ 104775 w 1787525"/>
                <a:gd name="connsiteY1" fmla="*/ 423867 h 428807"/>
                <a:gd name="connsiteX2" fmla="*/ 158750 w 1787525"/>
                <a:gd name="connsiteY2" fmla="*/ 420692 h 428807"/>
                <a:gd name="connsiteX3" fmla="*/ 200025 w 1787525"/>
                <a:gd name="connsiteY3" fmla="*/ 401642 h 428807"/>
                <a:gd name="connsiteX4" fmla="*/ 257175 w 1787525"/>
                <a:gd name="connsiteY4" fmla="*/ 341317 h 428807"/>
                <a:gd name="connsiteX5" fmla="*/ 311150 w 1787525"/>
                <a:gd name="connsiteY5" fmla="*/ 296867 h 428807"/>
                <a:gd name="connsiteX6" fmla="*/ 317500 w 1787525"/>
                <a:gd name="connsiteY6" fmla="*/ 242892 h 428807"/>
                <a:gd name="connsiteX7" fmla="*/ 349250 w 1787525"/>
                <a:gd name="connsiteY7" fmla="*/ 195267 h 428807"/>
                <a:gd name="connsiteX8" fmla="*/ 422275 w 1787525"/>
                <a:gd name="connsiteY8" fmla="*/ 150817 h 428807"/>
                <a:gd name="connsiteX9" fmla="*/ 520700 w 1787525"/>
                <a:gd name="connsiteY9" fmla="*/ 131767 h 428807"/>
                <a:gd name="connsiteX10" fmla="*/ 612775 w 1787525"/>
                <a:gd name="connsiteY10" fmla="*/ 131767 h 428807"/>
                <a:gd name="connsiteX11" fmla="*/ 701675 w 1787525"/>
                <a:gd name="connsiteY11" fmla="*/ 128592 h 428807"/>
                <a:gd name="connsiteX12" fmla="*/ 847725 w 1787525"/>
                <a:gd name="connsiteY12" fmla="*/ 103192 h 428807"/>
                <a:gd name="connsiteX13" fmla="*/ 980282 w 1787525"/>
                <a:gd name="connsiteY13" fmla="*/ 66680 h 428807"/>
                <a:gd name="connsiteX14" fmla="*/ 1127918 w 1787525"/>
                <a:gd name="connsiteY14" fmla="*/ 39692 h 428807"/>
                <a:gd name="connsiteX15" fmla="*/ 1254919 w 1787525"/>
                <a:gd name="connsiteY15" fmla="*/ 15879 h 428807"/>
                <a:gd name="connsiteX16" fmla="*/ 1320007 w 1787525"/>
                <a:gd name="connsiteY16" fmla="*/ 26198 h 428807"/>
                <a:gd name="connsiteX17" fmla="*/ 1358106 w 1787525"/>
                <a:gd name="connsiteY17" fmla="*/ 24611 h 428807"/>
                <a:gd name="connsiteX18" fmla="*/ 1427162 w 1787525"/>
                <a:gd name="connsiteY18" fmla="*/ 5 h 428807"/>
                <a:gd name="connsiteX19" fmla="*/ 1479550 w 1787525"/>
                <a:gd name="connsiteY19" fmla="*/ 26992 h 428807"/>
                <a:gd name="connsiteX20" fmla="*/ 1520825 w 1787525"/>
                <a:gd name="connsiteY20" fmla="*/ 30167 h 428807"/>
                <a:gd name="connsiteX21" fmla="*/ 1571625 w 1787525"/>
                <a:gd name="connsiteY21" fmla="*/ 1592 h 428807"/>
                <a:gd name="connsiteX22" fmla="*/ 1654175 w 1787525"/>
                <a:gd name="connsiteY22" fmla="*/ 20642 h 428807"/>
                <a:gd name="connsiteX23" fmla="*/ 1787525 w 1787525"/>
                <a:gd name="connsiteY23" fmla="*/ 68267 h 428807"/>
                <a:gd name="connsiteX0" fmla="*/ 0 w 1787525"/>
                <a:gd name="connsiteY0" fmla="*/ 354017 h 428807"/>
                <a:gd name="connsiteX1" fmla="*/ 104775 w 1787525"/>
                <a:gd name="connsiteY1" fmla="*/ 423867 h 428807"/>
                <a:gd name="connsiteX2" fmla="*/ 158750 w 1787525"/>
                <a:gd name="connsiteY2" fmla="*/ 420692 h 428807"/>
                <a:gd name="connsiteX3" fmla="*/ 200025 w 1787525"/>
                <a:gd name="connsiteY3" fmla="*/ 401642 h 428807"/>
                <a:gd name="connsiteX4" fmla="*/ 257175 w 1787525"/>
                <a:gd name="connsiteY4" fmla="*/ 341317 h 428807"/>
                <a:gd name="connsiteX5" fmla="*/ 311150 w 1787525"/>
                <a:gd name="connsiteY5" fmla="*/ 296867 h 428807"/>
                <a:gd name="connsiteX6" fmla="*/ 317500 w 1787525"/>
                <a:gd name="connsiteY6" fmla="*/ 242892 h 428807"/>
                <a:gd name="connsiteX7" fmla="*/ 349250 w 1787525"/>
                <a:gd name="connsiteY7" fmla="*/ 195267 h 428807"/>
                <a:gd name="connsiteX8" fmla="*/ 422275 w 1787525"/>
                <a:gd name="connsiteY8" fmla="*/ 150817 h 428807"/>
                <a:gd name="connsiteX9" fmla="*/ 520700 w 1787525"/>
                <a:gd name="connsiteY9" fmla="*/ 131767 h 428807"/>
                <a:gd name="connsiteX10" fmla="*/ 612775 w 1787525"/>
                <a:gd name="connsiteY10" fmla="*/ 131767 h 428807"/>
                <a:gd name="connsiteX11" fmla="*/ 701675 w 1787525"/>
                <a:gd name="connsiteY11" fmla="*/ 128592 h 428807"/>
                <a:gd name="connsiteX12" fmla="*/ 847725 w 1787525"/>
                <a:gd name="connsiteY12" fmla="*/ 103192 h 428807"/>
                <a:gd name="connsiteX13" fmla="*/ 980282 w 1787525"/>
                <a:gd name="connsiteY13" fmla="*/ 66680 h 428807"/>
                <a:gd name="connsiteX14" fmla="*/ 1127918 w 1787525"/>
                <a:gd name="connsiteY14" fmla="*/ 39692 h 428807"/>
                <a:gd name="connsiteX15" fmla="*/ 1254919 w 1787525"/>
                <a:gd name="connsiteY15" fmla="*/ 15879 h 428807"/>
                <a:gd name="connsiteX16" fmla="*/ 1324770 w 1787525"/>
                <a:gd name="connsiteY16" fmla="*/ 2385 h 428807"/>
                <a:gd name="connsiteX17" fmla="*/ 1358106 w 1787525"/>
                <a:gd name="connsiteY17" fmla="*/ 24611 h 428807"/>
                <a:gd name="connsiteX18" fmla="*/ 1427162 w 1787525"/>
                <a:gd name="connsiteY18" fmla="*/ 5 h 428807"/>
                <a:gd name="connsiteX19" fmla="*/ 1479550 w 1787525"/>
                <a:gd name="connsiteY19" fmla="*/ 26992 h 428807"/>
                <a:gd name="connsiteX20" fmla="*/ 1520825 w 1787525"/>
                <a:gd name="connsiteY20" fmla="*/ 30167 h 428807"/>
                <a:gd name="connsiteX21" fmla="*/ 1571625 w 1787525"/>
                <a:gd name="connsiteY21" fmla="*/ 1592 h 428807"/>
                <a:gd name="connsiteX22" fmla="*/ 1654175 w 1787525"/>
                <a:gd name="connsiteY22" fmla="*/ 20642 h 428807"/>
                <a:gd name="connsiteX23" fmla="*/ 1787525 w 1787525"/>
                <a:gd name="connsiteY23" fmla="*/ 68267 h 428807"/>
                <a:gd name="connsiteX0" fmla="*/ 0 w 1787525"/>
                <a:gd name="connsiteY0" fmla="*/ 354018 h 428808"/>
                <a:gd name="connsiteX1" fmla="*/ 104775 w 1787525"/>
                <a:gd name="connsiteY1" fmla="*/ 423868 h 428808"/>
                <a:gd name="connsiteX2" fmla="*/ 158750 w 1787525"/>
                <a:gd name="connsiteY2" fmla="*/ 420693 h 428808"/>
                <a:gd name="connsiteX3" fmla="*/ 200025 w 1787525"/>
                <a:gd name="connsiteY3" fmla="*/ 401643 h 428808"/>
                <a:gd name="connsiteX4" fmla="*/ 257175 w 1787525"/>
                <a:gd name="connsiteY4" fmla="*/ 341318 h 428808"/>
                <a:gd name="connsiteX5" fmla="*/ 311150 w 1787525"/>
                <a:gd name="connsiteY5" fmla="*/ 296868 h 428808"/>
                <a:gd name="connsiteX6" fmla="*/ 317500 w 1787525"/>
                <a:gd name="connsiteY6" fmla="*/ 242893 h 428808"/>
                <a:gd name="connsiteX7" fmla="*/ 349250 w 1787525"/>
                <a:gd name="connsiteY7" fmla="*/ 195268 h 428808"/>
                <a:gd name="connsiteX8" fmla="*/ 422275 w 1787525"/>
                <a:gd name="connsiteY8" fmla="*/ 150818 h 428808"/>
                <a:gd name="connsiteX9" fmla="*/ 520700 w 1787525"/>
                <a:gd name="connsiteY9" fmla="*/ 131768 h 428808"/>
                <a:gd name="connsiteX10" fmla="*/ 612775 w 1787525"/>
                <a:gd name="connsiteY10" fmla="*/ 131768 h 428808"/>
                <a:gd name="connsiteX11" fmla="*/ 701675 w 1787525"/>
                <a:gd name="connsiteY11" fmla="*/ 128593 h 428808"/>
                <a:gd name="connsiteX12" fmla="*/ 847725 w 1787525"/>
                <a:gd name="connsiteY12" fmla="*/ 103193 h 428808"/>
                <a:gd name="connsiteX13" fmla="*/ 980282 w 1787525"/>
                <a:gd name="connsiteY13" fmla="*/ 66681 h 428808"/>
                <a:gd name="connsiteX14" fmla="*/ 1127918 w 1787525"/>
                <a:gd name="connsiteY14" fmla="*/ 39693 h 428808"/>
                <a:gd name="connsiteX15" fmla="*/ 1254919 w 1787525"/>
                <a:gd name="connsiteY15" fmla="*/ 15880 h 428808"/>
                <a:gd name="connsiteX16" fmla="*/ 1324770 w 1787525"/>
                <a:gd name="connsiteY16" fmla="*/ 2386 h 428808"/>
                <a:gd name="connsiteX17" fmla="*/ 1343025 w 1787525"/>
                <a:gd name="connsiteY17" fmla="*/ 40488 h 428808"/>
                <a:gd name="connsiteX18" fmla="*/ 1358106 w 1787525"/>
                <a:gd name="connsiteY18" fmla="*/ 24612 h 428808"/>
                <a:gd name="connsiteX19" fmla="*/ 1427162 w 1787525"/>
                <a:gd name="connsiteY19" fmla="*/ 6 h 428808"/>
                <a:gd name="connsiteX20" fmla="*/ 1479550 w 1787525"/>
                <a:gd name="connsiteY20" fmla="*/ 26993 h 428808"/>
                <a:gd name="connsiteX21" fmla="*/ 1520825 w 1787525"/>
                <a:gd name="connsiteY21" fmla="*/ 30168 h 428808"/>
                <a:gd name="connsiteX22" fmla="*/ 1571625 w 1787525"/>
                <a:gd name="connsiteY22" fmla="*/ 1593 h 428808"/>
                <a:gd name="connsiteX23" fmla="*/ 1654175 w 1787525"/>
                <a:gd name="connsiteY23" fmla="*/ 20643 h 428808"/>
                <a:gd name="connsiteX24" fmla="*/ 1787525 w 1787525"/>
                <a:gd name="connsiteY24" fmla="*/ 68268 h 428808"/>
                <a:gd name="connsiteX0" fmla="*/ 0 w 1787525"/>
                <a:gd name="connsiteY0" fmla="*/ 354056 h 428846"/>
                <a:gd name="connsiteX1" fmla="*/ 104775 w 1787525"/>
                <a:gd name="connsiteY1" fmla="*/ 423906 h 428846"/>
                <a:gd name="connsiteX2" fmla="*/ 158750 w 1787525"/>
                <a:gd name="connsiteY2" fmla="*/ 420731 h 428846"/>
                <a:gd name="connsiteX3" fmla="*/ 200025 w 1787525"/>
                <a:gd name="connsiteY3" fmla="*/ 401681 h 428846"/>
                <a:gd name="connsiteX4" fmla="*/ 257175 w 1787525"/>
                <a:gd name="connsiteY4" fmla="*/ 341356 h 428846"/>
                <a:gd name="connsiteX5" fmla="*/ 311150 w 1787525"/>
                <a:gd name="connsiteY5" fmla="*/ 296906 h 428846"/>
                <a:gd name="connsiteX6" fmla="*/ 317500 w 1787525"/>
                <a:gd name="connsiteY6" fmla="*/ 242931 h 428846"/>
                <a:gd name="connsiteX7" fmla="*/ 349250 w 1787525"/>
                <a:gd name="connsiteY7" fmla="*/ 195306 h 428846"/>
                <a:gd name="connsiteX8" fmla="*/ 422275 w 1787525"/>
                <a:gd name="connsiteY8" fmla="*/ 150856 h 428846"/>
                <a:gd name="connsiteX9" fmla="*/ 520700 w 1787525"/>
                <a:gd name="connsiteY9" fmla="*/ 131806 h 428846"/>
                <a:gd name="connsiteX10" fmla="*/ 612775 w 1787525"/>
                <a:gd name="connsiteY10" fmla="*/ 131806 h 428846"/>
                <a:gd name="connsiteX11" fmla="*/ 701675 w 1787525"/>
                <a:gd name="connsiteY11" fmla="*/ 128631 h 428846"/>
                <a:gd name="connsiteX12" fmla="*/ 847725 w 1787525"/>
                <a:gd name="connsiteY12" fmla="*/ 103231 h 428846"/>
                <a:gd name="connsiteX13" fmla="*/ 980282 w 1787525"/>
                <a:gd name="connsiteY13" fmla="*/ 66719 h 428846"/>
                <a:gd name="connsiteX14" fmla="*/ 1127918 w 1787525"/>
                <a:gd name="connsiteY14" fmla="*/ 39731 h 428846"/>
                <a:gd name="connsiteX15" fmla="*/ 1254919 w 1787525"/>
                <a:gd name="connsiteY15" fmla="*/ 15918 h 428846"/>
                <a:gd name="connsiteX16" fmla="*/ 1324770 w 1787525"/>
                <a:gd name="connsiteY16" fmla="*/ 2424 h 428846"/>
                <a:gd name="connsiteX17" fmla="*/ 1343025 w 1787525"/>
                <a:gd name="connsiteY17" fmla="*/ 40526 h 428846"/>
                <a:gd name="connsiteX18" fmla="*/ 1367631 w 1787525"/>
                <a:gd name="connsiteY18" fmla="*/ 34175 h 428846"/>
                <a:gd name="connsiteX19" fmla="*/ 1427162 w 1787525"/>
                <a:gd name="connsiteY19" fmla="*/ 44 h 428846"/>
                <a:gd name="connsiteX20" fmla="*/ 1479550 w 1787525"/>
                <a:gd name="connsiteY20" fmla="*/ 27031 h 428846"/>
                <a:gd name="connsiteX21" fmla="*/ 1520825 w 1787525"/>
                <a:gd name="connsiteY21" fmla="*/ 30206 h 428846"/>
                <a:gd name="connsiteX22" fmla="*/ 1571625 w 1787525"/>
                <a:gd name="connsiteY22" fmla="*/ 1631 h 428846"/>
                <a:gd name="connsiteX23" fmla="*/ 1654175 w 1787525"/>
                <a:gd name="connsiteY23" fmla="*/ 20681 h 428846"/>
                <a:gd name="connsiteX24" fmla="*/ 1787525 w 1787525"/>
                <a:gd name="connsiteY24" fmla="*/ 68306 h 428846"/>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43025 w 1787525"/>
                <a:gd name="connsiteY17" fmla="*/ 39069 h 427389"/>
                <a:gd name="connsiteX18" fmla="*/ 1367631 w 1787525"/>
                <a:gd name="connsiteY18" fmla="*/ 32718 h 427389"/>
                <a:gd name="connsiteX19" fmla="*/ 1427162 w 1787525"/>
                <a:gd name="connsiteY19" fmla="*/ 31924 h 427389"/>
                <a:gd name="connsiteX20" fmla="*/ 1479550 w 1787525"/>
                <a:gd name="connsiteY20" fmla="*/ 25574 h 427389"/>
                <a:gd name="connsiteX21" fmla="*/ 1520825 w 1787525"/>
                <a:gd name="connsiteY21" fmla="*/ 28749 h 427389"/>
                <a:gd name="connsiteX22" fmla="*/ 1571625 w 1787525"/>
                <a:gd name="connsiteY22" fmla="*/ 174 h 427389"/>
                <a:gd name="connsiteX23" fmla="*/ 1654175 w 1787525"/>
                <a:gd name="connsiteY23" fmla="*/ 19224 h 427389"/>
                <a:gd name="connsiteX24" fmla="*/ 1787525 w 1787525"/>
                <a:gd name="connsiteY24" fmla="*/ 66849 h 427389"/>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43025 w 1787525"/>
                <a:gd name="connsiteY17" fmla="*/ 39069 h 427389"/>
                <a:gd name="connsiteX18" fmla="*/ 1427162 w 1787525"/>
                <a:gd name="connsiteY18" fmla="*/ 31924 h 427389"/>
                <a:gd name="connsiteX19" fmla="*/ 1479550 w 1787525"/>
                <a:gd name="connsiteY19" fmla="*/ 25574 h 427389"/>
                <a:gd name="connsiteX20" fmla="*/ 1520825 w 1787525"/>
                <a:gd name="connsiteY20" fmla="*/ 28749 h 427389"/>
                <a:gd name="connsiteX21" fmla="*/ 1571625 w 1787525"/>
                <a:gd name="connsiteY21" fmla="*/ 174 h 427389"/>
                <a:gd name="connsiteX22" fmla="*/ 1654175 w 1787525"/>
                <a:gd name="connsiteY22" fmla="*/ 19224 h 427389"/>
                <a:gd name="connsiteX23" fmla="*/ 1787525 w 1787525"/>
                <a:gd name="connsiteY23" fmla="*/ 66849 h 427389"/>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59694 w 1787525"/>
                <a:gd name="connsiteY17" fmla="*/ 36688 h 427389"/>
                <a:gd name="connsiteX18" fmla="*/ 1427162 w 1787525"/>
                <a:gd name="connsiteY18" fmla="*/ 31924 h 427389"/>
                <a:gd name="connsiteX19" fmla="*/ 1479550 w 1787525"/>
                <a:gd name="connsiteY19" fmla="*/ 25574 h 427389"/>
                <a:gd name="connsiteX20" fmla="*/ 1520825 w 1787525"/>
                <a:gd name="connsiteY20" fmla="*/ 28749 h 427389"/>
                <a:gd name="connsiteX21" fmla="*/ 1571625 w 1787525"/>
                <a:gd name="connsiteY21" fmla="*/ 174 h 427389"/>
                <a:gd name="connsiteX22" fmla="*/ 1654175 w 1787525"/>
                <a:gd name="connsiteY22" fmla="*/ 19224 h 427389"/>
                <a:gd name="connsiteX23" fmla="*/ 1787525 w 1787525"/>
                <a:gd name="connsiteY23" fmla="*/ 66849 h 427389"/>
                <a:gd name="connsiteX0" fmla="*/ 0 w 1787525"/>
                <a:gd name="connsiteY0" fmla="*/ 352599 h 427389"/>
                <a:gd name="connsiteX1" fmla="*/ 104775 w 1787525"/>
                <a:gd name="connsiteY1" fmla="*/ 422449 h 427389"/>
                <a:gd name="connsiteX2" fmla="*/ 158750 w 1787525"/>
                <a:gd name="connsiteY2" fmla="*/ 419274 h 427389"/>
                <a:gd name="connsiteX3" fmla="*/ 200025 w 1787525"/>
                <a:gd name="connsiteY3" fmla="*/ 400224 h 427389"/>
                <a:gd name="connsiteX4" fmla="*/ 257175 w 1787525"/>
                <a:gd name="connsiteY4" fmla="*/ 339899 h 427389"/>
                <a:gd name="connsiteX5" fmla="*/ 311150 w 1787525"/>
                <a:gd name="connsiteY5" fmla="*/ 295449 h 427389"/>
                <a:gd name="connsiteX6" fmla="*/ 317500 w 1787525"/>
                <a:gd name="connsiteY6" fmla="*/ 241474 h 427389"/>
                <a:gd name="connsiteX7" fmla="*/ 349250 w 1787525"/>
                <a:gd name="connsiteY7" fmla="*/ 193849 h 427389"/>
                <a:gd name="connsiteX8" fmla="*/ 422275 w 1787525"/>
                <a:gd name="connsiteY8" fmla="*/ 149399 h 427389"/>
                <a:gd name="connsiteX9" fmla="*/ 520700 w 1787525"/>
                <a:gd name="connsiteY9" fmla="*/ 130349 h 427389"/>
                <a:gd name="connsiteX10" fmla="*/ 612775 w 1787525"/>
                <a:gd name="connsiteY10" fmla="*/ 130349 h 427389"/>
                <a:gd name="connsiteX11" fmla="*/ 701675 w 1787525"/>
                <a:gd name="connsiteY11" fmla="*/ 127174 h 427389"/>
                <a:gd name="connsiteX12" fmla="*/ 847725 w 1787525"/>
                <a:gd name="connsiteY12" fmla="*/ 101774 h 427389"/>
                <a:gd name="connsiteX13" fmla="*/ 980282 w 1787525"/>
                <a:gd name="connsiteY13" fmla="*/ 65262 h 427389"/>
                <a:gd name="connsiteX14" fmla="*/ 1127918 w 1787525"/>
                <a:gd name="connsiteY14" fmla="*/ 38274 h 427389"/>
                <a:gd name="connsiteX15" fmla="*/ 1254919 w 1787525"/>
                <a:gd name="connsiteY15" fmla="*/ 14461 h 427389"/>
                <a:gd name="connsiteX16" fmla="*/ 1324770 w 1787525"/>
                <a:gd name="connsiteY16" fmla="*/ 967 h 427389"/>
                <a:gd name="connsiteX17" fmla="*/ 1383506 w 1787525"/>
                <a:gd name="connsiteY17" fmla="*/ 34307 h 427389"/>
                <a:gd name="connsiteX18" fmla="*/ 1427162 w 1787525"/>
                <a:gd name="connsiteY18" fmla="*/ 31924 h 427389"/>
                <a:gd name="connsiteX19" fmla="*/ 1479550 w 1787525"/>
                <a:gd name="connsiteY19" fmla="*/ 25574 h 427389"/>
                <a:gd name="connsiteX20" fmla="*/ 1520825 w 1787525"/>
                <a:gd name="connsiteY20" fmla="*/ 28749 h 427389"/>
                <a:gd name="connsiteX21" fmla="*/ 1571625 w 1787525"/>
                <a:gd name="connsiteY21" fmla="*/ 174 h 427389"/>
                <a:gd name="connsiteX22" fmla="*/ 1654175 w 1787525"/>
                <a:gd name="connsiteY22" fmla="*/ 19224 h 427389"/>
                <a:gd name="connsiteX23" fmla="*/ 1787525 w 1787525"/>
                <a:gd name="connsiteY23" fmla="*/ 66849 h 42738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257175 w 1787525"/>
                <a:gd name="connsiteY4" fmla="*/ 339739 h 427229"/>
                <a:gd name="connsiteX5" fmla="*/ 311150 w 1787525"/>
                <a:gd name="connsiteY5" fmla="*/ 295289 h 427229"/>
                <a:gd name="connsiteX6" fmla="*/ 317500 w 1787525"/>
                <a:gd name="connsiteY6" fmla="*/ 241314 h 427229"/>
                <a:gd name="connsiteX7" fmla="*/ 349250 w 1787525"/>
                <a:gd name="connsiteY7" fmla="*/ 193689 h 427229"/>
                <a:gd name="connsiteX8" fmla="*/ 422275 w 1787525"/>
                <a:gd name="connsiteY8" fmla="*/ 149239 h 427229"/>
                <a:gd name="connsiteX9" fmla="*/ 520700 w 1787525"/>
                <a:gd name="connsiteY9" fmla="*/ 130189 h 427229"/>
                <a:gd name="connsiteX10" fmla="*/ 612775 w 1787525"/>
                <a:gd name="connsiteY10" fmla="*/ 130189 h 427229"/>
                <a:gd name="connsiteX11" fmla="*/ 701675 w 1787525"/>
                <a:gd name="connsiteY11" fmla="*/ 127014 h 427229"/>
                <a:gd name="connsiteX12" fmla="*/ 847725 w 1787525"/>
                <a:gd name="connsiteY12" fmla="*/ 101614 h 427229"/>
                <a:gd name="connsiteX13" fmla="*/ 980282 w 1787525"/>
                <a:gd name="connsiteY13" fmla="*/ 65102 h 427229"/>
                <a:gd name="connsiteX14" fmla="*/ 1127918 w 1787525"/>
                <a:gd name="connsiteY14" fmla="*/ 38114 h 427229"/>
                <a:gd name="connsiteX15" fmla="*/ 1254919 w 1787525"/>
                <a:gd name="connsiteY15" fmla="*/ 14301 h 427229"/>
                <a:gd name="connsiteX16" fmla="*/ 1324770 w 1787525"/>
                <a:gd name="connsiteY16" fmla="*/ 807 h 427229"/>
                <a:gd name="connsiteX17" fmla="*/ 1383506 w 1787525"/>
                <a:gd name="connsiteY17" fmla="*/ 34147 h 427229"/>
                <a:gd name="connsiteX18" fmla="*/ 1427162 w 1787525"/>
                <a:gd name="connsiteY18" fmla="*/ 31764 h 427229"/>
                <a:gd name="connsiteX19" fmla="*/ 1479550 w 1787525"/>
                <a:gd name="connsiteY19" fmla="*/ 25414 h 427229"/>
                <a:gd name="connsiteX20" fmla="*/ 1523206 w 1787525"/>
                <a:gd name="connsiteY20" fmla="*/ 21445 h 427229"/>
                <a:gd name="connsiteX21" fmla="*/ 1571625 w 1787525"/>
                <a:gd name="connsiteY21" fmla="*/ 14 h 427229"/>
                <a:gd name="connsiteX22" fmla="*/ 1654175 w 1787525"/>
                <a:gd name="connsiteY22" fmla="*/ 19064 h 427229"/>
                <a:gd name="connsiteX23" fmla="*/ 1787525 w 1787525"/>
                <a:gd name="connsiteY23" fmla="*/ 66689 h 42722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311150 w 1787525"/>
                <a:gd name="connsiteY4" fmla="*/ 295289 h 427229"/>
                <a:gd name="connsiteX5" fmla="*/ 317500 w 1787525"/>
                <a:gd name="connsiteY5" fmla="*/ 241314 h 427229"/>
                <a:gd name="connsiteX6" fmla="*/ 349250 w 1787525"/>
                <a:gd name="connsiteY6" fmla="*/ 193689 h 427229"/>
                <a:gd name="connsiteX7" fmla="*/ 422275 w 1787525"/>
                <a:gd name="connsiteY7" fmla="*/ 149239 h 427229"/>
                <a:gd name="connsiteX8" fmla="*/ 520700 w 1787525"/>
                <a:gd name="connsiteY8" fmla="*/ 130189 h 427229"/>
                <a:gd name="connsiteX9" fmla="*/ 612775 w 1787525"/>
                <a:gd name="connsiteY9" fmla="*/ 130189 h 427229"/>
                <a:gd name="connsiteX10" fmla="*/ 701675 w 1787525"/>
                <a:gd name="connsiteY10" fmla="*/ 127014 h 427229"/>
                <a:gd name="connsiteX11" fmla="*/ 847725 w 1787525"/>
                <a:gd name="connsiteY11" fmla="*/ 101614 h 427229"/>
                <a:gd name="connsiteX12" fmla="*/ 980282 w 1787525"/>
                <a:gd name="connsiteY12" fmla="*/ 65102 h 427229"/>
                <a:gd name="connsiteX13" fmla="*/ 1127918 w 1787525"/>
                <a:gd name="connsiteY13" fmla="*/ 38114 h 427229"/>
                <a:gd name="connsiteX14" fmla="*/ 1254919 w 1787525"/>
                <a:gd name="connsiteY14" fmla="*/ 14301 h 427229"/>
                <a:gd name="connsiteX15" fmla="*/ 1324770 w 1787525"/>
                <a:gd name="connsiteY15" fmla="*/ 807 h 427229"/>
                <a:gd name="connsiteX16" fmla="*/ 1383506 w 1787525"/>
                <a:gd name="connsiteY16" fmla="*/ 34147 h 427229"/>
                <a:gd name="connsiteX17" fmla="*/ 1427162 w 1787525"/>
                <a:gd name="connsiteY17" fmla="*/ 31764 h 427229"/>
                <a:gd name="connsiteX18" fmla="*/ 1479550 w 1787525"/>
                <a:gd name="connsiteY18" fmla="*/ 25414 h 427229"/>
                <a:gd name="connsiteX19" fmla="*/ 1523206 w 1787525"/>
                <a:gd name="connsiteY19" fmla="*/ 21445 h 427229"/>
                <a:gd name="connsiteX20" fmla="*/ 1571625 w 1787525"/>
                <a:gd name="connsiteY20" fmla="*/ 14 h 427229"/>
                <a:gd name="connsiteX21" fmla="*/ 1654175 w 1787525"/>
                <a:gd name="connsiteY21" fmla="*/ 19064 h 427229"/>
                <a:gd name="connsiteX22" fmla="*/ 1787525 w 1787525"/>
                <a:gd name="connsiteY22" fmla="*/ 66689 h 42722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317500 w 1787525"/>
                <a:gd name="connsiteY4" fmla="*/ 241314 h 427229"/>
                <a:gd name="connsiteX5" fmla="*/ 349250 w 1787525"/>
                <a:gd name="connsiteY5" fmla="*/ 193689 h 427229"/>
                <a:gd name="connsiteX6" fmla="*/ 422275 w 1787525"/>
                <a:gd name="connsiteY6" fmla="*/ 149239 h 427229"/>
                <a:gd name="connsiteX7" fmla="*/ 520700 w 1787525"/>
                <a:gd name="connsiteY7" fmla="*/ 130189 h 427229"/>
                <a:gd name="connsiteX8" fmla="*/ 612775 w 1787525"/>
                <a:gd name="connsiteY8" fmla="*/ 130189 h 427229"/>
                <a:gd name="connsiteX9" fmla="*/ 701675 w 1787525"/>
                <a:gd name="connsiteY9" fmla="*/ 127014 h 427229"/>
                <a:gd name="connsiteX10" fmla="*/ 847725 w 1787525"/>
                <a:gd name="connsiteY10" fmla="*/ 101614 h 427229"/>
                <a:gd name="connsiteX11" fmla="*/ 980282 w 1787525"/>
                <a:gd name="connsiteY11" fmla="*/ 65102 h 427229"/>
                <a:gd name="connsiteX12" fmla="*/ 1127918 w 1787525"/>
                <a:gd name="connsiteY12" fmla="*/ 38114 h 427229"/>
                <a:gd name="connsiteX13" fmla="*/ 1254919 w 1787525"/>
                <a:gd name="connsiteY13" fmla="*/ 14301 h 427229"/>
                <a:gd name="connsiteX14" fmla="*/ 1324770 w 1787525"/>
                <a:gd name="connsiteY14" fmla="*/ 807 h 427229"/>
                <a:gd name="connsiteX15" fmla="*/ 1383506 w 1787525"/>
                <a:gd name="connsiteY15" fmla="*/ 34147 h 427229"/>
                <a:gd name="connsiteX16" fmla="*/ 1427162 w 1787525"/>
                <a:gd name="connsiteY16" fmla="*/ 31764 h 427229"/>
                <a:gd name="connsiteX17" fmla="*/ 1479550 w 1787525"/>
                <a:gd name="connsiteY17" fmla="*/ 25414 h 427229"/>
                <a:gd name="connsiteX18" fmla="*/ 1523206 w 1787525"/>
                <a:gd name="connsiteY18" fmla="*/ 21445 h 427229"/>
                <a:gd name="connsiteX19" fmla="*/ 1571625 w 1787525"/>
                <a:gd name="connsiteY19" fmla="*/ 14 h 427229"/>
                <a:gd name="connsiteX20" fmla="*/ 1654175 w 1787525"/>
                <a:gd name="connsiteY20" fmla="*/ 19064 h 427229"/>
                <a:gd name="connsiteX21" fmla="*/ 1787525 w 1787525"/>
                <a:gd name="connsiteY21" fmla="*/ 66689 h 427229"/>
                <a:gd name="connsiteX0" fmla="*/ 0 w 1787525"/>
                <a:gd name="connsiteY0" fmla="*/ 352439 h 427229"/>
                <a:gd name="connsiteX1" fmla="*/ 104775 w 1787525"/>
                <a:gd name="connsiteY1" fmla="*/ 422289 h 427229"/>
                <a:gd name="connsiteX2" fmla="*/ 158750 w 1787525"/>
                <a:gd name="connsiteY2" fmla="*/ 419114 h 427229"/>
                <a:gd name="connsiteX3" fmla="*/ 200025 w 1787525"/>
                <a:gd name="connsiteY3" fmla="*/ 400064 h 427229"/>
                <a:gd name="connsiteX4" fmla="*/ 349250 w 1787525"/>
                <a:gd name="connsiteY4" fmla="*/ 193689 h 427229"/>
                <a:gd name="connsiteX5" fmla="*/ 422275 w 1787525"/>
                <a:gd name="connsiteY5" fmla="*/ 149239 h 427229"/>
                <a:gd name="connsiteX6" fmla="*/ 520700 w 1787525"/>
                <a:gd name="connsiteY6" fmla="*/ 130189 h 427229"/>
                <a:gd name="connsiteX7" fmla="*/ 612775 w 1787525"/>
                <a:gd name="connsiteY7" fmla="*/ 130189 h 427229"/>
                <a:gd name="connsiteX8" fmla="*/ 701675 w 1787525"/>
                <a:gd name="connsiteY8" fmla="*/ 127014 h 427229"/>
                <a:gd name="connsiteX9" fmla="*/ 847725 w 1787525"/>
                <a:gd name="connsiteY9" fmla="*/ 101614 h 427229"/>
                <a:gd name="connsiteX10" fmla="*/ 980282 w 1787525"/>
                <a:gd name="connsiteY10" fmla="*/ 65102 h 427229"/>
                <a:gd name="connsiteX11" fmla="*/ 1127918 w 1787525"/>
                <a:gd name="connsiteY11" fmla="*/ 38114 h 427229"/>
                <a:gd name="connsiteX12" fmla="*/ 1254919 w 1787525"/>
                <a:gd name="connsiteY12" fmla="*/ 14301 h 427229"/>
                <a:gd name="connsiteX13" fmla="*/ 1324770 w 1787525"/>
                <a:gd name="connsiteY13" fmla="*/ 807 h 427229"/>
                <a:gd name="connsiteX14" fmla="*/ 1383506 w 1787525"/>
                <a:gd name="connsiteY14" fmla="*/ 34147 h 427229"/>
                <a:gd name="connsiteX15" fmla="*/ 1427162 w 1787525"/>
                <a:gd name="connsiteY15" fmla="*/ 31764 h 427229"/>
                <a:gd name="connsiteX16" fmla="*/ 1479550 w 1787525"/>
                <a:gd name="connsiteY16" fmla="*/ 25414 h 427229"/>
                <a:gd name="connsiteX17" fmla="*/ 1523206 w 1787525"/>
                <a:gd name="connsiteY17" fmla="*/ 21445 h 427229"/>
                <a:gd name="connsiteX18" fmla="*/ 1571625 w 1787525"/>
                <a:gd name="connsiteY18" fmla="*/ 14 h 427229"/>
                <a:gd name="connsiteX19" fmla="*/ 1654175 w 1787525"/>
                <a:gd name="connsiteY19" fmla="*/ 19064 h 427229"/>
                <a:gd name="connsiteX20" fmla="*/ 1787525 w 1787525"/>
                <a:gd name="connsiteY20" fmla="*/ 66689 h 427229"/>
                <a:gd name="connsiteX0" fmla="*/ 0 w 1787525"/>
                <a:gd name="connsiteY0" fmla="*/ 352439 h 439897"/>
                <a:gd name="connsiteX1" fmla="*/ 104775 w 1787525"/>
                <a:gd name="connsiteY1" fmla="*/ 422289 h 439897"/>
                <a:gd name="connsiteX2" fmla="*/ 158750 w 1787525"/>
                <a:gd name="connsiteY2" fmla="*/ 419114 h 439897"/>
                <a:gd name="connsiteX3" fmla="*/ 349250 w 1787525"/>
                <a:gd name="connsiteY3" fmla="*/ 193689 h 439897"/>
                <a:gd name="connsiteX4" fmla="*/ 422275 w 1787525"/>
                <a:gd name="connsiteY4" fmla="*/ 149239 h 439897"/>
                <a:gd name="connsiteX5" fmla="*/ 520700 w 1787525"/>
                <a:gd name="connsiteY5" fmla="*/ 130189 h 439897"/>
                <a:gd name="connsiteX6" fmla="*/ 612775 w 1787525"/>
                <a:gd name="connsiteY6" fmla="*/ 130189 h 439897"/>
                <a:gd name="connsiteX7" fmla="*/ 701675 w 1787525"/>
                <a:gd name="connsiteY7" fmla="*/ 127014 h 439897"/>
                <a:gd name="connsiteX8" fmla="*/ 847725 w 1787525"/>
                <a:gd name="connsiteY8" fmla="*/ 101614 h 439897"/>
                <a:gd name="connsiteX9" fmla="*/ 980282 w 1787525"/>
                <a:gd name="connsiteY9" fmla="*/ 65102 h 439897"/>
                <a:gd name="connsiteX10" fmla="*/ 1127918 w 1787525"/>
                <a:gd name="connsiteY10" fmla="*/ 38114 h 439897"/>
                <a:gd name="connsiteX11" fmla="*/ 1254919 w 1787525"/>
                <a:gd name="connsiteY11" fmla="*/ 14301 h 439897"/>
                <a:gd name="connsiteX12" fmla="*/ 1324770 w 1787525"/>
                <a:gd name="connsiteY12" fmla="*/ 807 h 439897"/>
                <a:gd name="connsiteX13" fmla="*/ 1383506 w 1787525"/>
                <a:gd name="connsiteY13" fmla="*/ 34147 h 439897"/>
                <a:gd name="connsiteX14" fmla="*/ 1427162 w 1787525"/>
                <a:gd name="connsiteY14" fmla="*/ 31764 h 439897"/>
                <a:gd name="connsiteX15" fmla="*/ 1479550 w 1787525"/>
                <a:gd name="connsiteY15" fmla="*/ 25414 h 439897"/>
                <a:gd name="connsiteX16" fmla="*/ 1523206 w 1787525"/>
                <a:gd name="connsiteY16" fmla="*/ 21445 h 439897"/>
                <a:gd name="connsiteX17" fmla="*/ 1571625 w 1787525"/>
                <a:gd name="connsiteY17" fmla="*/ 14 h 439897"/>
                <a:gd name="connsiteX18" fmla="*/ 1654175 w 1787525"/>
                <a:gd name="connsiteY18" fmla="*/ 19064 h 439897"/>
                <a:gd name="connsiteX19" fmla="*/ 1787525 w 1787525"/>
                <a:gd name="connsiteY19" fmla="*/ 66689 h 439897"/>
                <a:gd name="connsiteX0" fmla="*/ 0 w 1787525"/>
                <a:gd name="connsiteY0" fmla="*/ 352439 h 428352"/>
                <a:gd name="connsiteX1" fmla="*/ 104775 w 1787525"/>
                <a:gd name="connsiteY1" fmla="*/ 422289 h 428352"/>
                <a:gd name="connsiteX2" fmla="*/ 349250 w 1787525"/>
                <a:gd name="connsiteY2" fmla="*/ 193689 h 428352"/>
                <a:gd name="connsiteX3" fmla="*/ 422275 w 1787525"/>
                <a:gd name="connsiteY3" fmla="*/ 149239 h 428352"/>
                <a:gd name="connsiteX4" fmla="*/ 520700 w 1787525"/>
                <a:gd name="connsiteY4" fmla="*/ 130189 h 428352"/>
                <a:gd name="connsiteX5" fmla="*/ 612775 w 1787525"/>
                <a:gd name="connsiteY5" fmla="*/ 130189 h 428352"/>
                <a:gd name="connsiteX6" fmla="*/ 701675 w 1787525"/>
                <a:gd name="connsiteY6" fmla="*/ 127014 h 428352"/>
                <a:gd name="connsiteX7" fmla="*/ 847725 w 1787525"/>
                <a:gd name="connsiteY7" fmla="*/ 101614 h 428352"/>
                <a:gd name="connsiteX8" fmla="*/ 980282 w 1787525"/>
                <a:gd name="connsiteY8" fmla="*/ 65102 h 428352"/>
                <a:gd name="connsiteX9" fmla="*/ 1127918 w 1787525"/>
                <a:gd name="connsiteY9" fmla="*/ 38114 h 428352"/>
                <a:gd name="connsiteX10" fmla="*/ 1254919 w 1787525"/>
                <a:gd name="connsiteY10" fmla="*/ 14301 h 428352"/>
                <a:gd name="connsiteX11" fmla="*/ 1324770 w 1787525"/>
                <a:gd name="connsiteY11" fmla="*/ 807 h 428352"/>
                <a:gd name="connsiteX12" fmla="*/ 1383506 w 1787525"/>
                <a:gd name="connsiteY12" fmla="*/ 34147 h 428352"/>
                <a:gd name="connsiteX13" fmla="*/ 1427162 w 1787525"/>
                <a:gd name="connsiteY13" fmla="*/ 31764 h 428352"/>
                <a:gd name="connsiteX14" fmla="*/ 1479550 w 1787525"/>
                <a:gd name="connsiteY14" fmla="*/ 25414 h 428352"/>
                <a:gd name="connsiteX15" fmla="*/ 1523206 w 1787525"/>
                <a:gd name="connsiteY15" fmla="*/ 21445 h 428352"/>
                <a:gd name="connsiteX16" fmla="*/ 1571625 w 1787525"/>
                <a:gd name="connsiteY16" fmla="*/ 14 h 428352"/>
                <a:gd name="connsiteX17" fmla="*/ 1654175 w 1787525"/>
                <a:gd name="connsiteY17" fmla="*/ 19064 h 428352"/>
                <a:gd name="connsiteX18" fmla="*/ 1787525 w 1787525"/>
                <a:gd name="connsiteY18" fmla="*/ 66689 h 428352"/>
                <a:gd name="connsiteX0" fmla="*/ 0 w 1787525"/>
                <a:gd name="connsiteY0" fmla="*/ 352439 h 587398"/>
                <a:gd name="connsiteX1" fmla="*/ 120273 w 1787525"/>
                <a:gd name="connsiteY1" fmla="*/ 585283 h 587398"/>
                <a:gd name="connsiteX2" fmla="*/ 349250 w 1787525"/>
                <a:gd name="connsiteY2" fmla="*/ 193689 h 587398"/>
                <a:gd name="connsiteX3" fmla="*/ 422275 w 1787525"/>
                <a:gd name="connsiteY3" fmla="*/ 149239 h 587398"/>
                <a:gd name="connsiteX4" fmla="*/ 520700 w 1787525"/>
                <a:gd name="connsiteY4" fmla="*/ 130189 h 587398"/>
                <a:gd name="connsiteX5" fmla="*/ 612775 w 1787525"/>
                <a:gd name="connsiteY5" fmla="*/ 130189 h 587398"/>
                <a:gd name="connsiteX6" fmla="*/ 701675 w 1787525"/>
                <a:gd name="connsiteY6" fmla="*/ 127014 h 587398"/>
                <a:gd name="connsiteX7" fmla="*/ 847725 w 1787525"/>
                <a:gd name="connsiteY7" fmla="*/ 101614 h 587398"/>
                <a:gd name="connsiteX8" fmla="*/ 980282 w 1787525"/>
                <a:gd name="connsiteY8" fmla="*/ 65102 h 587398"/>
                <a:gd name="connsiteX9" fmla="*/ 1127918 w 1787525"/>
                <a:gd name="connsiteY9" fmla="*/ 38114 h 587398"/>
                <a:gd name="connsiteX10" fmla="*/ 1254919 w 1787525"/>
                <a:gd name="connsiteY10" fmla="*/ 14301 h 587398"/>
                <a:gd name="connsiteX11" fmla="*/ 1324770 w 1787525"/>
                <a:gd name="connsiteY11" fmla="*/ 807 h 587398"/>
                <a:gd name="connsiteX12" fmla="*/ 1383506 w 1787525"/>
                <a:gd name="connsiteY12" fmla="*/ 34147 h 587398"/>
                <a:gd name="connsiteX13" fmla="*/ 1427162 w 1787525"/>
                <a:gd name="connsiteY13" fmla="*/ 31764 h 587398"/>
                <a:gd name="connsiteX14" fmla="*/ 1479550 w 1787525"/>
                <a:gd name="connsiteY14" fmla="*/ 25414 h 587398"/>
                <a:gd name="connsiteX15" fmla="*/ 1523206 w 1787525"/>
                <a:gd name="connsiteY15" fmla="*/ 21445 h 587398"/>
                <a:gd name="connsiteX16" fmla="*/ 1571625 w 1787525"/>
                <a:gd name="connsiteY16" fmla="*/ 14 h 587398"/>
                <a:gd name="connsiteX17" fmla="*/ 1654175 w 1787525"/>
                <a:gd name="connsiteY17" fmla="*/ 19064 h 587398"/>
                <a:gd name="connsiteX18" fmla="*/ 1787525 w 1787525"/>
                <a:gd name="connsiteY18" fmla="*/ 66689 h 587398"/>
                <a:gd name="connsiteX0" fmla="*/ 0 w 1772027"/>
                <a:gd name="connsiteY0" fmla="*/ 515402 h 601490"/>
                <a:gd name="connsiteX1" fmla="*/ 104775 w 1772027"/>
                <a:gd name="connsiteY1" fmla="*/ 585283 h 601490"/>
                <a:gd name="connsiteX2" fmla="*/ 333752 w 1772027"/>
                <a:gd name="connsiteY2" fmla="*/ 193689 h 601490"/>
                <a:gd name="connsiteX3" fmla="*/ 406777 w 1772027"/>
                <a:gd name="connsiteY3" fmla="*/ 149239 h 601490"/>
                <a:gd name="connsiteX4" fmla="*/ 505202 w 1772027"/>
                <a:gd name="connsiteY4" fmla="*/ 130189 h 601490"/>
                <a:gd name="connsiteX5" fmla="*/ 597277 w 1772027"/>
                <a:gd name="connsiteY5" fmla="*/ 130189 h 601490"/>
                <a:gd name="connsiteX6" fmla="*/ 686177 w 1772027"/>
                <a:gd name="connsiteY6" fmla="*/ 127014 h 601490"/>
                <a:gd name="connsiteX7" fmla="*/ 832227 w 1772027"/>
                <a:gd name="connsiteY7" fmla="*/ 101614 h 601490"/>
                <a:gd name="connsiteX8" fmla="*/ 964784 w 1772027"/>
                <a:gd name="connsiteY8" fmla="*/ 65102 h 601490"/>
                <a:gd name="connsiteX9" fmla="*/ 1112420 w 1772027"/>
                <a:gd name="connsiteY9" fmla="*/ 38114 h 601490"/>
                <a:gd name="connsiteX10" fmla="*/ 1239421 w 1772027"/>
                <a:gd name="connsiteY10" fmla="*/ 14301 h 601490"/>
                <a:gd name="connsiteX11" fmla="*/ 1309272 w 1772027"/>
                <a:gd name="connsiteY11" fmla="*/ 807 h 601490"/>
                <a:gd name="connsiteX12" fmla="*/ 1368008 w 1772027"/>
                <a:gd name="connsiteY12" fmla="*/ 34147 h 601490"/>
                <a:gd name="connsiteX13" fmla="*/ 1411664 w 1772027"/>
                <a:gd name="connsiteY13" fmla="*/ 31764 h 601490"/>
                <a:gd name="connsiteX14" fmla="*/ 1464052 w 1772027"/>
                <a:gd name="connsiteY14" fmla="*/ 25414 h 601490"/>
                <a:gd name="connsiteX15" fmla="*/ 1507708 w 1772027"/>
                <a:gd name="connsiteY15" fmla="*/ 21445 h 601490"/>
                <a:gd name="connsiteX16" fmla="*/ 1556127 w 1772027"/>
                <a:gd name="connsiteY16" fmla="*/ 14 h 601490"/>
                <a:gd name="connsiteX17" fmla="*/ 1638677 w 1772027"/>
                <a:gd name="connsiteY17" fmla="*/ 19064 h 601490"/>
                <a:gd name="connsiteX18" fmla="*/ 1772027 w 1772027"/>
                <a:gd name="connsiteY18" fmla="*/ 66689 h 601490"/>
                <a:gd name="connsiteX0" fmla="*/ 0 w 1772027"/>
                <a:gd name="connsiteY0" fmla="*/ 515402 h 613124"/>
                <a:gd name="connsiteX1" fmla="*/ 104775 w 1772027"/>
                <a:gd name="connsiteY1" fmla="*/ 585283 h 613124"/>
                <a:gd name="connsiteX2" fmla="*/ 333752 w 1772027"/>
                <a:gd name="connsiteY2" fmla="*/ 193689 h 613124"/>
                <a:gd name="connsiteX3" fmla="*/ 406777 w 1772027"/>
                <a:gd name="connsiteY3" fmla="*/ 149239 h 613124"/>
                <a:gd name="connsiteX4" fmla="*/ 505202 w 1772027"/>
                <a:gd name="connsiteY4" fmla="*/ 130189 h 613124"/>
                <a:gd name="connsiteX5" fmla="*/ 597277 w 1772027"/>
                <a:gd name="connsiteY5" fmla="*/ 130189 h 613124"/>
                <a:gd name="connsiteX6" fmla="*/ 686177 w 1772027"/>
                <a:gd name="connsiteY6" fmla="*/ 127014 h 613124"/>
                <a:gd name="connsiteX7" fmla="*/ 832227 w 1772027"/>
                <a:gd name="connsiteY7" fmla="*/ 101614 h 613124"/>
                <a:gd name="connsiteX8" fmla="*/ 964784 w 1772027"/>
                <a:gd name="connsiteY8" fmla="*/ 65102 h 613124"/>
                <a:gd name="connsiteX9" fmla="*/ 1112420 w 1772027"/>
                <a:gd name="connsiteY9" fmla="*/ 38114 h 613124"/>
                <a:gd name="connsiteX10" fmla="*/ 1239421 w 1772027"/>
                <a:gd name="connsiteY10" fmla="*/ 14301 h 613124"/>
                <a:gd name="connsiteX11" fmla="*/ 1309272 w 1772027"/>
                <a:gd name="connsiteY11" fmla="*/ 807 h 613124"/>
                <a:gd name="connsiteX12" fmla="*/ 1368008 w 1772027"/>
                <a:gd name="connsiteY12" fmla="*/ 34147 h 613124"/>
                <a:gd name="connsiteX13" fmla="*/ 1411664 w 1772027"/>
                <a:gd name="connsiteY13" fmla="*/ 31764 h 613124"/>
                <a:gd name="connsiteX14" fmla="*/ 1464052 w 1772027"/>
                <a:gd name="connsiteY14" fmla="*/ 25414 h 613124"/>
                <a:gd name="connsiteX15" fmla="*/ 1507708 w 1772027"/>
                <a:gd name="connsiteY15" fmla="*/ 21445 h 613124"/>
                <a:gd name="connsiteX16" fmla="*/ 1556127 w 1772027"/>
                <a:gd name="connsiteY16" fmla="*/ 14 h 613124"/>
                <a:gd name="connsiteX17" fmla="*/ 1638677 w 1772027"/>
                <a:gd name="connsiteY17" fmla="*/ 19064 h 613124"/>
                <a:gd name="connsiteX18" fmla="*/ 1772027 w 1772027"/>
                <a:gd name="connsiteY18" fmla="*/ 66689 h 613124"/>
                <a:gd name="connsiteX0" fmla="*/ 0 w 1772027"/>
                <a:gd name="connsiteY0" fmla="*/ 515402 h 619039"/>
                <a:gd name="connsiteX1" fmla="*/ 135772 w 1772027"/>
                <a:gd name="connsiteY1" fmla="*/ 593297 h 619039"/>
                <a:gd name="connsiteX2" fmla="*/ 333752 w 1772027"/>
                <a:gd name="connsiteY2" fmla="*/ 193689 h 619039"/>
                <a:gd name="connsiteX3" fmla="*/ 406777 w 1772027"/>
                <a:gd name="connsiteY3" fmla="*/ 149239 h 619039"/>
                <a:gd name="connsiteX4" fmla="*/ 505202 w 1772027"/>
                <a:gd name="connsiteY4" fmla="*/ 130189 h 619039"/>
                <a:gd name="connsiteX5" fmla="*/ 597277 w 1772027"/>
                <a:gd name="connsiteY5" fmla="*/ 130189 h 619039"/>
                <a:gd name="connsiteX6" fmla="*/ 686177 w 1772027"/>
                <a:gd name="connsiteY6" fmla="*/ 127014 h 619039"/>
                <a:gd name="connsiteX7" fmla="*/ 832227 w 1772027"/>
                <a:gd name="connsiteY7" fmla="*/ 101614 h 619039"/>
                <a:gd name="connsiteX8" fmla="*/ 964784 w 1772027"/>
                <a:gd name="connsiteY8" fmla="*/ 65102 h 619039"/>
                <a:gd name="connsiteX9" fmla="*/ 1112420 w 1772027"/>
                <a:gd name="connsiteY9" fmla="*/ 38114 h 619039"/>
                <a:gd name="connsiteX10" fmla="*/ 1239421 w 1772027"/>
                <a:gd name="connsiteY10" fmla="*/ 14301 h 619039"/>
                <a:gd name="connsiteX11" fmla="*/ 1309272 w 1772027"/>
                <a:gd name="connsiteY11" fmla="*/ 807 h 619039"/>
                <a:gd name="connsiteX12" fmla="*/ 1368008 w 1772027"/>
                <a:gd name="connsiteY12" fmla="*/ 34147 h 619039"/>
                <a:gd name="connsiteX13" fmla="*/ 1411664 w 1772027"/>
                <a:gd name="connsiteY13" fmla="*/ 31764 h 619039"/>
                <a:gd name="connsiteX14" fmla="*/ 1464052 w 1772027"/>
                <a:gd name="connsiteY14" fmla="*/ 25414 h 619039"/>
                <a:gd name="connsiteX15" fmla="*/ 1507708 w 1772027"/>
                <a:gd name="connsiteY15" fmla="*/ 21445 h 619039"/>
                <a:gd name="connsiteX16" fmla="*/ 1556127 w 1772027"/>
                <a:gd name="connsiteY16" fmla="*/ 14 h 619039"/>
                <a:gd name="connsiteX17" fmla="*/ 1638677 w 1772027"/>
                <a:gd name="connsiteY17" fmla="*/ 19064 h 619039"/>
                <a:gd name="connsiteX18" fmla="*/ 1772027 w 1772027"/>
                <a:gd name="connsiteY18" fmla="*/ 66689 h 619039"/>
                <a:gd name="connsiteX0" fmla="*/ 0 w 1772027"/>
                <a:gd name="connsiteY0" fmla="*/ 515402 h 660268"/>
                <a:gd name="connsiteX1" fmla="*/ 135772 w 1772027"/>
                <a:gd name="connsiteY1" fmla="*/ 593297 h 660268"/>
                <a:gd name="connsiteX2" fmla="*/ 333752 w 1772027"/>
                <a:gd name="connsiteY2" fmla="*/ 193689 h 660268"/>
                <a:gd name="connsiteX3" fmla="*/ 406777 w 1772027"/>
                <a:gd name="connsiteY3" fmla="*/ 149239 h 660268"/>
                <a:gd name="connsiteX4" fmla="*/ 505202 w 1772027"/>
                <a:gd name="connsiteY4" fmla="*/ 130189 h 660268"/>
                <a:gd name="connsiteX5" fmla="*/ 597277 w 1772027"/>
                <a:gd name="connsiteY5" fmla="*/ 130189 h 660268"/>
                <a:gd name="connsiteX6" fmla="*/ 686177 w 1772027"/>
                <a:gd name="connsiteY6" fmla="*/ 127014 h 660268"/>
                <a:gd name="connsiteX7" fmla="*/ 832227 w 1772027"/>
                <a:gd name="connsiteY7" fmla="*/ 101614 h 660268"/>
                <a:gd name="connsiteX8" fmla="*/ 964784 w 1772027"/>
                <a:gd name="connsiteY8" fmla="*/ 65102 h 660268"/>
                <a:gd name="connsiteX9" fmla="*/ 1112420 w 1772027"/>
                <a:gd name="connsiteY9" fmla="*/ 38114 h 660268"/>
                <a:gd name="connsiteX10" fmla="*/ 1239421 w 1772027"/>
                <a:gd name="connsiteY10" fmla="*/ 14301 h 660268"/>
                <a:gd name="connsiteX11" fmla="*/ 1309272 w 1772027"/>
                <a:gd name="connsiteY11" fmla="*/ 807 h 660268"/>
                <a:gd name="connsiteX12" fmla="*/ 1368008 w 1772027"/>
                <a:gd name="connsiteY12" fmla="*/ 34147 h 660268"/>
                <a:gd name="connsiteX13" fmla="*/ 1411664 w 1772027"/>
                <a:gd name="connsiteY13" fmla="*/ 31764 h 660268"/>
                <a:gd name="connsiteX14" fmla="*/ 1464052 w 1772027"/>
                <a:gd name="connsiteY14" fmla="*/ 25414 h 660268"/>
                <a:gd name="connsiteX15" fmla="*/ 1507708 w 1772027"/>
                <a:gd name="connsiteY15" fmla="*/ 21445 h 660268"/>
                <a:gd name="connsiteX16" fmla="*/ 1556127 w 1772027"/>
                <a:gd name="connsiteY16" fmla="*/ 14 h 660268"/>
                <a:gd name="connsiteX17" fmla="*/ 1638677 w 1772027"/>
                <a:gd name="connsiteY17" fmla="*/ 19064 h 660268"/>
                <a:gd name="connsiteX18" fmla="*/ 1772027 w 1772027"/>
                <a:gd name="connsiteY18" fmla="*/ 66689 h 660268"/>
                <a:gd name="connsiteX0" fmla="*/ 0 w 1772027"/>
                <a:gd name="connsiteY0" fmla="*/ 515402 h 629411"/>
                <a:gd name="connsiteX1" fmla="*/ 135772 w 1772027"/>
                <a:gd name="connsiteY1" fmla="*/ 593297 h 629411"/>
                <a:gd name="connsiteX2" fmla="*/ 333752 w 1772027"/>
                <a:gd name="connsiteY2" fmla="*/ 193689 h 629411"/>
                <a:gd name="connsiteX3" fmla="*/ 406777 w 1772027"/>
                <a:gd name="connsiteY3" fmla="*/ 149239 h 629411"/>
                <a:gd name="connsiteX4" fmla="*/ 505202 w 1772027"/>
                <a:gd name="connsiteY4" fmla="*/ 130189 h 629411"/>
                <a:gd name="connsiteX5" fmla="*/ 597277 w 1772027"/>
                <a:gd name="connsiteY5" fmla="*/ 130189 h 629411"/>
                <a:gd name="connsiteX6" fmla="*/ 686177 w 1772027"/>
                <a:gd name="connsiteY6" fmla="*/ 127014 h 629411"/>
                <a:gd name="connsiteX7" fmla="*/ 832227 w 1772027"/>
                <a:gd name="connsiteY7" fmla="*/ 101614 h 629411"/>
                <a:gd name="connsiteX8" fmla="*/ 964784 w 1772027"/>
                <a:gd name="connsiteY8" fmla="*/ 65102 h 629411"/>
                <a:gd name="connsiteX9" fmla="*/ 1112420 w 1772027"/>
                <a:gd name="connsiteY9" fmla="*/ 38114 h 629411"/>
                <a:gd name="connsiteX10" fmla="*/ 1239421 w 1772027"/>
                <a:gd name="connsiteY10" fmla="*/ 14301 h 629411"/>
                <a:gd name="connsiteX11" fmla="*/ 1309272 w 1772027"/>
                <a:gd name="connsiteY11" fmla="*/ 807 h 629411"/>
                <a:gd name="connsiteX12" fmla="*/ 1368008 w 1772027"/>
                <a:gd name="connsiteY12" fmla="*/ 34147 h 629411"/>
                <a:gd name="connsiteX13" fmla="*/ 1411664 w 1772027"/>
                <a:gd name="connsiteY13" fmla="*/ 31764 h 629411"/>
                <a:gd name="connsiteX14" fmla="*/ 1464052 w 1772027"/>
                <a:gd name="connsiteY14" fmla="*/ 25414 h 629411"/>
                <a:gd name="connsiteX15" fmla="*/ 1507708 w 1772027"/>
                <a:gd name="connsiteY15" fmla="*/ 21445 h 629411"/>
                <a:gd name="connsiteX16" fmla="*/ 1556127 w 1772027"/>
                <a:gd name="connsiteY16" fmla="*/ 14 h 629411"/>
                <a:gd name="connsiteX17" fmla="*/ 1638677 w 1772027"/>
                <a:gd name="connsiteY17" fmla="*/ 19064 h 629411"/>
                <a:gd name="connsiteX18" fmla="*/ 1772027 w 1772027"/>
                <a:gd name="connsiteY18" fmla="*/ 66689 h 629411"/>
                <a:gd name="connsiteX0" fmla="*/ 0 w 1779776"/>
                <a:gd name="connsiteY0" fmla="*/ 585405 h 651292"/>
                <a:gd name="connsiteX1" fmla="*/ 143521 w 1779776"/>
                <a:gd name="connsiteY1" fmla="*/ 593297 h 651292"/>
                <a:gd name="connsiteX2" fmla="*/ 341501 w 1779776"/>
                <a:gd name="connsiteY2" fmla="*/ 193689 h 651292"/>
                <a:gd name="connsiteX3" fmla="*/ 414526 w 1779776"/>
                <a:gd name="connsiteY3" fmla="*/ 149239 h 651292"/>
                <a:gd name="connsiteX4" fmla="*/ 512951 w 1779776"/>
                <a:gd name="connsiteY4" fmla="*/ 130189 h 651292"/>
                <a:gd name="connsiteX5" fmla="*/ 605026 w 1779776"/>
                <a:gd name="connsiteY5" fmla="*/ 130189 h 651292"/>
                <a:gd name="connsiteX6" fmla="*/ 693926 w 1779776"/>
                <a:gd name="connsiteY6" fmla="*/ 127014 h 651292"/>
                <a:gd name="connsiteX7" fmla="*/ 839976 w 1779776"/>
                <a:gd name="connsiteY7" fmla="*/ 101614 h 651292"/>
                <a:gd name="connsiteX8" fmla="*/ 972533 w 1779776"/>
                <a:gd name="connsiteY8" fmla="*/ 65102 h 651292"/>
                <a:gd name="connsiteX9" fmla="*/ 1120169 w 1779776"/>
                <a:gd name="connsiteY9" fmla="*/ 38114 h 651292"/>
                <a:gd name="connsiteX10" fmla="*/ 1247170 w 1779776"/>
                <a:gd name="connsiteY10" fmla="*/ 14301 h 651292"/>
                <a:gd name="connsiteX11" fmla="*/ 1317021 w 1779776"/>
                <a:gd name="connsiteY11" fmla="*/ 807 h 651292"/>
                <a:gd name="connsiteX12" fmla="*/ 1375757 w 1779776"/>
                <a:gd name="connsiteY12" fmla="*/ 34147 h 651292"/>
                <a:gd name="connsiteX13" fmla="*/ 1419413 w 1779776"/>
                <a:gd name="connsiteY13" fmla="*/ 31764 h 651292"/>
                <a:gd name="connsiteX14" fmla="*/ 1471801 w 1779776"/>
                <a:gd name="connsiteY14" fmla="*/ 25414 h 651292"/>
                <a:gd name="connsiteX15" fmla="*/ 1515457 w 1779776"/>
                <a:gd name="connsiteY15" fmla="*/ 21445 h 651292"/>
                <a:gd name="connsiteX16" fmla="*/ 1563876 w 1779776"/>
                <a:gd name="connsiteY16" fmla="*/ 14 h 651292"/>
                <a:gd name="connsiteX17" fmla="*/ 1646426 w 1779776"/>
                <a:gd name="connsiteY17" fmla="*/ 19064 h 651292"/>
                <a:gd name="connsiteX18" fmla="*/ 1779776 w 1779776"/>
                <a:gd name="connsiteY18" fmla="*/ 66689 h 651292"/>
                <a:gd name="connsiteX0" fmla="*/ 0 w 1779776"/>
                <a:gd name="connsiteY0" fmla="*/ 585405 h 651292"/>
                <a:gd name="connsiteX1" fmla="*/ 143521 w 1779776"/>
                <a:gd name="connsiteY1" fmla="*/ 593297 h 651292"/>
                <a:gd name="connsiteX2" fmla="*/ 218167 w 1779776"/>
                <a:gd name="connsiteY2" fmla="*/ 454868 h 651292"/>
                <a:gd name="connsiteX3" fmla="*/ 341501 w 1779776"/>
                <a:gd name="connsiteY3" fmla="*/ 193689 h 651292"/>
                <a:gd name="connsiteX4" fmla="*/ 414526 w 1779776"/>
                <a:gd name="connsiteY4" fmla="*/ 149239 h 651292"/>
                <a:gd name="connsiteX5" fmla="*/ 512951 w 1779776"/>
                <a:gd name="connsiteY5" fmla="*/ 130189 h 651292"/>
                <a:gd name="connsiteX6" fmla="*/ 605026 w 1779776"/>
                <a:gd name="connsiteY6" fmla="*/ 130189 h 651292"/>
                <a:gd name="connsiteX7" fmla="*/ 693926 w 1779776"/>
                <a:gd name="connsiteY7" fmla="*/ 127014 h 651292"/>
                <a:gd name="connsiteX8" fmla="*/ 839976 w 1779776"/>
                <a:gd name="connsiteY8" fmla="*/ 101614 h 651292"/>
                <a:gd name="connsiteX9" fmla="*/ 972533 w 1779776"/>
                <a:gd name="connsiteY9" fmla="*/ 65102 h 651292"/>
                <a:gd name="connsiteX10" fmla="*/ 1120169 w 1779776"/>
                <a:gd name="connsiteY10" fmla="*/ 38114 h 651292"/>
                <a:gd name="connsiteX11" fmla="*/ 1247170 w 1779776"/>
                <a:gd name="connsiteY11" fmla="*/ 14301 h 651292"/>
                <a:gd name="connsiteX12" fmla="*/ 1317021 w 1779776"/>
                <a:gd name="connsiteY12" fmla="*/ 807 h 651292"/>
                <a:gd name="connsiteX13" fmla="*/ 1375757 w 1779776"/>
                <a:gd name="connsiteY13" fmla="*/ 34147 h 651292"/>
                <a:gd name="connsiteX14" fmla="*/ 1419413 w 1779776"/>
                <a:gd name="connsiteY14" fmla="*/ 31764 h 651292"/>
                <a:gd name="connsiteX15" fmla="*/ 1471801 w 1779776"/>
                <a:gd name="connsiteY15" fmla="*/ 25414 h 651292"/>
                <a:gd name="connsiteX16" fmla="*/ 1515457 w 1779776"/>
                <a:gd name="connsiteY16" fmla="*/ 21445 h 651292"/>
                <a:gd name="connsiteX17" fmla="*/ 1563876 w 1779776"/>
                <a:gd name="connsiteY17" fmla="*/ 14 h 651292"/>
                <a:gd name="connsiteX18" fmla="*/ 1646426 w 1779776"/>
                <a:gd name="connsiteY18" fmla="*/ 19064 h 651292"/>
                <a:gd name="connsiteX19" fmla="*/ 1779776 w 1779776"/>
                <a:gd name="connsiteY19" fmla="*/ 66689 h 651292"/>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05026 w 1779776"/>
                <a:gd name="connsiteY6" fmla="*/ 130189 h 638119"/>
                <a:gd name="connsiteX7" fmla="*/ 693926 w 1779776"/>
                <a:gd name="connsiteY7" fmla="*/ 127014 h 638119"/>
                <a:gd name="connsiteX8" fmla="*/ 839976 w 1779776"/>
                <a:gd name="connsiteY8" fmla="*/ 101614 h 638119"/>
                <a:gd name="connsiteX9" fmla="*/ 972533 w 1779776"/>
                <a:gd name="connsiteY9" fmla="*/ 65102 h 638119"/>
                <a:gd name="connsiteX10" fmla="*/ 1120169 w 1779776"/>
                <a:gd name="connsiteY10" fmla="*/ 38114 h 638119"/>
                <a:gd name="connsiteX11" fmla="*/ 1247170 w 1779776"/>
                <a:gd name="connsiteY11" fmla="*/ 14301 h 638119"/>
                <a:gd name="connsiteX12" fmla="*/ 1317021 w 1779776"/>
                <a:gd name="connsiteY12" fmla="*/ 807 h 638119"/>
                <a:gd name="connsiteX13" fmla="*/ 1375757 w 1779776"/>
                <a:gd name="connsiteY13" fmla="*/ 34147 h 638119"/>
                <a:gd name="connsiteX14" fmla="*/ 1419413 w 1779776"/>
                <a:gd name="connsiteY14" fmla="*/ 31764 h 638119"/>
                <a:gd name="connsiteX15" fmla="*/ 1471801 w 1779776"/>
                <a:gd name="connsiteY15" fmla="*/ 25414 h 638119"/>
                <a:gd name="connsiteX16" fmla="*/ 1515457 w 1779776"/>
                <a:gd name="connsiteY16" fmla="*/ 21445 h 638119"/>
                <a:gd name="connsiteX17" fmla="*/ 1563876 w 1779776"/>
                <a:gd name="connsiteY17" fmla="*/ 14 h 638119"/>
                <a:gd name="connsiteX18" fmla="*/ 1646426 w 1779776"/>
                <a:gd name="connsiteY18" fmla="*/ 19064 h 638119"/>
                <a:gd name="connsiteX19" fmla="*/ 1779776 w 1779776"/>
                <a:gd name="connsiteY19"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93926 w 1779776"/>
                <a:gd name="connsiteY6" fmla="*/ 127014 h 638119"/>
                <a:gd name="connsiteX7" fmla="*/ 839976 w 1779776"/>
                <a:gd name="connsiteY7" fmla="*/ 101614 h 638119"/>
                <a:gd name="connsiteX8" fmla="*/ 972533 w 1779776"/>
                <a:gd name="connsiteY8" fmla="*/ 65102 h 638119"/>
                <a:gd name="connsiteX9" fmla="*/ 1120169 w 1779776"/>
                <a:gd name="connsiteY9" fmla="*/ 38114 h 638119"/>
                <a:gd name="connsiteX10" fmla="*/ 1247170 w 1779776"/>
                <a:gd name="connsiteY10" fmla="*/ 14301 h 638119"/>
                <a:gd name="connsiteX11" fmla="*/ 1317021 w 1779776"/>
                <a:gd name="connsiteY11" fmla="*/ 807 h 638119"/>
                <a:gd name="connsiteX12" fmla="*/ 1375757 w 1779776"/>
                <a:gd name="connsiteY12" fmla="*/ 34147 h 638119"/>
                <a:gd name="connsiteX13" fmla="*/ 1419413 w 1779776"/>
                <a:gd name="connsiteY13" fmla="*/ 31764 h 638119"/>
                <a:gd name="connsiteX14" fmla="*/ 1471801 w 1779776"/>
                <a:gd name="connsiteY14" fmla="*/ 25414 h 638119"/>
                <a:gd name="connsiteX15" fmla="*/ 1515457 w 1779776"/>
                <a:gd name="connsiteY15" fmla="*/ 21445 h 638119"/>
                <a:gd name="connsiteX16" fmla="*/ 1563876 w 1779776"/>
                <a:gd name="connsiteY16" fmla="*/ 14 h 638119"/>
                <a:gd name="connsiteX17" fmla="*/ 1646426 w 1779776"/>
                <a:gd name="connsiteY17" fmla="*/ 19064 h 638119"/>
                <a:gd name="connsiteX18" fmla="*/ 1779776 w 1779776"/>
                <a:gd name="connsiteY18"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93926 w 1779776"/>
                <a:gd name="connsiteY6" fmla="*/ 127014 h 638119"/>
                <a:gd name="connsiteX7" fmla="*/ 972533 w 1779776"/>
                <a:gd name="connsiteY7" fmla="*/ 65102 h 638119"/>
                <a:gd name="connsiteX8" fmla="*/ 1120169 w 1779776"/>
                <a:gd name="connsiteY8" fmla="*/ 38114 h 638119"/>
                <a:gd name="connsiteX9" fmla="*/ 1247170 w 1779776"/>
                <a:gd name="connsiteY9" fmla="*/ 14301 h 638119"/>
                <a:gd name="connsiteX10" fmla="*/ 1317021 w 1779776"/>
                <a:gd name="connsiteY10" fmla="*/ 807 h 638119"/>
                <a:gd name="connsiteX11" fmla="*/ 1375757 w 1779776"/>
                <a:gd name="connsiteY11" fmla="*/ 34147 h 638119"/>
                <a:gd name="connsiteX12" fmla="*/ 1419413 w 1779776"/>
                <a:gd name="connsiteY12" fmla="*/ 31764 h 638119"/>
                <a:gd name="connsiteX13" fmla="*/ 1471801 w 1779776"/>
                <a:gd name="connsiteY13" fmla="*/ 25414 h 638119"/>
                <a:gd name="connsiteX14" fmla="*/ 1515457 w 1779776"/>
                <a:gd name="connsiteY14" fmla="*/ 21445 h 638119"/>
                <a:gd name="connsiteX15" fmla="*/ 1563876 w 1779776"/>
                <a:gd name="connsiteY15" fmla="*/ 14 h 638119"/>
                <a:gd name="connsiteX16" fmla="*/ 1646426 w 1779776"/>
                <a:gd name="connsiteY16" fmla="*/ 19064 h 638119"/>
                <a:gd name="connsiteX17" fmla="*/ 1779776 w 1779776"/>
                <a:gd name="connsiteY17"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93926 w 1779776"/>
                <a:gd name="connsiteY6" fmla="*/ 127014 h 638119"/>
                <a:gd name="connsiteX7" fmla="*/ 941537 w 1779776"/>
                <a:gd name="connsiteY7" fmla="*/ 289957 h 638119"/>
                <a:gd name="connsiteX8" fmla="*/ 1120169 w 1779776"/>
                <a:gd name="connsiteY8" fmla="*/ 38114 h 638119"/>
                <a:gd name="connsiteX9" fmla="*/ 1247170 w 1779776"/>
                <a:gd name="connsiteY9" fmla="*/ 14301 h 638119"/>
                <a:gd name="connsiteX10" fmla="*/ 1317021 w 1779776"/>
                <a:gd name="connsiteY10" fmla="*/ 807 h 638119"/>
                <a:gd name="connsiteX11" fmla="*/ 1375757 w 1779776"/>
                <a:gd name="connsiteY11" fmla="*/ 34147 h 638119"/>
                <a:gd name="connsiteX12" fmla="*/ 1419413 w 1779776"/>
                <a:gd name="connsiteY12" fmla="*/ 31764 h 638119"/>
                <a:gd name="connsiteX13" fmla="*/ 1471801 w 1779776"/>
                <a:gd name="connsiteY13" fmla="*/ 25414 h 638119"/>
                <a:gd name="connsiteX14" fmla="*/ 1515457 w 1779776"/>
                <a:gd name="connsiteY14" fmla="*/ 21445 h 638119"/>
                <a:gd name="connsiteX15" fmla="*/ 1563876 w 1779776"/>
                <a:gd name="connsiteY15" fmla="*/ 14 h 638119"/>
                <a:gd name="connsiteX16" fmla="*/ 1646426 w 1779776"/>
                <a:gd name="connsiteY16" fmla="*/ 19064 h 638119"/>
                <a:gd name="connsiteX17" fmla="*/ 1779776 w 1779776"/>
                <a:gd name="connsiteY17" fmla="*/ 66689 h 638119"/>
                <a:gd name="connsiteX0" fmla="*/ 0 w 1779776"/>
                <a:gd name="connsiteY0" fmla="*/ 585405 h 638119"/>
                <a:gd name="connsiteX1" fmla="*/ 143521 w 1779776"/>
                <a:gd name="connsiteY1" fmla="*/ 593297 h 638119"/>
                <a:gd name="connsiteX2" fmla="*/ 179421 w 1779776"/>
                <a:gd name="connsiteY2" fmla="*/ 439566 h 638119"/>
                <a:gd name="connsiteX3" fmla="*/ 341501 w 1779776"/>
                <a:gd name="connsiteY3" fmla="*/ 193689 h 638119"/>
                <a:gd name="connsiteX4" fmla="*/ 414526 w 1779776"/>
                <a:gd name="connsiteY4" fmla="*/ 149239 h 638119"/>
                <a:gd name="connsiteX5" fmla="*/ 512951 w 1779776"/>
                <a:gd name="connsiteY5" fmla="*/ 130189 h 638119"/>
                <a:gd name="connsiteX6" fmla="*/ 662929 w 1779776"/>
                <a:gd name="connsiteY6" fmla="*/ 189091 h 638119"/>
                <a:gd name="connsiteX7" fmla="*/ 941537 w 1779776"/>
                <a:gd name="connsiteY7" fmla="*/ 289957 h 638119"/>
                <a:gd name="connsiteX8" fmla="*/ 1120169 w 1779776"/>
                <a:gd name="connsiteY8" fmla="*/ 38114 h 638119"/>
                <a:gd name="connsiteX9" fmla="*/ 1247170 w 1779776"/>
                <a:gd name="connsiteY9" fmla="*/ 14301 h 638119"/>
                <a:gd name="connsiteX10" fmla="*/ 1317021 w 1779776"/>
                <a:gd name="connsiteY10" fmla="*/ 807 h 638119"/>
                <a:gd name="connsiteX11" fmla="*/ 1375757 w 1779776"/>
                <a:gd name="connsiteY11" fmla="*/ 34147 h 638119"/>
                <a:gd name="connsiteX12" fmla="*/ 1419413 w 1779776"/>
                <a:gd name="connsiteY12" fmla="*/ 31764 h 638119"/>
                <a:gd name="connsiteX13" fmla="*/ 1471801 w 1779776"/>
                <a:gd name="connsiteY13" fmla="*/ 25414 h 638119"/>
                <a:gd name="connsiteX14" fmla="*/ 1515457 w 1779776"/>
                <a:gd name="connsiteY14" fmla="*/ 21445 h 638119"/>
                <a:gd name="connsiteX15" fmla="*/ 1563876 w 1779776"/>
                <a:gd name="connsiteY15" fmla="*/ 14 h 638119"/>
                <a:gd name="connsiteX16" fmla="*/ 1646426 w 1779776"/>
                <a:gd name="connsiteY16" fmla="*/ 19064 h 638119"/>
                <a:gd name="connsiteX17" fmla="*/ 1779776 w 1779776"/>
                <a:gd name="connsiteY17" fmla="*/ 66689 h 638119"/>
                <a:gd name="connsiteX0" fmla="*/ 0 w 1779776"/>
                <a:gd name="connsiteY0" fmla="*/ 585405 h 643991"/>
                <a:gd name="connsiteX1" fmla="*/ 143521 w 1779776"/>
                <a:gd name="connsiteY1" fmla="*/ 593297 h 643991"/>
                <a:gd name="connsiteX2" fmla="*/ 70932 w 1779776"/>
                <a:gd name="connsiteY2" fmla="*/ 323473 h 643991"/>
                <a:gd name="connsiteX3" fmla="*/ 341501 w 1779776"/>
                <a:gd name="connsiteY3" fmla="*/ 193689 h 643991"/>
                <a:gd name="connsiteX4" fmla="*/ 414526 w 1779776"/>
                <a:gd name="connsiteY4" fmla="*/ 149239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8253 w 1779776"/>
                <a:gd name="connsiteY3" fmla="*/ 124002 h 643991"/>
                <a:gd name="connsiteX4" fmla="*/ 414526 w 1779776"/>
                <a:gd name="connsiteY4" fmla="*/ 149239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14526 w 1779776"/>
                <a:gd name="connsiteY4" fmla="*/ 149239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14526 w 1779776"/>
                <a:gd name="connsiteY4" fmla="*/ 149239 h 643991"/>
                <a:gd name="connsiteX5" fmla="*/ 497137 w 1779776"/>
                <a:gd name="connsiteY5" fmla="*/ 90494 h 643991"/>
                <a:gd name="connsiteX6" fmla="*/ 512951 w 1779776"/>
                <a:gd name="connsiteY6" fmla="*/ 130189 h 643991"/>
                <a:gd name="connsiteX7" fmla="*/ 662929 w 1779776"/>
                <a:gd name="connsiteY7" fmla="*/ 189091 h 643991"/>
                <a:gd name="connsiteX8" fmla="*/ 941537 w 1779776"/>
                <a:gd name="connsiteY8" fmla="*/ 289957 h 643991"/>
                <a:gd name="connsiteX9" fmla="*/ 1120169 w 1779776"/>
                <a:gd name="connsiteY9" fmla="*/ 38114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53272 w 1779776"/>
                <a:gd name="connsiteY4" fmla="*/ 110543 h 643991"/>
                <a:gd name="connsiteX5" fmla="*/ 497137 w 1779776"/>
                <a:gd name="connsiteY5" fmla="*/ 90494 h 643991"/>
                <a:gd name="connsiteX6" fmla="*/ 512951 w 1779776"/>
                <a:gd name="connsiteY6" fmla="*/ 130189 h 643991"/>
                <a:gd name="connsiteX7" fmla="*/ 662929 w 1779776"/>
                <a:gd name="connsiteY7" fmla="*/ 189091 h 643991"/>
                <a:gd name="connsiteX8" fmla="*/ 941537 w 1779776"/>
                <a:gd name="connsiteY8" fmla="*/ 289957 h 643991"/>
                <a:gd name="connsiteX9" fmla="*/ 1120169 w 1779776"/>
                <a:gd name="connsiteY9" fmla="*/ 38114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12951 w 1779776"/>
                <a:gd name="connsiteY5" fmla="*/ 130189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941537 w 1779776"/>
                <a:gd name="connsiteY7" fmla="*/ 289957 h 643991"/>
                <a:gd name="connsiteX8" fmla="*/ 1120169 w 1779776"/>
                <a:gd name="connsiteY8" fmla="*/ 38114 h 643991"/>
                <a:gd name="connsiteX9" fmla="*/ 1247170 w 1779776"/>
                <a:gd name="connsiteY9" fmla="*/ 14301 h 643991"/>
                <a:gd name="connsiteX10" fmla="*/ 1317021 w 1779776"/>
                <a:gd name="connsiteY10" fmla="*/ 807 h 643991"/>
                <a:gd name="connsiteX11" fmla="*/ 1375757 w 1779776"/>
                <a:gd name="connsiteY11" fmla="*/ 34147 h 643991"/>
                <a:gd name="connsiteX12" fmla="*/ 1419413 w 1779776"/>
                <a:gd name="connsiteY12" fmla="*/ 31764 h 643991"/>
                <a:gd name="connsiteX13" fmla="*/ 1471801 w 1779776"/>
                <a:gd name="connsiteY13" fmla="*/ 25414 h 643991"/>
                <a:gd name="connsiteX14" fmla="*/ 1515457 w 1779776"/>
                <a:gd name="connsiteY14" fmla="*/ 21445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20169 w 1779776"/>
                <a:gd name="connsiteY9" fmla="*/ 38114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15457 w 1779776"/>
                <a:gd name="connsiteY15" fmla="*/ 21445 h 643991"/>
                <a:gd name="connsiteX16" fmla="*/ 1563876 w 1779776"/>
                <a:gd name="connsiteY16" fmla="*/ 14 h 643991"/>
                <a:gd name="connsiteX17" fmla="*/ 1646426 w 1779776"/>
                <a:gd name="connsiteY17" fmla="*/ 19064 h 643991"/>
                <a:gd name="connsiteX18" fmla="*/ 1779776 w 1779776"/>
                <a:gd name="connsiteY18"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471801 w 1779776"/>
                <a:gd name="connsiteY14" fmla="*/ 25414 h 643991"/>
                <a:gd name="connsiteX15" fmla="*/ 1563876 w 1779776"/>
                <a:gd name="connsiteY15" fmla="*/ 14 h 643991"/>
                <a:gd name="connsiteX16" fmla="*/ 1646426 w 1779776"/>
                <a:gd name="connsiteY16" fmla="*/ 19064 h 643991"/>
                <a:gd name="connsiteX17" fmla="*/ 1779776 w 1779776"/>
                <a:gd name="connsiteY17"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419413 w 1779776"/>
                <a:gd name="connsiteY13" fmla="*/ 31764 h 643991"/>
                <a:gd name="connsiteX14" fmla="*/ 1563876 w 1779776"/>
                <a:gd name="connsiteY14" fmla="*/ 14 h 643991"/>
                <a:gd name="connsiteX15" fmla="*/ 1646426 w 1779776"/>
                <a:gd name="connsiteY15" fmla="*/ 19064 h 643991"/>
                <a:gd name="connsiteX16" fmla="*/ 1779776 w 1779776"/>
                <a:gd name="connsiteY16" fmla="*/ 66689 h 643991"/>
                <a:gd name="connsiteX0" fmla="*/ 0 w 1779776"/>
                <a:gd name="connsiteY0" fmla="*/ 585405 h 643991"/>
                <a:gd name="connsiteX1" fmla="*/ 143521 w 1779776"/>
                <a:gd name="connsiteY1" fmla="*/ 593297 h 643991"/>
                <a:gd name="connsiteX2" fmla="*/ 70932 w 1779776"/>
                <a:gd name="connsiteY2" fmla="*/ 323473 h 643991"/>
                <a:gd name="connsiteX3" fmla="*/ 310504 w 1779776"/>
                <a:gd name="connsiteY3" fmla="*/ 46532 h 643991"/>
                <a:gd name="connsiteX4" fmla="*/ 497137 w 1779776"/>
                <a:gd name="connsiteY4" fmla="*/ 90494 h 643991"/>
                <a:gd name="connsiteX5" fmla="*/ 598192 w 1779776"/>
                <a:gd name="connsiteY5" fmla="*/ 138001 h 643991"/>
                <a:gd name="connsiteX6" fmla="*/ 662929 w 1779776"/>
                <a:gd name="connsiteY6" fmla="*/ 189091 h 643991"/>
                <a:gd name="connsiteX7" fmla="*/ 729611 w 1779776"/>
                <a:gd name="connsiteY7" fmla="*/ 230042 h 643991"/>
                <a:gd name="connsiteX8" fmla="*/ 941537 w 1779776"/>
                <a:gd name="connsiteY8" fmla="*/ 289957 h 643991"/>
                <a:gd name="connsiteX9" fmla="*/ 1166664 w 1779776"/>
                <a:gd name="connsiteY9" fmla="*/ 123410 h 643991"/>
                <a:gd name="connsiteX10" fmla="*/ 1247170 w 1779776"/>
                <a:gd name="connsiteY10" fmla="*/ 14301 h 643991"/>
                <a:gd name="connsiteX11" fmla="*/ 1317021 w 1779776"/>
                <a:gd name="connsiteY11" fmla="*/ 807 h 643991"/>
                <a:gd name="connsiteX12" fmla="*/ 1375757 w 1779776"/>
                <a:gd name="connsiteY12" fmla="*/ 34147 h 643991"/>
                <a:gd name="connsiteX13" fmla="*/ 1563876 w 1779776"/>
                <a:gd name="connsiteY13" fmla="*/ 14 h 643991"/>
                <a:gd name="connsiteX14" fmla="*/ 1646426 w 1779776"/>
                <a:gd name="connsiteY14" fmla="*/ 19064 h 643991"/>
                <a:gd name="connsiteX15" fmla="*/ 1779776 w 1779776"/>
                <a:gd name="connsiteY15" fmla="*/ 66689 h 643991"/>
                <a:gd name="connsiteX0" fmla="*/ 0 w 1779776"/>
                <a:gd name="connsiteY0" fmla="*/ 587112 h 645698"/>
                <a:gd name="connsiteX1" fmla="*/ 143521 w 1779776"/>
                <a:gd name="connsiteY1" fmla="*/ 595004 h 645698"/>
                <a:gd name="connsiteX2" fmla="*/ 70932 w 1779776"/>
                <a:gd name="connsiteY2" fmla="*/ 325180 h 645698"/>
                <a:gd name="connsiteX3" fmla="*/ 310504 w 1779776"/>
                <a:gd name="connsiteY3" fmla="*/ 48239 h 645698"/>
                <a:gd name="connsiteX4" fmla="*/ 497137 w 1779776"/>
                <a:gd name="connsiteY4" fmla="*/ 92201 h 645698"/>
                <a:gd name="connsiteX5" fmla="*/ 598192 w 1779776"/>
                <a:gd name="connsiteY5" fmla="*/ 139708 h 645698"/>
                <a:gd name="connsiteX6" fmla="*/ 662929 w 1779776"/>
                <a:gd name="connsiteY6" fmla="*/ 190798 h 645698"/>
                <a:gd name="connsiteX7" fmla="*/ 729611 w 1779776"/>
                <a:gd name="connsiteY7" fmla="*/ 231749 h 645698"/>
                <a:gd name="connsiteX8" fmla="*/ 941537 w 1779776"/>
                <a:gd name="connsiteY8" fmla="*/ 291664 h 645698"/>
                <a:gd name="connsiteX9" fmla="*/ 1166664 w 1779776"/>
                <a:gd name="connsiteY9" fmla="*/ 125117 h 645698"/>
                <a:gd name="connsiteX10" fmla="*/ 1247170 w 1779776"/>
                <a:gd name="connsiteY10" fmla="*/ 16008 h 645698"/>
                <a:gd name="connsiteX11" fmla="*/ 1317021 w 1779776"/>
                <a:gd name="connsiteY11" fmla="*/ 2514 h 645698"/>
                <a:gd name="connsiteX12" fmla="*/ 1563876 w 1779776"/>
                <a:gd name="connsiteY12" fmla="*/ 1721 h 645698"/>
                <a:gd name="connsiteX13" fmla="*/ 1646426 w 1779776"/>
                <a:gd name="connsiteY13" fmla="*/ 20771 h 645698"/>
                <a:gd name="connsiteX14" fmla="*/ 1779776 w 1779776"/>
                <a:gd name="connsiteY14" fmla="*/ 68396 h 645698"/>
                <a:gd name="connsiteX0" fmla="*/ 0 w 1779776"/>
                <a:gd name="connsiteY0" fmla="*/ 646699 h 705285"/>
                <a:gd name="connsiteX1" fmla="*/ 143521 w 1779776"/>
                <a:gd name="connsiteY1" fmla="*/ 654591 h 705285"/>
                <a:gd name="connsiteX2" fmla="*/ 70932 w 1779776"/>
                <a:gd name="connsiteY2" fmla="*/ 384767 h 705285"/>
                <a:gd name="connsiteX3" fmla="*/ 310504 w 1779776"/>
                <a:gd name="connsiteY3" fmla="*/ 107826 h 705285"/>
                <a:gd name="connsiteX4" fmla="*/ 497137 w 1779776"/>
                <a:gd name="connsiteY4" fmla="*/ 151788 h 705285"/>
                <a:gd name="connsiteX5" fmla="*/ 598192 w 1779776"/>
                <a:gd name="connsiteY5" fmla="*/ 199295 h 705285"/>
                <a:gd name="connsiteX6" fmla="*/ 662929 w 1779776"/>
                <a:gd name="connsiteY6" fmla="*/ 250385 h 705285"/>
                <a:gd name="connsiteX7" fmla="*/ 729611 w 1779776"/>
                <a:gd name="connsiteY7" fmla="*/ 291336 h 705285"/>
                <a:gd name="connsiteX8" fmla="*/ 941537 w 1779776"/>
                <a:gd name="connsiteY8" fmla="*/ 351251 h 705285"/>
                <a:gd name="connsiteX9" fmla="*/ 1166664 w 1779776"/>
                <a:gd name="connsiteY9" fmla="*/ 184704 h 705285"/>
                <a:gd name="connsiteX10" fmla="*/ 1247170 w 1779776"/>
                <a:gd name="connsiteY10" fmla="*/ 75595 h 705285"/>
                <a:gd name="connsiteX11" fmla="*/ 1402262 w 1779776"/>
                <a:gd name="connsiteY11" fmla="*/ 81 h 705285"/>
                <a:gd name="connsiteX12" fmla="*/ 1563876 w 1779776"/>
                <a:gd name="connsiteY12" fmla="*/ 61308 h 705285"/>
                <a:gd name="connsiteX13" fmla="*/ 1646426 w 1779776"/>
                <a:gd name="connsiteY13" fmla="*/ 80358 h 705285"/>
                <a:gd name="connsiteX14" fmla="*/ 1779776 w 1779776"/>
                <a:gd name="connsiteY14" fmla="*/ 127983 h 705285"/>
                <a:gd name="connsiteX0" fmla="*/ 0 w 1779776"/>
                <a:gd name="connsiteY0" fmla="*/ 647120 h 705706"/>
                <a:gd name="connsiteX1" fmla="*/ 143521 w 1779776"/>
                <a:gd name="connsiteY1" fmla="*/ 655012 h 705706"/>
                <a:gd name="connsiteX2" fmla="*/ 70932 w 1779776"/>
                <a:gd name="connsiteY2" fmla="*/ 385188 h 705706"/>
                <a:gd name="connsiteX3" fmla="*/ 310504 w 1779776"/>
                <a:gd name="connsiteY3" fmla="*/ 108247 h 705706"/>
                <a:gd name="connsiteX4" fmla="*/ 497137 w 1779776"/>
                <a:gd name="connsiteY4" fmla="*/ 152209 h 705706"/>
                <a:gd name="connsiteX5" fmla="*/ 598192 w 1779776"/>
                <a:gd name="connsiteY5" fmla="*/ 199716 h 705706"/>
                <a:gd name="connsiteX6" fmla="*/ 662929 w 1779776"/>
                <a:gd name="connsiteY6" fmla="*/ 250806 h 705706"/>
                <a:gd name="connsiteX7" fmla="*/ 729611 w 1779776"/>
                <a:gd name="connsiteY7" fmla="*/ 291757 h 705706"/>
                <a:gd name="connsiteX8" fmla="*/ 941537 w 1779776"/>
                <a:gd name="connsiteY8" fmla="*/ 351672 h 705706"/>
                <a:gd name="connsiteX9" fmla="*/ 1166664 w 1779776"/>
                <a:gd name="connsiteY9" fmla="*/ 185125 h 705706"/>
                <a:gd name="connsiteX10" fmla="*/ 1254919 w 1779776"/>
                <a:gd name="connsiteY10" fmla="*/ 99308 h 705706"/>
                <a:gd name="connsiteX11" fmla="*/ 1402262 w 1779776"/>
                <a:gd name="connsiteY11" fmla="*/ 502 h 705706"/>
                <a:gd name="connsiteX12" fmla="*/ 1563876 w 1779776"/>
                <a:gd name="connsiteY12" fmla="*/ 61729 h 705706"/>
                <a:gd name="connsiteX13" fmla="*/ 1646426 w 1779776"/>
                <a:gd name="connsiteY13" fmla="*/ 80779 h 705706"/>
                <a:gd name="connsiteX14" fmla="*/ 1779776 w 1779776"/>
                <a:gd name="connsiteY14" fmla="*/ 128404 h 705706"/>
                <a:gd name="connsiteX0" fmla="*/ 0 w 1779776"/>
                <a:gd name="connsiteY0" fmla="*/ 658250 h 716836"/>
                <a:gd name="connsiteX1" fmla="*/ 143521 w 1779776"/>
                <a:gd name="connsiteY1" fmla="*/ 666142 h 716836"/>
                <a:gd name="connsiteX2" fmla="*/ 70932 w 1779776"/>
                <a:gd name="connsiteY2" fmla="*/ 396318 h 716836"/>
                <a:gd name="connsiteX3" fmla="*/ 310504 w 1779776"/>
                <a:gd name="connsiteY3" fmla="*/ 119377 h 716836"/>
                <a:gd name="connsiteX4" fmla="*/ 497137 w 1779776"/>
                <a:gd name="connsiteY4" fmla="*/ 163339 h 716836"/>
                <a:gd name="connsiteX5" fmla="*/ 598192 w 1779776"/>
                <a:gd name="connsiteY5" fmla="*/ 210846 h 716836"/>
                <a:gd name="connsiteX6" fmla="*/ 662929 w 1779776"/>
                <a:gd name="connsiteY6" fmla="*/ 261936 h 716836"/>
                <a:gd name="connsiteX7" fmla="*/ 729611 w 1779776"/>
                <a:gd name="connsiteY7" fmla="*/ 302887 h 716836"/>
                <a:gd name="connsiteX8" fmla="*/ 941537 w 1779776"/>
                <a:gd name="connsiteY8" fmla="*/ 362802 h 716836"/>
                <a:gd name="connsiteX9" fmla="*/ 1166664 w 1779776"/>
                <a:gd name="connsiteY9" fmla="*/ 196255 h 716836"/>
                <a:gd name="connsiteX10" fmla="*/ 1254919 w 1779776"/>
                <a:gd name="connsiteY10" fmla="*/ 110438 h 716836"/>
                <a:gd name="connsiteX11" fmla="*/ 1402262 w 1779776"/>
                <a:gd name="connsiteY11" fmla="*/ 11632 h 716836"/>
                <a:gd name="connsiteX12" fmla="*/ 1633619 w 1779776"/>
                <a:gd name="connsiteY12" fmla="*/ 10866 h 716836"/>
                <a:gd name="connsiteX13" fmla="*/ 1646426 w 1779776"/>
                <a:gd name="connsiteY13" fmla="*/ 91909 h 716836"/>
                <a:gd name="connsiteX14" fmla="*/ 1779776 w 1779776"/>
                <a:gd name="connsiteY14" fmla="*/ 139534 h 716836"/>
                <a:gd name="connsiteX0" fmla="*/ 0 w 1647747"/>
                <a:gd name="connsiteY0" fmla="*/ 658250 h 716836"/>
                <a:gd name="connsiteX1" fmla="*/ 143521 w 1647747"/>
                <a:gd name="connsiteY1" fmla="*/ 666142 h 716836"/>
                <a:gd name="connsiteX2" fmla="*/ 70932 w 1647747"/>
                <a:gd name="connsiteY2" fmla="*/ 396318 h 716836"/>
                <a:gd name="connsiteX3" fmla="*/ 310504 w 1647747"/>
                <a:gd name="connsiteY3" fmla="*/ 119377 h 716836"/>
                <a:gd name="connsiteX4" fmla="*/ 497137 w 1647747"/>
                <a:gd name="connsiteY4" fmla="*/ 163339 h 716836"/>
                <a:gd name="connsiteX5" fmla="*/ 598192 w 1647747"/>
                <a:gd name="connsiteY5" fmla="*/ 210846 h 716836"/>
                <a:gd name="connsiteX6" fmla="*/ 662929 w 1647747"/>
                <a:gd name="connsiteY6" fmla="*/ 261936 h 716836"/>
                <a:gd name="connsiteX7" fmla="*/ 729611 w 1647747"/>
                <a:gd name="connsiteY7" fmla="*/ 302887 h 716836"/>
                <a:gd name="connsiteX8" fmla="*/ 941537 w 1647747"/>
                <a:gd name="connsiteY8" fmla="*/ 362802 h 716836"/>
                <a:gd name="connsiteX9" fmla="*/ 1166664 w 1647747"/>
                <a:gd name="connsiteY9" fmla="*/ 196255 h 716836"/>
                <a:gd name="connsiteX10" fmla="*/ 1254919 w 1647747"/>
                <a:gd name="connsiteY10" fmla="*/ 110438 h 716836"/>
                <a:gd name="connsiteX11" fmla="*/ 1402262 w 1647747"/>
                <a:gd name="connsiteY11" fmla="*/ 11632 h 716836"/>
                <a:gd name="connsiteX12" fmla="*/ 1633619 w 1647747"/>
                <a:gd name="connsiteY12" fmla="*/ 10866 h 716836"/>
                <a:gd name="connsiteX13" fmla="*/ 1646426 w 1647747"/>
                <a:gd name="connsiteY13" fmla="*/ 91909 h 716836"/>
                <a:gd name="connsiteX0" fmla="*/ 0 w 1785911"/>
                <a:gd name="connsiteY0" fmla="*/ 656476 h 715062"/>
                <a:gd name="connsiteX1" fmla="*/ 143521 w 1785911"/>
                <a:gd name="connsiteY1" fmla="*/ 664368 h 715062"/>
                <a:gd name="connsiteX2" fmla="*/ 70932 w 1785911"/>
                <a:gd name="connsiteY2" fmla="*/ 394544 h 715062"/>
                <a:gd name="connsiteX3" fmla="*/ 310504 w 1785911"/>
                <a:gd name="connsiteY3" fmla="*/ 117603 h 715062"/>
                <a:gd name="connsiteX4" fmla="*/ 497137 w 1785911"/>
                <a:gd name="connsiteY4" fmla="*/ 161565 h 715062"/>
                <a:gd name="connsiteX5" fmla="*/ 598192 w 1785911"/>
                <a:gd name="connsiteY5" fmla="*/ 209072 h 715062"/>
                <a:gd name="connsiteX6" fmla="*/ 662929 w 1785911"/>
                <a:gd name="connsiteY6" fmla="*/ 260162 h 715062"/>
                <a:gd name="connsiteX7" fmla="*/ 729611 w 1785911"/>
                <a:gd name="connsiteY7" fmla="*/ 301113 h 715062"/>
                <a:gd name="connsiteX8" fmla="*/ 941537 w 1785911"/>
                <a:gd name="connsiteY8" fmla="*/ 361028 h 715062"/>
                <a:gd name="connsiteX9" fmla="*/ 1166664 w 1785911"/>
                <a:gd name="connsiteY9" fmla="*/ 194481 h 715062"/>
                <a:gd name="connsiteX10" fmla="*/ 1254919 w 1785911"/>
                <a:gd name="connsiteY10" fmla="*/ 108664 h 715062"/>
                <a:gd name="connsiteX11" fmla="*/ 1402262 w 1785911"/>
                <a:gd name="connsiteY11" fmla="*/ 9858 h 715062"/>
                <a:gd name="connsiteX12" fmla="*/ 1633619 w 1785911"/>
                <a:gd name="connsiteY12" fmla="*/ 9092 h 715062"/>
                <a:gd name="connsiteX13" fmla="*/ 1785911 w 1785911"/>
                <a:gd name="connsiteY13" fmla="*/ 59166 h 715062"/>
                <a:gd name="connsiteX0" fmla="*/ 0 w 1785911"/>
                <a:gd name="connsiteY0" fmla="*/ 656476 h 693912"/>
                <a:gd name="connsiteX1" fmla="*/ 104775 w 1785911"/>
                <a:gd name="connsiteY1" fmla="*/ 587139 h 693912"/>
                <a:gd name="connsiteX2" fmla="*/ 70932 w 1785911"/>
                <a:gd name="connsiteY2" fmla="*/ 394544 h 693912"/>
                <a:gd name="connsiteX3" fmla="*/ 310504 w 1785911"/>
                <a:gd name="connsiteY3" fmla="*/ 117603 h 693912"/>
                <a:gd name="connsiteX4" fmla="*/ 497137 w 1785911"/>
                <a:gd name="connsiteY4" fmla="*/ 161565 h 693912"/>
                <a:gd name="connsiteX5" fmla="*/ 598192 w 1785911"/>
                <a:gd name="connsiteY5" fmla="*/ 209072 h 693912"/>
                <a:gd name="connsiteX6" fmla="*/ 662929 w 1785911"/>
                <a:gd name="connsiteY6" fmla="*/ 260162 h 693912"/>
                <a:gd name="connsiteX7" fmla="*/ 729611 w 1785911"/>
                <a:gd name="connsiteY7" fmla="*/ 301113 h 693912"/>
                <a:gd name="connsiteX8" fmla="*/ 941537 w 1785911"/>
                <a:gd name="connsiteY8" fmla="*/ 361028 h 693912"/>
                <a:gd name="connsiteX9" fmla="*/ 1166664 w 1785911"/>
                <a:gd name="connsiteY9" fmla="*/ 194481 h 693912"/>
                <a:gd name="connsiteX10" fmla="*/ 1254919 w 1785911"/>
                <a:gd name="connsiteY10" fmla="*/ 108664 h 693912"/>
                <a:gd name="connsiteX11" fmla="*/ 1402262 w 1785911"/>
                <a:gd name="connsiteY11" fmla="*/ 9858 h 693912"/>
                <a:gd name="connsiteX12" fmla="*/ 1633619 w 1785911"/>
                <a:gd name="connsiteY12" fmla="*/ 9092 h 693912"/>
                <a:gd name="connsiteX13" fmla="*/ 1785911 w 1785911"/>
                <a:gd name="connsiteY13" fmla="*/ 59166 h 693912"/>
                <a:gd name="connsiteX0" fmla="*/ 0 w 1816908"/>
                <a:gd name="connsiteY0" fmla="*/ 633513 h 674855"/>
                <a:gd name="connsiteX1" fmla="*/ 135772 w 1816908"/>
                <a:gd name="connsiteY1" fmla="*/ 587139 h 674855"/>
                <a:gd name="connsiteX2" fmla="*/ 101929 w 1816908"/>
                <a:gd name="connsiteY2" fmla="*/ 394544 h 674855"/>
                <a:gd name="connsiteX3" fmla="*/ 341501 w 1816908"/>
                <a:gd name="connsiteY3" fmla="*/ 117603 h 674855"/>
                <a:gd name="connsiteX4" fmla="*/ 528134 w 1816908"/>
                <a:gd name="connsiteY4" fmla="*/ 161565 h 674855"/>
                <a:gd name="connsiteX5" fmla="*/ 629189 w 1816908"/>
                <a:gd name="connsiteY5" fmla="*/ 209072 h 674855"/>
                <a:gd name="connsiteX6" fmla="*/ 693926 w 1816908"/>
                <a:gd name="connsiteY6" fmla="*/ 260162 h 674855"/>
                <a:gd name="connsiteX7" fmla="*/ 760608 w 1816908"/>
                <a:gd name="connsiteY7" fmla="*/ 301113 h 674855"/>
                <a:gd name="connsiteX8" fmla="*/ 972534 w 1816908"/>
                <a:gd name="connsiteY8" fmla="*/ 361028 h 674855"/>
                <a:gd name="connsiteX9" fmla="*/ 1197661 w 1816908"/>
                <a:gd name="connsiteY9" fmla="*/ 194481 h 674855"/>
                <a:gd name="connsiteX10" fmla="*/ 1285916 w 1816908"/>
                <a:gd name="connsiteY10" fmla="*/ 108664 h 674855"/>
                <a:gd name="connsiteX11" fmla="*/ 1433259 w 1816908"/>
                <a:gd name="connsiteY11" fmla="*/ 9858 h 674855"/>
                <a:gd name="connsiteX12" fmla="*/ 1664616 w 1816908"/>
                <a:gd name="connsiteY12" fmla="*/ 9092 h 674855"/>
                <a:gd name="connsiteX13" fmla="*/ 1816908 w 1816908"/>
                <a:gd name="connsiteY13" fmla="*/ 59166 h 674855"/>
                <a:gd name="connsiteX0" fmla="*/ 0 w 1664616"/>
                <a:gd name="connsiteY0" fmla="*/ 633513 h 674855"/>
                <a:gd name="connsiteX1" fmla="*/ 135772 w 1664616"/>
                <a:gd name="connsiteY1" fmla="*/ 587139 h 674855"/>
                <a:gd name="connsiteX2" fmla="*/ 101929 w 1664616"/>
                <a:gd name="connsiteY2" fmla="*/ 394544 h 674855"/>
                <a:gd name="connsiteX3" fmla="*/ 341501 w 1664616"/>
                <a:gd name="connsiteY3" fmla="*/ 117603 h 674855"/>
                <a:gd name="connsiteX4" fmla="*/ 528134 w 1664616"/>
                <a:gd name="connsiteY4" fmla="*/ 161565 h 674855"/>
                <a:gd name="connsiteX5" fmla="*/ 629189 w 1664616"/>
                <a:gd name="connsiteY5" fmla="*/ 209072 h 674855"/>
                <a:gd name="connsiteX6" fmla="*/ 693926 w 1664616"/>
                <a:gd name="connsiteY6" fmla="*/ 260162 h 674855"/>
                <a:gd name="connsiteX7" fmla="*/ 760608 w 1664616"/>
                <a:gd name="connsiteY7" fmla="*/ 301113 h 674855"/>
                <a:gd name="connsiteX8" fmla="*/ 972534 w 1664616"/>
                <a:gd name="connsiteY8" fmla="*/ 361028 h 674855"/>
                <a:gd name="connsiteX9" fmla="*/ 1197661 w 1664616"/>
                <a:gd name="connsiteY9" fmla="*/ 194481 h 674855"/>
                <a:gd name="connsiteX10" fmla="*/ 1285916 w 1664616"/>
                <a:gd name="connsiteY10" fmla="*/ 108664 h 674855"/>
                <a:gd name="connsiteX11" fmla="*/ 1433259 w 1664616"/>
                <a:gd name="connsiteY11" fmla="*/ 9858 h 674855"/>
                <a:gd name="connsiteX12" fmla="*/ 1664616 w 1664616"/>
                <a:gd name="connsiteY12" fmla="*/ 9092 h 674855"/>
                <a:gd name="connsiteX0" fmla="*/ 0 w 1433259"/>
                <a:gd name="connsiteY0" fmla="*/ 623655 h 664997"/>
                <a:gd name="connsiteX1" fmla="*/ 135772 w 1433259"/>
                <a:gd name="connsiteY1" fmla="*/ 577281 h 664997"/>
                <a:gd name="connsiteX2" fmla="*/ 101929 w 1433259"/>
                <a:gd name="connsiteY2" fmla="*/ 384686 h 664997"/>
                <a:gd name="connsiteX3" fmla="*/ 341501 w 1433259"/>
                <a:gd name="connsiteY3" fmla="*/ 107745 h 664997"/>
                <a:gd name="connsiteX4" fmla="*/ 528134 w 1433259"/>
                <a:gd name="connsiteY4" fmla="*/ 151707 h 664997"/>
                <a:gd name="connsiteX5" fmla="*/ 629189 w 1433259"/>
                <a:gd name="connsiteY5" fmla="*/ 199214 h 664997"/>
                <a:gd name="connsiteX6" fmla="*/ 693926 w 1433259"/>
                <a:gd name="connsiteY6" fmla="*/ 250304 h 664997"/>
                <a:gd name="connsiteX7" fmla="*/ 760608 w 1433259"/>
                <a:gd name="connsiteY7" fmla="*/ 291255 h 664997"/>
                <a:gd name="connsiteX8" fmla="*/ 972534 w 1433259"/>
                <a:gd name="connsiteY8" fmla="*/ 351170 h 664997"/>
                <a:gd name="connsiteX9" fmla="*/ 1197661 w 1433259"/>
                <a:gd name="connsiteY9" fmla="*/ 184623 h 664997"/>
                <a:gd name="connsiteX10" fmla="*/ 1285916 w 1433259"/>
                <a:gd name="connsiteY10" fmla="*/ 98806 h 664997"/>
                <a:gd name="connsiteX11" fmla="*/ 1433259 w 1433259"/>
                <a:gd name="connsiteY11" fmla="*/ 0 h 664997"/>
                <a:gd name="connsiteX0" fmla="*/ 0 w 1402262"/>
                <a:gd name="connsiteY0" fmla="*/ 623655 h 664997"/>
                <a:gd name="connsiteX1" fmla="*/ 135772 w 1402262"/>
                <a:gd name="connsiteY1" fmla="*/ 577281 h 664997"/>
                <a:gd name="connsiteX2" fmla="*/ 101929 w 1402262"/>
                <a:gd name="connsiteY2" fmla="*/ 384686 h 664997"/>
                <a:gd name="connsiteX3" fmla="*/ 341501 w 1402262"/>
                <a:gd name="connsiteY3" fmla="*/ 107745 h 664997"/>
                <a:gd name="connsiteX4" fmla="*/ 528134 w 1402262"/>
                <a:gd name="connsiteY4" fmla="*/ 151707 h 664997"/>
                <a:gd name="connsiteX5" fmla="*/ 629189 w 1402262"/>
                <a:gd name="connsiteY5" fmla="*/ 199214 h 664997"/>
                <a:gd name="connsiteX6" fmla="*/ 693926 w 1402262"/>
                <a:gd name="connsiteY6" fmla="*/ 250304 h 664997"/>
                <a:gd name="connsiteX7" fmla="*/ 760608 w 1402262"/>
                <a:gd name="connsiteY7" fmla="*/ 291255 h 664997"/>
                <a:gd name="connsiteX8" fmla="*/ 972534 w 1402262"/>
                <a:gd name="connsiteY8" fmla="*/ 351170 h 664997"/>
                <a:gd name="connsiteX9" fmla="*/ 1197661 w 1402262"/>
                <a:gd name="connsiteY9" fmla="*/ 184623 h 664997"/>
                <a:gd name="connsiteX10" fmla="*/ 1285916 w 1402262"/>
                <a:gd name="connsiteY10" fmla="*/ 98806 h 664997"/>
                <a:gd name="connsiteX11" fmla="*/ 1402262 w 1402262"/>
                <a:gd name="connsiteY11" fmla="*/ 0 h 664997"/>
                <a:gd name="connsiteX0" fmla="*/ 0 w 1518499"/>
                <a:gd name="connsiteY0" fmla="*/ 375850 h 577293"/>
                <a:gd name="connsiteX1" fmla="*/ 252009 w 1518499"/>
                <a:gd name="connsiteY1" fmla="*/ 577281 h 577293"/>
                <a:gd name="connsiteX2" fmla="*/ 218166 w 1518499"/>
                <a:gd name="connsiteY2" fmla="*/ 384686 h 577293"/>
                <a:gd name="connsiteX3" fmla="*/ 457738 w 1518499"/>
                <a:gd name="connsiteY3" fmla="*/ 107745 h 577293"/>
                <a:gd name="connsiteX4" fmla="*/ 644371 w 1518499"/>
                <a:gd name="connsiteY4" fmla="*/ 151707 h 577293"/>
                <a:gd name="connsiteX5" fmla="*/ 745426 w 1518499"/>
                <a:gd name="connsiteY5" fmla="*/ 199214 h 577293"/>
                <a:gd name="connsiteX6" fmla="*/ 810163 w 1518499"/>
                <a:gd name="connsiteY6" fmla="*/ 250304 h 577293"/>
                <a:gd name="connsiteX7" fmla="*/ 876845 w 1518499"/>
                <a:gd name="connsiteY7" fmla="*/ 291255 h 577293"/>
                <a:gd name="connsiteX8" fmla="*/ 1088771 w 1518499"/>
                <a:gd name="connsiteY8" fmla="*/ 351170 h 577293"/>
                <a:gd name="connsiteX9" fmla="*/ 1313898 w 1518499"/>
                <a:gd name="connsiteY9" fmla="*/ 184623 h 577293"/>
                <a:gd name="connsiteX10" fmla="*/ 1402153 w 1518499"/>
                <a:gd name="connsiteY10" fmla="*/ 98806 h 577293"/>
                <a:gd name="connsiteX11" fmla="*/ 1518499 w 1518499"/>
                <a:gd name="connsiteY11" fmla="*/ 0 h 577293"/>
                <a:gd name="connsiteX0" fmla="*/ 0 w 1518499"/>
                <a:gd name="connsiteY0" fmla="*/ 375850 h 624066"/>
                <a:gd name="connsiteX1" fmla="*/ 344998 w 1518499"/>
                <a:gd name="connsiteY1" fmla="*/ 624056 h 624066"/>
                <a:gd name="connsiteX2" fmla="*/ 218166 w 1518499"/>
                <a:gd name="connsiteY2" fmla="*/ 384686 h 624066"/>
                <a:gd name="connsiteX3" fmla="*/ 457738 w 1518499"/>
                <a:gd name="connsiteY3" fmla="*/ 107745 h 624066"/>
                <a:gd name="connsiteX4" fmla="*/ 644371 w 1518499"/>
                <a:gd name="connsiteY4" fmla="*/ 151707 h 624066"/>
                <a:gd name="connsiteX5" fmla="*/ 745426 w 1518499"/>
                <a:gd name="connsiteY5" fmla="*/ 199214 h 624066"/>
                <a:gd name="connsiteX6" fmla="*/ 810163 w 1518499"/>
                <a:gd name="connsiteY6" fmla="*/ 250304 h 624066"/>
                <a:gd name="connsiteX7" fmla="*/ 876845 w 1518499"/>
                <a:gd name="connsiteY7" fmla="*/ 291255 h 624066"/>
                <a:gd name="connsiteX8" fmla="*/ 1088771 w 1518499"/>
                <a:gd name="connsiteY8" fmla="*/ 351170 h 624066"/>
                <a:gd name="connsiteX9" fmla="*/ 1313898 w 1518499"/>
                <a:gd name="connsiteY9" fmla="*/ 184623 h 624066"/>
                <a:gd name="connsiteX10" fmla="*/ 1402153 w 1518499"/>
                <a:gd name="connsiteY10" fmla="*/ 98806 h 624066"/>
                <a:gd name="connsiteX11" fmla="*/ 1518499 w 1518499"/>
                <a:gd name="connsiteY11" fmla="*/ 0 h 624066"/>
                <a:gd name="connsiteX0" fmla="*/ 0 w 1518499"/>
                <a:gd name="connsiteY0" fmla="*/ 375850 h 634547"/>
                <a:gd name="connsiteX1" fmla="*/ 344998 w 1518499"/>
                <a:gd name="connsiteY1" fmla="*/ 624056 h 634547"/>
                <a:gd name="connsiteX2" fmla="*/ 411895 w 1518499"/>
                <a:gd name="connsiteY2" fmla="*/ 539911 h 634547"/>
                <a:gd name="connsiteX3" fmla="*/ 457738 w 1518499"/>
                <a:gd name="connsiteY3" fmla="*/ 107745 h 634547"/>
                <a:gd name="connsiteX4" fmla="*/ 644371 w 1518499"/>
                <a:gd name="connsiteY4" fmla="*/ 151707 h 634547"/>
                <a:gd name="connsiteX5" fmla="*/ 745426 w 1518499"/>
                <a:gd name="connsiteY5" fmla="*/ 199214 h 634547"/>
                <a:gd name="connsiteX6" fmla="*/ 810163 w 1518499"/>
                <a:gd name="connsiteY6" fmla="*/ 250304 h 634547"/>
                <a:gd name="connsiteX7" fmla="*/ 876845 w 1518499"/>
                <a:gd name="connsiteY7" fmla="*/ 291255 h 634547"/>
                <a:gd name="connsiteX8" fmla="*/ 1088771 w 1518499"/>
                <a:gd name="connsiteY8" fmla="*/ 351170 h 634547"/>
                <a:gd name="connsiteX9" fmla="*/ 1313898 w 1518499"/>
                <a:gd name="connsiteY9" fmla="*/ 184623 h 634547"/>
                <a:gd name="connsiteX10" fmla="*/ 1402153 w 1518499"/>
                <a:gd name="connsiteY10" fmla="*/ 98806 h 634547"/>
                <a:gd name="connsiteX11" fmla="*/ 1518499 w 1518499"/>
                <a:gd name="connsiteY11" fmla="*/ 0 h 634547"/>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44371 w 1518499"/>
                <a:gd name="connsiteY4" fmla="*/ 151707 h 629540"/>
                <a:gd name="connsiteX5" fmla="*/ 745426 w 1518499"/>
                <a:gd name="connsiteY5" fmla="*/ 199214 h 629540"/>
                <a:gd name="connsiteX6" fmla="*/ 810163 w 1518499"/>
                <a:gd name="connsiteY6" fmla="*/ 250304 h 629540"/>
                <a:gd name="connsiteX7" fmla="*/ 876845 w 1518499"/>
                <a:gd name="connsiteY7" fmla="*/ 291255 h 629540"/>
                <a:gd name="connsiteX8" fmla="*/ 1088771 w 1518499"/>
                <a:gd name="connsiteY8" fmla="*/ 351170 h 629540"/>
                <a:gd name="connsiteX9" fmla="*/ 1313898 w 1518499"/>
                <a:gd name="connsiteY9" fmla="*/ 184623 h 629540"/>
                <a:gd name="connsiteX10" fmla="*/ 1402153 w 1518499"/>
                <a:gd name="connsiteY10" fmla="*/ 98806 h 629540"/>
                <a:gd name="connsiteX11" fmla="*/ 1518499 w 1518499"/>
                <a:gd name="connsiteY11"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10163 w 1518499"/>
                <a:gd name="connsiteY6" fmla="*/ 250304 h 629540"/>
                <a:gd name="connsiteX7" fmla="*/ 876845 w 1518499"/>
                <a:gd name="connsiteY7" fmla="*/ 291255 h 629540"/>
                <a:gd name="connsiteX8" fmla="*/ 1088771 w 1518499"/>
                <a:gd name="connsiteY8" fmla="*/ 351170 h 629540"/>
                <a:gd name="connsiteX9" fmla="*/ 1313898 w 1518499"/>
                <a:gd name="connsiteY9" fmla="*/ 184623 h 629540"/>
                <a:gd name="connsiteX10" fmla="*/ 1402153 w 1518499"/>
                <a:gd name="connsiteY10" fmla="*/ 98806 h 629540"/>
                <a:gd name="connsiteX11" fmla="*/ 1518499 w 1518499"/>
                <a:gd name="connsiteY11"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810163 w 1518499"/>
                <a:gd name="connsiteY7" fmla="*/ 250304 h 629540"/>
                <a:gd name="connsiteX8" fmla="*/ 876845 w 1518499"/>
                <a:gd name="connsiteY8" fmla="*/ 291255 h 629540"/>
                <a:gd name="connsiteX9" fmla="*/ 1088771 w 1518499"/>
                <a:gd name="connsiteY9" fmla="*/ 351170 h 629540"/>
                <a:gd name="connsiteX10" fmla="*/ 1313898 w 1518499"/>
                <a:gd name="connsiteY10" fmla="*/ 184623 h 629540"/>
                <a:gd name="connsiteX11" fmla="*/ 1402153 w 1518499"/>
                <a:gd name="connsiteY11" fmla="*/ 98806 h 629540"/>
                <a:gd name="connsiteX12" fmla="*/ 1518499 w 1518499"/>
                <a:gd name="connsiteY12"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810163 w 1518499"/>
                <a:gd name="connsiteY7" fmla="*/ 250304 h 629540"/>
                <a:gd name="connsiteX8" fmla="*/ 1055075 w 1518499"/>
                <a:gd name="connsiteY8" fmla="*/ 136333 h 629540"/>
                <a:gd name="connsiteX9" fmla="*/ 1088771 w 1518499"/>
                <a:gd name="connsiteY9" fmla="*/ 351170 h 629540"/>
                <a:gd name="connsiteX10" fmla="*/ 1313898 w 1518499"/>
                <a:gd name="connsiteY10" fmla="*/ 184623 h 629540"/>
                <a:gd name="connsiteX11" fmla="*/ 1402153 w 1518499"/>
                <a:gd name="connsiteY11" fmla="*/ 98806 h 629540"/>
                <a:gd name="connsiteX12" fmla="*/ 1518499 w 1518499"/>
                <a:gd name="connsiteY12"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810163 w 1518499"/>
                <a:gd name="connsiteY7" fmla="*/ 250304 h 629540"/>
                <a:gd name="connsiteX8" fmla="*/ 1088771 w 1518499"/>
                <a:gd name="connsiteY8" fmla="*/ 351170 h 629540"/>
                <a:gd name="connsiteX9" fmla="*/ 1313898 w 1518499"/>
                <a:gd name="connsiteY9" fmla="*/ 184623 h 629540"/>
                <a:gd name="connsiteX10" fmla="*/ 1402153 w 1518499"/>
                <a:gd name="connsiteY10" fmla="*/ 98806 h 629540"/>
                <a:gd name="connsiteX11" fmla="*/ 1518499 w 1518499"/>
                <a:gd name="connsiteY11"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745426 w 1518499"/>
                <a:gd name="connsiteY5" fmla="*/ 199214 h 629540"/>
                <a:gd name="connsiteX6" fmla="*/ 843568 w 1518499"/>
                <a:gd name="connsiteY6" fmla="*/ 161330 h 629540"/>
                <a:gd name="connsiteX7" fmla="*/ 1088771 w 1518499"/>
                <a:gd name="connsiteY7" fmla="*/ 351170 h 629540"/>
                <a:gd name="connsiteX8" fmla="*/ 1313898 w 1518499"/>
                <a:gd name="connsiteY8" fmla="*/ 184623 h 629540"/>
                <a:gd name="connsiteX9" fmla="*/ 1402153 w 1518499"/>
                <a:gd name="connsiteY9" fmla="*/ 98806 h 629540"/>
                <a:gd name="connsiteX10" fmla="*/ 1518499 w 1518499"/>
                <a:gd name="connsiteY10"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088771 w 1518499"/>
                <a:gd name="connsiteY6" fmla="*/ 351170 h 629540"/>
                <a:gd name="connsiteX7" fmla="*/ 1313898 w 1518499"/>
                <a:gd name="connsiteY7" fmla="*/ 184623 h 629540"/>
                <a:gd name="connsiteX8" fmla="*/ 1402153 w 1518499"/>
                <a:gd name="connsiteY8" fmla="*/ 98806 h 629540"/>
                <a:gd name="connsiteX9" fmla="*/ 1518499 w 1518499"/>
                <a:gd name="connsiteY9"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112019 w 1518499"/>
                <a:gd name="connsiteY6" fmla="*/ 180770 h 629540"/>
                <a:gd name="connsiteX7" fmla="*/ 1313898 w 1518499"/>
                <a:gd name="connsiteY7" fmla="*/ 184623 h 629540"/>
                <a:gd name="connsiteX8" fmla="*/ 1402153 w 1518499"/>
                <a:gd name="connsiteY8" fmla="*/ 98806 h 629540"/>
                <a:gd name="connsiteX9" fmla="*/ 1518499 w 1518499"/>
                <a:gd name="connsiteY9"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112019 w 1518499"/>
                <a:gd name="connsiteY6" fmla="*/ 180770 h 629540"/>
                <a:gd name="connsiteX7" fmla="*/ 1360393 w 1518499"/>
                <a:gd name="connsiteY7" fmla="*/ 269984 h 629540"/>
                <a:gd name="connsiteX8" fmla="*/ 1402153 w 1518499"/>
                <a:gd name="connsiteY8" fmla="*/ 98806 h 629540"/>
                <a:gd name="connsiteX9" fmla="*/ 1518499 w 1518499"/>
                <a:gd name="connsiteY9" fmla="*/ 0 h 629540"/>
                <a:gd name="connsiteX0" fmla="*/ 0 w 1518499"/>
                <a:gd name="connsiteY0" fmla="*/ 375850 h 629540"/>
                <a:gd name="connsiteX1" fmla="*/ 344998 w 1518499"/>
                <a:gd name="connsiteY1" fmla="*/ 624056 h 629540"/>
                <a:gd name="connsiteX2" fmla="*/ 411895 w 1518499"/>
                <a:gd name="connsiteY2" fmla="*/ 539911 h 629540"/>
                <a:gd name="connsiteX3" fmla="*/ 496484 w 1518499"/>
                <a:gd name="connsiteY3" fmla="*/ 448910 h 629540"/>
                <a:gd name="connsiteX4" fmla="*/ 667619 w 1518499"/>
                <a:gd name="connsiteY4" fmla="*/ 175034 h 629540"/>
                <a:gd name="connsiteX5" fmla="*/ 843568 w 1518499"/>
                <a:gd name="connsiteY5" fmla="*/ 161330 h 629540"/>
                <a:gd name="connsiteX6" fmla="*/ 1112019 w 1518499"/>
                <a:gd name="connsiteY6" fmla="*/ 180770 h 629540"/>
                <a:gd name="connsiteX7" fmla="*/ 1360393 w 1518499"/>
                <a:gd name="connsiteY7" fmla="*/ 269984 h 629540"/>
                <a:gd name="connsiteX8" fmla="*/ 1502892 w 1518499"/>
                <a:gd name="connsiteY8" fmla="*/ 122108 h 629540"/>
                <a:gd name="connsiteX9" fmla="*/ 1518499 w 1518499"/>
                <a:gd name="connsiteY9" fmla="*/ 0 h 629540"/>
                <a:gd name="connsiteX0" fmla="*/ 0 w 1650235"/>
                <a:gd name="connsiteY0" fmla="*/ 313828 h 567518"/>
                <a:gd name="connsiteX1" fmla="*/ 344998 w 1650235"/>
                <a:gd name="connsiteY1" fmla="*/ 562034 h 567518"/>
                <a:gd name="connsiteX2" fmla="*/ 411895 w 1650235"/>
                <a:gd name="connsiteY2" fmla="*/ 477889 h 567518"/>
                <a:gd name="connsiteX3" fmla="*/ 496484 w 1650235"/>
                <a:gd name="connsiteY3" fmla="*/ 386888 h 567518"/>
                <a:gd name="connsiteX4" fmla="*/ 667619 w 1650235"/>
                <a:gd name="connsiteY4" fmla="*/ 113012 h 567518"/>
                <a:gd name="connsiteX5" fmla="*/ 843568 w 1650235"/>
                <a:gd name="connsiteY5" fmla="*/ 99308 h 567518"/>
                <a:gd name="connsiteX6" fmla="*/ 1112019 w 1650235"/>
                <a:gd name="connsiteY6" fmla="*/ 118748 h 567518"/>
                <a:gd name="connsiteX7" fmla="*/ 1360393 w 1650235"/>
                <a:gd name="connsiteY7" fmla="*/ 207962 h 567518"/>
                <a:gd name="connsiteX8" fmla="*/ 1502892 w 1650235"/>
                <a:gd name="connsiteY8" fmla="*/ 60086 h 567518"/>
                <a:gd name="connsiteX9" fmla="*/ 1650235 w 1650235"/>
                <a:gd name="connsiteY9" fmla="*/ 0 h 567518"/>
                <a:gd name="connsiteX0" fmla="*/ 0 w 1650235"/>
                <a:gd name="connsiteY0" fmla="*/ 313828 h 570039"/>
                <a:gd name="connsiteX1" fmla="*/ 290229 w 1650235"/>
                <a:gd name="connsiteY1" fmla="*/ 564670 h 570039"/>
                <a:gd name="connsiteX2" fmla="*/ 411895 w 1650235"/>
                <a:gd name="connsiteY2" fmla="*/ 477889 h 570039"/>
                <a:gd name="connsiteX3" fmla="*/ 496484 w 1650235"/>
                <a:gd name="connsiteY3" fmla="*/ 386888 h 570039"/>
                <a:gd name="connsiteX4" fmla="*/ 667619 w 1650235"/>
                <a:gd name="connsiteY4" fmla="*/ 113012 h 570039"/>
                <a:gd name="connsiteX5" fmla="*/ 843568 w 1650235"/>
                <a:gd name="connsiteY5" fmla="*/ 99308 h 570039"/>
                <a:gd name="connsiteX6" fmla="*/ 1112019 w 1650235"/>
                <a:gd name="connsiteY6" fmla="*/ 118748 h 570039"/>
                <a:gd name="connsiteX7" fmla="*/ 1360393 w 1650235"/>
                <a:gd name="connsiteY7" fmla="*/ 207962 h 570039"/>
                <a:gd name="connsiteX8" fmla="*/ 1502892 w 1650235"/>
                <a:gd name="connsiteY8" fmla="*/ 60086 h 570039"/>
                <a:gd name="connsiteX9" fmla="*/ 1650235 w 1650235"/>
                <a:gd name="connsiteY9" fmla="*/ 0 h 570039"/>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67619 w 1650235"/>
                <a:gd name="connsiteY4" fmla="*/ 113012 h 568002"/>
                <a:gd name="connsiteX5" fmla="*/ 843568 w 1650235"/>
                <a:gd name="connsiteY5" fmla="*/ 99308 h 568002"/>
                <a:gd name="connsiteX6" fmla="*/ 1112019 w 1650235"/>
                <a:gd name="connsiteY6" fmla="*/ 118748 h 568002"/>
                <a:gd name="connsiteX7" fmla="*/ 1360393 w 1650235"/>
                <a:gd name="connsiteY7" fmla="*/ 207962 h 568002"/>
                <a:gd name="connsiteX8" fmla="*/ 1502892 w 1650235"/>
                <a:gd name="connsiteY8" fmla="*/ 60086 h 568002"/>
                <a:gd name="connsiteX9" fmla="*/ 1650235 w 1650235"/>
                <a:gd name="connsiteY9" fmla="*/ 0 h 568002"/>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55713 w 1650235"/>
                <a:gd name="connsiteY4" fmla="*/ 136885 h 568002"/>
                <a:gd name="connsiteX5" fmla="*/ 843568 w 1650235"/>
                <a:gd name="connsiteY5" fmla="*/ 99308 h 568002"/>
                <a:gd name="connsiteX6" fmla="*/ 1112019 w 1650235"/>
                <a:gd name="connsiteY6" fmla="*/ 118748 h 568002"/>
                <a:gd name="connsiteX7" fmla="*/ 1360393 w 1650235"/>
                <a:gd name="connsiteY7" fmla="*/ 207962 h 568002"/>
                <a:gd name="connsiteX8" fmla="*/ 1502892 w 1650235"/>
                <a:gd name="connsiteY8" fmla="*/ 60086 h 568002"/>
                <a:gd name="connsiteX9" fmla="*/ 1650235 w 1650235"/>
                <a:gd name="connsiteY9" fmla="*/ 0 h 568002"/>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55713 w 1650235"/>
                <a:gd name="connsiteY4" fmla="*/ 136885 h 568002"/>
                <a:gd name="connsiteX5" fmla="*/ 843568 w 1650235"/>
                <a:gd name="connsiteY5" fmla="*/ 99308 h 568002"/>
                <a:gd name="connsiteX6" fmla="*/ 1112019 w 1650235"/>
                <a:gd name="connsiteY6" fmla="*/ 118748 h 568002"/>
                <a:gd name="connsiteX7" fmla="*/ 1308006 w 1650235"/>
                <a:gd name="connsiteY7" fmla="*/ 203290 h 568002"/>
                <a:gd name="connsiteX8" fmla="*/ 1502892 w 1650235"/>
                <a:gd name="connsiteY8" fmla="*/ 60086 h 568002"/>
                <a:gd name="connsiteX9" fmla="*/ 1650235 w 1650235"/>
                <a:gd name="connsiteY9" fmla="*/ 0 h 568002"/>
                <a:gd name="connsiteX0" fmla="*/ 0 w 1650235"/>
                <a:gd name="connsiteY0" fmla="*/ 313828 h 568002"/>
                <a:gd name="connsiteX1" fmla="*/ 280704 w 1650235"/>
                <a:gd name="connsiteY1" fmla="*/ 562541 h 568002"/>
                <a:gd name="connsiteX2" fmla="*/ 411895 w 1650235"/>
                <a:gd name="connsiteY2" fmla="*/ 477889 h 568002"/>
                <a:gd name="connsiteX3" fmla="*/ 496484 w 1650235"/>
                <a:gd name="connsiteY3" fmla="*/ 386888 h 568002"/>
                <a:gd name="connsiteX4" fmla="*/ 655713 w 1650235"/>
                <a:gd name="connsiteY4" fmla="*/ 136885 h 568002"/>
                <a:gd name="connsiteX5" fmla="*/ 843568 w 1650235"/>
                <a:gd name="connsiteY5" fmla="*/ 99308 h 568002"/>
                <a:gd name="connsiteX6" fmla="*/ 1112019 w 1650235"/>
                <a:gd name="connsiteY6" fmla="*/ 118748 h 568002"/>
                <a:gd name="connsiteX7" fmla="*/ 1322293 w 1650235"/>
                <a:gd name="connsiteY7" fmla="*/ 203381 h 568002"/>
                <a:gd name="connsiteX8" fmla="*/ 1502892 w 1650235"/>
                <a:gd name="connsiteY8" fmla="*/ 60086 h 568002"/>
                <a:gd name="connsiteX9" fmla="*/ 1650235 w 1650235"/>
                <a:gd name="connsiteY9" fmla="*/ 0 h 568002"/>
                <a:gd name="connsiteX0" fmla="*/ 0 w 1695478"/>
                <a:gd name="connsiteY0" fmla="*/ 309064 h 563238"/>
                <a:gd name="connsiteX1" fmla="*/ 280704 w 1695478"/>
                <a:gd name="connsiteY1" fmla="*/ 557777 h 563238"/>
                <a:gd name="connsiteX2" fmla="*/ 411895 w 1695478"/>
                <a:gd name="connsiteY2" fmla="*/ 473125 h 563238"/>
                <a:gd name="connsiteX3" fmla="*/ 496484 w 1695478"/>
                <a:gd name="connsiteY3" fmla="*/ 382124 h 563238"/>
                <a:gd name="connsiteX4" fmla="*/ 655713 w 1695478"/>
                <a:gd name="connsiteY4" fmla="*/ 132121 h 563238"/>
                <a:gd name="connsiteX5" fmla="*/ 843568 w 1695478"/>
                <a:gd name="connsiteY5" fmla="*/ 94544 h 563238"/>
                <a:gd name="connsiteX6" fmla="*/ 1112019 w 1695478"/>
                <a:gd name="connsiteY6" fmla="*/ 113984 h 563238"/>
                <a:gd name="connsiteX7" fmla="*/ 1322293 w 1695478"/>
                <a:gd name="connsiteY7" fmla="*/ 198617 h 563238"/>
                <a:gd name="connsiteX8" fmla="*/ 1502892 w 1695478"/>
                <a:gd name="connsiteY8" fmla="*/ 55322 h 563238"/>
                <a:gd name="connsiteX9" fmla="*/ 1695478 w 1695478"/>
                <a:gd name="connsiteY9" fmla="*/ 0 h 563238"/>
                <a:gd name="connsiteX0" fmla="*/ 0 w 1695478"/>
                <a:gd name="connsiteY0" fmla="*/ 309064 h 563238"/>
                <a:gd name="connsiteX1" fmla="*/ 280704 w 1695478"/>
                <a:gd name="connsiteY1" fmla="*/ 557777 h 563238"/>
                <a:gd name="connsiteX2" fmla="*/ 411895 w 1695478"/>
                <a:gd name="connsiteY2" fmla="*/ 473125 h 563238"/>
                <a:gd name="connsiteX3" fmla="*/ 496484 w 1695478"/>
                <a:gd name="connsiteY3" fmla="*/ 382124 h 563238"/>
                <a:gd name="connsiteX4" fmla="*/ 655713 w 1695478"/>
                <a:gd name="connsiteY4" fmla="*/ 132121 h 563238"/>
                <a:gd name="connsiteX5" fmla="*/ 843568 w 1695478"/>
                <a:gd name="connsiteY5" fmla="*/ 94544 h 563238"/>
                <a:gd name="connsiteX6" fmla="*/ 1112019 w 1695478"/>
                <a:gd name="connsiteY6" fmla="*/ 113984 h 563238"/>
                <a:gd name="connsiteX7" fmla="*/ 1322293 w 1695478"/>
                <a:gd name="connsiteY7" fmla="*/ 198617 h 563238"/>
                <a:gd name="connsiteX8" fmla="*/ 1502892 w 1695478"/>
                <a:gd name="connsiteY8" fmla="*/ 55322 h 563238"/>
                <a:gd name="connsiteX9" fmla="*/ 1695478 w 1695478"/>
                <a:gd name="connsiteY9" fmla="*/ 0 h 563238"/>
                <a:gd name="connsiteX0" fmla="*/ 0 w 1695478"/>
                <a:gd name="connsiteY0" fmla="*/ 309064 h 563238"/>
                <a:gd name="connsiteX1" fmla="*/ 280704 w 1695478"/>
                <a:gd name="connsiteY1" fmla="*/ 557777 h 563238"/>
                <a:gd name="connsiteX2" fmla="*/ 411895 w 1695478"/>
                <a:gd name="connsiteY2" fmla="*/ 473125 h 563238"/>
                <a:gd name="connsiteX3" fmla="*/ 496484 w 1695478"/>
                <a:gd name="connsiteY3" fmla="*/ 382124 h 563238"/>
                <a:gd name="connsiteX4" fmla="*/ 655713 w 1695478"/>
                <a:gd name="connsiteY4" fmla="*/ 132121 h 563238"/>
                <a:gd name="connsiteX5" fmla="*/ 843568 w 1695478"/>
                <a:gd name="connsiteY5" fmla="*/ 94544 h 563238"/>
                <a:gd name="connsiteX6" fmla="*/ 1112019 w 1695478"/>
                <a:gd name="connsiteY6" fmla="*/ 113984 h 563238"/>
                <a:gd name="connsiteX7" fmla="*/ 1322293 w 1695478"/>
                <a:gd name="connsiteY7" fmla="*/ 198617 h 563238"/>
                <a:gd name="connsiteX8" fmla="*/ 1502892 w 1695478"/>
                <a:gd name="connsiteY8" fmla="*/ 55322 h 563238"/>
                <a:gd name="connsiteX9" fmla="*/ 1695478 w 1695478"/>
                <a:gd name="connsiteY9" fmla="*/ 0 h 563238"/>
                <a:gd name="connsiteX0" fmla="*/ 0 w 1693096"/>
                <a:gd name="connsiteY0" fmla="*/ 320975 h 575149"/>
                <a:gd name="connsiteX1" fmla="*/ 280704 w 1693096"/>
                <a:gd name="connsiteY1" fmla="*/ 569688 h 575149"/>
                <a:gd name="connsiteX2" fmla="*/ 411895 w 1693096"/>
                <a:gd name="connsiteY2" fmla="*/ 485036 h 575149"/>
                <a:gd name="connsiteX3" fmla="*/ 496484 w 1693096"/>
                <a:gd name="connsiteY3" fmla="*/ 394035 h 575149"/>
                <a:gd name="connsiteX4" fmla="*/ 655713 w 1693096"/>
                <a:gd name="connsiteY4" fmla="*/ 144032 h 575149"/>
                <a:gd name="connsiteX5" fmla="*/ 843568 w 1693096"/>
                <a:gd name="connsiteY5" fmla="*/ 106455 h 575149"/>
                <a:gd name="connsiteX6" fmla="*/ 1112019 w 1693096"/>
                <a:gd name="connsiteY6" fmla="*/ 125895 h 575149"/>
                <a:gd name="connsiteX7" fmla="*/ 1322293 w 1693096"/>
                <a:gd name="connsiteY7" fmla="*/ 210528 h 575149"/>
                <a:gd name="connsiteX8" fmla="*/ 1502892 w 1693096"/>
                <a:gd name="connsiteY8" fmla="*/ 67233 h 575149"/>
                <a:gd name="connsiteX9" fmla="*/ 1693096 w 1693096"/>
                <a:gd name="connsiteY9" fmla="*/ 0 h 575149"/>
                <a:gd name="connsiteX0" fmla="*/ 0 w 1693096"/>
                <a:gd name="connsiteY0" fmla="*/ 320975 h 570568"/>
                <a:gd name="connsiteX1" fmla="*/ 280704 w 1693096"/>
                <a:gd name="connsiteY1" fmla="*/ 569688 h 570568"/>
                <a:gd name="connsiteX2" fmla="*/ 496484 w 1693096"/>
                <a:gd name="connsiteY2" fmla="*/ 394035 h 570568"/>
                <a:gd name="connsiteX3" fmla="*/ 655713 w 1693096"/>
                <a:gd name="connsiteY3" fmla="*/ 144032 h 570568"/>
                <a:gd name="connsiteX4" fmla="*/ 843568 w 1693096"/>
                <a:gd name="connsiteY4" fmla="*/ 106455 h 570568"/>
                <a:gd name="connsiteX5" fmla="*/ 1112019 w 1693096"/>
                <a:gd name="connsiteY5" fmla="*/ 125895 h 570568"/>
                <a:gd name="connsiteX6" fmla="*/ 1322293 w 1693096"/>
                <a:gd name="connsiteY6" fmla="*/ 210528 h 570568"/>
                <a:gd name="connsiteX7" fmla="*/ 1502892 w 1693096"/>
                <a:gd name="connsiteY7" fmla="*/ 67233 h 570568"/>
                <a:gd name="connsiteX8" fmla="*/ 1693096 w 1693096"/>
                <a:gd name="connsiteY8" fmla="*/ 0 h 570568"/>
                <a:gd name="connsiteX0" fmla="*/ 0 w 1693096"/>
                <a:gd name="connsiteY0" fmla="*/ 320975 h 443321"/>
                <a:gd name="connsiteX1" fmla="*/ 350447 w 1693096"/>
                <a:gd name="connsiteY1" fmla="*/ 438150 h 443321"/>
                <a:gd name="connsiteX2" fmla="*/ 496484 w 1693096"/>
                <a:gd name="connsiteY2" fmla="*/ 394035 h 443321"/>
                <a:gd name="connsiteX3" fmla="*/ 655713 w 1693096"/>
                <a:gd name="connsiteY3" fmla="*/ 144032 h 443321"/>
                <a:gd name="connsiteX4" fmla="*/ 843568 w 1693096"/>
                <a:gd name="connsiteY4" fmla="*/ 106455 h 443321"/>
                <a:gd name="connsiteX5" fmla="*/ 1112019 w 1693096"/>
                <a:gd name="connsiteY5" fmla="*/ 125895 h 443321"/>
                <a:gd name="connsiteX6" fmla="*/ 1322293 w 1693096"/>
                <a:gd name="connsiteY6" fmla="*/ 210528 h 443321"/>
                <a:gd name="connsiteX7" fmla="*/ 1502892 w 1693096"/>
                <a:gd name="connsiteY7" fmla="*/ 67233 h 443321"/>
                <a:gd name="connsiteX8" fmla="*/ 1693096 w 1693096"/>
                <a:gd name="connsiteY8" fmla="*/ 0 h 443321"/>
                <a:gd name="connsiteX0" fmla="*/ 0 w 1693096"/>
                <a:gd name="connsiteY0" fmla="*/ 320975 h 456852"/>
                <a:gd name="connsiteX1" fmla="*/ 350447 w 1693096"/>
                <a:gd name="connsiteY1" fmla="*/ 438150 h 456852"/>
                <a:gd name="connsiteX2" fmla="*/ 496484 w 1693096"/>
                <a:gd name="connsiteY2" fmla="*/ 394035 h 456852"/>
                <a:gd name="connsiteX3" fmla="*/ 655713 w 1693096"/>
                <a:gd name="connsiteY3" fmla="*/ 144032 h 456852"/>
                <a:gd name="connsiteX4" fmla="*/ 843568 w 1693096"/>
                <a:gd name="connsiteY4" fmla="*/ 106455 h 456852"/>
                <a:gd name="connsiteX5" fmla="*/ 1112019 w 1693096"/>
                <a:gd name="connsiteY5" fmla="*/ 125895 h 456852"/>
                <a:gd name="connsiteX6" fmla="*/ 1322293 w 1693096"/>
                <a:gd name="connsiteY6" fmla="*/ 210528 h 456852"/>
                <a:gd name="connsiteX7" fmla="*/ 1502892 w 1693096"/>
                <a:gd name="connsiteY7" fmla="*/ 67233 h 456852"/>
                <a:gd name="connsiteX8" fmla="*/ 1693096 w 1693096"/>
                <a:gd name="connsiteY8" fmla="*/ 0 h 456852"/>
                <a:gd name="connsiteX0" fmla="*/ 0 w 1693096"/>
                <a:gd name="connsiteY0" fmla="*/ 320975 h 438449"/>
                <a:gd name="connsiteX1" fmla="*/ 350447 w 1693096"/>
                <a:gd name="connsiteY1" fmla="*/ 438150 h 438449"/>
                <a:gd name="connsiteX2" fmla="*/ 449989 w 1693096"/>
                <a:gd name="connsiteY2" fmla="*/ 347696 h 438449"/>
                <a:gd name="connsiteX3" fmla="*/ 655713 w 1693096"/>
                <a:gd name="connsiteY3" fmla="*/ 144032 h 438449"/>
                <a:gd name="connsiteX4" fmla="*/ 843568 w 1693096"/>
                <a:gd name="connsiteY4" fmla="*/ 106455 h 438449"/>
                <a:gd name="connsiteX5" fmla="*/ 1112019 w 1693096"/>
                <a:gd name="connsiteY5" fmla="*/ 125895 h 438449"/>
                <a:gd name="connsiteX6" fmla="*/ 1322293 w 1693096"/>
                <a:gd name="connsiteY6" fmla="*/ 210528 h 438449"/>
                <a:gd name="connsiteX7" fmla="*/ 1502892 w 1693096"/>
                <a:gd name="connsiteY7" fmla="*/ 67233 h 438449"/>
                <a:gd name="connsiteX8" fmla="*/ 1693096 w 1693096"/>
                <a:gd name="connsiteY8" fmla="*/ 0 h 438449"/>
                <a:gd name="connsiteX0" fmla="*/ 0 w 1693096"/>
                <a:gd name="connsiteY0" fmla="*/ 320975 h 438449"/>
                <a:gd name="connsiteX1" fmla="*/ 350447 w 1693096"/>
                <a:gd name="connsiteY1" fmla="*/ 438150 h 438449"/>
                <a:gd name="connsiteX2" fmla="*/ 449989 w 1693096"/>
                <a:gd name="connsiteY2" fmla="*/ 347696 h 438449"/>
                <a:gd name="connsiteX3" fmla="*/ 655713 w 1693096"/>
                <a:gd name="connsiteY3" fmla="*/ 144032 h 438449"/>
                <a:gd name="connsiteX4" fmla="*/ 843568 w 1693096"/>
                <a:gd name="connsiteY4" fmla="*/ 42180 h 438449"/>
                <a:gd name="connsiteX5" fmla="*/ 1112019 w 1693096"/>
                <a:gd name="connsiteY5" fmla="*/ 125895 h 438449"/>
                <a:gd name="connsiteX6" fmla="*/ 1322293 w 1693096"/>
                <a:gd name="connsiteY6" fmla="*/ 210528 h 438449"/>
                <a:gd name="connsiteX7" fmla="*/ 1502892 w 1693096"/>
                <a:gd name="connsiteY7" fmla="*/ 67233 h 438449"/>
                <a:gd name="connsiteX8" fmla="*/ 1693096 w 1693096"/>
                <a:gd name="connsiteY8" fmla="*/ 0 h 438449"/>
                <a:gd name="connsiteX0" fmla="*/ 0 w 1693096"/>
                <a:gd name="connsiteY0" fmla="*/ 320975 h 438449"/>
                <a:gd name="connsiteX1" fmla="*/ 350447 w 1693096"/>
                <a:gd name="connsiteY1" fmla="*/ 438150 h 438449"/>
                <a:gd name="connsiteX2" fmla="*/ 449989 w 1693096"/>
                <a:gd name="connsiteY2" fmla="*/ 347696 h 438449"/>
                <a:gd name="connsiteX3" fmla="*/ 655713 w 1693096"/>
                <a:gd name="connsiteY3" fmla="*/ 144032 h 438449"/>
                <a:gd name="connsiteX4" fmla="*/ 845950 w 1693096"/>
                <a:gd name="connsiteY4" fmla="*/ 116051 h 438449"/>
                <a:gd name="connsiteX5" fmla="*/ 1112019 w 1693096"/>
                <a:gd name="connsiteY5" fmla="*/ 125895 h 438449"/>
                <a:gd name="connsiteX6" fmla="*/ 1322293 w 1693096"/>
                <a:gd name="connsiteY6" fmla="*/ 210528 h 438449"/>
                <a:gd name="connsiteX7" fmla="*/ 1502892 w 1693096"/>
                <a:gd name="connsiteY7" fmla="*/ 67233 h 438449"/>
                <a:gd name="connsiteX8" fmla="*/ 1693096 w 1693096"/>
                <a:gd name="connsiteY8" fmla="*/ 0 h 438449"/>
                <a:gd name="connsiteX0" fmla="*/ 0 w 1693096"/>
                <a:gd name="connsiteY0" fmla="*/ 320975 h 438434"/>
                <a:gd name="connsiteX1" fmla="*/ 350447 w 1693096"/>
                <a:gd name="connsiteY1" fmla="*/ 438150 h 438434"/>
                <a:gd name="connsiteX2" fmla="*/ 449989 w 1693096"/>
                <a:gd name="connsiteY2" fmla="*/ 347696 h 438434"/>
                <a:gd name="connsiteX3" fmla="*/ 655713 w 1693096"/>
                <a:gd name="connsiteY3" fmla="*/ 160773 h 438434"/>
                <a:gd name="connsiteX4" fmla="*/ 845950 w 1693096"/>
                <a:gd name="connsiteY4" fmla="*/ 116051 h 438434"/>
                <a:gd name="connsiteX5" fmla="*/ 1112019 w 1693096"/>
                <a:gd name="connsiteY5" fmla="*/ 125895 h 438434"/>
                <a:gd name="connsiteX6" fmla="*/ 1322293 w 1693096"/>
                <a:gd name="connsiteY6" fmla="*/ 210528 h 438434"/>
                <a:gd name="connsiteX7" fmla="*/ 1502892 w 1693096"/>
                <a:gd name="connsiteY7" fmla="*/ 67233 h 438434"/>
                <a:gd name="connsiteX8" fmla="*/ 1693096 w 1693096"/>
                <a:gd name="connsiteY8" fmla="*/ 0 h 438434"/>
                <a:gd name="connsiteX0" fmla="*/ 0 w 1693096"/>
                <a:gd name="connsiteY0" fmla="*/ 320975 h 438434"/>
                <a:gd name="connsiteX1" fmla="*/ 350447 w 1693096"/>
                <a:gd name="connsiteY1" fmla="*/ 438150 h 438434"/>
                <a:gd name="connsiteX2" fmla="*/ 449989 w 1693096"/>
                <a:gd name="connsiteY2" fmla="*/ 347696 h 438434"/>
                <a:gd name="connsiteX3" fmla="*/ 655713 w 1693096"/>
                <a:gd name="connsiteY3" fmla="*/ 160773 h 438434"/>
                <a:gd name="connsiteX4" fmla="*/ 845950 w 1693096"/>
                <a:gd name="connsiteY4" fmla="*/ 116051 h 438434"/>
                <a:gd name="connsiteX5" fmla="*/ 1112019 w 1693096"/>
                <a:gd name="connsiteY5" fmla="*/ 125895 h 438434"/>
                <a:gd name="connsiteX6" fmla="*/ 1334199 w 1693096"/>
                <a:gd name="connsiteY6" fmla="*/ 10508 h 438434"/>
                <a:gd name="connsiteX7" fmla="*/ 1502892 w 1693096"/>
                <a:gd name="connsiteY7" fmla="*/ 67233 h 438434"/>
                <a:gd name="connsiteX8" fmla="*/ 1693096 w 1693096"/>
                <a:gd name="connsiteY8" fmla="*/ 0 h 438434"/>
                <a:gd name="connsiteX0" fmla="*/ 0 w 1693096"/>
                <a:gd name="connsiteY0" fmla="*/ 320975 h 438434"/>
                <a:gd name="connsiteX1" fmla="*/ 350447 w 1693096"/>
                <a:gd name="connsiteY1" fmla="*/ 438150 h 438434"/>
                <a:gd name="connsiteX2" fmla="*/ 449989 w 1693096"/>
                <a:gd name="connsiteY2" fmla="*/ 347696 h 438434"/>
                <a:gd name="connsiteX3" fmla="*/ 655713 w 1693096"/>
                <a:gd name="connsiteY3" fmla="*/ 160773 h 438434"/>
                <a:gd name="connsiteX4" fmla="*/ 845950 w 1693096"/>
                <a:gd name="connsiteY4" fmla="*/ 116051 h 438434"/>
                <a:gd name="connsiteX5" fmla="*/ 1102494 w 1693096"/>
                <a:gd name="connsiteY5" fmla="*/ 92600 h 438434"/>
                <a:gd name="connsiteX6" fmla="*/ 1334199 w 1693096"/>
                <a:gd name="connsiteY6" fmla="*/ 10508 h 438434"/>
                <a:gd name="connsiteX7" fmla="*/ 1502892 w 1693096"/>
                <a:gd name="connsiteY7" fmla="*/ 67233 h 438434"/>
                <a:gd name="connsiteX8" fmla="*/ 1693096 w 1693096"/>
                <a:gd name="connsiteY8" fmla="*/ 0 h 438434"/>
                <a:gd name="connsiteX0" fmla="*/ 0 w 1693096"/>
                <a:gd name="connsiteY0" fmla="*/ 377869 h 495328"/>
                <a:gd name="connsiteX1" fmla="*/ 350447 w 1693096"/>
                <a:gd name="connsiteY1" fmla="*/ 495044 h 495328"/>
                <a:gd name="connsiteX2" fmla="*/ 449989 w 1693096"/>
                <a:gd name="connsiteY2" fmla="*/ 404590 h 495328"/>
                <a:gd name="connsiteX3" fmla="*/ 655713 w 1693096"/>
                <a:gd name="connsiteY3" fmla="*/ 217667 h 495328"/>
                <a:gd name="connsiteX4" fmla="*/ 845950 w 1693096"/>
                <a:gd name="connsiteY4" fmla="*/ 172945 h 495328"/>
                <a:gd name="connsiteX5" fmla="*/ 1102494 w 1693096"/>
                <a:gd name="connsiteY5" fmla="*/ 149494 h 495328"/>
                <a:gd name="connsiteX6" fmla="*/ 1334199 w 1693096"/>
                <a:gd name="connsiteY6" fmla="*/ 67402 h 495328"/>
                <a:gd name="connsiteX7" fmla="*/ 1514799 w 1693096"/>
                <a:gd name="connsiteY7" fmla="*/ 277 h 495328"/>
                <a:gd name="connsiteX8" fmla="*/ 1693096 w 1693096"/>
                <a:gd name="connsiteY8" fmla="*/ 56894 h 495328"/>
                <a:gd name="connsiteX0" fmla="*/ 0 w 1690715"/>
                <a:gd name="connsiteY0" fmla="*/ 377904 h 495363"/>
                <a:gd name="connsiteX1" fmla="*/ 350447 w 1690715"/>
                <a:gd name="connsiteY1" fmla="*/ 495079 h 495363"/>
                <a:gd name="connsiteX2" fmla="*/ 449989 w 1690715"/>
                <a:gd name="connsiteY2" fmla="*/ 404625 h 495363"/>
                <a:gd name="connsiteX3" fmla="*/ 655713 w 1690715"/>
                <a:gd name="connsiteY3" fmla="*/ 217702 h 495363"/>
                <a:gd name="connsiteX4" fmla="*/ 845950 w 1690715"/>
                <a:gd name="connsiteY4" fmla="*/ 172980 h 495363"/>
                <a:gd name="connsiteX5" fmla="*/ 1102494 w 1690715"/>
                <a:gd name="connsiteY5" fmla="*/ 149529 h 495363"/>
                <a:gd name="connsiteX6" fmla="*/ 1334199 w 1690715"/>
                <a:gd name="connsiteY6" fmla="*/ 67437 h 495363"/>
                <a:gd name="connsiteX7" fmla="*/ 1514799 w 1690715"/>
                <a:gd name="connsiteY7" fmla="*/ 312 h 495363"/>
                <a:gd name="connsiteX8" fmla="*/ 1690715 w 1690715"/>
                <a:gd name="connsiteY8" fmla="*/ 45043 h 495363"/>
                <a:gd name="connsiteX0" fmla="*/ 0 w 1690715"/>
                <a:gd name="connsiteY0" fmla="*/ 366040 h 483499"/>
                <a:gd name="connsiteX1" fmla="*/ 350447 w 1690715"/>
                <a:gd name="connsiteY1" fmla="*/ 483215 h 483499"/>
                <a:gd name="connsiteX2" fmla="*/ 449989 w 1690715"/>
                <a:gd name="connsiteY2" fmla="*/ 392761 h 483499"/>
                <a:gd name="connsiteX3" fmla="*/ 655713 w 1690715"/>
                <a:gd name="connsiteY3" fmla="*/ 205838 h 483499"/>
                <a:gd name="connsiteX4" fmla="*/ 845950 w 1690715"/>
                <a:gd name="connsiteY4" fmla="*/ 161116 h 483499"/>
                <a:gd name="connsiteX5" fmla="*/ 1102494 w 1690715"/>
                <a:gd name="connsiteY5" fmla="*/ 137665 h 483499"/>
                <a:gd name="connsiteX6" fmla="*/ 1334199 w 1690715"/>
                <a:gd name="connsiteY6" fmla="*/ 55573 h 483499"/>
                <a:gd name="connsiteX7" fmla="*/ 1514799 w 1690715"/>
                <a:gd name="connsiteY7" fmla="*/ 360 h 483499"/>
                <a:gd name="connsiteX8" fmla="*/ 1690715 w 1690715"/>
                <a:gd name="connsiteY8" fmla="*/ 33179 h 483499"/>
                <a:gd name="connsiteX0" fmla="*/ 0 w 1690715"/>
                <a:gd name="connsiteY0" fmla="*/ 332861 h 450320"/>
                <a:gd name="connsiteX1" fmla="*/ 350447 w 1690715"/>
                <a:gd name="connsiteY1" fmla="*/ 450036 h 450320"/>
                <a:gd name="connsiteX2" fmla="*/ 449989 w 1690715"/>
                <a:gd name="connsiteY2" fmla="*/ 359582 h 450320"/>
                <a:gd name="connsiteX3" fmla="*/ 655713 w 1690715"/>
                <a:gd name="connsiteY3" fmla="*/ 172659 h 450320"/>
                <a:gd name="connsiteX4" fmla="*/ 845950 w 1690715"/>
                <a:gd name="connsiteY4" fmla="*/ 127937 h 450320"/>
                <a:gd name="connsiteX5" fmla="*/ 1102494 w 1690715"/>
                <a:gd name="connsiteY5" fmla="*/ 104486 h 450320"/>
                <a:gd name="connsiteX6" fmla="*/ 1334199 w 1690715"/>
                <a:gd name="connsiteY6" fmla="*/ 22394 h 450320"/>
                <a:gd name="connsiteX7" fmla="*/ 1690715 w 1690715"/>
                <a:gd name="connsiteY7" fmla="*/ 0 h 450320"/>
                <a:gd name="connsiteX0" fmla="*/ 0 w 1690715"/>
                <a:gd name="connsiteY0" fmla="*/ 370694 h 488153"/>
                <a:gd name="connsiteX1" fmla="*/ 350447 w 1690715"/>
                <a:gd name="connsiteY1" fmla="*/ 487869 h 488153"/>
                <a:gd name="connsiteX2" fmla="*/ 449989 w 1690715"/>
                <a:gd name="connsiteY2" fmla="*/ 397415 h 488153"/>
                <a:gd name="connsiteX3" fmla="*/ 655713 w 1690715"/>
                <a:gd name="connsiteY3" fmla="*/ 210492 h 488153"/>
                <a:gd name="connsiteX4" fmla="*/ 845950 w 1690715"/>
                <a:gd name="connsiteY4" fmla="*/ 165770 h 488153"/>
                <a:gd name="connsiteX5" fmla="*/ 1102494 w 1690715"/>
                <a:gd name="connsiteY5" fmla="*/ 142319 h 488153"/>
                <a:gd name="connsiteX6" fmla="*/ 1334199 w 1690715"/>
                <a:gd name="connsiteY6" fmla="*/ 60227 h 488153"/>
                <a:gd name="connsiteX7" fmla="*/ 1512659 w 1690715"/>
                <a:gd name="connsiteY7" fmla="*/ 0 h 488153"/>
                <a:gd name="connsiteX8" fmla="*/ 1690715 w 1690715"/>
                <a:gd name="connsiteY8" fmla="*/ 37833 h 488153"/>
                <a:gd name="connsiteX0" fmla="*/ 0 w 1690715"/>
                <a:gd name="connsiteY0" fmla="*/ 370694 h 488153"/>
                <a:gd name="connsiteX1" fmla="*/ 350447 w 1690715"/>
                <a:gd name="connsiteY1" fmla="*/ 487869 h 488153"/>
                <a:gd name="connsiteX2" fmla="*/ 449989 w 1690715"/>
                <a:gd name="connsiteY2" fmla="*/ 397415 h 488153"/>
                <a:gd name="connsiteX3" fmla="*/ 655713 w 1690715"/>
                <a:gd name="connsiteY3" fmla="*/ 210492 h 488153"/>
                <a:gd name="connsiteX4" fmla="*/ 845950 w 1690715"/>
                <a:gd name="connsiteY4" fmla="*/ 165770 h 488153"/>
                <a:gd name="connsiteX5" fmla="*/ 1102494 w 1690715"/>
                <a:gd name="connsiteY5" fmla="*/ 142319 h 488153"/>
                <a:gd name="connsiteX6" fmla="*/ 1334199 w 1690715"/>
                <a:gd name="connsiteY6" fmla="*/ 60227 h 488153"/>
                <a:gd name="connsiteX7" fmla="*/ 1512659 w 1690715"/>
                <a:gd name="connsiteY7" fmla="*/ 0 h 488153"/>
                <a:gd name="connsiteX8" fmla="*/ 1690715 w 1690715"/>
                <a:gd name="connsiteY8" fmla="*/ 37833 h 488153"/>
                <a:gd name="connsiteX0" fmla="*/ 0 w 1690715"/>
                <a:gd name="connsiteY0" fmla="*/ 370694 h 488153"/>
                <a:gd name="connsiteX1" fmla="*/ 350447 w 1690715"/>
                <a:gd name="connsiteY1" fmla="*/ 487869 h 488153"/>
                <a:gd name="connsiteX2" fmla="*/ 449989 w 1690715"/>
                <a:gd name="connsiteY2" fmla="*/ 397415 h 488153"/>
                <a:gd name="connsiteX3" fmla="*/ 655713 w 1690715"/>
                <a:gd name="connsiteY3" fmla="*/ 210492 h 488153"/>
                <a:gd name="connsiteX4" fmla="*/ 845950 w 1690715"/>
                <a:gd name="connsiteY4" fmla="*/ 165770 h 488153"/>
                <a:gd name="connsiteX5" fmla="*/ 1102494 w 1690715"/>
                <a:gd name="connsiteY5" fmla="*/ 142319 h 488153"/>
                <a:gd name="connsiteX6" fmla="*/ 1334199 w 1690715"/>
                <a:gd name="connsiteY6" fmla="*/ 60227 h 488153"/>
                <a:gd name="connsiteX7" fmla="*/ 1512659 w 1690715"/>
                <a:gd name="connsiteY7" fmla="*/ 0 h 488153"/>
                <a:gd name="connsiteX8" fmla="*/ 1690715 w 1690715"/>
                <a:gd name="connsiteY8" fmla="*/ 37833 h 488153"/>
                <a:gd name="connsiteX0" fmla="*/ 0 w 1690715"/>
                <a:gd name="connsiteY0" fmla="*/ 358783 h 476242"/>
                <a:gd name="connsiteX1" fmla="*/ 350447 w 1690715"/>
                <a:gd name="connsiteY1" fmla="*/ 475958 h 476242"/>
                <a:gd name="connsiteX2" fmla="*/ 449989 w 1690715"/>
                <a:gd name="connsiteY2" fmla="*/ 385504 h 476242"/>
                <a:gd name="connsiteX3" fmla="*/ 655713 w 1690715"/>
                <a:gd name="connsiteY3" fmla="*/ 198581 h 476242"/>
                <a:gd name="connsiteX4" fmla="*/ 845950 w 1690715"/>
                <a:gd name="connsiteY4" fmla="*/ 153859 h 476242"/>
                <a:gd name="connsiteX5" fmla="*/ 1102494 w 1690715"/>
                <a:gd name="connsiteY5" fmla="*/ 130408 h 476242"/>
                <a:gd name="connsiteX6" fmla="*/ 1334199 w 1690715"/>
                <a:gd name="connsiteY6" fmla="*/ 48316 h 476242"/>
                <a:gd name="connsiteX7" fmla="*/ 1512659 w 1690715"/>
                <a:gd name="connsiteY7" fmla="*/ 0 h 476242"/>
                <a:gd name="connsiteX8" fmla="*/ 1690715 w 1690715"/>
                <a:gd name="connsiteY8" fmla="*/ 25922 h 476242"/>
                <a:gd name="connsiteX0" fmla="*/ 0 w 1690715"/>
                <a:gd name="connsiteY0" fmla="*/ 358783 h 476242"/>
                <a:gd name="connsiteX1" fmla="*/ 350447 w 1690715"/>
                <a:gd name="connsiteY1" fmla="*/ 475958 h 476242"/>
                <a:gd name="connsiteX2" fmla="*/ 449989 w 1690715"/>
                <a:gd name="connsiteY2" fmla="*/ 385504 h 476242"/>
                <a:gd name="connsiteX3" fmla="*/ 655713 w 1690715"/>
                <a:gd name="connsiteY3" fmla="*/ 198581 h 476242"/>
                <a:gd name="connsiteX4" fmla="*/ 845950 w 1690715"/>
                <a:gd name="connsiteY4" fmla="*/ 153859 h 476242"/>
                <a:gd name="connsiteX5" fmla="*/ 1102494 w 1690715"/>
                <a:gd name="connsiteY5" fmla="*/ 130408 h 476242"/>
                <a:gd name="connsiteX6" fmla="*/ 1512659 w 1690715"/>
                <a:gd name="connsiteY6" fmla="*/ 0 h 476242"/>
                <a:gd name="connsiteX7" fmla="*/ 1690715 w 1690715"/>
                <a:gd name="connsiteY7" fmla="*/ 25922 h 476242"/>
                <a:gd name="connsiteX0" fmla="*/ 0 w 1690715"/>
                <a:gd name="connsiteY0" fmla="*/ 358783 h 485370"/>
                <a:gd name="connsiteX1" fmla="*/ 350447 w 1690715"/>
                <a:gd name="connsiteY1" fmla="*/ 475958 h 485370"/>
                <a:gd name="connsiteX2" fmla="*/ 715890 w 1690715"/>
                <a:gd name="connsiteY2" fmla="*/ 170412 h 485370"/>
                <a:gd name="connsiteX3" fmla="*/ 655713 w 1690715"/>
                <a:gd name="connsiteY3" fmla="*/ 198581 h 485370"/>
                <a:gd name="connsiteX4" fmla="*/ 845950 w 1690715"/>
                <a:gd name="connsiteY4" fmla="*/ 153859 h 485370"/>
                <a:gd name="connsiteX5" fmla="*/ 1102494 w 1690715"/>
                <a:gd name="connsiteY5" fmla="*/ 130408 h 485370"/>
                <a:gd name="connsiteX6" fmla="*/ 1512659 w 1690715"/>
                <a:gd name="connsiteY6" fmla="*/ 0 h 485370"/>
                <a:gd name="connsiteX7" fmla="*/ 1690715 w 1690715"/>
                <a:gd name="connsiteY7" fmla="*/ 25922 h 485370"/>
                <a:gd name="connsiteX0" fmla="*/ 0 w 1690715"/>
                <a:gd name="connsiteY0" fmla="*/ 358783 h 383123"/>
                <a:gd name="connsiteX1" fmla="*/ 660665 w 1690715"/>
                <a:gd name="connsiteY1" fmla="*/ 191729 h 383123"/>
                <a:gd name="connsiteX2" fmla="*/ 715890 w 1690715"/>
                <a:gd name="connsiteY2" fmla="*/ 170412 h 383123"/>
                <a:gd name="connsiteX3" fmla="*/ 655713 w 1690715"/>
                <a:gd name="connsiteY3" fmla="*/ 198581 h 383123"/>
                <a:gd name="connsiteX4" fmla="*/ 845950 w 1690715"/>
                <a:gd name="connsiteY4" fmla="*/ 153859 h 383123"/>
                <a:gd name="connsiteX5" fmla="*/ 1102494 w 1690715"/>
                <a:gd name="connsiteY5" fmla="*/ 130408 h 383123"/>
                <a:gd name="connsiteX6" fmla="*/ 1512659 w 1690715"/>
                <a:gd name="connsiteY6" fmla="*/ 0 h 383123"/>
                <a:gd name="connsiteX7" fmla="*/ 1690715 w 1690715"/>
                <a:gd name="connsiteY7" fmla="*/ 25922 h 383123"/>
                <a:gd name="connsiteX0" fmla="*/ 21588 w 1038686"/>
                <a:gd name="connsiteY0" fmla="*/ 189782 h 235205"/>
                <a:gd name="connsiteX1" fmla="*/ 8636 w 1038686"/>
                <a:gd name="connsiteY1" fmla="*/ 191729 h 235205"/>
                <a:gd name="connsiteX2" fmla="*/ 63861 w 1038686"/>
                <a:gd name="connsiteY2" fmla="*/ 170412 h 235205"/>
                <a:gd name="connsiteX3" fmla="*/ 3684 w 1038686"/>
                <a:gd name="connsiteY3" fmla="*/ 198581 h 235205"/>
                <a:gd name="connsiteX4" fmla="*/ 193921 w 1038686"/>
                <a:gd name="connsiteY4" fmla="*/ 153859 h 235205"/>
                <a:gd name="connsiteX5" fmla="*/ 450465 w 1038686"/>
                <a:gd name="connsiteY5" fmla="*/ 130408 h 235205"/>
                <a:gd name="connsiteX6" fmla="*/ 860630 w 1038686"/>
                <a:gd name="connsiteY6" fmla="*/ 0 h 235205"/>
                <a:gd name="connsiteX7" fmla="*/ 1038686 w 1038686"/>
                <a:gd name="connsiteY7" fmla="*/ 25922 h 235205"/>
                <a:gd name="connsiteX0" fmla="*/ 18129 w 1035227"/>
                <a:gd name="connsiteY0" fmla="*/ 189782 h 235503"/>
                <a:gd name="connsiteX1" fmla="*/ 5177 w 1035227"/>
                <a:gd name="connsiteY1" fmla="*/ 191729 h 235503"/>
                <a:gd name="connsiteX2" fmla="*/ 149035 w 1035227"/>
                <a:gd name="connsiteY2" fmla="*/ 162730 h 235503"/>
                <a:gd name="connsiteX3" fmla="*/ 225 w 1035227"/>
                <a:gd name="connsiteY3" fmla="*/ 198581 h 235503"/>
                <a:gd name="connsiteX4" fmla="*/ 190462 w 1035227"/>
                <a:gd name="connsiteY4" fmla="*/ 153859 h 235503"/>
                <a:gd name="connsiteX5" fmla="*/ 447006 w 1035227"/>
                <a:gd name="connsiteY5" fmla="*/ 130408 h 235503"/>
                <a:gd name="connsiteX6" fmla="*/ 857171 w 1035227"/>
                <a:gd name="connsiteY6" fmla="*/ 0 h 235503"/>
                <a:gd name="connsiteX7" fmla="*/ 1035227 w 1035227"/>
                <a:gd name="connsiteY7" fmla="*/ 25922 h 235503"/>
                <a:gd name="connsiteX0" fmla="*/ 17928 w 1035026"/>
                <a:gd name="connsiteY0" fmla="*/ 189782 h 235503"/>
                <a:gd name="connsiteX1" fmla="*/ 4976 w 1035026"/>
                <a:gd name="connsiteY1" fmla="*/ 191729 h 235503"/>
                <a:gd name="connsiteX2" fmla="*/ 148834 w 1035026"/>
                <a:gd name="connsiteY2" fmla="*/ 162730 h 235503"/>
                <a:gd name="connsiteX3" fmla="*/ 106384 w 1035026"/>
                <a:gd name="connsiteY3" fmla="*/ 160171 h 235503"/>
                <a:gd name="connsiteX4" fmla="*/ 190261 w 1035026"/>
                <a:gd name="connsiteY4" fmla="*/ 153859 h 235503"/>
                <a:gd name="connsiteX5" fmla="*/ 446805 w 1035026"/>
                <a:gd name="connsiteY5" fmla="*/ 130408 h 235503"/>
                <a:gd name="connsiteX6" fmla="*/ 856970 w 1035026"/>
                <a:gd name="connsiteY6" fmla="*/ 0 h 235503"/>
                <a:gd name="connsiteX7" fmla="*/ 1035026 w 1035026"/>
                <a:gd name="connsiteY7" fmla="*/ 25922 h 235503"/>
                <a:gd name="connsiteX0" fmla="*/ 0 w 1017098"/>
                <a:gd name="connsiteY0" fmla="*/ 189782 h 229907"/>
                <a:gd name="connsiteX1" fmla="*/ 93409 w 1017098"/>
                <a:gd name="connsiteY1" fmla="*/ 168684 h 229907"/>
                <a:gd name="connsiteX2" fmla="*/ 130906 w 1017098"/>
                <a:gd name="connsiteY2" fmla="*/ 162730 h 229907"/>
                <a:gd name="connsiteX3" fmla="*/ 88456 w 1017098"/>
                <a:gd name="connsiteY3" fmla="*/ 160171 h 229907"/>
                <a:gd name="connsiteX4" fmla="*/ 172333 w 1017098"/>
                <a:gd name="connsiteY4" fmla="*/ 153859 h 229907"/>
                <a:gd name="connsiteX5" fmla="*/ 428877 w 1017098"/>
                <a:gd name="connsiteY5" fmla="*/ 130408 h 229907"/>
                <a:gd name="connsiteX6" fmla="*/ 839042 w 1017098"/>
                <a:gd name="connsiteY6" fmla="*/ 0 h 229907"/>
                <a:gd name="connsiteX7" fmla="*/ 1017098 w 1017098"/>
                <a:gd name="connsiteY7" fmla="*/ 25922 h 229907"/>
                <a:gd name="connsiteX0" fmla="*/ 0 w 1017098"/>
                <a:gd name="connsiteY0" fmla="*/ 189782 h 229907"/>
                <a:gd name="connsiteX1" fmla="*/ 93409 w 1017098"/>
                <a:gd name="connsiteY1" fmla="*/ 168684 h 229907"/>
                <a:gd name="connsiteX2" fmla="*/ 130906 w 1017098"/>
                <a:gd name="connsiteY2" fmla="*/ 162730 h 229907"/>
                <a:gd name="connsiteX3" fmla="*/ 118924 w 1017098"/>
                <a:gd name="connsiteY3" fmla="*/ 143368 h 229907"/>
                <a:gd name="connsiteX4" fmla="*/ 172333 w 1017098"/>
                <a:gd name="connsiteY4" fmla="*/ 153859 h 229907"/>
                <a:gd name="connsiteX5" fmla="*/ 428877 w 1017098"/>
                <a:gd name="connsiteY5" fmla="*/ 130408 h 229907"/>
                <a:gd name="connsiteX6" fmla="*/ 839042 w 1017098"/>
                <a:gd name="connsiteY6" fmla="*/ 0 h 229907"/>
                <a:gd name="connsiteX7" fmla="*/ 1017098 w 1017098"/>
                <a:gd name="connsiteY7" fmla="*/ 25922 h 229907"/>
                <a:gd name="connsiteX0" fmla="*/ 0 w 1017098"/>
                <a:gd name="connsiteY0" fmla="*/ 189782 h 230058"/>
                <a:gd name="connsiteX1" fmla="*/ 93409 w 1017098"/>
                <a:gd name="connsiteY1" fmla="*/ 168684 h 230058"/>
                <a:gd name="connsiteX2" fmla="*/ 108747 w 1017098"/>
                <a:gd name="connsiteY2" fmla="*/ 157929 h 230058"/>
                <a:gd name="connsiteX3" fmla="*/ 118924 w 1017098"/>
                <a:gd name="connsiteY3" fmla="*/ 143368 h 230058"/>
                <a:gd name="connsiteX4" fmla="*/ 172333 w 1017098"/>
                <a:gd name="connsiteY4" fmla="*/ 153859 h 230058"/>
                <a:gd name="connsiteX5" fmla="*/ 428877 w 1017098"/>
                <a:gd name="connsiteY5" fmla="*/ 130408 h 230058"/>
                <a:gd name="connsiteX6" fmla="*/ 839042 w 1017098"/>
                <a:gd name="connsiteY6" fmla="*/ 0 h 230058"/>
                <a:gd name="connsiteX7" fmla="*/ 1017098 w 1017098"/>
                <a:gd name="connsiteY7" fmla="*/ 25922 h 230058"/>
                <a:gd name="connsiteX0" fmla="*/ 0 w 1017098"/>
                <a:gd name="connsiteY0" fmla="*/ 189782 h 234649"/>
                <a:gd name="connsiteX1" fmla="*/ 76790 w 1017098"/>
                <a:gd name="connsiteY1" fmla="*/ 187888 h 234649"/>
                <a:gd name="connsiteX2" fmla="*/ 108747 w 1017098"/>
                <a:gd name="connsiteY2" fmla="*/ 157929 h 234649"/>
                <a:gd name="connsiteX3" fmla="*/ 118924 w 1017098"/>
                <a:gd name="connsiteY3" fmla="*/ 143368 h 234649"/>
                <a:gd name="connsiteX4" fmla="*/ 172333 w 1017098"/>
                <a:gd name="connsiteY4" fmla="*/ 153859 h 234649"/>
                <a:gd name="connsiteX5" fmla="*/ 428877 w 1017098"/>
                <a:gd name="connsiteY5" fmla="*/ 130408 h 234649"/>
                <a:gd name="connsiteX6" fmla="*/ 839042 w 1017098"/>
                <a:gd name="connsiteY6" fmla="*/ 0 h 234649"/>
                <a:gd name="connsiteX7" fmla="*/ 1017098 w 1017098"/>
                <a:gd name="connsiteY7" fmla="*/ 25922 h 234649"/>
                <a:gd name="connsiteX0" fmla="*/ 0 w 1017098"/>
                <a:gd name="connsiteY0" fmla="*/ 189782 h 237496"/>
                <a:gd name="connsiteX1" fmla="*/ 76790 w 1017098"/>
                <a:gd name="connsiteY1" fmla="*/ 187888 h 237496"/>
                <a:gd name="connsiteX2" fmla="*/ 108747 w 1017098"/>
                <a:gd name="connsiteY2" fmla="*/ 157929 h 237496"/>
                <a:gd name="connsiteX3" fmla="*/ 118924 w 1017098"/>
                <a:gd name="connsiteY3" fmla="*/ 143368 h 237496"/>
                <a:gd name="connsiteX4" fmla="*/ 172333 w 1017098"/>
                <a:gd name="connsiteY4" fmla="*/ 153859 h 237496"/>
                <a:gd name="connsiteX5" fmla="*/ 428877 w 1017098"/>
                <a:gd name="connsiteY5" fmla="*/ 130408 h 237496"/>
                <a:gd name="connsiteX6" fmla="*/ 839042 w 1017098"/>
                <a:gd name="connsiteY6" fmla="*/ 0 h 237496"/>
                <a:gd name="connsiteX7" fmla="*/ 1017098 w 1017098"/>
                <a:gd name="connsiteY7" fmla="*/ 25922 h 237496"/>
                <a:gd name="connsiteX0" fmla="*/ 0 w 1017098"/>
                <a:gd name="connsiteY0" fmla="*/ 189782 h 237496"/>
                <a:gd name="connsiteX1" fmla="*/ 76790 w 1017098"/>
                <a:gd name="connsiteY1" fmla="*/ 187888 h 237496"/>
                <a:gd name="connsiteX2" fmla="*/ 108747 w 1017098"/>
                <a:gd name="connsiteY2" fmla="*/ 157929 h 237496"/>
                <a:gd name="connsiteX3" fmla="*/ 118924 w 1017098"/>
                <a:gd name="connsiteY3" fmla="*/ 143368 h 237496"/>
                <a:gd name="connsiteX4" fmla="*/ 147167 w 1017098"/>
                <a:gd name="connsiteY4" fmla="*/ 140026 h 237496"/>
                <a:gd name="connsiteX5" fmla="*/ 172333 w 1017098"/>
                <a:gd name="connsiteY5" fmla="*/ 153859 h 237496"/>
                <a:gd name="connsiteX6" fmla="*/ 428877 w 1017098"/>
                <a:gd name="connsiteY6" fmla="*/ 130408 h 237496"/>
                <a:gd name="connsiteX7" fmla="*/ 839042 w 1017098"/>
                <a:gd name="connsiteY7" fmla="*/ 0 h 237496"/>
                <a:gd name="connsiteX8" fmla="*/ 1017098 w 1017098"/>
                <a:gd name="connsiteY8" fmla="*/ 25922 h 237496"/>
                <a:gd name="connsiteX0" fmla="*/ 0 w 940308"/>
                <a:gd name="connsiteY0" fmla="*/ 187888 h 187888"/>
                <a:gd name="connsiteX1" fmla="*/ 31957 w 940308"/>
                <a:gd name="connsiteY1" fmla="*/ 157929 h 187888"/>
                <a:gd name="connsiteX2" fmla="*/ 42134 w 940308"/>
                <a:gd name="connsiteY2" fmla="*/ 143368 h 187888"/>
                <a:gd name="connsiteX3" fmla="*/ 70377 w 940308"/>
                <a:gd name="connsiteY3" fmla="*/ 140026 h 187888"/>
                <a:gd name="connsiteX4" fmla="*/ 95543 w 940308"/>
                <a:gd name="connsiteY4" fmla="*/ 153859 h 187888"/>
                <a:gd name="connsiteX5" fmla="*/ 352087 w 940308"/>
                <a:gd name="connsiteY5" fmla="*/ 130408 h 187888"/>
                <a:gd name="connsiteX6" fmla="*/ 762252 w 940308"/>
                <a:gd name="connsiteY6" fmla="*/ 0 h 187888"/>
                <a:gd name="connsiteX7" fmla="*/ 940308 w 940308"/>
                <a:gd name="connsiteY7" fmla="*/ 25922 h 187888"/>
                <a:gd name="connsiteX0" fmla="*/ 0 w 996302"/>
                <a:gd name="connsiteY0" fmla="*/ 210901 h 210901"/>
                <a:gd name="connsiteX1" fmla="*/ 87951 w 996302"/>
                <a:gd name="connsiteY1" fmla="*/ 157929 h 210901"/>
                <a:gd name="connsiteX2" fmla="*/ 98128 w 996302"/>
                <a:gd name="connsiteY2" fmla="*/ 143368 h 210901"/>
                <a:gd name="connsiteX3" fmla="*/ 126371 w 996302"/>
                <a:gd name="connsiteY3" fmla="*/ 140026 h 210901"/>
                <a:gd name="connsiteX4" fmla="*/ 151537 w 996302"/>
                <a:gd name="connsiteY4" fmla="*/ 153859 h 210901"/>
                <a:gd name="connsiteX5" fmla="*/ 408081 w 996302"/>
                <a:gd name="connsiteY5" fmla="*/ 130408 h 210901"/>
                <a:gd name="connsiteX6" fmla="*/ 818246 w 996302"/>
                <a:gd name="connsiteY6" fmla="*/ 0 h 210901"/>
                <a:gd name="connsiteX7" fmla="*/ 996302 w 996302"/>
                <a:gd name="connsiteY7" fmla="*/ 25922 h 21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302" h="210901">
                  <a:moveTo>
                    <a:pt x="0" y="210901"/>
                  </a:moveTo>
                  <a:cubicBezTo>
                    <a:pt x="9814" y="193589"/>
                    <a:pt x="71596" y="169184"/>
                    <a:pt x="87951" y="157929"/>
                  </a:cubicBezTo>
                  <a:cubicBezTo>
                    <a:pt x="104306" y="146674"/>
                    <a:pt x="91725" y="146352"/>
                    <a:pt x="98128" y="143368"/>
                  </a:cubicBezTo>
                  <a:cubicBezTo>
                    <a:pt x="104531" y="140384"/>
                    <a:pt x="117470" y="138278"/>
                    <a:pt x="126371" y="140026"/>
                  </a:cubicBezTo>
                  <a:cubicBezTo>
                    <a:pt x="135273" y="141775"/>
                    <a:pt x="101354" y="155462"/>
                    <a:pt x="151537" y="153859"/>
                  </a:cubicBezTo>
                  <a:cubicBezTo>
                    <a:pt x="208761" y="179185"/>
                    <a:pt x="296963" y="156051"/>
                    <a:pt x="408081" y="130408"/>
                  </a:cubicBezTo>
                  <a:cubicBezTo>
                    <a:pt x="519199" y="104765"/>
                    <a:pt x="720209" y="17414"/>
                    <a:pt x="818246" y="0"/>
                  </a:cubicBezTo>
                  <a:cubicBezTo>
                    <a:pt x="915698" y="5469"/>
                    <a:pt x="917900" y="44292"/>
                    <a:pt x="996302" y="25922"/>
                  </a:cubicBezTo>
                </a:path>
              </a:pathLst>
            </a:custGeom>
            <a:ln w="57150">
              <a:solidFill>
                <a:srgbClr val="FFC000"/>
              </a:solidFill>
            </a:ln>
            <a:effectLst>
              <a:outerShdw blurRad="40000" dist="23000" dir="5400000" rotWithShape="0">
                <a:srgbClr val="000000">
                  <a:alpha val="35000"/>
                </a:srgbClr>
              </a:outerShdw>
            </a:effectLst>
            <a:scene3d>
              <a:camera prst="orthographicFront"/>
              <a:lightRig rig="soft" dir="t"/>
            </a:scene3d>
            <a:sp3d extrusionH="50800" prstMaterial="matte">
              <a:bevelT w="69850" h="88900" prst="coolSlant"/>
              <a:extrusionClr>
                <a:srgbClr val="FFC000"/>
              </a:extrusionClr>
            </a:sp3d>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endParaRPr lang="ru-RU" sz="1000" b="1" dirty="0">
                <a:solidFill>
                  <a:srgbClr val="00B050"/>
                </a:solidFill>
              </a:endParaRPr>
            </a:p>
          </p:txBody>
        </p:sp>
        <p:sp>
          <p:nvSpPr>
            <p:cNvPr id="21" name="Полилиния 20"/>
            <p:cNvSpPr/>
            <p:nvPr/>
          </p:nvSpPr>
          <p:spPr bwMode="auto">
            <a:xfrm>
              <a:off x="4897737" y="4464610"/>
              <a:ext cx="1336036" cy="848272"/>
            </a:xfrm>
            <a:custGeom>
              <a:avLst/>
              <a:gdLst>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42975 w 1222375"/>
                <a:gd name="connsiteY8" fmla="*/ 809625 h 1419225"/>
                <a:gd name="connsiteX9" fmla="*/ 933450 w 1222375"/>
                <a:gd name="connsiteY9" fmla="*/ 911225 h 1419225"/>
                <a:gd name="connsiteX10" fmla="*/ 923925 w 1222375"/>
                <a:gd name="connsiteY10" fmla="*/ 95250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42975 w 1222375"/>
                <a:gd name="connsiteY8" fmla="*/ 809625 h 1419225"/>
                <a:gd name="connsiteX9" fmla="*/ 933450 w 1222375"/>
                <a:gd name="connsiteY9" fmla="*/ 911225 h 1419225"/>
                <a:gd name="connsiteX10" fmla="*/ 1054100 w 1222375"/>
                <a:gd name="connsiteY10" fmla="*/ 95885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42975 w 1222375"/>
                <a:gd name="connsiteY8" fmla="*/ 809625 h 1419225"/>
                <a:gd name="connsiteX9" fmla="*/ 1035050 w 1222375"/>
                <a:gd name="connsiteY9" fmla="*/ 898525 h 1419225"/>
                <a:gd name="connsiteX10" fmla="*/ 1054100 w 1222375"/>
                <a:gd name="connsiteY10" fmla="*/ 95885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1000125 w 1222375"/>
                <a:gd name="connsiteY8" fmla="*/ 800100 h 1419225"/>
                <a:gd name="connsiteX9" fmla="*/ 1035050 w 1222375"/>
                <a:gd name="connsiteY9" fmla="*/ 898525 h 1419225"/>
                <a:gd name="connsiteX10" fmla="*/ 1054100 w 1222375"/>
                <a:gd name="connsiteY10" fmla="*/ 958850 h 1419225"/>
                <a:gd name="connsiteX11" fmla="*/ 981075 w 1222375"/>
                <a:gd name="connsiteY11" fmla="*/ 1025525 h 1419225"/>
                <a:gd name="connsiteX12" fmla="*/ 1063625 w 1222375"/>
                <a:gd name="connsiteY12" fmla="*/ 1136650 h 1419225"/>
                <a:gd name="connsiteX13" fmla="*/ 1098550 w 1222375"/>
                <a:gd name="connsiteY13" fmla="*/ 1231900 h 1419225"/>
                <a:gd name="connsiteX14" fmla="*/ 1158875 w 1222375"/>
                <a:gd name="connsiteY14" fmla="*/ 1320800 h 1419225"/>
                <a:gd name="connsiteX15" fmla="*/ 1222375 w 1222375"/>
                <a:gd name="connsiteY15"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71550 w 1222375"/>
                <a:gd name="connsiteY8" fmla="*/ 698500 h 1419225"/>
                <a:gd name="connsiteX9" fmla="*/ 1000125 w 1222375"/>
                <a:gd name="connsiteY9" fmla="*/ 800100 h 1419225"/>
                <a:gd name="connsiteX10" fmla="*/ 1035050 w 1222375"/>
                <a:gd name="connsiteY10" fmla="*/ 898525 h 1419225"/>
                <a:gd name="connsiteX11" fmla="*/ 10541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541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58850 w 1222375"/>
                <a:gd name="connsiteY7" fmla="*/ 688975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68375 w 1222375"/>
                <a:gd name="connsiteY6" fmla="*/ 558800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36625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981075 w 1222375"/>
                <a:gd name="connsiteY12" fmla="*/ 1025525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63625 w 1222375"/>
                <a:gd name="connsiteY13" fmla="*/ 1136650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77913 w 1222375"/>
                <a:gd name="connsiteY13" fmla="*/ 1134268 h 1419225"/>
                <a:gd name="connsiteX14" fmla="*/ 1098550 w 1222375"/>
                <a:gd name="connsiteY14" fmla="*/ 1231900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77913 w 1222375"/>
                <a:gd name="connsiteY13" fmla="*/ 1134268 h 1419225"/>
                <a:gd name="connsiteX14" fmla="*/ 1124743 w 1222375"/>
                <a:gd name="connsiteY14" fmla="*/ 1229519 h 1419225"/>
                <a:gd name="connsiteX15" fmla="*/ 1158875 w 1222375"/>
                <a:gd name="connsiteY15" fmla="*/ 1320800 h 1419225"/>
                <a:gd name="connsiteX16" fmla="*/ 1222375 w 1222375"/>
                <a:gd name="connsiteY16" fmla="*/ 1419225 h 1419225"/>
                <a:gd name="connsiteX0" fmla="*/ 0 w 1222375"/>
                <a:gd name="connsiteY0" fmla="*/ 0 h 1419225"/>
                <a:gd name="connsiteX1" fmla="*/ 244475 w 1222375"/>
                <a:gd name="connsiteY1" fmla="*/ 79375 h 1419225"/>
                <a:gd name="connsiteX2" fmla="*/ 533400 w 1222375"/>
                <a:gd name="connsiteY2" fmla="*/ 180975 h 1419225"/>
                <a:gd name="connsiteX3" fmla="*/ 809625 w 1222375"/>
                <a:gd name="connsiteY3" fmla="*/ 279400 h 1419225"/>
                <a:gd name="connsiteX4" fmla="*/ 882650 w 1222375"/>
                <a:gd name="connsiteY4" fmla="*/ 390525 h 1419225"/>
                <a:gd name="connsiteX5" fmla="*/ 908050 w 1222375"/>
                <a:gd name="connsiteY5" fmla="*/ 492125 h 1419225"/>
                <a:gd name="connsiteX6" fmla="*/ 939800 w 1222375"/>
                <a:gd name="connsiteY6" fmla="*/ 556419 h 1419225"/>
                <a:gd name="connsiteX7" fmla="*/ 970756 w 1222375"/>
                <a:gd name="connsiteY7" fmla="*/ 672306 h 1419225"/>
                <a:gd name="connsiteX8" fmla="*/ 971550 w 1222375"/>
                <a:gd name="connsiteY8" fmla="*/ 698500 h 1419225"/>
                <a:gd name="connsiteX9" fmla="*/ 1000125 w 1222375"/>
                <a:gd name="connsiteY9" fmla="*/ 800100 h 1419225"/>
                <a:gd name="connsiteX10" fmla="*/ 1013619 w 1222375"/>
                <a:gd name="connsiteY10" fmla="*/ 900907 h 1419225"/>
                <a:gd name="connsiteX11" fmla="*/ 1016000 w 1222375"/>
                <a:gd name="connsiteY11" fmla="*/ 958850 h 1419225"/>
                <a:gd name="connsiteX12" fmla="*/ 1023938 w 1222375"/>
                <a:gd name="connsiteY12" fmla="*/ 1030288 h 1419225"/>
                <a:gd name="connsiteX13" fmla="*/ 1077913 w 1222375"/>
                <a:gd name="connsiteY13" fmla="*/ 1134268 h 1419225"/>
                <a:gd name="connsiteX14" fmla="*/ 1124743 w 1222375"/>
                <a:gd name="connsiteY14" fmla="*/ 1229519 h 1419225"/>
                <a:gd name="connsiteX15" fmla="*/ 1177925 w 1222375"/>
                <a:gd name="connsiteY15" fmla="*/ 1316037 h 1419225"/>
                <a:gd name="connsiteX16" fmla="*/ 1222375 w 1222375"/>
                <a:gd name="connsiteY16" fmla="*/ 1419225 h 1419225"/>
                <a:gd name="connsiteX0" fmla="*/ 0 w 1241425"/>
                <a:gd name="connsiteY0" fmla="*/ 0 h 1416843"/>
                <a:gd name="connsiteX1" fmla="*/ 244475 w 1241425"/>
                <a:gd name="connsiteY1" fmla="*/ 79375 h 1416843"/>
                <a:gd name="connsiteX2" fmla="*/ 533400 w 1241425"/>
                <a:gd name="connsiteY2" fmla="*/ 180975 h 1416843"/>
                <a:gd name="connsiteX3" fmla="*/ 809625 w 1241425"/>
                <a:gd name="connsiteY3" fmla="*/ 279400 h 1416843"/>
                <a:gd name="connsiteX4" fmla="*/ 882650 w 1241425"/>
                <a:gd name="connsiteY4" fmla="*/ 390525 h 1416843"/>
                <a:gd name="connsiteX5" fmla="*/ 908050 w 1241425"/>
                <a:gd name="connsiteY5" fmla="*/ 492125 h 1416843"/>
                <a:gd name="connsiteX6" fmla="*/ 939800 w 1241425"/>
                <a:gd name="connsiteY6" fmla="*/ 556419 h 1416843"/>
                <a:gd name="connsiteX7" fmla="*/ 970756 w 1241425"/>
                <a:gd name="connsiteY7" fmla="*/ 672306 h 1416843"/>
                <a:gd name="connsiteX8" fmla="*/ 971550 w 1241425"/>
                <a:gd name="connsiteY8" fmla="*/ 698500 h 1416843"/>
                <a:gd name="connsiteX9" fmla="*/ 1000125 w 1241425"/>
                <a:gd name="connsiteY9" fmla="*/ 800100 h 1416843"/>
                <a:gd name="connsiteX10" fmla="*/ 1013619 w 1241425"/>
                <a:gd name="connsiteY10" fmla="*/ 900907 h 1416843"/>
                <a:gd name="connsiteX11" fmla="*/ 1016000 w 1241425"/>
                <a:gd name="connsiteY11" fmla="*/ 958850 h 1416843"/>
                <a:gd name="connsiteX12" fmla="*/ 1023938 w 1241425"/>
                <a:gd name="connsiteY12" fmla="*/ 1030288 h 1416843"/>
                <a:gd name="connsiteX13" fmla="*/ 1077913 w 1241425"/>
                <a:gd name="connsiteY13" fmla="*/ 1134268 h 1416843"/>
                <a:gd name="connsiteX14" fmla="*/ 1124743 w 1241425"/>
                <a:gd name="connsiteY14" fmla="*/ 1229519 h 1416843"/>
                <a:gd name="connsiteX15" fmla="*/ 1177925 w 1241425"/>
                <a:gd name="connsiteY15" fmla="*/ 1316037 h 1416843"/>
                <a:gd name="connsiteX16" fmla="*/ 1241425 w 1241425"/>
                <a:gd name="connsiteY16" fmla="*/ 1416843 h 1416843"/>
                <a:gd name="connsiteX0" fmla="*/ 0 w 1246873"/>
                <a:gd name="connsiteY0" fmla="*/ 0 h 1425030"/>
                <a:gd name="connsiteX1" fmla="*/ 244475 w 1246873"/>
                <a:gd name="connsiteY1" fmla="*/ 79375 h 1425030"/>
                <a:gd name="connsiteX2" fmla="*/ 533400 w 1246873"/>
                <a:gd name="connsiteY2" fmla="*/ 180975 h 1425030"/>
                <a:gd name="connsiteX3" fmla="*/ 809625 w 1246873"/>
                <a:gd name="connsiteY3" fmla="*/ 279400 h 1425030"/>
                <a:gd name="connsiteX4" fmla="*/ 882650 w 1246873"/>
                <a:gd name="connsiteY4" fmla="*/ 390525 h 1425030"/>
                <a:gd name="connsiteX5" fmla="*/ 908050 w 1246873"/>
                <a:gd name="connsiteY5" fmla="*/ 492125 h 1425030"/>
                <a:gd name="connsiteX6" fmla="*/ 939800 w 1246873"/>
                <a:gd name="connsiteY6" fmla="*/ 556419 h 1425030"/>
                <a:gd name="connsiteX7" fmla="*/ 970756 w 1246873"/>
                <a:gd name="connsiteY7" fmla="*/ 672306 h 1425030"/>
                <a:gd name="connsiteX8" fmla="*/ 971550 w 1246873"/>
                <a:gd name="connsiteY8" fmla="*/ 698500 h 1425030"/>
                <a:gd name="connsiteX9" fmla="*/ 1000125 w 1246873"/>
                <a:gd name="connsiteY9" fmla="*/ 800100 h 1425030"/>
                <a:gd name="connsiteX10" fmla="*/ 1013619 w 1246873"/>
                <a:gd name="connsiteY10" fmla="*/ 900907 h 1425030"/>
                <a:gd name="connsiteX11" fmla="*/ 1016000 w 1246873"/>
                <a:gd name="connsiteY11" fmla="*/ 958850 h 1425030"/>
                <a:gd name="connsiteX12" fmla="*/ 1023938 w 1246873"/>
                <a:gd name="connsiteY12" fmla="*/ 1030288 h 1425030"/>
                <a:gd name="connsiteX13" fmla="*/ 1077913 w 1246873"/>
                <a:gd name="connsiteY13" fmla="*/ 1134268 h 1425030"/>
                <a:gd name="connsiteX14" fmla="*/ 1124743 w 1246873"/>
                <a:gd name="connsiteY14" fmla="*/ 1229519 h 1425030"/>
                <a:gd name="connsiteX15" fmla="*/ 1177925 w 1246873"/>
                <a:gd name="connsiteY15" fmla="*/ 1316037 h 1425030"/>
                <a:gd name="connsiteX16" fmla="*/ 1241425 w 1246873"/>
                <a:gd name="connsiteY16" fmla="*/ 1416843 h 1425030"/>
                <a:gd name="connsiteX17" fmla="*/ 1243806 w 1246873"/>
                <a:gd name="connsiteY17" fmla="*/ 1419223 h 1425030"/>
                <a:gd name="connsiteX0" fmla="*/ 0 w 1274762"/>
                <a:gd name="connsiteY0" fmla="*/ 0 h 1504104"/>
                <a:gd name="connsiteX1" fmla="*/ 244475 w 1274762"/>
                <a:gd name="connsiteY1" fmla="*/ 79375 h 1504104"/>
                <a:gd name="connsiteX2" fmla="*/ 533400 w 1274762"/>
                <a:gd name="connsiteY2" fmla="*/ 180975 h 1504104"/>
                <a:gd name="connsiteX3" fmla="*/ 809625 w 1274762"/>
                <a:gd name="connsiteY3" fmla="*/ 279400 h 1504104"/>
                <a:gd name="connsiteX4" fmla="*/ 882650 w 1274762"/>
                <a:gd name="connsiteY4" fmla="*/ 390525 h 1504104"/>
                <a:gd name="connsiteX5" fmla="*/ 908050 w 1274762"/>
                <a:gd name="connsiteY5" fmla="*/ 492125 h 1504104"/>
                <a:gd name="connsiteX6" fmla="*/ 939800 w 1274762"/>
                <a:gd name="connsiteY6" fmla="*/ 556419 h 1504104"/>
                <a:gd name="connsiteX7" fmla="*/ 970756 w 1274762"/>
                <a:gd name="connsiteY7" fmla="*/ 672306 h 1504104"/>
                <a:gd name="connsiteX8" fmla="*/ 971550 w 1274762"/>
                <a:gd name="connsiteY8" fmla="*/ 698500 h 1504104"/>
                <a:gd name="connsiteX9" fmla="*/ 1000125 w 1274762"/>
                <a:gd name="connsiteY9" fmla="*/ 800100 h 1504104"/>
                <a:gd name="connsiteX10" fmla="*/ 1013619 w 1274762"/>
                <a:gd name="connsiteY10" fmla="*/ 900907 h 1504104"/>
                <a:gd name="connsiteX11" fmla="*/ 1016000 w 1274762"/>
                <a:gd name="connsiteY11" fmla="*/ 958850 h 1504104"/>
                <a:gd name="connsiteX12" fmla="*/ 1023938 w 1274762"/>
                <a:gd name="connsiteY12" fmla="*/ 1030288 h 1504104"/>
                <a:gd name="connsiteX13" fmla="*/ 1077913 w 1274762"/>
                <a:gd name="connsiteY13" fmla="*/ 1134268 h 1504104"/>
                <a:gd name="connsiteX14" fmla="*/ 1124743 w 1274762"/>
                <a:gd name="connsiteY14" fmla="*/ 1229519 h 1504104"/>
                <a:gd name="connsiteX15" fmla="*/ 1177925 w 1274762"/>
                <a:gd name="connsiteY15" fmla="*/ 1316037 h 1504104"/>
                <a:gd name="connsiteX16" fmla="*/ 1241425 w 1274762"/>
                <a:gd name="connsiteY16" fmla="*/ 1416843 h 1504104"/>
                <a:gd name="connsiteX17" fmla="*/ 1274762 w 1274762"/>
                <a:gd name="connsiteY17" fmla="*/ 1504104 h 1504104"/>
                <a:gd name="connsiteX0" fmla="*/ 0 w 1228267"/>
                <a:gd name="connsiteY0" fmla="*/ 0 h 1604786"/>
                <a:gd name="connsiteX1" fmla="*/ 197980 w 1228267"/>
                <a:gd name="connsiteY1" fmla="*/ 180057 h 1604786"/>
                <a:gd name="connsiteX2" fmla="*/ 486905 w 1228267"/>
                <a:gd name="connsiteY2" fmla="*/ 281657 h 1604786"/>
                <a:gd name="connsiteX3" fmla="*/ 763130 w 1228267"/>
                <a:gd name="connsiteY3" fmla="*/ 380082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486905 w 1228267"/>
                <a:gd name="connsiteY2" fmla="*/ 281657 h 1604786"/>
                <a:gd name="connsiteX3" fmla="*/ 763130 w 1228267"/>
                <a:gd name="connsiteY3" fmla="*/ 380082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763130 w 1228267"/>
                <a:gd name="connsiteY3" fmla="*/ 380082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836155 w 1228267"/>
                <a:gd name="connsiteY4" fmla="*/ 491207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861555 w 1228267"/>
                <a:gd name="connsiteY5" fmla="*/ 592807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893305 w 1228267"/>
                <a:gd name="connsiteY6" fmla="*/ 657101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955298 w 1228267"/>
                <a:gd name="connsiteY6" fmla="*/ 687710 h 1604786"/>
                <a:gd name="connsiteX7" fmla="*/ 924261 w 1228267"/>
                <a:gd name="connsiteY7" fmla="*/ 772988 h 1604786"/>
                <a:gd name="connsiteX8" fmla="*/ 925055 w 1228267"/>
                <a:gd name="connsiteY8" fmla="*/ 799182 h 1604786"/>
                <a:gd name="connsiteX9" fmla="*/ 953630 w 1228267"/>
                <a:gd name="connsiteY9" fmla="*/ 900782 h 1604786"/>
                <a:gd name="connsiteX10" fmla="*/ 967124 w 1228267"/>
                <a:gd name="connsiteY10" fmla="*/ 1001589 h 1604786"/>
                <a:gd name="connsiteX11" fmla="*/ 969505 w 1228267"/>
                <a:gd name="connsiteY11" fmla="*/ 1059532 h 1604786"/>
                <a:gd name="connsiteX12" fmla="*/ 977443 w 1228267"/>
                <a:gd name="connsiteY12" fmla="*/ 1130970 h 1604786"/>
                <a:gd name="connsiteX13" fmla="*/ 1031418 w 1228267"/>
                <a:gd name="connsiteY13" fmla="*/ 1234950 h 1604786"/>
                <a:gd name="connsiteX14" fmla="*/ 1078248 w 1228267"/>
                <a:gd name="connsiteY14" fmla="*/ 1330201 h 1604786"/>
                <a:gd name="connsiteX15" fmla="*/ 1131430 w 1228267"/>
                <a:gd name="connsiteY15" fmla="*/ 1416719 h 1604786"/>
                <a:gd name="connsiteX16" fmla="*/ 1194930 w 1228267"/>
                <a:gd name="connsiteY16" fmla="*/ 1517525 h 1604786"/>
                <a:gd name="connsiteX17" fmla="*/ 1228267 w 1228267"/>
                <a:gd name="connsiteY17"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955298 w 1228267"/>
                <a:gd name="connsiteY6" fmla="*/ 687710 h 1604786"/>
                <a:gd name="connsiteX7" fmla="*/ 924261 w 1228267"/>
                <a:gd name="connsiteY7" fmla="*/ 772988 h 1604786"/>
                <a:gd name="connsiteX8" fmla="*/ 953630 w 1228267"/>
                <a:gd name="connsiteY8" fmla="*/ 900782 h 1604786"/>
                <a:gd name="connsiteX9" fmla="*/ 967124 w 1228267"/>
                <a:gd name="connsiteY9" fmla="*/ 1001589 h 1604786"/>
                <a:gd name="connsiteX10" fmla="*/ 969505 w 1228267"/>
                <a:gd name="connsiteY10" fmla="*/ 1059532 h 1604786"/>
                <a:gd name="connsiteX11" fmla="*/ 977443 w 1228267"/>
                <a:gd name="connsiteY11" fmla="*/ 1130970 h 1604786"/>
                <a:gd name="connsiteX12" fmla="*/ 1031418 w 1228267"/>
                <a:gd name="connsiteY12" fmla="*/ 1234950 h 1604786"/>
                <a:gd name="connsiteX13" fmla="*/ 1078248 w 1228267"/>
                <a:gd name="connsiteY13" fmla="*/ 1330201 h 1604786"/>
                <a:gd name="connsiteX14" fmla="*/ 1131430 w 1228267"/>
                <a:gd name="connsiteY14" fmla="*/ 1416719 h 1604786"/>
                <a:gd name="connsiteX15" fmla="*/ 1194930 w 1228267"/>
                <a:gd name="connsiteY15" fmla="*/ 1517525 h 1604786"/>
                <a:gd name="connsiteX16" fmla="*/ 1228267 w 1228267"/>
                <a:gd name="connsiteY16"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3548 w 1228267"/>
                <a:gd name="connsiteY5" fmla="*/ 615708 h 1604786"/>
                <a:gd name="connsiteX6" fmla="*/ 924261 w 1228267"/>
                <a:gd name="connsiteY6" fmla="*/ 772988 h 1604786"/>
                <a:gd name="connsiteX7" fmla="*/ 953630 w 1228267"/>
                <a:gd name="connsiteY7" fmla="*/ 900782 h 1604786"/>
                <a:gd name="connsiteX8" fmla="*/ 967124 w 1228267"/>
                <a:gd name="connsiteY8" fmla="*/ 1001589 h 1604786"/>
                <a:gd name="connsiteX9" fmla="*/ 969505 w 1228267"/>
                <a:gd name="connsiteY9" fmla="*/ 1059532 h 1604786"/>
                <a:gd name="connsiteX10" fmla="*/ 977443 w 1228267"/>
                <a:gd name="connsiteY10" fmla="*/ 1130970 h 1604786"/>
                <a:gd name="connsiteX11" fmla="*/ 1031418 w 1228267"/>
                <a:gd name="connsiteY11" fmla="*/ 1234950 h 1604786"/>
                <a:gd name="connsiteX12" fmla="*/ 1078248 w 1228267"/>
                <a:gd name="connsiteY12" fmla="*/ 1330201 h 1604786"/>
                <a:gd name="connsiteX13" fmla="*/ 1131430 w 1228267"/>
                <a:gd name="connsiteY13" fmla="*/ 1416719 h 1604786"/>
                <a:gd name="connsiteX14" fmla="*/ 1194930 w 1228267"/>
                <a:gd name="connsiteY14" fmla="*/ 1517525 h 1604786"/>
                <a:gd name="connsiteX15" fmla="*/ 1228267 w 1228267"/>
                <a:gd name="connsiteY15"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4261 w 1228267"/>
                <a:gd name="connsiteY5" fmla="*/ 772988 h 1604786"/>
                <a:gd name="connsiteX6" fmla="*/ 953630 w 1228267"/>
                <a:gd name="connsiteY6" fmla="*/ 900782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078248 w 1228267"/>
                <a:gd name="connsiteY11" fmla="*/ 1330201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24261 w 1228267"/>
                <a:gd name="connsiteY5" fmla="*/ 772988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078248 w 1228267"/>
                <a:gd name="connsiteY11" fmla="*/ 1330201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078248 w 1228267"/>
                <a:gd name="connsiteY11" fmla="*/ 1330201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42300 w 1228267"/>
                <a:gd name="connsiteY10" fmla="*/ 1184343 h 1604786"/>
                <a:gd name="connsiteX11" fmla="*/ 1031418 w 1228267"/>
                <a:gd name="connsiteY11" fmla="*/ 1234950 h 1604786"/>
                <a:gd name="connsiteX12" fmla="*/ 1078248 w 1228267"/>
                <a:gd name="connsiteY12" fmla="*/ 1330201 h 1604786"/>
                <a:gd name="connsiteX13" fmla="*/ 1131430 w 1228267"/>
                <a:gd name="connsiteY13" fmla="*/ 1416719 h 1604786"/>
                <a:gd name="connsiteX14" fmla="*/ 1194930 w 1228267"/>
                <a:gd name="connsiteY14" fmla="*/ 1517525 h 1604786"/>
                <a:gd name="connsiteX15" fmla="*/ 1228267 w 1228267"/>
                <a:gd name="connsiteY15"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42300 w 1228267"/>
                <a:gd name="connsiteY10" fmla="*/ 1184343 h 1604786"/>
                <a:gd name="connsiteX11" fmla="*/ 1031418 w 1228267"/>
                <a:gd name="connsiteY11" fmla="*/ 1234950 h 1604786"/>
                <a:gd name="connsiteX12" fmla="*/ 1131430 w 1228267"/>
                <a:gd name="connsiteY12" fmla="*/ 1416719 h 1604786"/>
                <a:gd name="connsiteX13" fmla="*/ 1194930 w 1228267"/>
                <a:gd name="connsiteY13" fmla="*/ 1517525 h 1604786"/>
                <a:gd name="connsiteX14" fmla="*/ 1228267 w 1228267"/>
                <a:gd name="connsiteY14"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69505 w 1228267"/>
                <a:gd name="connsiteY8" fmla="*/ 1059532 h 1604786"/>
                <a:gd name="connsiteX9" fmla="*/ 977443 w 1228267"/>
                <a:gd name="connsiteY9" fmla="*/ 1130970 h 1604786"/>
                <a:gd name="connsiteX10" fmla="*/ 1031418 w 1228267"/>
                <a:gd name="connsiteY10" fmla="*/ 1234950 h 1604786"/>
                <a:gd name="connsiteX11" fmla="*/ 1131430 w 1228267"/>
                <a:gd name="connsiteY11" fmla="*/ 1416719 h 1604786"/>
                <a:gd name="connsiteX12" fmla="*/ 1194930 w 1228267"/>
                <a:gd name="connsiteY12" fmla="*/ 1517525 h 1604786"/>
                <a:gd name="connsiteX13" fmla="*/ 1228267 w 1228267"/>
                <a:gd name="connsiteY13"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67124 w 1228267"/>
                <a:gd name="connsiteY7" fmla="*/ 1001589 h 1604786"/>
                <a:gd name="connsiteX8" fmla="*/ 977443 w 1228267"/>
                <a:gd name="connsiteY8" fmla="*/ 1130970 h 1604786"/>
                <a:gd name="connsiteX9" fmla="*/ 1031418 w 1228267"/>
                <a:gd name="connsiteY9" fmla="*/ 1234950 h 1604786"/>
                <a:gd name="connsiteX10" fmla="*/ 1131430 w 1228267"/>
                <a:gd name="connsiteY10" fmla="*/ 1416719 h 1604786"/>
                <a:gd name="connsiteX11" fmla="*/ 1194930 w 1228267"/>
                <a:gd name="connsiteY11" fmla="*/ 1517525 h 1604786"/>
                <a:gd name="connsiteX12" fmla="*/ 1228267 w 1228267"/>
                <a:gd name="connsiteY12"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20629 w 1228267"/>
                <a:gd name="connsiteY7" fmla="*/ 1008770 h 1604786"/>
                <a:gd name="connsiteX8" fmla="*/ 977443 w 1228267"/>
                <a:gd name="connsiteY8" fmla="*/ 1130970 h 1604786"/>
                <a:gd name="connsiteX9" fmla="*/ 1031418 w 1228267"/>
                <a:gd name="connsiteY9" fmla="*/ 1234950 h 1604786"/>
                <a:gd name="connsiteX10" fmla="*/ 1131430 w 1228267"/>
                <a:gd name="connsiteY10" fmla="*/ 1416719 h 1604786"/>
                <a:gd name="connsiteX11" fmla="*/ 1194930 w 1228267"/>
                <a:gd name="connsiteY11" fmla="*/ 1517525 h 1604786"/>
                <a:gd name="connsiteX12" fmla="*/ 1228267 w 1228267"/>
                <a:gd name="connsiteY12" fmla="*/ 1604786 h 1604786"/>
                <a:gd name="connsiteX0" fmla="*/ 0 w 1228267"/>
                <a:gd name="connsiteY0" fmla="*/ 0 h 1604786"/>
                <a:gd name="connsiteX1" fmla="*/ 259973 w 1228267"/>
                <a:gd name="connsiteY1" fmla="*/ 141232 h 1604786"/>
                <a:gd name="connsiteX2" fmla="*/ 610892 w 1228267"/>
                <a:gd name="connsiteY2" fmla="*/ 242774 h 1604786"/>
                <a:gd name="connsiteX3" fmla="*/ 840622 w 1228267"/>
                <a:gd name="connsiteY3" fmla="*/ 364378 h 1604786"/>
                <a:gd name="connsiteX4" fmla="*/ 929145 w 1228267"/>
                <a:gd name="connsiteY4" fmla="*/ 545144 h 1604786"/>
                <a:gd name="connsiteX5" fmla="*/ 947508 w 1228267"/>
                <a:gd name="connsiteY5" fmla="*/ 726084 h 1604786"/>
                <a:gd name="connsiteX6" fmla="*/ 907135 w 1228267"/>
                <a:gd name="connsiteY6" fmla="*/ 939000 h 1604786"/>
                <a:gd name="connsiteX7" fmla="*/ 920629 w 1228267"/>
                <a:gd name="connsiteY7" fmla="*/ 1008770 h 1604786"/>
                <a:gd name="connsiteX8" fmla="*/ 977443 w 1228267"/>
                <a:gd name="connsiteY8" fmla="*/ 1130970 h 1604786"/>
                <a:gd name="connsiteX9" fmla="*/ 1031418 w 1228267"/>
                <a:gd name="connsiteY9" fmla="*/ 1234950 h 1604786"/>
                <a:gd name="connsiteX10" fmla="*/ 1065548 w 1228267"/>
                <a:gd name="connsiteY10" fmla="*/ 1254046 h 1604786"/>
                <a:gd name="connsiteX11" fmla="*/ 1131430 w 1228267"/>
                <a:gd name="connsiteY11" fmla="*/ 1416719 h 1604786"/>
                <a:gd name="connsiteX12" fmla="*/ 1194930 w 1228267"/>
                <a:gd name="connsiteY12" fmla="*/ 1517525 h 1604786"/>
                <a:gd name="connsiteX13" fmla="*/ 1228267 w 1228267"/>
                <a:gd name="connsiteY13" fmla="*/ 1604786 h 1604786"/>
                <a:gd name="connsiteX0" fmla="*/ 0 w 1231361"/>
                <a:gd name="connsiteY0" fmla="*/ 0 h 1604786"/>
                <a:gd name="connsiteX1" fmla="*/ 259973 w 1231361"/>
                <a:gd name="connsiteY1" fmla="*/ 141232 h 1604786"/>
                <a:gd name="connsiteX2" fmla="*/ 610892 w 1231361"/>
                <a:gd name="connsiteY2" fmla="*/ 242774 h 1604786"/>
                <a:gd name="connsiteX3" fmla="*/ 840622 w 1231361"/>
                <a:gd name="connsiteY3" fmla="*/ 364378 h 1604786"/>
                <a:gd name="connsiteX4" fmla="*/ 929145 w 1231361"/>
                <a:gd name="connsiteY4" fmla="*/ 545144 h 1604786"/>
                <a:gd name="connsiteX5" fmla="*/ 947508 w 1231361"/>
                <a:gd name="connsiteY5" fmla="*/ 726084 h 1604786"/>
                <a:gd name="connsiteX6" fmla="*/ 907135 w 1231361"/>
                <a:gd name="connsiteY6" fmla="*/ 939000 h 1604786"/>
                <a:gd name="connsiteX7" fmla="*/ 920629 w 1231361"/>
                <a:gd name="connsiteY7" fmla="*/ 1008770 h 1604786"/>
                <a:gd name="connsiteX8" fmla="*/ 977443 w 1231361"/>
                <a:gd name="connsiteY8" fmla="*/ 1130970 h 1604786"/>
                <a:gd name="connsiteX9" fmla="*/ 1031418 w 1231361"/>
                <a:gd name="connsiteY9" fmla="*/ 1234950 h 1604786"/>
                <a:gd name="connsiteX10" fmla="*/ 1065548 w 1231361"/>
                <a:gd name="connsiteY10" fmla="*/ 1254046 h 1604786"/>
                <a:gd name="connsiteX11" fmla="*/ 1131430 w 1231361"/>
                <a:gd name="connsiteY11" fmla="*/ 1416719 h 1604786"/>
                <a:gd name="connsiteX12" fmla="*/ 1225926 w 1231361"/>
                <a:gd name="connsiteY12" fmla="*/ 1516672 h 1604786"/>
                <a:gd name="connsiteX13" fmla="*/ 1228267 w 1231361"/>
                <a:gd name="connsiteY13" fmla="*/ 1604786 h 1604786"/>
                <a:gd name="connsiteX0" fmla="*/ 0 w 1285605"/>
                <a:gd name="connsiteY0" fmla="*/ 0 h 1573807"/>
                <a:gd name="connsiteX1" fmla="*/ 314217 w 1285605"/>
                <a:gd name="connsiteY1" fmla="*/ 110253 h 1573807"/>
                <a:gd name="connsiteX2" fmla="*/ 665136 w 1285605"/>
                <a:gd name="connsiteY2" fmla="*/ 211795 h 1573807"/>
                <a:gd name="connsiteX3" fmla="*/ 894866 w 1285605"/>
                <a:gd name="connsiteY3" fmla="*/ 333399 h 1573807"/>
                <a:gd name="connsiteX4" fmla="*/ 983389 w 1285605"/>
                <a:gd name="connsiteY4" fmla="*/ 514165 h 1573807"/>
                <a:gd name="connsiteX5" fmla="*/ 1001752 w 1285605"/>
                <a:gd name="connsiteY5" fmla="*/ 695105 h 1573807"/>
                <a:gd name="connsiteX6" fmla="*/ 961379 w 1285605"/>
                <a:gd name="connsiteY6" fmla="*/ 908021 h 1573807"/>
                <a:gd name="connsiteX7" fmla="*/ 974873 w 1285605"/>
                <a:gd name="connsiteY7" fmla="*/ 977791 h 1573807"/>
                <a:gd name="connsiteX8" fmla="*/ 1031687 w 1285605"/>
                <a:gd name="connsiteY8" fmla="*/ 1099991 h 1573807"/>
                <a:gd name="connsiteX9" fmla="*/ 1085662 w 1285605"/>
                <a:gd name="connsiteY9" fmla="*/ 1203971 h 1573807"/>
                <a:gd name="connsiteX10" fmla="*/ 1119792 w 1285605"/>
                <a:gd name="connsiteY10" fmla="*/ 1223067 h 1573807"/>
                <a:gd name="connsiteX11" fmla="*/ 1185674 w 1285605"/>
                <a:gd name="connsiteY11" fmla="*/ 1385740 h 1573807"/>
                <a:gd name="connsiteX12" fmla="*/ 1280170 w 1285605"/>
                <a:gd name="connsiteY12" fmla="*/ 1485693 h 1573807"/>
                <a:gd name="connsiteX13" fmla="*/ 1282511 w 1285605"/>
                <a:gd name="connsiteY13" fmla="*/ 1573807 h 1573807"/>
                <a:gd name="connsiteX0" fmla="*/ 0 w 1308853"/>
                <a:gd name="connsiteY0" fmla="*/ 0 h 1581553"/>
                <a:gd name="connsiteX1" fmla="*/ 337465 w 1308853"/>
                <a:gd name="connsiteY1" fmla="*/ 117999 h 1581553"/>
                <a:gd name="connsiteX2" fmla="*/ 688384 w 1308853"/>
                <a:gd name="connsiteY2" fmla="*/ 219541 h 1581553"/>
                <a:gd name="connsiteX3" fmla="*/ 918114 w 1308853"/>
                <a:gd name="connsiteY3" fmla="*/ 341145 h 1581553"/>
                <a:gd name="connsiteX4" fmla="*/ 1006637 w 1308853"/>
                <a:gd name="connsiteY4" fmla="*/ 521911 h 1581553"/>
                <a:gd name="connsiteX5" fmla="*/ 1025000 w 1308853"/>
                <a:gd name="connsiteY5" fmla="*/ 702851 h 1581553"/>
                <a:gd name="connsiteX6" fmla="*/ 984627 w 1308853"/>
                <a:gd name="connsiteY6" fmla="*/ 915767 h 1581553"/>
                <a:gd name="connsiteX7" fmla="*/ 998121 w 1308853"/>
                <a:gd name="connsiteY7" fmla="*/ 985537 h 1581553"/>
                <a:gd name="connsiteX8" fmla="*/ 1054935 w 1308853"/>
                <a:gd name="connsiteY8" fmla="*/ 1107737 h 1581553"/>
                <a:gd name="connsiteX9" fmla="*/ 1108910 w 1308853"/>
                <a:gd name="connsiteY9" fmla="*/ 1211717 h 1581553"/>
                <a:gd name="connsiteX10" fmla="*/ 1143040 w 1308853"/>
                <a:gd name="connsiteY10" fmla="*/ 1230813 h 1581553"/>
                <a:gd name="connsiteX11" fmla="*/ 1208922 w 1308853"/>
                <a:gd name="connsiteY11" fmla="*/ 1393486 h 1581553"/>
                <a:gd name="connsiteX12" fmla="*/ 1303418 w 1308853"/>
                <a:gd name="connsiteY12" fmla="*/ 1493439 h 1581553"/>
                <a:gd name="connsiteX13" fmla="*/ 1305759 w 1308853"/>
                <a:gd name="connsiteY13" fmla="*/ 1581553 h 1581553"/>
                <a:gd name="connsiteX0" fmla="*/ 0 w 1270107"/>
                <a:gd name="connsiteY0" fmla="*/ 0 h 1581553"/>
                <a:gd name="connsiteX1" fmla="*/ 298719 w 1270107"/>
                <a:gd name="connsiteY1" fmla="*/ 117999 h 1581553"/>
                <a:gd name="connsiteX2" fmla="*/ 649638 w 1270107"/>
                <a:gd name="connsiteY2" fmla="*/ 219541 h 1581553"/>
                <a:gd name="connsiteX3" fmla="*/ 879368 w 1270107"/>
                <a:gd name="connsiteY3" fmla="*/ 341145 h 1581553"/>
                <a:gd name="connsiteX4" fmla="*/ 967891 w 1270107"/>
                <a:gd name="connsiteY4" fmla="*/ 521911 h 1581553"/>
                <a:gd name="connsiteX5" fmla="*/ 986254 w 1270107"/>
                <a:gd name="connsiteY5" fmla="*/ 702851 h 1581553"/>
                <a:gd name="connsiteX6" fmla="*/ 945881 w 1270107"/>
                <a:gd name="connsiteY6" fmla="*/ 915767 h 1581553"/>
                <a:gd name="connsiteX7" fmla="*/ 959375 w 1270107"/>
                <a:gd name="connsiteY7" fmla="*/ 985537 h 1581553"/>
                <a:gd name="connsiteX8" fmla="*/ 1016189 w 1270107"/>
                <a:gd name="connsiteY8" fmla="*/ 1107737 h 1581553"/>
                <a:gd name="connsiteX9" fmla="*/ 1070164 w 1270107"/>
                <a:gd name="connsiteY9" fmla="*/ 1211717 h 1581553"/>
                <a:gd name="connsiteX10" fmla="*/ 1104294 w 1270107"/>
                <a:gd name="connsiteY10" fmla="*/ 1230813 h 1581553"/>
                <a:gd name="connsiteX11" fmla="*/ 1170176 w 1270107"/>
                <a:gd name="connsiteY11" fmla="*/ 1393486 h 1581553"/>
                <a:gd name="connsiteX12" fmla="*/ 1264672 w 1270107"/>
                <a:gd name="connsiteY12" fmla="*/ 1493439 h 1581553"/>
                <a:gd name="connsiteX13" fmla="*/ 1267013 w 1270107"/>
                <a:gd name="connsiteY13" fmla="*/ 1581553 h 1581553"/>
                <a:gd name="connsiteX0" fmla="*/ 0 w 1270107"/>
                <a:gd name="connsiteY0" fmla="*/ 0 h 1581553"/>
                <a:gd name="connsiteX1" fmla="*/ 298719 w 1270107"/>
                <a:gd name="connsiteY1" fmla="*/ 117999 h 1581553"/>
                <a:gd name="connsiteX2" fmla="*/ 649638 w 1270107"/>
                <a:gd name="connsiteY2" fmla="*/ 219541 h 1581553"/>
                <a:gd name="connsiteX3" fmla="*/ 879368 w 1270107"/>
                <a:gd name="connsiteY3" fmla="*/ 341145 h 1581553"/>
                <a:gd name="connsiteX4" fmla="*/ 967891 w 1270107"/>
                <a:gd name="connsiteY4" fmla="*/ 521911 h 1581553"/>
                <a:gd name="connsiteX5" fmla="*/ 986254 w 1270107"/>
                <a:gd name="connsiteY5" fmla="*/ 702851 h 1581553"/>
                <a:gd name="connsiteX6" fmla="*/ 945881 w 1270107"/>
                <a:gd name="connsiteY6" fmla="*/ 915767 h 1581553"/>
                <a:gd name="connsiteX7" fmla="*/ 959375 w 1270107"/>
                <a:gd name="connsiteY7" fmla="*/ 985537 h 1581553"/>
                <a:gd name="connsiteX8" fmla="*/ 1016189 w 1270107"/>
                <a:gd name="connsiteY8" fmla="*/ 1107737 h 1581553"/>
                <a:gd name="connsiteX9" fmla="*/ 1070164 w 1270107"/>
                <a:gd name="connsiteY9" fmla="*/ 1211717 h 1581553"/>
                <a:gd name="connsiteX10" fmla="*/ 1096545 w 1270107"/>
                <a:gd name="connsiteY10" fmla="*/ 1253355 h 1581553"/>
                <a:gd name="connsiteX11" fmla="*/ 1170176 w 1270107"/>
                <a:gd name="connsiteY11" fmla="*/ 1393486 h 1581553"/>
                <a:gd name="connsiteX12" fmla="*/ 1264672 w 1270107"/>
                <a:gd name="connsiteY12" fmla="*/ 1493439 h 1581553"/>
                <a:gd name="connsiteX13" fmla="*/ 1267013 w 1270107"/>
                <a:gd name="connsiteY13" fmla="*/ 1581553 h 1581553"/>
                <a:gd name="connsiteX0" fmla="*/ 364446 w 1634553"/>
                <a:gd name="connsiteY0" fmla="*/ 73092 h 1654645"/>
                <a:gd name="connsiteX1" fmla="*/ 4150 w 1634553"/>
                <a:gd name="connsiteY1" fmla="*/ 2780 h 1654645"/>
                <a:gd name="connsiteX2" fmla="*/ 663165 w 1634553"/>
                <a:gd name="connsiteY2" fmla="*/ 191091 h 1654645"/>
                <a:gd name="connsiteX3" fmla="*/ 1014084 w 1634553"/>
                <a:gd name="connsiteY3" fmla="*/ 292633 h 1654645"/>
                <a:gd name="connsiteX4" fmla="*/ 1243814 w 1634553"/>
                <a:gd name="connsiteY4" fmla="*/ 414237 h 1654645"/>
                <a:gd name="connsiteX5" fmla="*/ 1332337 w 1634553"/>
                <a:gd name="connsiteY5" fmla="*/ 595003 h 1654645"/>
                <a:gd name="connsiteX6" fmla="*/ 1350700 w 1634553"/>
                <a:gd name="connsiteY6" fmla="*/ 775943 h 1654645"/>
                <a:gd name="connsiteX7" fmla="*/ 1310327 w 1634553"/>
                <a:gd name="connsiteY7" fmla="*/ 988859 h 1654645"/>
                <a:gd name="connsiteX8" fmla="*/ 1323821 w 1634553"/>
                <a:gd name="connsiteY8" fmla="*/ 1058629 h 1654645"/>
                <a:gd name="connsiteX9" fmla="*/ 1380635 w 1634553"/>
                <a:gd name="connsiteY9" fmla="*/ 1180829 h 1654645"/>
                <a:gd name="connsiteX10" fmla="*/ 1434610 w 1634553"/>
                <a:gd name="connsiteY10" fmla="*/ 1284809 h 1654645"/>
                <a:gd name="connsiteX11" fmla="*/ 1460991 w 1634553"/>
                <a:gd name="connsiteY11" fmla="*/ 1326447 h 1654645"/>
                <a:gd name="connsiteX12" fmla="*/ 1534622 w 1634553"/>
                <a:gd name="connsiteY12" fmla="*/ 1466578 h 1654645"/>
                <a:gd name="connsiteX13" fmla="*/ 1629118 w 1634553"/>
                <a:gd name="connsiteY13" fmla="*/ 1566531 h 1654645"/>
                <a:gd name="connsiteX14" fmla="*/ 1631459 w 1634553"/>
                <a:gd name="connsiteY14" fmla="*/ 1654645 h 1654645"/>
                <a:gd name="connsiteX0" fmla="*/ 365854 w 1635961"/>
                <a:gd name="connsiteY0" fmla="*/ 73092 h 1654645"/>
                <a:gd name="connsiteX1" fmla="*/ 5558 w 1635961"/>
                <a:gd name="connsiteY1" fmla="*/ 2780 h 1654645"/>
                <a:gd name="connsiteX2" fmla="*/ 183788 w 1635961"/>
                <a:gd name="connsiteY2" fmla="*/ 49248 h 1654645"/>
                <a:gd name="connsiteX3" fmla="*/ 664573 w 1635961"/>
                <a:gd name="connsiteY3" fmla="*/ 191091 h 1654645"/>
                <a:gd name="connsiteX4" fmla="*/ 1015492 w 1635961"/>
                <a:gd name="connsiteY4" fmla="*/ 292633 h 1654645"/>
                <a:gd name="connsiteX5" fmla="*/ 1245222 w 1635961"/>
                <a:gd name="connsiteY5" fmla="*/ 414237 h 1654645"/>
                <a:gd name="connsiteX6" fmla="*/ 1333745 w 1635961"/>
                <a:gd name="connsiteY6" fmla="*/ 595003 h 1654645"/>
                <a:gd name="connsiteX7" fmla="*/ 1352108 w 1635961"/>
                <a:gd name="connsiteY7" fmla="*/ 775943 h 1654645"/>
                <a:gd name="connsiteX8" fmla="*/ 1311735 w 1635961"/>
                <a:gd name="connsiteY8" fmla="*/ 988859 h 1654645"/>
                <a:gd name="connsiteX9" fmla="*/ 1325229 w 1635961"/>
                <a:gd name="connsiteY9" fmla="*/ 1058629 h 1654645"/>
                <a:gd name="connsiteX10" fmla="*/ 1382043 w 1635961"/>
                <a:gd name="connsiteY10" fmla="*/ 1180829 h 1654645"/>
                <a:gd name="connsiteX11" fmla="*/ 1436018 w 1635961"/>
                <a:gd name="connsiteY11" fmla="*/ 1284809 h 1654645"/>
                <a:gd name="connsiteX12" fmla="*/ 1462399 w 1635961"/>
                <a:gd name="connsiteY12" fmla="*/ 1326447 h 1654645"/>
                <a:gd name="connsiteX13" fmla="*/ 1536030 w 1635961"/>
                <a:gd name="connsiteY13" fmla="*/ 1466578 h 1654645"/>
                <a:gd name="connsiteX14" fmla="*/ 1630526 w 1635961"/>
                <a:gd name="connsiteY14" fmla="*/ 1566531 h 1654645"/>
                <a:gd name="connsiteX15" fmla="*/ 1632867 w 1635961"/>
                <a:gd name="connsiteY15" fmla="*/ 1654645 h 1654645"/>
                <a:gd name="connsiteX0" fmla="*/ 368819 w 1638926"/>
                <a:gd name="connsiteY0" fmla="*/ 103776 h 1685329"/>
                <a:gd name="connsiteX1" fmla="*/ 8523 w 1638926"/>
                <a:gd name="connsiteY1" fmla="*/ 33464 h 1685329"/>
                <a:gd name="connsiteX2" fmla="*/ 140258 w 1638926"/>
                <a:gd name="connsiteY2" fmla="*/ 10202 h 1685329"/>
                <a:gd name="connsiteX3" fmla="*/ 667538 w 1638926"/>
                <a:gd name="connsiteY3" fmla="*/ 221775 h 1685329"/>
                <a:gd name="connsiteX4" fmla="*/ 1018457 w 1638926"/>
                <a:gd name="connsiteY4" fmla="*/ 323317 h 1685329"/>
                <a:gd name="connsiteX5" fmla="*/ 1248187 w 1638926"/>
                <a:gd name="connsiteY5" fmla="*/ 444921 h 1685329"/>
                <a:gd name="connsiteX6" fmla="*/ 1336710 w 1638926"/>
                <a:gd name="connsiteY6" fmla="*/ 625687 h 1685329"/>
                <a:gd name="connsiteX7" fmla="*/ 1355073 w 1638926"/>
                <a:gd name="connsiteY7" fmla="*/ 806627 h 1685329"/>
                <a:gd name="connsiteX8" fmla="*/ 1314700 w 1638926"/>
                <a:gd name="connsiteY8" fmla="*/ 1019543 h 1685329"/>
                <a:gd name="connsiteX9" fmla="*/ 1328194 w 1638926"/>
                <a:gd name="connsiteY9" fmla="*/ 1089313 h 1685329"/>
                <a:gd name="connsiteX10" fmla="*/ 1385008 w 1638926"/>
                <a:gd name="connsiteY10" fmla="*/ 1211513 h 1685329"/>
                <a:gd name="connsiteX11" fmla="*/ 1438983 w 1638926"/>
                <a:gd name="connsiteY11" fmla="*/ 1315493 h 1685329"/>
                <a:gd name="connsiteX12" fmla="*/ 1465364 w 1638926"/>
                <a:gd name="connsiteY12" fmla="*/ 1357131 h 1685329"/>
                <a:gd name="connsiteX13" fmla="*/ 1538995 w 1638926"/>
                <a:gd name="connsiteY13" fmla="*/ 1497262 h 1685329"/>
                <a:gd name="connsiteX14" fmla="*/ 1633491 w 1638926"/>
                <a:gd name="connsiteY14" fmla="*/ 1597215 h 1685329"/>
                <a:gd name="connsiteX15" fmla="*/ 1635832 w 1638926"/>
                <a:gd name="connsiteY15" fmla="*/ 1685329 h 1685329"/>
                <a:gd name="connsiteX0" fmla="*/ 413431 w 1683538"/>
                <a:gd name="connsiteY0" fmla="*/ 101672 h 1683225"/>
                <a:gd name="connsiteX1" fmla="*/ 5510 w 1683538"/>
                <a:gd name="connsiteY1" fmla="*/ 50380 h 1683225"/>
                <a:gd name="connsiteX2" fmla="*/ 184870 w 1683538"/>
                <a:gd name="connsiteY2" fmla="*/ 8098 h 1683225"/>
                <a:gd name="connsiteX3" fmla="*/ 712150 w 1683538"/>
                <a:gd name="connsiteY3" fmla="*/ 219671 h 1683225"/>
                <a:gd name="connsiteX4" fmla="*/ 1063069 w 1683538"/>
                <a:gd name="connsiteY4" fmla="*/ 321213 h 1683225"/>
                <a:gd name="connsiteX5" fmla="*/ 1292799 w 1683538"/>
                <a:gd name="connsiteY5" fmla="*/ 442817 h 1683225"/>
                <a:gd name="connsiteX6" fmla="*/ 1381322 w 1683538"/>
                <a:gd name="connsiteY6" fmla="*/ 623583 h 1683225"/>
                <a:gd name="connsiteX7" fmla="*/ 1399685 w 1683538"/>
                <a:gd name="connsiteY7" fmla="*/ 804523 h 1683225"/>
                <a:gd name="connsiteX8" fmla="*/ 1359312 w 1683538"/>
                <a:gd name="connsiteY8" fmla="*/ 1017439 h 1683225"/>
                <a:gd name="connsiteX9" fmla="*/ 1372806 w 1683538"/>
                <a:gd name="connsiteY9" fmla="*/ 1087209 h 1683225"/>
                <a:gd name="connsiteX10" fmla="*/ 1429620 w 1683538"/>
                <a:gd name="connsiteY10" fmla="*/ 1209409 h 1683225"/>
                <a:gd name="connsiteX11" fmla="*/ 1483595 w 1683538"/>
                <a:gd name="connsiteY11" fmla="*/ 1313389 h 1683225"/>
                <a:gd name="connsiteX12" fmla="*/ 1509976 w 1683538"/>
                <a:gd name="connsiteY12" fmla="*/ 1355027 h 1683225"/>
                <a:gd name="connsiteX13" fmla="*/ 1583607 w 1683538"/>
                <a:gd name="connsiteY13" fmla="*/ 1495158 h 1683225"/>
                <a:gd name="connsiteX14" fmla="*/ 1678103 w 1683538"/>
                <a:gd name="connsiteY14" fmla="*/ 1595111 h 1683225"/>
                <a:gd name="connsiteX15" fmla="*/ 1680444 w 1683538"/>
                <a:gd name="connsiteY15" fmla="*/ 1683225 h 1683225"/>
                <a:gd name="connsiteX0" fmla="*/ 360277 w 1630384"/>
                <a:gd name="connsiteY0" fmla="*/ 104881 h 1686434"/>
                <a:gd name="connsiteX1" fmla="*/ 9506 w 1630384"/>
                <a:gd name="connsiteY1" fmla="*/ 27381 h 1686434"/>
                <a:gd name="connsiteX2" fmla="*/ 131716 w 1630384"/>
                <a:gd name="connsiteY2" fmla="*/ 11307 h 1686434"/>
                <a:gd name="connsiteX3" fmla="*/ 658996 w 1630384"/>
                <a:gd name="connsiteY3" fmla="*/ 222880 h 1686434"/>
                <a:gd name="connsiteX4" fmla="*/ 1009915 w 1630384"/>
                <a:gd name="connsiteY4" fmla="*/ 324422 h 1686434"/>
                <a:gd name="connsiteX5" fmla="*/ 1239645 w 1630384"/>
                <a:gd name="connsiteY5" fmla="*/ 446026 h 1686434"/>
                <a:gd name="connsiteX6" fmla="*/ 1328168 w 1630384"/>
                <a:gd name="connsiteY6" fmla="*/ 626792 h 1686434"/>
                <a:gd name="connsiteX7" fmla="*/ 1346531 w 1630384"/>
                <a:gd name="connsiteY7" fmla="*/ 807732 h 1686434"/>
                <a:gd name="connsiteX8" fmla="*/ 1306158 w 1630384"/>
                <a:gd name="connsiteY8" fmla="*/ 1020648 h 1686434"/>
                <a:gd name="connsiteX9" fmla="*/ 1319652 w 1630384"/>
                <a:gd name="connsiteY9" fmla="*/ 1090418 h 1686434"/>
                <a:gd name="connsiteX10" fmla="*/ 1376466 w 1630384"/>
                <a:gd name="connsiteY10" fmla="*/ 1212618 h 1686434"/>
                <a:gd name="connsiteX11" fmla="*/ 1430441 w 1630384"/>
                <a:gd name="connsiteY11" fmla="*/ 1316598 h 1686434"/>
                <a:gd name="connsiteX12" fmla="*/ 1456822 w 1630384"/>
                <a:gd name="connsiteY12" fmla="*/ 1358236 h 1686434"/>
                <a:gd name="connsiteX13" fmla="*/ 1530453 w 1630384"/>
                <a:gd name="connsiteY13" fmla="*/ 1498367 h 1686434"/>
                <a:gd name="connsiteX14" fmla="*/ 1624949 w 1630384"/>
                <a:gd name="connsiteY14" fmla="*/ 1598320 h 1686434"/>
                <a:gd name="connsiteX15" fmla="*/ 1627290 w 1630384"/>
                <a:gd name="connsiteY15" fmla="*/ 1686434 h 1686434"/>
                <a:gd name="connsiteX0" fmla="*/ 360277 w 1630384"/>
                <a:gd name="connsiteY0" fmla="*/ 105307 h 1686860"/>
                <a:gd name="connsiteX1" fmla="*/ 9506 w 1630384"/>
                <a:gd name="connsiteY1" fmla="*/ 27807 h 1686860"/>
                <a:gd name="connsiteX2" fmla="*/ 131716 w 1630384"/>
                <a:gd name="connsiteY2" fmla="*/ 11733 h 1686860"/>
                <a:gd name="connsiteX3" fmla="*/ 658996 w 1630384"/>
                <a:gd name="connsiteY3" fmla="*/ 223306 h 1686860"/>
                <a:gd name="connsiteX4" fmla="*/ 1009915 w 1630384"/>
                <a:gd name="connsiteY4" fmla="*/ 324848 h 1686860"/>
                <a:gd name="connsiteX5" fmla="*/ 1239645 w 1630384"/>
                <a:gd name="connsiteY5" fmla="*/ 446452 h 1686860"/>
                <a:gd name="connsiteX6" fmla="*/ 1328168 w 1630384"/>
                <a:gd name="connsiteY6" fmla="*/ 627218 h 1686860"/>
                <a:gd name="connsiteX7" fmla="*/ 1346531 w 1630384"/>
                <a:gd name="connsiteY7" fmla="*/ 808158 h 1686860"/>
                <a:gd name="connsiteX8" fmla="*/ 1306158 w 1630384"/>
                <a:gd name="connsiteY8" fmla="*/ 1021074 h 1686860"/>
                <a:gd name="connsiteX9" fmla="*/ 1319652 w 1630384"/>
                <a:gd name="connsiteY9" fmla="*/ 1090844 h 1686860"/>
                <a:gd name="connsiteX10" fmla="*/ 1376466 w 1630384"/>
                <a:gd name="connsiteY10" fmla="*/ 1213044 h 1686860"/>
                <a:gd name="connsiteX11" fmla="*/ 1430441 w 1630384"/>
                <a:gd name="connsiteY11" fmla="*/ 1317024 h 1686860"/>
                <a:gd name="connsiteX12" fmla="*/ 1456822 w 1630384"/>
                <a:gd name="connsiteY12" fmla="*/ 1358662 h 1686860"/>
                <a:gd name="connsiteX13" fmla="*/ 1530453 w 1630384"/>
                <a:gd name="connsiteY13" fmla="*/ 1498793 h 1686860"/>
                <a:gd name="connsiteX14" fmla="*/ 1624949 w 1630384"/>
                <a:gd name="connsiteY14" fmla="*/ 1598746 h 1686860"/>
                <a:gd name="connsiteX15" fmla="*/ 1627290 w 1630384"/>
                <a:gd name="connsiteY15" fmla="*/ 1686860 h 1686860"/>
                <a:gd name="connsiteX0" fmla="*/ 350771 w 1620878"/>
                <a:gd name="connsiteY0" fmla="*/ 105307 h 1686860"/>
                <a:gd name="connsiteX1" fmla="*/ 0 w 1620878"/>
                <a:gd name="connsiteY1" fmla="*/ 27807 h 1686860"/>
                <a:gd name="connsiteX2" fmla="*/ 122210 w 1620878"/>
                <a:gd name="connsiteY2" fmla="*/ 11733 h 1686860"/>
                <a:gd name="connsiteX3" fmla="*/ 649490 w 1620878"/>
                <a:gd name="connsiteY3" fmla="*/ 223306 h 1686860"/>
                <a:gd name="connsiteX4" fmla="*/ 1000409 w 1620878"/>
                <a:gd name="connsiteY4" fmla="*/ 324848 h 1686860"/>
                <a:gd name="connsiteX5" fmla="*/ 1230139 w 1620878"/>
                <a:gd name="connsiteY5" fmla="*/ 446452 h 1686860"/>
                <a:gd name="connsiteX6" fmla="*/ 1318662 w 1620878"/>
                <a:gd name="connsiteY6" fmla="*/ 627218 h 1686860"/>
                <a:gd name="connsiteX7" fmla="*/ 1337025 w 1620878"/>
                <a:gd name="connsiteY7" fmla="*/ 808158 h 1686860"/>
                <a:gd name="connsiteX8" fmla="*/ 1296652 w 1620878"/>
                <a:gd name="connsiteY8" fmla="*/ 1021074 h 1686860"/>
                <a:gd name="connsiteX9" fmla="*/ 1310146 w 1620878"/>
                <a:gd name="connsiteY9" fmla="*/ 1090844 h 1686860"/>
                <a:gd name="connsiteX10" fmla="*/ 1366960 w 1620878"/>
                <a:gd name="connsiteY10" fmla="*/ 1213044 h 1686860"/>
                <a:gd name="connsiteX11" fmla="*/ 1420935 w 1620878"/>
                <a:gd name="connsiteY11" fmla="*/ 1317024 h 1686860"/>
                <a:gd name="connsiteX12" fmla="*/ 1447316 w 1620878"/>
                <a:gd name="connsiteY12" fmla="*/ 1358662 h 1686860"/>
                <a:gd name="connsiteX13" fmla="*/ 1520947 w 1620878"/>
                <a:gd name="connsiteY13" fmla="*/ 1498793 h 1686860"/>
                <a:gd name="connsiteX14" fmla="*/ 1615443 w 1620878"/>
                <a:gd name="connsiteY14" fmla="*/ 1598746 h 1686860"/>
                <a:gd name="connsiteX15" fmla="*/ 1617784 w 1620878"/>
                <a:gd name="connsiteY15" fmla="*/ 1686860 h 1686860"/>
                <a:gd name="connsiteX0" fmla="*/ 351164 w 1621271"/>
                <a:gd name="connsiteY0" fmla="*/ 96794 h 1678347"/>
                <a:gd name="connsiteX1" fmla="*/ 393 w 1621271"/>
                <a:gd name="connsiteY1" fmla="*/ 19294 h 1678347"/>
                <a:gd name="connsiteX2" fmla="*/ 122603 w 1621271"/>
                <a:gd name="connsiteY2" fmla="*/ 3220 h 1678347"/>
                <a:gd name="connsiteX3" fmla="*/ 649883 w 1621271"/>
                <a:gd name="connsiteY3" fmla="*/ 214793 h 1678347"/>
                <a:gd name="connsiteX4" fmla="*/ 1000802 w 1621271"/>
                <a:gd name="connsiteY4" fmla="*/ 316335 h 1678347"/>
                <a:gd name="connsiteX5" fmla="*/ 1230532 w 1621271"/>
                <a:gd name="connsiteY5" fmla="*/ 437939 h 1678347"/>
                <a:gd name="connsiteX6" fmla="*/ 1319055 w 1621271"/>
                <a:gd name="connsiteY6" fmla="*/ 618705 h 1678347"/>
                <a:gd name="connsiteX7" fmla="*/ 1337418 w 1621271"/>
                <a:gd name="connsiteY7" fmla="*/ 799645 h 1678347"/>
                <a:gd name="connsiteX8" fmla="*/ 1297045 w 1621271"/>
                <a:gd name="connsiteY8" fmla="*/ 1012561 h 1678347"/>
                <a:gd name="connsiteX9" fmla="*/ 1310539 w 1621271"/>
                <a:gd name="connsiteY9" fmla="*/ 1082331 h 1678347"/>
                <a:gd name="connsiteX10" fmla="*/ 1367353 w 1621271"/>
                <a:gd name="connsiteY10" fmla="*/ 1204531 h 1678347"/>
                <a:gd name="connsiteX11" fmla="*/ 1421328 w 1621271"/>
                <a:gd name="connsiteY11" fmla="*/ 1308511 h 1678347"/>
                <a:gd name="connsiteX12" fmla="*/ 1447709 w 1621271"/>
                <a:gd name="connsiteY12" fmla="*/ 1350149 h 1678347"/>
                <a:gd name="connsiteX13" fmla="*/ 1521340 w 1621271"/>
                <a:gd name="connsiteY13" fmla="*/ 1490280 h 1678347"/>
                <a:gd name="connsiteX14" fmla="*/ 1615836 w 1621271"/>
                <a:gd name="connsiteY14" fmla="*/ 1590233 h 1678347"/>
                <a:gd name="connsiteX15" fmla="*/ 1618177 w 1621271"/>
                <a:gd name="connsiteY15" fmla="*/ 1678347 h 1678347"/>
                <a:gd name="connsiteX0" fmla="*/ 365438 w 1635545"/>
                <a:gd name="connsiteY0" fmla="*/ 95109 h 1676662"/>
                <a:gd name="connsiteX1" fmla="*/ 379 w 1635545"/>
                <a:gd name="connsiteY1" fmla="*/ 267489 h 1676662"/>
                <a:gd name="connsiteX2" fmla="*/ 136877 w 1635545"/>
                <a:gd name="connsiteY2" fmla="*/ 1535 h 1676662"/>
                <a:gd name="connsiteX3" fmla="*/ 664157 w 1635545"/>
                <a:gd name="connsiteY3" fmla="*/ 213108 h 1676662"/>
                <a:gd name="connsiteX4" fmla="*/ 1015076 w 1635545"/>
                <a:gd name="connsiteY4" fmla="*/ 314650 h 1676662"/>
                <a:gd name="connsiteX5" fmla="*/ 1244806 w 1635545"/>
                <a:gd name="connsiteY5" fmla="*/ 436254 h 1676662"/>
                <a:gd name="connsiteX6" fmla="*/ 1333329 w 1635545"/>
                <a:gd name="connsiteY6" fmla="*/ 617020 h 1676662"/>
                <a:gd name="connsiteX7" fmla="*/ 1351692 w 1635545"/>
                <a:gd name="connsiteY7" fmla="*/ 797960 h 1676662"/>
                <a:gd name="connsiteX8" fmla="*/ 1311319 w 1635545"/>
                <a:gd name="connsiteY8" fmla="*/ 1010876 h 1676662"/>
                <a:gd name="connsiteX9" fmla="*/ 1324813 w 1635545"/>
                <a:gd name="connsiteY9" fmla="*/ 1080646 h 1676662"/>
                <a:gd name="connsiteX10" fmla="*/ 1381627 w 1635545"/>
                <a:gd name="connsiteY10" fmla="*/ 1202846 h 1676662"/>
                <a:gd name="connsiteX11" fmla="*/ 1435602 w 1635545"/>
                <a:gd name="connsiteY11" fmla="*/ 1306826 h 1676662"/>
                <a:gd name="connsiteX12" fmla="*/ 1461983 w 1635545"/>
                <a:gd name="connsiteY12" fmla="*/ 1348464 h 1676662"/>
                <a:gd name="connsiteX13" fmla="*/ 1535614 w 1635545"/>
                <a:gd name="connsiteY13" fmla="*/ 1488595 h 1676662"/>
                <a:gd name="connsiteX14" fmla="*/ 1630110 w 1635545"/>
                <a:gd name="connsiteY14" fmla="*/ 1588548 h 1676662"/>
                <a:gd name="connsiteX15" fmla="*/ 1632451 w 1635545"/>
                <a:gd name="connsiteY15" fmla="*/ 1676662 h 1676662"/>
                <a:gd name="connsiteX0" fmla="*/ 345676 w 1644358"/>
                <a:gd name="connsiteY0" fmla="*/ 422523 h 1678081"/>
                <a:gd name="connsiteX1" fmla="*/ 9192 w 1644358"/>
                <a:gd name="connsiteY1" fmla="*/ 268908 h 1678081"/>
                <a:gd name="connsiteX2" fmla="*/ 145690 w 1644358"/>
                <a:gd name="connsiteY2" fmla="*/ 2954 h 1678081"/>
                <a:gd name="connsiteX3" fmla="*/ 672970 w 1644358"/>
                <a:gd name="connsiteY3" fmla="*/ 214527 h 1678081"/>
                <a:gd name="connsiteX4" fmla="*/ 1023889 w 1644358"/>
                <a:gd name="connsiteY4" fmla="*/ 316069 h 1678081"/>
                <a:gd name="connsiteX5" fmla="*/ 1253619 w 1644358"/>
                <a:gd name="connsiteY5" fmla="*/ 437673 h 1678081"/>
                <a:gd name="connsiteX6" fmla="*/ 1342142 w 1644358"/>
                <a:gd name="connsiteY6" fmla="*/ 618439 h 1678081"/>
                <a:gd name="connsiteX7" fmla="*/ 1360505 w 1644358"/>
                <a:gd name="connsiteY7" fmla="*/ 799379 h 1678081"/>
                <a:gd name="connsiteX8" fmla="*/ 1320132 w 1644358"/>
                <a:gd name="connsiteY8" fmla="*/ 1012295 h 1678081"/>
                <a:gd name="connsiteX9" fmla="*/ 1333626 w 1644358"/>
                <a:gd name="connsiteY9" fmla="*/ 1082065 h 1678081"/>
                <a:gd name="connsiteX10" fmla="*/ 1390440 w 1644358"/>
                <a:gd name="connsiteY10" fmla="*/ 1204265 h 1678081"/>
                <a:gd name="connsiteX11" fmla="*/ 1444415 w 1644358"/>
                <a:gd name="connsiteY11" fmla="*/ 1308245 h 1678081"/>
                <a:gd name="connsiteX12" fmla="*/ 1470796 w 1644358"/>
                <a:gd name="connsiteY12" fmla="*/ 1349883 h 1678081"/>
                <a:gd name="connsiteX13" fmla="*/ 1544427 w 1644358"/>
                <a:gd name="connsiteY13" fmla="*/ 1490014 h 1678081"/>
                <a:gd name="connsiteX14" fmla="*/ 1638923 w 1644358"/>
                <a:gd name="connsiteY14" fmla="*/ 1589967 h 1678081"/>
                <a:gd name="connsiteX15" fmla="*/ 1641264 w 1644358"/>
                <a:gd name="connsiteY15" fmla="*/ 1678081 h 1678081"/>
                <a:gd name="connsiteX0" fmla="*/ 9192 w 1644358"/>
                <a:gd name="connsiteY0" fmla="*/ 268908 h 1678081"/>
                <a:gd name="connsiteX1" fmla="*/ 145690 w 1644358"/>
                <a:gd name="connsiteY1" fmla="*/ 2954 h 1678081"/>
                <a:gd name="connsiteX2" fmla="*/ 672970 w 1644358"/>
                <a:gd name="connsiteY2" fmla="*/ 214527 h 1678081"/>
                <a:gd name="connsiteX3" fmla="*/ 1023889 w 1644358"/>
                <a:gd name="connsiteY3" fmla="*/ 316069 h 1678081"/>
                <a:gd name="connsiteX4" fmla="*/ 1253619 w 1644358"/>
                <a:gd name="connsiteY4" fmla="*/ 437673 h 1678081"/>
                <a:gd name="connsiteX5" fmla="*/ 1342142 w 1644358"/>
                <a:gd name="connsiteY5" fmla="*/ 618439 h 1678081"/>
                <a:gd name="connsiteX6" fmla="*/ 1360505 w 1644358"/>
                <a:gd name="connsiteY6" fmla="*/ 799379 h 1678081"/>
                <a:gd name="connsiteX7" fmla="*/ 1320132 w 1644358"/>
                <a:gd name="connsiteY7" fmla="*/ 1012295 h 1678081"/>
                <a:gd name="connsiteX8" fmla="*/ 1333626 w 1644358"/>
                <a:gd name="connsiteY8" fmla="*/ 1082065 h 1678081"/>
                <a:gd name="connsiteX9" fmla="*/ 1390440 w 1644358"/>
                <a:gd name="connsiteY9" fmla="*/ 1204265 h 1678081"/>
                <a:gd name="connsiteX10" fmla="*/ 1444415 w 1644358"/>
                <a:gd name="connsiteY10" fmla="*/ 1308245 h 1678081"/>
                <a:gd name="connsiteX11" fmla="*/ 1470796 w 1644358"/>
                <a:gd name="connsiteY11" fmla="*/ 1349883 h 1678081"/>
                <a:gd name="connsiteX12" fmla="*/ 1544427 w 1644358"/>
                <a:gd name="connsiteY12" fmla="*/ 1490014 h 1678081"/>
                <a:gd name="connsiteX13" fmla="*/ 1638923 w 1644358"/>
                <a:gd name="connsiteY13" fmla="*/ 1589967 h 1678081"/>
                <a:gd name="connsiteX14" fmla="*/ 1641264 w 1644358"/>
                <a:gd name="connsiteY14" fmla="*/ 1678081 h 1678081"/>
                <a:gd name="connsiteX0" fmla="*/ 6163 w 1688954"/>
                <a:gd name="connsiteY0" fmla="*/ 76877 h 1688493"/>
                <a:gd name="connsiteX1" fmla="*/ 190286 w 1688954"/>
                <a:gd name="connsiteY1" fmla="*/ 13366 h 1688493"/>
                <a:gd name="connsiteX2" fmla="*/ 717566 w 1688954"/>
                <a:gd name="connsiteY2" fmla="*/ 224939 h 1688493"/>
                <a:gd name="connsiteX3" fmla="*/ 1068485 w 1688954"/>
                <a:gd name="connsiteY3" fmla="*/ 326481 h 1688493"/>
                <a:gd name="connsiteX4" fmla="*/ 1298215 w 1688954"/>
                <a:gd name="connsiteY4" fmla="*/ 448085 h 1688493"/>
                <a:gd name="connsiteX5" fmla="*/ 1386738 w 1688954"/>
                <a:gd name="connsiteY5" fmla="*/ 628851 h 1688493"/>
                <a:gd name="connsiteX6" fmla="*/ 1405101 w 1688954"/>
                <a:gd name="connsiteY6" fmla="*/ 809791 h 1688493"/>
                <a:gd name="connsiteX7" fmla="*/ 1364728 w 1688954"/>
                <a:gd name="connsiteY7" fmla="*/ 1022707 h 1688493"/>
                <a:gd name="connsiteX8" fmla="*/ 1378222 w 1688954"/>
                <a:gd name="connsiteY8" fmla="*/ 1092477 h 1688493"/>
                <a:gd name="connsiteX9" fmla="*/ 1435036 w 1688954"/>
                <a:gd name="connsiteY9" fmla="*/ 1214677 h 1688493"/>
                <a:gd name="connsiteX10" fmla="*/ 1489011 w 1688954"/>
                <a:gd name="connsiteY10" fmla="*/ 1318657 h 1688493"/>
                <a:gd name="connsiteX11" fmla="*/ 1515392 w 1688954"/>
                <a:gd name="connsiteY11" fmla="*/ 1360295 h 1688493"/>
                <a:gd name="connsiteX12" fmla="*/ 1589023 w 1688954"/>
                <a:gd name="connsiteY12" fmla="*/ 1500426 h 1688493"/>
                <a:gd name="connsiteX13" fmla="*/ 1683519 w 1688954"/>
                <a:gd name="connsiteY13" fmla="*/ 1600379 h 1688493"/>
                <a:gd name="connsiteX14" fmla="*/ 1685860 w 1688954"/>
                <a:gd name="connsiteY14" fmla="*/ 1688493 h 1688493"/>
                <a:gd name="connsiteX0" fmla="*/ 0 w 1682791"/>
                <a:gd name="connsiteY0" fmla="*/ 74658 h 1686274"/>
                <a:gd name="connsiteX1" fmla="*/ 184123 w 1682791"/>
                <a:gd name="connsiteY1" fmla="*/ 11147 h 1686274"/>
                <a:gd name="connsiteX2" fmla="*/ 711403 w 1682791"/>
                <a:gd name="connsiteY2" fmla="*/ 222720 h 1686274"/>
                <a:gd name="connsiteX3" fmla="*/ 1062322 w 1682791"/>
                <a:gd name="connsiteY3" fmla="*/ 324262 h 1686274"/>
                <a:gd name="connsiteX4" fmla="*/ 1292052 w 1682791"/>
                <a:gd name="connsiteY4" fmla="*/ 445866 h 1686274"/>
                <a:gd name="connsiteX5" fmla="*/ 1380575 w 1682791"/>
                <a:gd name="connsiteY5" fmla="*/ 626632 h 1686274"/>
                <a:gd name="connsiteX6" fmla="*/ 1398938 w 1682791"/>
                <a:gd name="connsiteY6" fmla="*/ 807572 h 1686274"/>
                <a:gd name="connsiteX7" fmla="*/ 1358565 w 1682791"/>
                <a:gd name="connsiteY7" fmla="*/ 1020488 h 1686274"/>
                <a:gd name="connsiteX8" fmla="*/ 1372059 w 1682791"/>
                <a:gd name="connsiteY8" fmla="*/ 1090258 h 1686274"/>
                <a:gd name="connsiteX9" fmla="*/ 1428873 w 1682791"/>
                <a:gd name="connsiteY9" fmla="*/ 1212458 h 1686274"/>
                <a:gd name="connsiteX10" fmla="*/ 1482848 w 1682791"/>
                <a:gd name="connsiteY10" fmla="*/ 1316438 h 1686274"/>
                <a:gd name="connsiteX11" fmla="*/ 1509229 w 1682791"/>
                <a:gd name="connsiteY11" fmla="*/ 1358076 h 1686274"/>
                <a:gd name="connsiteX12" fmla="*/ 1582860 w 1682791"/>
                <a:gd name="connsiteY12" fmla="*/ 1498207 h 1686274"/>
                <a:gd name="connsiteX13" fmla="*/ 1677356 w 1682791"/>
                <a:gd name="connsiteY13" fmla="*/ 1598160 h 1686274"/>
                <a:gd name="connsiteX14" fmla="*/ 1679697 w 1682791"/>
                <a:gd name="connsiteY14" fmla="*/ 1686274 h 1686274"/>
                <a:gd name="connsiteX0" fmla="*/ 0 w 1697078"/>
                <a:gd name="connsiteY0" fmla="*/ 55715 h 1691172"/>
                <a:gd name="connsiteX1" fmla="*/ 198410 w 1697078"/>
                <a:gd name="connsiteY1" fmla="*/ 16045 h 1691172"/>
                <a:gd name="connsiteX2" fmla="*/ 725690 w 1697078"/>
                <a:gd name="connsiteY2" fmla="*/ 227618 h 1691172"/>
                <a:gd name="connsiteX3" fmla="*/ 1076609 w 1697078"/>
                <a:gd name="connsiteY3" fmla="*/ 329160 h 1691172"/>
                <a:gd name="connsiteX4" fmla="*/ 1306339 w 1697078"/>
                <a:gd name="connsiteY4" fmla="*/ 450764 h 1691172"/>
                <a:gd name="connsiteX5" fmla="*/ 1394862 w 1697078"/>
                <a:gd name="connsiteY5" fmla="*/ 631530 h 1691172"/>
                <a:gd name="connsiteX6" fmla="*/ 1413225 w 1697078"/>
                <a:gd name="connsiteY6" fmla="*/ 812470 h 1691172"/>
                <a:gd name="connsiteX7" fmla="*/ 1372852 w 1697078"/>
                <a:gd name="connsiteY7" fmla="*/ 1025386 h 1691172"/>
                <a:gd name="connsiteX8" fmla="*/ 1386346 w 1697078"/>
                <a:gd name="connsiteY8" fmla="*/ 1095156 h 1691172"/>
                <a:gd name="connsiteX9" fmla="*/ 1443160 w 1697078"/>
                <a:gd name="connsiteY9" fmla="*/ 1217356 h 1691172"/>
                <a:gd name="connsiteX10" fmla="*/ 1497135 w 1697078"/>
                <a:gd name="connsiteY10" fmla="*/ 1321336 h 1691172"/>
                <a:gd name="connsiteX11" fmla="*/ 1523516 w 1697078"/>
                <a:gd name="connsiteY11" fmla="*/ 1362974 h 1691172"/>
                <a:gd name="connsiteX12" fmla="*/ 1597147 w 1697078"/>
                <a:gd name="connsiteY12" fmla="*/ 1503105 h 1691172"/>
                <a:gd name="connsiteX13" fmla="*/ 1691643 w 1697078"/>
                <a:gd name="connsiteY13" fmla="*/ 1603058 h 1691172"/>
                <a:gd name="connsiteX14" fmla="*/ 1693984 w 1697078"/>
                <a:gd name="connsiteY14" fmla="*/ 1691172 h 1691172"/>
                <a:gd name="connsiteX0" fmla="*/ 0 w 1697078"/>
                <a:gd name="connsiteY0" fmla="*/ 41933 h 1677390"/>
                <a:gd name="connsiteX1" fmla="*/ 241272 w 1697078"/>
                <a:gd name="connsiteY1" fmla="*/ 23673 h 1677390"/>
                <a:gd name="connsiteX2" fmla="*/ 725690 w 1697078"/>
                <a:gd name="connsiteY2" fmla="*/ 213836 h 1677390"/>
                <a:gd name="connsiteX3" fmla="*/ 1076609 w 1697078"/>
                <a:gd name="connsiteY3" fmla="*/ 315378 h 1677390"/>
                <a:gd name="connsiteX4" fmla="*/ 1306339 w 1697078"/>
                <a:gd name="connsiteY4" fmla="*/ 436982 h 1677390"/>
                <a:gd name="connsiteX5" fmla="*/ 1394862 w 1697078"/>
                <a:gd name="connsiteY5" fmla="*/ 617748 h 1677390"/>
                <a:gd name="connsiteX6" fmla="*/ 1413225 w 1697078"/>
                <a:gd name="connsiteY6" fmla="*/ 798688 h 1677390"/>
                <a:gd name="connsiteX7" fmla="*/ 1372852 w 1697078"/>
                <a:gd name="connsiteY7" fmla="*/ 1011604 h 1677390"/>
                <a:gd name="connsiteX8" fmla="*/ 1386346 w 1697078"/>
                <a:gd name="connsiteY8" fmla="*/ 1081374 h 1677390"/>
                <a:gd name="connsiteX9" fmla="*/ 1443160 w 1697078"/>
                <a:gd name="connsiteY9" fmla="*/ 1203574 h 1677390"/>
                <a:gd name="connsiteX10" fmla="*/ 1497135 w 1697078"/>
                <a:gd name="connsiteY10" fmla="*/ 1307554 h 1677390"/>
                <a:gd name="connsiteX11" fmla="*/ 1523516 w 1697078"/>
                <a:gd name="connsiteY11" fmla="*/ 1349192 h 1677390"/>
                <a:gd name="connsiteX12" fmla="*/ 1597147 w 1697078"/>
                <a:gd name="connsiteY12" fmla="*/ 1489323 h 1677390"/>
                <a:gd name="connsiteX13" fmla="*/ 1691643 w 1697078"/>
                <a:gd name="connsiteY13" fmla="*/ 1589276 h 1677390"/>
                <a:gd name="connsiteX14" fmla="*/ 1693984 w 1697078"/>
                <a:gd name="connsiteY14" fmla="*/ 1677390 h 1677390"/>
                <a:gd name="connsiteX0" fmla="*/ 0 w 1697078"/>
                <a:gd name="connsiteY0" fmla="*/ 41933 h 1677390"/>
                <a:gd name="connsiteX1" fmla="*/ 241272 w 1697078"/>
                <a:gd name="connsiteY1" fmla="*/ 23673 h 1677390"/>
                <a:gd name="connsiteX2" fmla="*/ 725690 w 1697078"/>
                <a:gd name="connsiteY2" fmla="*/ 213836 h 1677390"/>
                <a:gd name="connsiteX3" fmla="*/ 1076609 w 1697078"/>
                <a:gd name="connsiteY3" fmla="*/ 315378 h 1677390"/>
                <a:gd name="connsiteX4" fmla="*/ 1306339 w 1697078"/>
                <a:gd name="connsiteY4" fmla="*/ 436982 h 1677390"/>
                <a:gd name="connsiteX5" fmla="*/ 1394862 w 1697078"/>
                <a:gd name="connsiteY5" fmla="*/ 617748 h 1677390"/>
                <a:gd name="connsiteX6" fmla="*/ 1413225 w 1697078"/>
                <a:gd name="connsiteY6" fmla="*/ 798688 h 1677390"/>
                <a:gd name="connsiteX7" fmla="*/ 1372852 w 1697078"/>
                <a:gd name="connsiteY7" fmla="*/ 1011604 h 1677390"/>
                <a:gd name="connsiteX8" fmla="*/ 1386346 w 1697078"/>
                <a:gd name="connsiteY8" fmla="*/ 1081374 h 1677390"/>
                <a:gd name="connsiteX9" fmla="*/ 1443160 w 1697078"/>
                <a:gd name="connsiteY9" fmla="*/ 1203574 h 1677390"/>
                <a:gd name="connsiteX10" fmla="*/ 1497135 w 1697078"/>
                <a:gd name="connsiteY10" fmla="*/ 1307554 h 1677390"/>
                <a:gd name="connsiteX11" fmla="*/ 1523516 w 1697078"/>
                <a:gd name="connsiteY11" fmla="*/ 1349192 h 1677390"/>
                <a:gd name="connsiteX12" fmla="*/ 1691643 w 1697078"/>
                <a:gd name="connsiteY12" fmla="*/ 1589276 h 1677390"/>
                <a:gd name="connsiteX13" fmla="*/ 1693984 w 1697078"/>
                <a:gd name="connsiteY13" fmla="*/ 1677390 h 1677390"/>
                <a:gd name="connsiteX0" fmla="*/ 0 w 1693984"/>
                <a:gd name="connsiteY0" fmla="*/ 41933 h 1677390"/>
                <a:gd name="connsiteX1" fmla="*/ 241272 w 1693984"/>
                <a:gd name="connsiteY1" fmla="*/ 23673 h 1677390"/>
                <a:gd name="connsiteX2" fmla="*/ 725690 w 1693984"/>
                <a:gd name="connsiteY2" fmla="*/ 213836 h 1677390"/>
                <a:gd name="connsiteX3" fmla="*/ 1076609 w 1693984"/>
                <a:gd name="connsiteY3" fmla="*/ 315378 h 1677390"/>
                <a:gd name="connsiteX4" fmla="*/ 1306339 w 1693984"/>
                <a:gd name="connsiteY4" fmla="*/ 436982 h 1677390"/>
                <a:gd name="connsiteX5" fmla="*/ 1394862 w 1693984"/>
                <a:gd name="connsiteY5" fmla="*/ 617748 h 1677390"/>
                <a:gd name="connsiteX6" fmla="*/ 1413225 w 1693984"/>
                <a:gd name="connsiteY6" fmla="*/ 798688 h 1677390"/>
                <a:gd name="connsiteX7" fmla="*/ 1372852 w 1693984"/>
                <a:gd name="connsiteY7" fmla="*/ 1011604 h 1677390"/>
                <a:gd name="connsiteX8" fmla="*/ 1386346 w 1693984"/>
                <a:gd name="connsiteY8" fmla="*/ 1081374 h 1677390"/>
                <a:gd name="connsiteX9" fmla="*/ 1443160 w 1693984"/>
                <a:gd name="connsiteY9" fmla="*/ 1203574 h 1677390"/>
                <a:gd name="connsiteX10" fmla="*/ 1497135 w 1693984"/>
                <a:gd name="connsiteY10" fmla="*/ 1307554 h 1677390"/>
                <a:gd name="connsiteX11" fmla="*/ 1523516 w 1693984"/>
                <a:gd name="connsiteY11" fmla="*/ 1349192 h 1677390"/>
                <a:gd name="connsiteX12" fmla="*/ 1693984 w 1693984"/>
                <a:gd name="connsiteY12" fmla="*/ 1677390 h 1677390"/>
                <a:gd name="connsiteX0" fmla="*/ 0 w 1523516"/>
                <a:gd name="connsiteY0" fmla="*/ 41933 h 1349192"/>
                <a:gd name="connsiteX1" fmla="*/ 241272 w 1523516"/>
                <a:gd name="connsiteY1" fmla="*/ 23673 h 1349192"/>
                <a:gd name="connsiteX2" fmla="*/ 725690 w 1523516"/>
                <a:gd name="connsiteY2" fmla="*/ 213836 h 1349192"/>
                <a:gd name="connsiteX3" fmla="*/ 1076609 w 1523516"/>
                <a:gd name="connsiteY3" fmla="*/ 315378 h 1349192"/>
                <a:gd name="connsiteX4" fmla="*/ 1306339 w 1523516"/>
                <a:gd name="connsiteY4" fmla="*/ 436982 h 1349192"/>
                <a:gd name="connsiteX5" fmla="*/ 1394862 w 1523516"/>
                <a:gd name="connsiteY5" fmla="*/ 617748 h 1349192"/>
                <a:gd name="connsiteX6" fmla="*/ 1413225 w 1523516"/>
                <a:gd name="connsiteY6" fmla="*/ 798688 h 1349192"/>
                <a:gd name="connsiteX7" fmla="*/ 1372852 w 1523516"/>
                <a:gd name="connsiteY7" fmla="*/ 1011604 h 1349192"/>
                <a:gd name="connsiteX8" fmla="*/ 1386346 w 1523516"/>
                <a:gd name="connsiteY8" fmla="*/ 1081374 h 1349192"/>
                <a:gd name="connsiteX9" fmla="*/ 1443160 w 1523516"/>
                <a:gd name="connsiteY9" fmla="*/ 1203574 h 1349192"/>
                <a:gd name="connsiteX10" fmla="*/ 1497135 w 1523516"/>
                <a:gd name="connsiteY10" fmla="*/ 1307554 h 1349192"/>
                <a:gd name="connsiteX11" fmla="*/ 1523516 w 1523516"/>
                <a:gd name="connsiteY11" fmla="*/ 1349192 h 1349192"/>
                <a:gd name="connsiteX0" fmla="*/ 0 w 1497135"/>
                <a:gd name="connsiteY0" fmla="*/ 41933 h 1307554"/>
                <a:gd name="connsiteX1" fmla="*/ 241272 w 1497135"/>
                <a:gd name="connsiteY1" fmla="*/ 23673 h 1307554"/>
                <a:gd name="connsiteX2" fmla="*/ 725690 w 1497135"/>
                <a:gd name="connsiteY2" fmla="*/ 213836 h 1307554"/>
                <a:gd name="connsiteX3" fmla="*/ 1076609 w 1497135"/>
                <a:gd name="connsiteY3" fmla="*/ 315378 h 1307554"/>
                <a:gd name="connsiteX4" fmla="*/ 1306339 w 1497135"/>
                <a:gd name="connsiteY4" fmla="*/ 436982 h 1307554"/>
                <a:gd name="connsiteX5" fmla="*/ 1394862 w 1497135"/>
                <a:gd name="connsiteY5" fmla="*/ 617748 h 1307554"/>
                <a:gd name="connsiteX6" fmla="*/ 1413225 w 1497135"/>
                <a:gd name="connsiteY6" fmla="*/ 798688 h 1307554"/>
                <a:gd name="connsiteX7" fmla="*/ 1372852 w 1497135"/>
                <a:gd name="connsiteY7" fmla="*/ 1011604 h 1307554"/>
                <a:gd name="connsiteX8" fmla="*/ 1386346 w 1497135"/>
                <a:gd name="connsiteY8" fmla="*/ 1081374 h 1307554"/>
                <a:gd name="connsiteX9" fmla="*/ 1443160 w 1497135"/>
                <a:gd name="connsiteY9" fmla="*/ 1203574 h 1307554"/>
                <a:gd name="connsiteX10" fmla="*/ 1497135 w 1497135"/>
                <a:gd name="connsiteY10" fmla="*/ 1307554 h 1307554"/>
                <a:gd name="connsiteX0" fmla="*/ 0 w 1443160"/>
                <a:gd name="connsiteY0" fmla="*/ 41933 h 1203574"/>
                <a:gd name="connsiteX1" fmla="*/ 241272 w 1443160"/>
                <a:gd name="connsiteY1" fmla="*/ 23673 h 1203574"/>
                <a:gd name="connsiteX2" fmla="*/ 725690 w 1443160"/>
                <a:gd name="connsiteY2" fmla="*/ 213836 h 1203574"/>
                <a:gd name="connsiteX3" fmla="*/ 1076609 w 1443160"/>
                <a:gd name="connsiteY3" fmla="*/ 315378 h 1203574"/>
                <a:gd name="connsiteX4" fmla="*/ 1306339 w 1443160"/>
                <a:gd name="connsiteY4" fmla="*/ 436982 h 1203574"/>
                <a:gd name="connsiteX5" fmla="*/ 1394862 w 1443160"/>
                <a:gd name="connsiteY5" fmla="*/ 617748 h 1203574"/>
                <a:gd name="connsiteX6" fmla="*/ 1413225 w 1443160"/>
                <a:gd name="connsiteY6" fmla="*/ 798688 h 1203574"/>
                <a:gd name="connsiteX7" fmla="*/ 1372852 w 1443160"/>
                <a:gd name="connsiteY7" fmla="*/ 1011604 h 1203574"/>
                <a:gd name="connsiteX8" fmla="*/ 1386346 w 1443160"/>
                <a:gd name="connsiteY8" fmla="*/ 1081374 h 1203574"/>
                <a:gd name="connsiteX9" fmla="*/ 1443160 w 1443160"/>
                <a:gd name="connsiteY9" fmla="*/ 1203574 h 1203574"/>
                <a:gd name="connsiteX0" fmla="*/ 0 w 1414440"/>
                <a:gd name="connsiteY0" fmla="*/ 41933 h 1081374"/>
                <a:gd name="connsiteX1" fmla="*/ 241272 w 1414440"/>
                <a:gd name="connsiteY1" fmla="*/ 23673 h 1081374"/>
                <a:gd name="connsiteX2" fmla="*/ 725690 w 1414440"/>
                <a:gd name="connsiteY2" fmla="*/ 213836 h 1081374"/>
                <a:gd name="connsiteX3" fmla="*/ 1076609 w 1414440"/>
                <a:gd name="connsiteY3" fmla="*/ 315378 h 1081374"/>
                <a:gd name="connsiteX4" fmla="*/ 1306339 w 1414440"/>
                <a:gd name="connsiteY4" fmla="*/ 436982 h 1081374"/>
                <a:gd name="connsiteX5" fmla="*/ 1394862 w 1414440"/>
                <a:gd name="connsiteY5" fmla="*/ 617748 h 1081374"/>
                <a:gd name="connsiteX6" fmla="*/ 1413225 w 1414440"/>
                <a:gd name="connsiteY6" fmla="*/ 798688 h 1081374"/>
                <a:gd name="connsiteX7" fmla="*/ 1372852 w 1414440"/>
                <a:gd name="connsiteY7" fmla="*/ 1011604 h 1081374"/>
                <a:gd name="connsiteX8" fmla="*/ 1386346 w 1414440"/>
                <a:gd name="connsiteY8" fmla="*/ 1081374 h 1081374"/>
                <a:gd name="connsiteX0" fmla="*/ 0 w 1414440"/>
                <a:gd name="connsiteY0" fmla="*/ 41933 h 1011604"/>
                <a:gd name="connsiteX1" fmla="*/ 241272 w 1414440"/>
                <a:gd name="connsiteY1" fmla="*/ 23673 h 1011604"/>
                <a:gd name="connsiteX2" fmla="*/ 725690 w 1414440"/>
                <a:gd name="connsiteY2" fmla="*/ 213836 h 1011604"/>
                <a:gd name="connsiteX3" fmla="*/ 1076609 w 1414440"/>
                <a:gd name="connsiteY3" fmla="*/ 315378 h 1011604"/>
                <a:gd name="connsiteX4" fmla="*/ 1306339 w 1414440"/>
                <a:gd name="connsiteY4" fmla="*/ 436982 h 1011604"/>
                <a:gd name="connsiteX5" fmla="*/ 1394862 w 1414440"/>
                <a:gd name="connsiteY5" fmla="*/ 617748 h 1011604"/>
                <a:gd name="connsiteX6" fmla="*/ 1413225 w 1414440"/>
                <a:gd name="connsiteY6" fmla="*/ 798688 h 1011604"/>
                <a:gd name="connsiteX7" fmla="*/ 1372852 w 1414440"/>
                <a:gd name="connsiteY7" fmla="*/ 1011604 h 1011604"/>
                <a:gd name="connsiteX0" fmla="*/ 0 w 1414440"/>
                <a:gd name="connsiteY0" fmla="*/ 41933 h 798688"/>
                <a:gd name="connsiteX1" fmla="*/ 241272 w 1414440"/>
                <a:gd name="connsiteY1" fmla="*/ 23673 h 798688"/>
                <a:gd name="connsiteX2" fmla="*/ 725690 w 1414440"/>
                <a:gd name="connsiteY2" fmla="*/ 213836 h 798688"/>
                <a:gd name="connsiteX3" fmla="*/ 1076609 w 1414440"/>
                <a:gd name="connsiteY3" fmla="*/ 315378 h 798688"/>
                <a:gd name="connsiteX4" fmla="*/ 1306339 w 1414440"/>
                <a:gd name="connsiteY4" fmla="*/ 436982 h 798688"/>
                <a:gd name="connsiteX5" fmla="*/ 1394862 w 1414440"/>
                <a:gd name="connsiteY5" fmla="*/ 617748 h 798688"/>
                <a:gd name="connsiteX6" fmla="*/ 1413225 w 1414440"/>
                <a:gd name="connsiteY6" fmla="*/ 798688 h 798688"/>
                <a:gd name="connsiteX0" fmla="*/ 0 w 1394862"/>
                <a:gd name="connsiteY0" fmla="*/ 41933 h 617748"/>
                <a:gd name="connsiteX1" fmla="*/ 241272 w 1394862"/>
                <a:gd name="connsiteY1" fmla="*/ 23673 h 617748"/>
                <a:gd name="connsiteX2" fmla="*/ 725690 w 1394862"/>
                <a:gd name="connsiteY2" fmla="*/ 213836 h 617748"/>
                <a:gd name="connsiteX3" fmla="*/ 1076609 w 1394862"/>
                <a:gd name="connsiteY3" fmla="*/ 315378 h 617748"/>
                <a:gd name="connsiteX4" fmla="*/ 1306339 w 1394862"/>
                <a:gd name="connsiteY4" fmla="*/ 436982 h 617748"/>
                <a:gd name="connsiteX5" fmla="*/ 1394862 w 1394862"/>
                <a:gd name="connsiteY5" fmla="*/ 617748 h 617748"/>
                <a:gd name="connsiteX0" fmla="*/ 0 w 1306339"/>
                <a:gd name="connsiteY0" fmla="*/ 41933 h 436982"/>
                <a:gd name="connsiteX1" fmla="*/ 241272 w 1306339"/>
                <a:gd name="connsiteY1" fmla="*/ 23673 h 436982"/>
                <a:gd name="connsiteX2" fmla="*/ 725690 w 1306339"/>
                <a:gd name="connsiteY2" fmla="*/ 213836 h 436982"/>
                <a:gd name="connsiteX3" fmla="*/ 1076609 w 1306339"/>
                <a:gd name="connsiteY3" fmla="*/ 315378 h 436982"/>
                <a:gd name="connsiteX4" fmla="*/ 1306339 w 1306339"/>
                <a:gd name="connsiteY4" fmla="*/ 436982 h 436982"/>
                <a:gd name="connsiteX0" fmla="*/ 0 w 1377776"/>
                <a:gd name="connsiteY0" fmla="*/ 41933 h 562872"/>
                <a:gd name="connsiteX1" fmla="*/ 241272 w 1377776"/>
                <a:gd name="connsiteY1" fmla="*/ 23673 h 562872"/>
                <a:gd name="connsiteX2" fmla="*/ 725690 w 1377776"/>
                <a:gd name="connsiteY2" fmla="*/ 213836 h 562872"/>
                <a:gd name="connsiteX3" fmla="*/ 1076609 w 1377776"/>
                <a:gd name="connsiteY3" fmla="*/ 315378 h 562872"/>
                <a:gd name="connsiteX4" fmla="*/ 1377776 w 1377776"/>
                <a:gd name="connsiteY4" fmla="*/ 562872 h 562872"/>
                <a:gd name="connsiteX0" fmla="*/ 0 w 1377776"/>
                <a:gd name="connsiteY0" fmla="*/ 41933 h 562872"/>
                <a:gd name="connsiteX1" fmla="*/ 241272 w 1377776"/>
                <a:gd name="connsiteY1" fmla="*/ 23673 h 562872"/>
                <a:gd name="connsiteX2" fmla="*/ 725690 w 1377776"/>
                <a:gd name="connsiteY2" fmla="*/ 213836 h 562872"/>
                <a:gd name="connsiteX3" fmla="*/ 1076609 w 1377776"/>
                <a:gd name="connsiteY3" fmla="*/ 315378 h 562872"/>
                <a:gd name="connsiteX4" fmla="*/ 1377776 w 1377776"/>
                <a:gd name="connsiteY4" fmla="*/ 562872 h 562872"/>
                <a:gd name="connsiteX0" fmla="*/ 0 w 1325388"/>
                <a:gd name="connsiteY0" fmla="*/ 41933 h 486399"/>
                <a:gd name="connsiteX1" fmla="*/ 241272 w 1325388"/>
                <a:gd name="connsiteY1" fmla="*/ 23673 h 486399"/>
                <a:gd name="connsiteX2" fmla="*/ 725690 w 1325388"/>
                <a:gd name="connsiteY2" fmla="*/ 213836 h 486399"/>
                <a:gd name="connsiteX3" fmla="*/ 1076609 w 1325388"/>
                <a:gd name="connsiteY3" fmla="*/ 315378 h 486399"/>
                <a:gd name="connsiteX4" fmla="*/ 1325388 w 1325388"/>
                <a:gd name="connsiteY4" fmla="*/ 486399 h 486399"/>
                <a:gd name="connsiteX0" fmla="*/ 0 w 1325388"/>
                <a:gd name="connsiteY0" fmla="*/ 41933 h 486399"/>
                <a:gd name="connsiteX1" fmla="*/ 241272 w 1325388"/>
                <a:gd name="connsiteY1" fmla="*/ 23673 h 486399"/>
                <a:gd name="connsiteX2" fmla="*/ 725690 w 1325388"/>
                <a:gd name="connsiteY2" fmla="*/ 213836 h 486399"/>
                <a:gd name="connsiteX3" fmla="*/ 1076609 w 1325388"/>
                <a:gd name="connsiteY3" fmla="*/ 315378 h 486399"/>
                <a:gd name="connsiteX4" fmla="*/ 1325388 w 1325388"/>
                <a:gd name="connsiteY4" fmla="*/ 486399 h 486399"/>
                <a:gd name="connsiteX0" fmla="*/ 0 w 1325388"/>
                <a:gd name="connsiteY0" fmla="*/ 207797 h 652263"/>
                <a:gd name="connsiteX1" fmla="*/ 171530 w 1325388"/>
                <a:gd name="connsiteY1" fmla="*/ 3648 h 652263"/>
                <a:gd name="connsiteX2" fmla="*/ 725690 w 1325388"/>
                <a:gd name="connsiteY2" fmla="*/ 379700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725690 w 1325388"/>
                <a:gd name="connsiteY2" fmla="*/ 379700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601704 w 1325388"/>
                <a:gd name="connsiteY2" fmla="*/ 216846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601704 w 1325388"/>
                <a:gd name="connsiteY2" fmla="*/ 216846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1076609 w 1325388"/>
                <a:gd name="connsiteY3" fmla="*/ 481242 h 652263"/>
                <a:gd name="connsiteX4" fmla="*/ 1325388 w 1325388"/>
                <a:gd name="connsiteY4"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902890 w 1325388"/>
                <a:gd name="connsiteY3" fmla="*/ 376464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86653 w 1325388"/>
                <a:gd name="connsiteY3" fmla="*/ 569873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76609 w 1325388"/>
                <a:gd name="connsiteY4" fmla="*/ 481242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53361 w 1325388"/>
                <a:gd name="connsiteY4" fmla="*/ 457738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53361 w 1325388"/>
                <a:gd name="connsiteY4" fmla="*/ 457738 h 652263"/>
                <a:gd name="connsiteX5" fmla="*/ 1325388 w 1325388"/>
                <a:gd name="connsiteY5" fmla="*/ 652263 h 652263"/>
                <a:gd name="connsiteX0" fmla="*/ 0 w 1325388"/>
                <a:gd name="connsiteY0" fmla="*/ 207797 h 652263"/>
                <a:gd name="connsiteX1" fmla="*/ 171530 w 1325388"/>
                <a:gd name="connsiteY1" fmla="*/ 3648 h 652263"/>
                <a:gd name="connsiteX2" fmla="*/ 562958 w 1325388"/>
                <a:gd name="connsiteY2" fmla="*/ 201235 h 652263"/>
                <a:gd name="connsiteX3" fmla="*/ 778903 w 1325388"/>
                <a:gd name="connsiteY3" fmla="*/ 538575 h 652263"/>
                <a:gd name="connsiteX4" fmla="*/ 1076608 w 1325388"/>
                <a:gd name="connsiteY4" fmla="*/ 441992 h 652263"/>
                <a:gd name="connsiteX5" fmla="*/ 1325388 w 1325388"/>
                <a:gd name="connsiteY5" fmla="*/ 652263 h 652263"/>
                <a:gd name="connsiteX0" fmla="*/ 0 w 1255646"/>
                <a:gd name="connsiteY0" fmla="*/ 207797 h 620918"/>
                <a:gd name="connsiteX1" fmla="*/ 171530 w 1255646"/>
                <a:gd name="connsiteY1" fmla="*/ 3648 h 620918"/>
                <a:gd name="connsiteX2" fmla="*/ 562958 w 1255646"/>
                <a:gd name="connsiteY2" fmla="*/ 201235 h 620918"/>
                <a:gd name="connsiteX3" fmla="*/ 778903 w 1255646"/>
                <a:gd name="connsiteY3" fmla="*/ 538575 h 620918"/>
                <a:gd name="connsiteX4" fmla="*/ 1076608 w 1255646"/>
                <a:gd name="connsiteY4" fmla="*/ 441992 h 620918"/>
                <a:gd name="connsiteX5" fmla="*/ 1255646 w 1255646"/>
                <a:gd name="connsiteY5" fmla="*/ 620918 h 620918"/>
                <a:gd name="connsiteX0" fmla="*/ 0 w 1255646"/>
                <a:gd name="connsiteY0" fmla="*/ 207797 h 620918"/>
                <a:gd name="connsiteX1" fmla="*/ 171530 w 1255646"/>
                <a:gd name="connsiteY1" fmla="*/ 3648 h 620918"/>
                <a:gd name="connsiteX2" fmla="*/ 562958 w 1255646"/>
                <a:gd name="connsiteY2" fmla="*/ 201235 h 620918"/>
                <a:gd name="connsiteX3" fmla="*/ 778903 w 1255646"/>
                <a:gd name="connsiteY3" fmla="*/ 538575 h 620918"/>
                <a:gd name="connsiteX4" fmla="*/ 1076608 w 1255646"/>
                <a:gd name="connsiteY4" fmla="*/ 441992 h 620918"/>
                <a:gd name="connsiteX5" fmla="*/ 1255646 w 1255646"/>
                <a:gd name="connsiteY5" fmla="*/ 620918 h 620918"/>
                <a:gd name="connsiteX0" fmla="*/ 0 w 1263395"/>
                <a:gd name="connsiteY0" fmla="*/ 207797 h 674784"/>
                <a:gd name="connsiteX1" fmla="*/ 171530 w 1263395"/>
                <a:gd name="connsiteY1" fmla="*/ 3648 h 674784"/>
                <a:gd name="connsiteX2" fmla="*/ 562958 w 1263395"/>
                <a:gd name="connsiteY2" fmla="*/ 201235 h 674784"/>
                <a:gd name="connsiteX3" fmla="*/ 778903 w 1263395"/>
                <a:gd name="connsiteY3" fmla="*/ 538575 h 674784"/>
                <a:gd name="connsiteX4" fmla="*/ 1076608 w 1263395"/>
                <a:gd name="connsiteY4" fmla="*/ 441992 h 674784"/>
                <a:gd name="connsiteX5" fmla="*/ 1263395 w 1263395"/>
                <a:gd name="connsiteY5" fmla="*/ 674784 h 674784"/>
                <a:gd name="connsiteX0" fmla="*/ 0 w 1263395"/>
                <a:gd name="connsiteY0" fmla="*/ 207797 h 674784"/>
                <a:gd name="connsiteX1" fmla="*/ 171530 w 1263395"/>
                <a:gd name="connsiteY1" fmla="*/ 3648 h 674784"/>
                <a:gd name="connsiteX2" fmla="*/ 562958 w 1263395"/>
                <a:gd name="connsiteY2" fmla="*/ 201235 h 674784"/>
                <a:gd name="connsiteX3" fmla="*/ 778903 w 1263395"/>
                <a:gd name="connsiteY3" fmla="*/ 538575 h 674784"/>
                <a:gd name="connsiteX4" fmla="*/ 1076608 w 1263395"/>
                <a:gd name="connsiteY4" fmla="*/ 441992 h 674784"/>
                <a:gd name="connsiteX5" fmla="*/ 1263395 w 1263395"/>
                <a:gd name="connsiteY5" fmla="*/ 674784 h 674784"/>
                <a:gd name="connsiteX0" fmla="*/ 0 w 1275301"/>
                <a:gd name="connsiteY0" fmla="*/ 219383 h 674586"/>
                <a:gd name="connsiteX1" fmla="*/ 183436 w 1275301"/>
                <a:gd name="connsiteY1" fmla="*/ 3450 h 674586"/>
                <a:gd name="connsiteX2" fmla="*/ 574864 w 1275301"/>
                <a:gd name="connsiteY2" fmla="*/ 201037 h 674586"/>
                <a:gd name="connsiteX3" fmla="*/ 790809 w 1275301"/>
                <a:gd name="connsiteY3" fmla="*/ 538377 h 674586"/>
                <a:gd name="connsiteX4" fmla="*/ 1088514 w 1275301"/>
                <a:gd name="connsiteY4" fmla="*/ 441794 h 674586"/>
                <a:gd name="connsiteX5" fmla="*/ 1275301 w 1275301"/>
                <a:gd name="connsiteY5" fmla="*/ 674586 h 674586"/>
                <a:gd name="connsiteX0" fmla="*/ 0 w 1287207"/>
                <a:gd name="connsiteY0" fmla="*/ 221604 h 674550"/>
                <a:gd name="connsiteX1" fmla="*/ 195342 w 1287207"/>
                <a:gd name="connsiteY1" fmla="*/ 3414 h 674550"/>
                <a:gd name="connsiteX2" fmla="*/ 586770 w 1287207"/>
                <a:gd name="connsiteY2" fmla="*/ 201001 h 674550"/>
                <a:gd name="connsiteX3" fmla="*/ 802715 w 1287207"/>
                <a:gd name="connsiteY3" fmla="*/ 538341 h 674550"/>
                <a:gd name="connsiteX4" fmla="*/ 1100420 w 1287207"/>
                <a:gd name="connsiteY4" fmla="*/ 441758 h 674550"/>
                <a:gd name="connsiteX5" fmla="*/ 1287207 w 1287207"/>
                <a:gd name="connsiteY5" fmla="*/ 674550 h 674550"/>
                <a:gd name="connsiteX0" fmla="*/ 0 w 1287207"/>
                <a:gd name="connsiteY0" fmla="*/ 221433 h 674379"/>
                <a:gd name="connsiteX1" fmla="*/ 195342 w 1287207"/>
                <a:gd name="connsiteY1" fmla="*/ 3243 h 674379"/>
                <a:gd name="connsiteX2" fmla="*/ 586770 w 1287207"/>
                <a:gd name="connsiteY2" fmla="*/ 200830 h 674379"/>
                <a:gd name="connsiteX3" fmla="*/ 802715 w 1287207"/>
                <a:gd name="connsiteY3" fmla="*/ 538170 h 674379"/>
                <a:gd name="connsiteX4" fmla="*/ 1100420 w 1287207"/>
                <a:gd name="connsiteY4" fmla="*/ 441587 h 674379"/>
                <a:gd name="connsiteX5" fmla="*/ 1287207 w 1287207"/>
                <a:gd name="connsiteY5" fmla="*/ 674379 h 674379"/>
                <a:gd name="connsiteX0" fmla="*/ 0 w 1287207"/>
                <a:gd name="connsiteY0" fmla="*/ 221434 h 674380"/>
                <a:gd name="connsiteX1" fmla="*/ 223917 w 1287207"/>
                <a:gd name="connsiteY1" fmla="*/ 3242 h 674380"/>
                <a:gd name="connsiteX2" fmla="*/ 586770 w 1287207"/>
                <a:gd name="connsiteY2" fmla="*/ 200831 h 674380"/>
                <a:gd name="connsiteX3" fmla="*/ 802715 w 1287207"/>
                <a:gd name="connsiteY3" fmla="*/ 538171 h 674380"/>
                <a:gd name="connsiteX4" fmla="*/ 1100420 w 1287207"/>
                <a:gd name="connsiteY4" fmla="*/ 441588 h 674380"/>
                <a:gd name="connsiteX5" fmla="*/ 1287207 w 1287207"/>
                <a:gd name="connsiteY5" fmla="*/ 674380 h 674380"/>
                <a:gd name="connsiteX0" fmla="*/ 0 w 1287207"/>
                <a:gd name="connsiteY0" fmla="*/ 223781 h 676727"/>
                <a:gd name="connsiteX1" fmla="*/ 204867 w 1287207"/>
                <a:gd name="connsiteY1" fmla="*/ 3208 h 676727"/>
                <a:gd name="connsiteX2" fmla="*/ 586770 w 1287207"/>
                <a:gd name="connsiteY2" fmla="*/ 203178 h 676727"/>
                <a:gd name="connsiteX3" fmla="*/ 802715 w 1287207"/>
                <a:gd name="connsiteY3" fmla="*/ 540518 h 676727"/>
                <a:gd name="connsiteX4" fmla="*/ 1100420 w 1287207"/>
                <a:gd name="connsiteY4" fmla="*/ 443935 h 676727"/>
                <a:gd name="connsiteX5" fmla="*/ 1287207 w 1287207"/>
                <a:gd name="connsiteY5" fmla="*/ 676727 h 676727"/>
                <a:gd name="connsiteX0" fmla="*/ 0 w 1289588"/>
                <a:gd name="connsiteY0" fmla="*/ 226005 h 676697"/>
                <a:gd name="connsiteX1" fmla="*/ 207248 w 1289588"/>
                <a:gd name="connsiteY1" fmla="*/ 3178 h 676697"/>
                <a:gd name="connsiteX2" fmla="*/ 589151 w 1289588"/>
                <a:gd name="connsiteY2" fmla="*/ 203148 h 676697"/>
                <a:gd name="connsiteX3" fmla="*/ 805096 w 1289588"/>
                <a:gd name="connsiteY3" fmla="*/ 540488 h 676697"/>
                <a:gd name="connsiteX4" fmla="*/ 1102801 w 1289588"/>
                <a:gd name="connsiteY4" fmla="*/ 443905 h 676697"/>
                <a:gd name="connsiteX5" fmla="*/ 1289588 w 1289588"/>
                <a:gd name="connsiteY5" fmla="*/ 676697 h 676697"/>
                <a:gd name="connsiteX0" fmla="*/ 0 w 1289588"/>
                <a:gd name="connsiteY0" fmla="*/ 226005 h 676697"/>
                <a:gd name="connsiteX1" fmla="*/ 207248 w 1289588"/>
                <a:gd name="connsiteY1" fmla="*/ 3178 h 676697"/>
                <a:gd name="connsiteX2" fmla="*/ 589151 w 1289588"/>
                <a:gd name="connsiteY2" fmla="*/ 203148 h 676697"/>
                <a:gd name="connsiteX3" fmla="*/ 805096 w 1289588"/>
                <a:gd name="connsiteY3" fmla="*/ 540488 h 676697"/>
                <a:gd name="connsiteX4" fmla="*/ 1102801 w 1289588"/>
                <a:gd name="connsiteY4" fmla="*/ 443905 h 676697"/>
                <a:gd name="connsiteX5" fmla="*/ 1289588 w 1289588"/>
                <a:gd name="connsiteY5" fmla="*/ 676697 h 676697"/>
                <a:gd name="connsiteX0" fmla="*/ 0 w 1289588"/>
                <a:gd name="connsiteY0" fmla="*/ 226005 h 676697"/>
                <a:gd name="connsiteX1" fmla="*/ 207248 w 1289588"/>
                <a:gd name="connsiteY1" fmla="*/ 3178 h 676697"/>
                <a:gd name="connsiteX2" fmla="*/ 622489 w 1289588"/>
                <a:gd name="connsiteY2" fmla="*/ 205415 h 676697"/>
                <a:gd name="connsiteX3" fmla="*/ 805096 w 1289588"/>
                <a:gd name="connsiteY3" fmla="*/ 540488 h 676697"/>
                <a:gd name="connsiteX4" fmla="*/ 1102801 w 1289588"/>
                <a:gd name="connsiteY4" fmla="*/ 443905 h 676697"/>
                <a:gd name="connsiteX5" fmla="*/ 1289588 w 1289588"/>
                <a:gd name="connsiteY5" fmla="*/ 676697 h 676697"/>
                <a:gd name="connsiteX0" fmla="*/ 0 w 1299113"/>
                <a:gd name="connsiteY0" fmla="*/ 226005 h 676318"/>
                <a:gd name="connsiteX1" fmla="*/ 207248 w 1299113"/>
                <a:gd name="connsiteY1" fmla="*/ 3178 h 676318"/>
                <a:gd name="connsiteX2" fmla="*/ 622489 w 1299113"/>
                <a:gd name="connsiteY2" fmla="*/ 205415 h 676318"/>
                <a:gd name="connsiteX3" fmla="*/ 805096 w 1299113"/>
                <a:gd name="connsiteY3" fmla="*/ 540488 h 676318"/>
                <a:gd name="connsiteX4" fmla="*/ 1102801 w 1299113"/>
                <a:gd name="connsiteY4" fmla="*/ 443905 h 676318"/>
                <a:gd name="connsiteX5" fmla="*/ 1299113 w 1299113"/>
                <a:gd name="connsiteY5" fmla="*/ 676318 h 676318"/>
                <a:gd name="connsiteX0" fmla="*/ 0 w 1299113"/>
                <a:gd name="connsiteY0" fmla="*/ 180326 h 630639"/>
                <a:gd name="connsiteX1" fmla="*/ 207248 w 1299113"/>
                <a:gd name="connsiteY1" fmla="*/ 3965 h 630639"/>
                <a:gd name="connsiteX2" fmla="*/ 622489 w 1299113"/>
                <a:gd name="connsiteY2" fmla="*/ 159736 h 630639"/>
                <a:gd name="connsiteX3" fmla="*/ 805096 w 1299113"/>
                <a:gd name="connsiteY3" fmla="*/ 494809 h 630639"/>
                <a:gd name="connsiteX4" fmla="*/ 1102801 w 1299113"/>
                <a:gd name="connsiteY4" fmla="*/ 398226 h 630639"/>
                <a:gd name="connsiteX5" fmla="*/ 1299113 w 1299113"/>
                <a:gd name="connsiteY5" fmla="*/ 630639 h 630639"/>
                <a:gd name="connsiteX0" fmla="*/ 0 w 1299113"/>
                <a:gd name="connsiteY0" fmla="*/ 180326 h 630639"/>
                <a:gd name="connsiteX1" fmla="*/ 207248 w 1299113"/>
                <a:gd name="connsiteY1" fmla="*/ 3965 h 630639"/>
                <a:gd name="connsiteX2" fmla="*/ 805096 w 1299113"/>
                <a:gd name="connsiteY2" fmla="*/ 494809 h 630639"/>
                <a:gd name="connsiteX3" fmla="*/ 1102801 w 1299113"/>
                <a:gd name="connsiteY3" fmla="*/ 398226 h 630639"/>
                <a:gd name="connsiteX4" fmla="*/ 1299113 w 1299113"/>
                <a:gd name="connsiteY4" fmla="*/ 630639 h 630639"/>
                <a:gd name="connsiteX0" fmla="*/ 0 w 1299113"/>
                <a:gd name="connsiteY0" fmla="*/ 45092 h 495405"/>
                <a:gd name="connsiteX1" fmla="*/ 314404 w 1299113"/>
                <a:gd name="connsiteY1" fmla="*/ 16284 h 495405"/>
                <a:gd name="connsiteX2" fmla="*/ 805096 w 1299113"/>
                <a:gd name="connsiteY2" fmla="*/ 359575 h 495405"/>
                <a:gd name="connsiteX3" fmla="*/ 1102801 w 1299113"/>
                <a:gd name="connsiteY3" fmla="*/ 262992 h 495405"/>
                <a:gd name="connsiteX4" fmla="*/ 1299113 w 1299113"/>
                <a:gd name="connsiteY4" fmla="*/ 495405 h 495405"/>
                <a:gd name="connsiteX0" fmla="*/ 0 w 1299113"/>
                <a:gd name="connsiteY0" fmla="*/ 45092 h 495405"/>
                <a:gd name="connsiteX1" fmla="*/ 314404 w 1299113"/>
                <a:gd name="connsiteY1" fmla="*/ 16284 h 495405"/>
                <a:gd name="connsiteX2" fmla="*/ 805096 w 1299113"/>
                <a:gd name="connsiteY2" fmla="*/ 359575 h 495405"/>
                <a:gd name="connsiteX3" fmla="*/ 857080 w 1299113"/>
                <a:gd name="connsiteY3" fmla="*/ 240110 h 495405"/>
                <a:gd name="connsiteX4" fmla="*/ 1102801 w 1299113"/>
                <a:gd name="connsiteY4" fmla="*/ 262992 h 495405"/>
                <a:gd name="connsiteX5" fmla="*/ 1299113 w 1299113"/>
                <a:gd name="connsiteY5" fmla="*/ 495405 h 495405"/>
                <a:gd name="connsiteX0" fmla="*/ 0 w 1299113"/>
                <a:gd name="connsiteY0" fmla="*/ 45092 h 495405"/>
                <a:gd name="connsiteX1" fmla="*/ 314404 w 1299113"/>
                <a:gd name="connsiteY1" fmla="*/ 16284 h 495405"/>
                <a:gd name="connsiteX2" fmla="*/ 805096 w 1299113"/>
                <a:gd name="connsiteY2" fmla="*/ 359575 h 495405"/>
                <a:gd name="connsiteX3" fmla="*/ 1102801 w 1299113"/>
                <a:gd name="connsiteY3" fmla="*/ 262992 h 495405"/>
                <a:gd name="connsiteX4" fmla="*/ 1299113 w 1299113"/>
                <a:gd name="connsiteY4" fmla="*/ 495405 h 495405"/>
                <a:gd name="connsiteX0" fmla="*/ 0 w 1299113"/>
                <a:gd name="connsiteY0" fmla="*/ 45092 h 495405"/>
                <a:gd name="connsiteX1" fmla="*/ 314404 w 1299113"/>
                <a:gd name="connsiteY1" fmla="*/ 16284 h 495405"/>
                <a:gd name="connsiteX2" fmla="*/ 852721 w 1299113"/>
                <a:gd name="connsiteY2" fmla="*/ 240378 h 495405"/>
                <a:gd name="connsiteX3" fmla="*/ 1102801 w 1299113"/>
                <a:gd name="connsiteY3" fmla="*/ 262992 h 495405"/>
                <a:gd name="connsiteX4" fmla="*/ 1299113 w 1299113"/>
                <a:gd name="connsiteY4" fmla="*/ 495405 h 495405"/>
                <a:gd name="connsiteX0" fmla="*/ 0 w 1299113"/>
                <a:gd name="connsiteY0" fmla="*/ 45092 h 495405"/>
                <a:gd name="connsiteX1" fmla="*/ 314404 w 1299113"/>
                <a:gd name="connsiteY1" fmla="*/ 16284 h 495405"/>
                <a:gd name="connsiteX2" fmla="*/ 852721 w 1299113"/>
                <a:gd name="connsiteY2" fmla="*/ 240378 h 495405"/>
                <a:gd name="connsiteX3" fmla="*/ 1088514 w 1299113"/>
                <a:gd name="connsiteY3" fmla="*/ 334243 h 495405"/>
                <a:gd name="connsiteX4" fmla="*/ 1299113 w 1299113"/>
                <a:gd name="connsiteY4" fmla="*/ 495405 h 495405"/>
                <a:gd name="connsiteX0" fmla="*/ 0 w 1299113"/>
                <a:gd name="connsiteY0" fmla="*/ 45092 h 495405"/>
                <a:gd name="connsiteX1" fmla="*/ 314404 w 1299113"/>
                <a:gd name="connsiteY1" fmla="*/ 16284 h 495405"/>
                <a:gd name="connsiteX2" fmla="*/ 852721 w 1299113"/>
                <a:gd name="connsiteY2" fmla="*/ 240378 h 495405"/>
                <a:gd name="connsiteX3" fmla="*/ 1090896 w 1299113"/>
                <a:gd name="connsiteY3" fmla="*/ 322156 h 495405"/>
                <a:gd name="connsiteX4" fmla="*/ 1299113 w 1299113"/>
                <a:gd name="connsiteY4" fmla="*/ 495405 h 495405"/>
                <a:gd name="connsiteX0" fmla="*/ 0 w 1337213"/>
                <a:gd name="connsiteY0" fmla="*/ 45092 h 478468"/>
                <a:gd name="connsiteX1" fmla="*/ 314404 w 1337213"/>
                <a:gd name="connsiteY1" fmla="*/ 16284 h 478468"/>
                <a:gd name="connsiteX2" fmla="*/ 852721 w 1337213"/>
                <a:gd name="connsiteY2" fmla="*/ 240378 h 478468"/>
                <a:gd name="connsiteX3" fmla="*/ 1090896 w 1337213"/>
                <a:gd name="connsiteY3" fmla="*/ 322156 h 478468"/>
                <a:gd name="connsiteX4" fmla="*/ 1337213 w 1337213"/>
                <a:gd name="connsiteY4" fmla="*/ 478468 h 478468"/>
                <a:gd name="connsiteX0" fmla="*/ 0 w 1337213"/>
                <a:gd name="connsiteY0" fmla="*/ 45092 h 478468"/>
                <a:gd name="connsiteX1" fmla="*/ 314404 w 1337213"/>
                <a:gd name="connsiteY1" fmla="*/ 16284 h 478468"/>
                <a:gd name="connsiteX2" fmla="*/ 852721 w 1337213"/>
                <a:gd name="connsiteY2" fmla="*/ 240378 h 478468"/>
                <a:gd name="connsiteX3" fmla="*/ 1090896 w 1337213"/>
                <a:gd name="connsiteY3" fmla="*/ 322156 h 478468"/>
                <a:gd name="connsiteX4" fmla="*/ 1337213 w 1337213"/>
                <a:gd name="connsiteY4" fmla="*/ 478468 h 478468"/>
                <a:gd name="connsiteX0" fmla="*/ 0 w 1337213"/>
                <a:gd name="connsiteY0" fmla="*/ 11906 h 445282"/>
                <a:gd name="connsiteX1" fmla="*/ 507956 w 1337213"/>
                <a:gd name="connsiteY1" fmla="*/ 88506 h 445282"/>
                <a:gd name="connsiteX2" fmla="*/ 852721 w 1337213"/>
                <a:gd name="connsiteY2" fmla="*/ 207192 h 445282"/>
                <a:gd name="connsiteX3" fmla="*/ 1090896 w 1337213"/>
                <a:gd name="connsiteY3" fmla="*/ 288970 h 445282"/>
                <a:gd name="connsiteX4" fmla="*/ 1337213 w 1337213"/>
                <a:gd name="connsiteY4" fmla="*/ 445282 h 445282"/>
                <a:gd name="connsiteX0" fmla="*/ 0 w 1014625"/>
                <a:gd name="connsiteY0" fmla="*/ 15241 h 421119"/>
                <a:gd name="connsiteX1" fmla="*/ 185368 w 1014625"/>
                <a:gd name="connsiteY1" fmla="*/ 64343 h 421119"/>
                <a:gd name="connsiteX2" fmla="*/ 530133 w 1014625"/>
                <a:gd name="connsiteY2" fmla="*/ 183029 h 421119"/>
                <a:gd name="connsiteX3" fmla="*/ 768308 w 1014625"/>
                <a:gd name="connsiteY3" fmla="*/ 264807 h 421119"/>
                <a:gd name="connsiteX4" fmla="*/ 1014625 w 1014625"/>
                <a:gd name="connsiteY4" fmla="*/ 421119 h 421119"/>
                <a:gd name="connsiteX0" fmla="*/ 0 w 1014625"/>
                <a:gd name="connsiteY0" fmla="*/ 11482 h 449441"/>
                <a:gd name="connsiteX1" fmla="*/ 185368 w 1014625"/>
                <a:gd name="connsiteY1" fmla="*/ 92665 h 449441"/>
                <a:gd name="connsiteX2" fmla="*/ 530133 w 1014625"/>
                <a:gd name="connsiteY2" fmla="*/ 211351 h 449441"/>
                <a:gd name="connsiteX3" fmla="*/ 768308 w 1014625"/>
                <a:gd name="connsiteY3" fmla="*/ 293129 h 449441"/>
                <a:gd name="connsiteX4" fmla="*/ 1014625 w 1014625"/>
                <a:gd name="connsiteY4" fmla="*/ 449441 h 449441"/>
                <a:gd name="connsiteX0" fmla="*/ 0 w 1014625"/>
                <a:gd name="connsiteY0" fmla="*/ 0 h 437959"/>
                <a:gd name="connsiteX1" fmla="*/ 185368 w 1014625"/>
                <a:gd name="connsiteY1" fmla="*/ 81183 h 437959"/>
                <a:gd name="connsiteX2" fmla="*/ 530133 w 1014625"/>
                <a:gd name="connsiteY2" fmla="*/ 199869 h 437959"/>
                <a:gd name="connsiteX3" fmla="*/ 768308 w 1014625"/>
                <a:gd name="connsiteY3" fmla="*/ 281647 h 437959"/>
                <a:gd name="connsiteX4" fmla="*/ 1014625 w 1014625"/>
                <a:gd name="connsiteY4" fmla="*/ 437959 h 437959"/>
                <a:gd name="connsiteX0" fmla="*/ 0 w 1014625"/>
                <a:gd name="connsiteY0" fmla="*/ 0 h 437959"/>
                <a:gd name="connsiteX1" fmla="*/ 185368 w 1014625"/>
                <a:gd name="connsiteY1" fmla="*/ 81183 h 437959"/>
                <a:gd name="connsiteX2" fmla="*/ 602715 w 1014625"/>
                <a:gd name="connsiteY2" fmla="*/ 218201 h 437959"/>
                <a:gd name="connsiteX3" fmla="*/ 768308 w 1014625"/>
                <a:gd name="connsiteY3" fmla="*/ 281647 h 437959"/>
                <a:gd name="connsiteX4" fmla="*/ 1014625 w 1014625"/>
                <a:gd name="connsiteY4" fmla="*/ 437959 h 437959"/>
                <a:gd name="connsiteX0" fmla="*/ 0 w 1014625"/>
                <a:gd name="connsiteY0" fmla="*/ 0 h 437959"/>
                <a:gd name="connsiteX1" fmla="*/ 185368 w 1014625"/>
                <a:gd name="connsiteY1" fmla="*/ 81183 h 437959"/>
                <a:gd name="connsiteX2" fmla="*/ 602715 w 1014625"/>
                <a:gd name="connsiteY2" fmla="*/ 218201 h 437959"/>
                <a:gd name="connsiteX3" fmla="*/ 768308 w 1014625"/>
                <a:gd name="connsiteY3" fmla="*/ 281647 h 437959"/>
                <a:gd name="connsiteX4" fmla="*/ 1014625 w 1014625"/>
                <a:gd name="connsiteY4" fmla="*/ 437959 h 437959"/>
                <a:gd name="connsiteX0" fmla="*/ 0 w 1014625"/>
                <a:gd name="connsiteY0" fmla="*/ 0 h 437959"/>
                <a:gd name="connsiteX1" fmla="*/ 346662 w 1014625"/>
                <a:gd name="connsiteY1" fmla="*/ 140762 h 437959"/>
                <a:gd name="connsiteX2" fmla="*/ 602715 w 1014625"/>
                <a:gd name="connsiteY2" fmla="*/ 218201 h 437959"/>
                <a:gd name="connsiteX3" fmla="*/ 768308 w 1014625"/>
                <a:gd name="connsiteY3" fmla="*/ 281647 h 437959"/>
                <a:gd name="connsiteX4" fmla="*/ 1014625 w 1014625"/>
                <a:gd name="connsiteY4" fmla="*/ 437959 h 437959"/>
                <a:gd name="connsiteX0" fmla="*/ 0 w 1014625"/>
                <a:gd name="connsiteY0" fmla="*/ 0 h 437959"/>
                <a:gd name="connsiteX1" fmla="*/ 395050 w 1014625"/>
                <a:gd name="connsiteY1" fmla="*/ 159094 h 437959"/>
                <a:gd name="connsiteX2" fmla="*/ 602715 w 1014625"/>
                <a:gd name="connsiteY2" fmla="*/ 218201 h 437959"/>
                <a:gd name="connsiteX3" fmla="*/ 768308 w 1014625"/>
                <a:gd name="connsiteY3" fmla="*/ 281647 h 437959"/>
                <a:gd name="connsiteX4" fmla="*/ 1014625 w 1014625"/>
                <a:gd name="connsiteY4" fmla="*/ 437959 h 437959"/>
                <a:gd name="connsiteX0" fmla="*/ 0 w 1014625"/>
                <a:gd name="connsiteY0" fmla="*/ 0 h 437959"/>
                <a:gd name="connsiteX1" fmla="*/ 395050 w 1014625"/>
                <a:gd name="connsiteY1" fmla="*/ 159094 h 437959"/>
                <a:gd name="connsiteX2" fmla="*/ 602715 w 1014625"/>
                <a:gd name="connsiteY2" fmla="*/ 218201 h 437959"/>
                <a:gd name="connsiteX3" fmla="*/ 768308 w 1014625"/>
                <a:gd name="connsiteY3" fmla="*/ 281647 h 437959"/>
                <a:gd name="connsiteX4" fmla="*/ 1014625 w 1014625"/>
                <a:gd name="connsiteY4" fmla="*/ 437959 h 437959"/>
                <a:gd name="connsiteX0" fmla="*/ 0 w 780749"/>
                <a:gd name="connsiteY0" fmla="*/ 0 h 314219"/>
                <a:gd name="connsiteX1" fmla="*/ 161174 w 780749"/>
                <a:gd name="connsiteY1" fmla="*/ 35354 h 314219"/>
                <a:gd name="connsiteX2" fmla="*/ 368839 w 780749"/>
                <a:gd name="connsiteY2" fmla="*/ 94461 h 314219"/>
                <a:gd name="connsiteX3" fmla="*/ 534432 w 780749"/>
                <a:gd name="connsiteY3" fmla="*/ 157907 h 314219"/>
                <a:gd name="connsiteX4" fmla="*/ 780749 w 780749"/>
                <a:gd name="connsiteY4" fmla="*/ 314219 h 314219"/>
                <a:gd name="connsiteX0" fmla="*/ 0 w 813008"/>
                <a:gd name="connsiteY0" fmla="*/ 0 h 364632"/>
                <a:gd name="connsiteX1" fmla="*/ 193433 w 813008"/>
                <a:gd name="connsiteY1" fmla="*/ 85767 h 364632"/>
                <a:gd name="connsiteX2" fmla="*/ 401098 w 813008"/>
                <a:gd name="connsiteY2" fmla="*/ 144874 h 364632"/>
                <a:gd name="connsiteX3" fmla="*/ 566691 w 813008"/>
                <a:gd name="connsiteY3" fmla="*/ 208320 h 364632"/>
                <a:gd name="connsiteX4" fmla="*/ 813008 w 813008"/>
                <a:gd name="connsiteY4" fmla="*/ 364632 h 364632"/>
                <a:gd name="connsiteX0" fmla="*/ 0 w 893655"/>
                <a:gd name="connsiteY0" fmla="*/ 0 h 387547"/>
                <a:gd name="connsiteX1" fmla="*/ 274080 w 893655"/>
                <a:gd name="connsiteY1" fmla="*/ 108682 h 387547"/>
                <a:gd name="connsiteX2" fmla="*/ 481745 w 893655"/>
                <a:gd name="connsiteY2" fmla="*/ 167789 h 387547"/>
                <a:gd name="connsiteX3" fmla="*/ 647338 w 893655"/>
                <a:gd name="connsiteY3" fmla="*/ 231235 h 387547"/>
                <a:gd name="connsiteX4" fmla="*/ 893655 w 893655"/>
                <a:gd name="connsiteY4" fmla="*/ 387547 h 387547"/>
                <a:gd name="connsiteX0" fmla="*/ 0 w 961398"/>
                <a:gd name="connsiteY0" fmla="*/ 0 h 387547"/>
                <a:gd name="connsiteX1" fmla="*/ 274080 w 961398"/>
                <a:gd name="connsiteY1" fmla="*/ 108682 h 387547"/>
                <a:gd name="connsiteX2" fmla="*/ 481745 w 961398"/>
                <a:gd name="connsiteY2" fmla="*/ 167789 h 387547"/>
                <a:gd name="connsiteX3" fmla="*/ 647338 w 961398"/>
                <a:gd name="connsiteY3" fmla="*/ 231235 h 387547"/>
                <a:gd name="connsiteX4" fmla="*/ 961398 w 961398"/>
                <a:gd name="connsiteY4" fmla="*/ 387547 h 387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398" h="387547">
                  <a:moveTo>
                    <a:pt x="0" y="0"/>
                  </a:moveTo>
                  <a:cubicBezTo>
                    <a:pt x="116529" y="29481"/>
                    <a:pt x="220697" y="95629"/>
                    <a:pt x="274080" y="108682"/>
                  </a:cubicBezTo>
                  <a:cubicBezTo>
                    <a:pt x="408263" y="161096"/>
                    <a:pt x="388939" y="138743"/>
                    <a:pt x="481745" y="167789"/>
                  </a:cubicBezTo>
                  <a:cubicBezTo>
                    <a:pt x="613145" y="208907"/>
                    <a:pt x="565002" y="208597"/>
                    <a:pt x="647338" y="231235"/>
                  </a:cubicBezTo>
                  <a:cubicBezTo>
                    <a:pt x="779266" y="250395"/>
                    <a:pt x="848906" y="219933"/>
                    <a:pt x="961398" y="387547"/>
                  </a:cubicBezTo>
                </a:path>
              </a:pathLst>
            </a:custGeom>
            <a:ln w="57150">
              <a:solidFill>
                <a:srgbClr val="FFC000"/>
              </a:solidFill>
            </a:ln>
            <a:effectLst>
              <a:outerShdw blurRad="40000" dist="23000" dir="5400000" rotWithShape="0">
                <a:srgbClr val="000000">
                  <a:alpha val="35000"/>
                </a:srgbClr>
              </a:outerShdw>
            </a:effectLst>
            <a:scene3d>
              <a:camera prst="orthographicFront"/>
              <a:lightRig rig="soft" dir="t"/>
            </a:scene3d>
            <a:sp3d extrusionH="50800" prstMaterial="matte">
              <a:bevelT w="69850" h="88900" prst="coolSlant"/>
              <a:extrusionClr>
                <a:srgbClr val="FFC000"/>
              </a:extrusionClr>
            </a:sp3d>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endParaRPr lang="ru-RU" sz="1000" b="1">
                <a:solidFill>
                  <a:srgbClr val="00B0F0"/>
                </a:solidFill>
              </a:endParaRPr>
            </a:p>
          </p:txBody>
        </p:sp>
        <p:cxnSp>
          <p:nvCxnSpPr>
            <p:cNvPr id="23" name="Прямая соединительная линия 22"/>
            <p:cNvCxnSpPr/>
            <p:nvPr/>
          </p:nvCxnSpPr>
          <p:spPr bwMode="auto">
            <a:xfrm flipH="1">
              <a:off x="389656" y="2177563"/>
              <a:ext cx="19271" cy="2753843"/>
            </a:xfrm>
            <a:prstGeom prst="line">
              <a:avLst/>
            </a:prstGeom>
            <a:noFill/>
            <a:ln w="28575" cap="flat" cmpd="sng" algn="ctr">
              <a:solidFill>
                <a:srgbClr val="FF6600"/>
              </a:solidFill>
              <a:prstDash val="sysDot"/>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Прямая соединительная линия 26"/>
            <p:cNvCxnSpPr/>
            <p:nvPr/>
          </p:nvCxnSpPr>
          <p:spPr bwMode="auto">
            <a:xfrm flipH="1">
              <a:off x="2248224" y="1679907"/>
              <a:ext cx="9379" cy="3441004"/>
            </a:xfrm>
            <a:prstGeom prst="line">
              <a:avLst/>
            </a:prstGeom>
            <a:noFill/>
            <a:ln w="28575" cap="flat" cmpd="sng" algn="ctr">
              <a:solidFill>
                <a:srgbClr val="FF6600"/>
              </a:solidFill>
              <a:prstDash val="sysDot"/>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5" name="Прямая соединительная линия 34"/>
            <p:cNvCxnSpPr/>
            <p:nvPr/>
          </p:nvCxnSpPr>
          <p:spPr bwMode="auto">
            <a:xfrm>
              <a:off x="5538647" y="1834758"/>
              <a:ext cx="0" cy="2942427"/>
            </a:xfrm>
            <a:prstGeom prst="line">
              <a:avLst/>
            </a:prstGeom>
            <a:noFill/>
            <a:ln w="28575" cap="flat" cmpd="sng" algn="ctr">
              <a:solidFill>
                <a:srgbClr val="FF6600"/>
              </a:solidFill>
              <a:prstDash val="sysDot"/>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8" name="Овал 37"/>
            <p:cNvSpPr>
              <a:spLocks/>
            </p:cNvSpPr>
            <p:nvPr/>
          </p:nvSpPr>
          <p:spPr bwMode="auto">
            <a:xfrm>
              <a:off x="3568321" y="2477091"/>
              <a:ext cx="47819" cy="136609"/>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sp>
          <p:nvSpPr>
            <p:cNvPr id="41" name="Овал 40"/>
            <p:cNvSpPr>
              <a:spLocks/>
            </p:cNvSpPr>
            <p:nvPr/>
          </p:nvSpPr>
          <p:spPr bwMode="auto">
            <a:xfrm>
              <a:off x="5443921" y="4734332"/>
              <a:ext cx="47819" cy="136609"/>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grpSp>
      <p:sp>
        <p:nvSpPr>
          <p:cNvPr id="5" name="Заголовок 4"/>
          <p:cNvSpPr>
            <a:spLocks noGrp="1"/>
          </p:cNvSpPr>
          <p:nvPr>
            <p:ph type="title"/>
          </p:nvPr>
        </p:nvSpPr>
        <p:spPr>
          <a:xfrm>
            <a:off x="2114030" y="-14990"/>
            <a:ext cx="6985000" cy="1009650"/>
          </a:xfrm>
        </p:spPr>
        <p:txBody>
          <a:bodyPr/>
          <a:lstStyle/>
          <a:p>
            <a:r>
              <a:rPr lang="ru-RU" sz="2400" dirty="0" smtClean="0"/>
              <a:t>Обзорная схема строительства и основные показатели</a:t>
            </a:r>
            <a:br>
              <a:rPr lang="ru-RU" sz="2400" dirty="0" smtClean="0"/>
            </a:br>
            <a:r>
              <a:rPr lang="ru-RU" sz="2400" dirty="0" smtClean="0"/>
              <a:t>«Магистрального газопровода «Сила Сибири»</a:t>
            </a:r>
            <a:endParaRPr lang="ru-RU" sz="2400" dirty="0"/>
          </a:p>
        </p:txBody>
      </p:sp>
      <p:sp>
        <p:nvSpPr>
          <p:cNvPr id="7" name="Прямоугольник 6"/>
          <p:cNvSpPr/>
          <p:nvPr/>
        </p:nvSpPr>
        <p:spPr bwMode="auto">
          <a:xfrm>
            <a:off x="107307" y="1528600"/>
            <a:ext cx="78105" cy="26391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600" b="1" dirty="0"/>
              <a:t>УКПГ-3</a:t>
            </a:r>
          </a:p>
        </p:txBody>
      </p:sp>
      <p:sp>
        <p:nvSpPr>
          <p:cNvPr id="42" name="TextBox 41"/>
          <p:cNvSpPr txBox="1"/>
          <p:nvPr/>
        </p:nvSpPr>
        <p:spPr bwMode="auto">
          <a:xfrm>
            <a:off x="1972640" y="1247215"/>
            <a:ext cx="291271" cy="147182"/>
          </a:xfrm>
          <a:prstGeom prst="rect">
            <a:avLst/>
          </a:prstGeom>
          <a:noFill/>
          <a:ln w="9525" algn="ctr">
            <a:noFill/>
            <a:miter lim="800000"/>
            <a:headEnd/>
            <a:tailEnd/>
          </a:ln>
        </p:spPr>
        <p:txBody>
          <a:bodyPr wrap="square" lIns="0" tIns="0" rIns="0" bIns="0" rtlCol="0" anchor="ctr" anchorCtr="0">
            <a:noAutofit/>
          </a:bodyPr>
          <a:lstStyle/>
          <a:p>
            <a:r>
              <a:rPr lang="ru-RU" sz="1200" b="1" cap="all" dirty="0" smtClean="0">
                <a:solidFill>
                  <a:srgbClr val="003366"/>
                </a:solidFill>
              </a:rPr>
              <a:t>КС-1</a:t>
            </a:r>
            <a:endParaRPr lang="ru-RU" sz="1200" b="1" cap="all" dirty="0">
              <a:solidFill>
                <a:srgbClr val="003366"/>
              </a:solidFill>
            </a:endParaRPr>
          </a:p>
        </p:txBody>
      </p:sp>
      <p:sp>
        <p:nvSpPr>
          <p:cNvPr id="43" name="Прямоугольник 42"/>
          <p:cNvSpPr/>
          <p:nvPr/>
        </p:nvSpPr>
        <p:spPr>
          <a:xfrm>
            <a:off x="2836194" y="1476376"/>
            <a:ext cx="298860" cy="147182"/>
          </a:xfrm>
          <a:prstGeom prst="rect">
            <a:avLst/>
          </a:prstGeom>
          <a:noFill/>
          <a:ln w="9525" algn="ctr">
            <a:noFill/>
            <a:miter lim="800000"/>
            <a:headEnd/>
            <a:tailEnd/>
          </a:ln>
        </p:spPr>
        <p:txBody>
          <a:bodyPr wrap="square" lIns="0" tIns="0" rIns="0" bIns="0" rtlCol="0" anchor="ctr" anchorCtr="0">
            <a:noAutofit/>
          </a:bodyPr>
          <a:lstStyle/>
          <a:p>
            <a:r>
              <a:rPr lang="ru-RU" sz="1200" b="1" cap="all" dirty="0">
                <a:solidFill>
                  <a:srgbClr val="003366"/>
                </a:solidFill>
              </a:rPr>
              <a:t>КС-2</a:t>
            </a:r>
          </a:p>
        </p:txBody>
      </p:sp>
      <p:sp>
        <p:nvSpPr>
          <p:cNvPr id="44" name="Прямоугольник 43"/>
          <p:cNvSpPr/>
          <p:nvPr/>
        </p:nvSpPr>
        <p:spPr>
          <a:xfrm>
            <a:off x="3725442" y="1640529"/>
            <a:ext cx="291590" cy="147182"/>
          </a:xfrm>
          <a:prstGeom prst="rect">
            <a:avLst/>
          </a:prstGeom>
          <a:noFill/>
          <a:ln w="9525" algn="ctr">
            <a:noFill/>
            <a:miter lim="800000"/>
            <a:headEnd/>
            <a:tailEnd/>
          </a:ln>
        </p:spPr>
        <p:txBody>
          <a:bodyPr wrap="square" lIns="0" tIns="0" rIns="0" bIns="0" rtlCol="0" anchor="ctr" anchorCtr="0">
            <a:noAutofit/>
          </a:bodyPr>
          <a:lstStyle/>
          <a:p>
            <a:pPr algn="r"/>
            <a:r>
              <a:rPr lang="ru-RU" sz="1200" b="1" cap="all" dirty="0">
                <a:solidFill>
                  <a:srgbClr val="003366"/>
                </a:solidFill>
              </a:rPr>
              <a:t>КС-3</a:t>
            </a:r>
          </a:p>
        </p:txBody>
      </p:sp>
      <p:sp>
        <p:nvSpPr>
          <p:cNvPr id="45" name="Прямоугольник 44"/>
          <p:cNvSpPr/>
          <p:nvPr/>
        </p:nvSpPr>
        <p:spPr>
          <a:xfrm>
            <a:off x="4959012" y="1974701"/>
            <a:ext cx="313930" cy="147182"/>
          </a:xfrm>
          <a:prstGeom prst="rect">
            <a:avLst/>
          </a:prstGeom>
          <a:noFill/>
          <a:ln w="9525" algn="ctr">
            <a:noFill/>
            <a:miter lim="800000"/>
            <a:headEnd/>
            <a:tailEnd/>
          </a:ln>
        </p:spPr>
        <p:txBody>
          <a:bodyPr wrap="square" lIns="0" tIns="0" rIns="0" bIns="0" rtlCol="0" anchor="ctr" anchorCtr="0">
            <a:noAutofit/>
          </a:bodyPr>
          <a:lstStyle/>
          <a:p>
            <a:r>
              <a:rPr lang="ru-RU" sz="1200" b="1" cap="all" dirty="0">
                <a:solidFill>
                  <a:srgbClr val="003366"/>
                </a:solidFill>
              </a:rPr>
              <a:t>КС-4</a:t>
            </a:r>
          </a:p>
        </p:txBody>
      </p:sp>
      <p:sp>
        <p:nvSpPr>
          <p:cNvPr id="46" name="Прямоугольник 45"/>
          <p:cNvSpPr/>
          <p:nvPr/>
        </p:nvSpPr>
        <p:spPr>
          <a:xfrm>
            <a:off x="5634079" y="2854632"/>
            <a:ext cx="301888" cy="147182"/>
          </a:xfrm>
          <a:prstGeom prst="rect">
            <a:avLst/>
          </a:prstGeom>
          <a:noFill/>
          <a:ln w="9525" algn="ctr">
            <a:noFill/>
            <a:miter lim="800000"/>
            <a:headEnd/>
            <a:tailEnd/>
          </a:ln>
        </p:spPr>
        <p:txBody>
          <a:bodyPr wrap="square" lIns="0" tIns="0" rIns="0" bIns="0" rtlCol="0" anchor="ctr" anchorCtr="0">
            <a:noAutofit/>
          </a:bodyPr>
          <a:lstStyle/>
          <a:p>
            <a:pPr algn="r"/>
            <a:r>
              <a:rPr lang="ru-RU" sz="1200" b="1" cap="all" dirty="0">
                <a:solidFill>
                  <a:srgbClr val="003366"/>
                </a:solidFill>
              </a:rPr>
              <a:t>КС-5</a:t>
            </a:r>
          </a:p>
        </p:txBody>
      </p:sp>
      <p:sp>
        <p:nvSpPr>
          <p:cNvPr id="47" name="Прямоугольник 46"/>
          <p:cNvSpPr/>
          <p:nvPr/>
        </p:nvSpPr>
        <p:spPr>
          <a:xfrm>
            <a:off x="6984307" y="2663597"/>
            <a:ext cx="302212" cy="147182"/>
          </a:xfrm>
          <a:prstGeom prst="rect">
            <a:avLst/>
          </a:prstGeom>
          <a:noFill/>
          <a:ln w="9525" algn="ctr">
            <a:noFill/>
            <a:miter lim="800000"/>
            <a:headEnd/>
            <a:tailEnd/>
          </a:ln>
        </p:spPr>
        <p:txBody>
          <a:bodyPr wrap="square" lIns="0" tIns="0" rIns="0" bIns="0" rtlCol="0" anchor="ctr" anchorCtr="0">
            <a:noAutofit/>
          </a:bodyPr>
          <a:lstStyle/>
          <a:p>
            <a:pPr algn="r"/>
            <a:r>
              <a:rPr lang="ru-RU" sz="1200" b="1" cap="all" dirty="0">
                <a:solidFill>
                  <a:srgbClr val="003366"/>
                </a:solidFill>
              </a:rPr>
              <a:t>КС-6</a:t>
            </a:r>
          </a:p>
        </p:txBody>
      </p:sp>
      <p:sp>
        <p:nvSpPr>
          <p:cNvPr id="48" name="Прямоугольник 47"/>
          <p:cNvSpPr/>
          <p:nvPr/>
        </p:nvSpPr>
        <p:spPr>
          <a:xfrm>
            <a:off x="7662653" y="2832566"/>
            <a:ext cx="288962" cy="147182"/>
          </a:xfrm>
          <a:prstGeom prst="rect">
            <a:avLst/>
          </a:prstGeom>
          <a:noFill/>
          <a:ln w="9525" algn="ctr">
            <a:noFill/>
            <a:miter lim="800000"/>
            <a:headEnd/>
            <a:tailEnd/>
          </a:ln>
        </p:spPr>
        <p:txBody>
          <a:bodyPr wrap="square" lIns="0" tIns="0" rIns="0" bIns="0" rtlCol="0" anchor="ctr" anchorCtr="0">
            <a:noAutofit/>
          </a:bodyPr>
          <a:lstStyle/>
          <a:p>
            <a:r>
              <a:rPr lang="ru-RU" sz="1200" b="1" cap="all" dirty="0">
                <a:solidFill>
                  <a:srgbClr val="003366"/>
                </a:solidFill>
              </a:rPr>
              <a:t>КС-7</a:t>
            </a:r>
          </a:p>
        </p:txBody>
      </p:sp>
      <p:sp>
        <p:nvSpPr>
          <p:cNvPr id="49" name="Прямоугольник 48"/>
          <p:cNvSpPr/>
          <p:nvPr/>
        </p:nvSpPr>
        <p:spPr>
          <a:xfrm>
            <a:off x="8239896" y="2957814"/>
            <a:ext cx="437152" cy="147182"/>
          </a:xfrm>
          <a:prstGeom prst="rect">
            <a:avLst/>
          </a:prstGeom>
          <a:noFill/>
          <a:ln w="9525" algn="ctr">
            <a:noFill/>
            <a:miter lim="800000"/>
            <a:headEnd/>
            <a:tailEnd/>
          </a:ln>
        </p:spPr>
        <p:txBody>
          <a:bodyPr wrap="square" lIns="0" tIns="0" rIns="0" bIns="0" rtlCol="0" anchor="ctr" anchorCtr="0">
            <a:noAutofit/>
          </a:bodyPr>
          <a:lstStyle/>
          <a:p>
            <a:r>
              <a:rPr lang="ru-RU" sz="1200" b="1" cap="all" dirty="0">
                <a:solidFill>
                  <a:srgbClr val="003366"/>
                </a:solidFill>
              </a:rPr>
              <a:t>КС-7А</a:t>
            </a:r>
          </a:p>
        </p:txBody>
      </p:sp>
      <p:sp>
        <p:nvSpPr>
          <p:cNvPr id="50" name="Скругленная прямоугольная выноска 49"/>
          <p:cNvSpPr/>
          <p:nvPr/>
        </p:nvSpPr>
        <p:spPr bwMode="auto">
          <a:xfrm>
            <a:off x="8239896" y="3534276"/>
            <a:ext cx="627367" cy="121816"/>
          </a:xfrm>
          <a:prstGeom prst="wedgeRoundRectCallout">
            <a:avLst>
              <a:gd name="adj1" fmla="val 45503"/>
              <a:gd name="adj2" fmla="val -178410"/>
              <a:gd name="adj3" fmla="val 16667"/>
            </a:avLst>
          </a:prstGeom>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700" b="1" dirty="0">
                <a:solidFill>
                  <a:srgbClr val="004376"/>
                </a:solidFill>
              </a:rPr>
              <a:t>г. </a:t>
            </a:r>
            <a:r>
              <a:rPr lang="ru-RU" sz="700" b="1" dirty="0" smtClean="0">
                <a:solidFill>
                  <a:srgbClr val="004376"/>
                </a:solidFill>
              </a:rPr>
              <a:t>Благовещенск</a:t>
            </a:r>
            <a:endParaRPr lang="ru-RU" sz="700" b="1" dirty="0">
              <a:solidFill>
                <a:srgbClr val="004376"/>
              </a:solidFill>
            </a:endParaRPr>
          </a:p>
        </p:txBody>
      </p:sp>
      <p:sp>
        <p:nvSpPr>
          <p:cNvPr id="51" name="Овал 50"/>
          <p:cNvSpPr/>
          <p:nvPr/>
        </p:nvSpPr>
        <p:spPr bwMode="auto">
          <a:xfrm>
            <a:off x="8832838" y="3305259"/>
            <a:ext cx="83230" cy="76243"/>
          </a:xfrm>
          <a:prstGeom prst="ellipse">
            <a:avLst/>
          </a:prstGeom>
          <a:solidFill>
            <a:srgbClr val="C0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dirty="0">
              <a:solidFill>
                <a:srgbClr val="000000"/>
              </a:solidFill>
            </a:endParaRPr>
          </a:p>
        </p:txBody>
      </p:sp>
      <p:sp>
        <p:nvSpPr>
          <p:cNvPr id="54" name="Равнобедренный треугольник 53"/>
          <p:cNvSpPr/>
          <p:nvPr/>
        </p:nvSpPr>
        <p:spPr bwMode="auto">
          <a:xfrm>
            <a:off x="9016381" y="3221017"/>
            <a:ext cx="84017" cy="108518"/>
          </a:xfrm>
          <a:prstGeom prst="triangle">
            <a:avLst/>
          </a:prstGeom>
          <a:solidFill>
            <a:srgbClr val="0070C0"/>
          </a:solidFill>
          <a:ln>
            <a:noFill/>
          </a:ln>
          <a:effectLst/>
          <a:extLst/>
        </p:spPr>
        <p:txBody>
          <a:bodyPr vert="horz" wrap="square" lIns="0" tIns="0" rIns="0" bIns="0" numCol="1" rtlCol="0" anchor="ctr" anchorCtr="0" compatLnSpc="1">
            <a:prstTxWarp prst="textNoShape">
              <a:avLst/>
            </a:prstTxWarp>
          </a:bodyPr>
          <a:lstStyle/>
          <a:p>
            <a:endParaRPr lang="ru-RU" sz="1700" dirty="0" smtClean="0">
              <a:solidFill>
                <a:srgbClr val="FFFFFF"/>
              </a:solidFill>
              <a:latin typeface="Arial Narrow" pitchFamily="34" charset="0"/>
            </a:endParaRPr>
          </a:p>
        </p:txBody>
      </p:sp>
      <p:sp>
        <p:nvSpPr>
          <p:cNvPr id="56" name="Скругленная прямоугольная выноска 55"/>
          <p:cNvSpPr/>
          <p:nvPr/>
        </p:nvSpPr>
        <p:spPr bwMode="auto">
          <a:xfrm>
            <a:off x="8936464" y="3390966"/>
            <a:ext cx="207536" cy="121816"/>
          </a:xfrm>
          <a:prstGeom prst="wedgeRoundRectCallout">
            <a:avLst>
              <a:gd name="adj1" fmla="val 13809"/>
              <a:gd name="adj2" fmla="val -105553"/>
              <a:gd name="adj3" fmla="val 16667"/>
            </a:avLst>
          </a:prstGeom>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700" b="1" dirty="0" smtClean="0">
                <a:solidFill>
                  <a:srgbClr val="004376"/>
                </a:solidFill>
              </a:rPr>
              <a:t>ГПЗ</a:t>
            </a:r>
            <a:endParaRPr lang="ru-RU" sz="700" b="1" dirty="0">
              <a:solidFill>
                <a:srgbClr val="004376"/>
              </a:solidFill>
            </a:endParaRPr>
          </a:p>
        </p:txBody>
      </p:sp>
      <p:sp>
        <p:nvSpPr>
          <p:cNvPr id="57" name="Скругленная прямоугольная выноска 56"/>
          <p:cNvSpPr/>
          <p:nvPr/>
        </p:nvSpPr>
        <p:spPr bwMode="auto">
          <a:xfrm>
            <a:off x="979088" y="1354156"/>
            <a:ext cx="438435" cy="121816"/>
          </a:xfrm>
          <a:prstGeom prst="wedgeRoundRectCallout">
            <a:avLst>
              <a:gd name="adj1" fmla="val 105596"/>
              <a:gd name="adj2" fmla="val 53584"/>
              <a:gd name="adj3" fmla="val 16667"/>
            </a:avLst>
          </a:prstGeom>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700" b="1" dirty="0">
                <a:solidFill>
                  <a:srgbClr val="004376"/>
                </a:solidFill>
              </a:rPr>
              <a:t>г. </a:t>
            </a:r>
            <a:r>
              <a:rPr lang="ru-RU" sz="700" b="1" dirty="0" smtClean="0">
                <a:solidFill>
                  <a:srgbClr val="004376"/>
                </a:solidFill>
              </a:rPr>
              <a:t>Ленск</a:t>
            </a:r>
            <a:endParaRPr lang="ru-RU" sz="700" b="1" dirty="0">
              <a:solidFill>
                <a:srgbClr val="004376"/>
              </a:solidFill>
            </a:endParaRPr>
          </a:p>
        </p:txBody>
      </p:sp>
      <p:sp>
        <p:nvSpPr>
          <p:cNvPr id="58" name="Овал 57"/>
          <p:cNvSpPr/>
          <p:nvPr/>
        </p:nvSpPr>
        <p:spPr bwMode="auto">
          <a:xfrm>
            <a:off x="1649239" y="1450425"/>
            <a:ext cx="83230" cy="76243"/>
          </a:xfrm>
          <a:prstGeom prst="ellipse">
            <a:avLst/>
          </a:prstGeom>
          <a:solidFill>
            <a:srgbClr val="C0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dirty="0">
              <a:solidFill>
                <a:srgbClr val="000000"/>
              </a:solidFill>
            </a:endParaRPr>
          </a:p>
        </p:txBody>
      </p:sp>
      <p:sp>
        <p:nvSpPr>
          <p:cNvPr id="59" name="TextBox 58"/>
          <p:cNvSpPr txBox="1"/>
          <p:nvPr/>
        </p:nvSpPr>
        <p:spPr>
          <a:xfrm>
            <a:off x="3410218" y="1143397"/>
            <a:ext cx="1645786" cy="440409"/>
          </a:xfrm>
          <a:prstGeom prst="rect">
            <a:avLst/>
          </a:prstGeom>
          <a:noFill/>
        </p:spPr>
        <p:txBody>
          <a:bodyPr wrap="square" rtlCol="0">
            <a:spAutoFit/>
          </a:bodyPr>
          <a:lstStyle/>
          <a:p>
            <a:pPr algn="ctr"/>
            <a:r>
              <a:rPr lang="ru-RU" sz="1100" dirty="0" smtClean="0">
                <a:solidFill>
                  <a:srgbClr val="1B3610"/>
                </a:solidFill>
              </a:rPr>
              <a:t>РЕСПУБЛИКА САХА </a:t>
            </a:r>
          </a:p>
          <a:p>
            <a:pPr algn="ctr"/>
            <a:r>
              <a:rPr lang="ru-RU" sz="1100" dirty="0" smtClean="0">
                <a:solidFill>
                  <a:srgbClr val="1B3610"/>
                </a:solidFill>
              </a:rPr>
              <a:t>(ЯКУТИЯ)</a:t>
            </a:r>
            <a:endParaRPr lang="ru-RU" sz="1100" dirty="0">
              <a:solidFill>
                <a:srgbClr val="1B3610"/>
              </a:solidFill>
            </a:endParaRPr>
          </a:p>
        </p:txBody>
      </p:sp>
      <p:sp>
        <p:nvSpPr>
          <p:cNvPr id="60" name="TextBox 59"/>
          <p:cNvSpPr txBox="1"/>
          <p:nvPr/>
        </p:nvSpPr>
        <p:spPr>
          <a:xfrm>
            <a:off x="6633292" y="1938127"/>
            <a:ext cx="1606604" cy="261610"/>
          </a:xfrm>
          <a:prstGeom prst="rect">
            <a:avLst/>
          </a:prstGeom>
          <a:noFill/>
        </p:spPr>
        <p:txBody>
          <a:bodyPr wrap="square" rtlCol="0">
            <a:spAutoFit/>
          </a:bodyPr>
          <a:lstStyle/>
          <a:p>
            <a:r>
              <a:rPr lang="ru-RU" sz="1100" dirty="0" smtClean="0">
                <a:solidFill>
                  <a:srgbClr val="1B3610"/>
                </a:solidFill>
              </a:rPr>
              <a:t>АМУРСКАЯ ОБЛАСТЬ</a:t>
            </a:r>
            <a:endParaRPr lang="ru-RU" sz="1100" dirty="0">
              <a:solidFill>
                <a:srgbClr val="1B3610"/>
              </a:solidFill>
            </a:endParaRPr>
          </a:p>
        </p:txBody>
      </p:sp>
      <p:sp>
        <p:nvSpPr>
          <p:cNvPr id="61" name="Скругленная прямоугольная выноска 60"/>
          <p:cNvSpPr/>
          <p:nvPr/>
        </p:nvSpPr>
        <p:spPr bwMode="auto">
          <a:xfrm>
            <a:off x="6079887" y="2549497"/>
            <a:ext cx="630882" cy="121816"/>
          </a:xfrm>
          <a:prstGeom prst="wedgeRoundRectCallout">
            <a:avLst>
              <a:gd name="adj1" fmla="val 40342"/>
              <a:gd name="adj2" fmla="val 112723"/>
              <a:gd name="adj3" fmla="val 16667"/>
            </a:avLst>
          </a:prstGeom>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700" b="1" dirty="0">
                <a:solidFill>
                  <a:srgbClr val="004376"/>
                </a:solidFill>
              </a:rPr>
              <a:t>г. </a:t>
            </a:r>
            <a:r>
              <a:rPr lang="ru-RU" sz="700" b="1" dirty="0" smtClean="0">
                <a:solidFill>
                  <a:srgbClr val="004376"/>
                </a:solidFill>
              </a:rPr>
              <a:t>Сковородино</a:t>
            </a:r>
            <a:endParaRPr lang="ru-RU" sz="700" b="1" dirty="0">
              <a:solidFill>
                <a:srgbClr val="004376"/>
              </a:solidFill>
            </a:endParaRPr>
          </a:p>
        </p:txBody>
      </p:sp>
      <p:cxnSp>
        <p:nvCxnSpPr>
          <p:cNvPr id="64" name="Прямая соединительная линия 63"/>
          <p:cNvCxnSpPr/>
          <p:nvPr/>
        </p:nvCxnSpPr>
        <p:spPr bwMode="auto">
          <a:xfrm>
            <a:off x="4942244" y="1487722"/>
            <a:ext cx="0" cy="1743299"/>
          </a:xfrm>
          <a:prstGeom prst="line">
            <a:avLst/>
          </a:prstGeom>
          <a:noFill/>
          <a:ln w="28575" cap="flat" cmpd="sng" algn="ctr">
            <a:solidFill>
              <a:srgbClr val="FF6600"/>
            </a:solidFill>
            <a:prstDash val="sysDot"/>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6" name="Прямоугольник 65"/>
          <p:cNvSpPr/>
          <p:nvPr/>
        </p:nvSpPr>
        <p:spPr bwMode="auto">
          <a:xfrm>
            <a:off x="4789041" y="1653738"/>
            <a:ext cx="440753" cy="185720"/>
          </a:xfrm>
          <a:prstGeom prst="rect">
            <a:avLst/>
          </a:prstGeom>
          <a:solidFill>
            <a:srgbClr val="FF6600"/>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bg1"/>
                </a:solidFill>
                <a:effectLst/>
                <a:latin typeface="Arial Narrow" pitchFamily="34" charset="0"/>
              </a:rPr>
              <a:t>км </a:t>
            </a:r>
            <a:r>
              <a:rPr lang="ru-RU" sz="1000" dirty="0" smtClean="0">
                <a:solidFill>
                  <a:schemeClr val="bg1"/>
                </a:solidFill>
                <a:latin typeface="Arial Narrow" pitchFamily="34" charset="0"/>
              </a:rPr>
              <a:t>998,2</a:t>
            </a:r>
            <a:endParaRPr kumimoji="0" lang="ru-RU" sz="1000" b="0" i="0" u="none" strike="noStrike" cap="none" normalizeH="0" baseline="0" dirty="0" smtClean="0">
              <a:ln>
                <a:noFill/>
              </a:ln>
              <a:solidFill>
                <a:schemeClr val="bg1"/>
              </a:solidFill>
              <a:effectLst/>
              <a:latin typeface="Arial Narrow" pitchFamily="34" charset="0"/>
            </a:endParaRPr>
          </a:p>
        </p:txBody>
      </p:sp>
      <p:sp>
        <p:nvSpPr>
          <p:cNvPr id="67" name="Прямоугольник 66"/>
          <p:cNvSpPr/>
          <p:nvPr/>
        </p:nvSpPr>
        <p:spPr bwMode="auto">
          <a:xfrm>
            <a:off x="2958358" y="1177136"/>
            <a:ext cx="440753" cy="185720"/>
          </a:xfrm>
          <a:prstGeom prst="rect">
            <a:avLst/>
          </a:prstGeom>
          <a:solidFill>
            <a:srgbClr val="FF6600"/>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bg1"/>
                </a:solidFill>
                <a:effectLst/>
                <a:latin typeface="Arial Narrow" pitchFamily="34" charset="0"/>
              </a:rPr>
              <a:t>км </a:t>
            </a:r>
            <a:r>
              <a:rPr lang="ru-RU" sz="1000" dirty="0" smtClean="0">
                <a:solidFill>
                  <a:schemeClr val="bg1"/>
                </a:solidFill>
                <a:latin typeface="Arial Narrow" pitchFamily="34" charset="0"/>
              </a:rPr>
              <a:t>565,3</a:t>
            </a:r>
            <a:endParaRPr kumimoji="0" lang="ru-RU" sz="1000" b="0" i="0" u="none" strike="noStrike" cap="none" normalizeH="0" baseline="0" dirty="0" smtClean="0">
              <a:ln>
                <a:noFill/>
              </a:ln>
              <a:solidFill>
                <a:schemeClr val="bg1"/>
              </a:solidFill>
              <a:effectLst/>
              <a:latin typeface="Arial Narrow" pitchFamily="34" charset="0"/>
            </a:endParaRPr>
          </a:p>
        </p:txBody>
      </p:sp>
      <p:cxnSp>
        <p:nvCxnSpPr>
          <p:cNvPr id="70" name="Прямая соединительная линия 69"/>
          <p:cNvCxnSpPr>
            <a:stCxn id="87" idx="3"/>
          </p:cNvCxnSpPr>
          <p:nvPr/>
        </p:nvCxnSpPr>
        <p:spPr bwMode="auto">
          <a:xfrm>
            <a:off x="6672429" y="1539069"/>
            <a:ext cx="25780" cy="1224590"/>
          </a:xfrm>
          <a:prstGeom prst="line">
            <a:avLst/>
          </a:prstGeom>
          <a:noFill/>
          <a:ln w="28575" cap="flat" cmpd="sng" algn="ctr">
            <a:solidFill>
              <a:srgbClr val="FF6600"/>
            </a:solidFill>
            <a:prstDash val="sysDot"/>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2" name="Прямоугольник 71"/>
          <p:cNvSpPr/>
          <p:nvPr/>
        </p:nvSpPr>
        <p:spPr bwMode="auto">
          <a:xfrm>
            <a:off x="6453606" y="2881147"/>
            <a:ext cx="483508" cy="185720"/>
          </a:xfrm>
          <a:prstGeom prst="rect">
            <a:avLst/>
          </a:prstGeom>
          <a:solidFill>
            <a:srgbClr val="FF6600"/>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bg1"/>
                </a:solidFill>
                <a:effectLst/>
                <a:latin typeface="Arial Narrow" pitchFamily="34" charset="0"/>
              </a:rPr>
              <a:t>км </a:t>
            </a:r>
            <a:r>
              <a:rPr lang="ru-RU" sz="1000" dirty="0" smtClean="0">
                <a:solidFill>
                  <a:schemeClr val="bg1"/>
                </a:solidFill>
                <a:latin typeface="Arial Narrow" pitchFamily="34" charset="0"/>
              </a:rPr>
              <a:t>1450,7</a:t>
            </a:r>
            <a:endParaRPr kumimoji="0" lang="ru-RU" sz="1000" b="0" i="0" u="none" strike="noStrike" cap="none" normalizeH="0" baseline="0" dirty="0" smtClean="0">
              <a:ln>
                <a:noFill/>
              </a:ln>
              <a:solidFill>
                <a:schemeClr val="bg1"/>
              </a:solidFill>
              <a:effectLst/>
              <a:latin typeface="Arial Narrow" pitchFamily="34" charset="0"/>
            </a:endParaRPr>
          </a:p>
        </p:txBody>
      </p:sp>
      <p:sp>
        <p:nvSpPr>
          <p:cNvPr id="73" name="Прямоугольник 72"/>
          <p:cNvSpPr/>
          <p:nvPr/>
        </p:nvSpPr>
        <p:spPr bwMode="auto">
          <a:xfrm>
            <a:off x="7697068" y="3148137"/>
            <a:ext cx="483508" cy="185720"/>
          </a:xfrm>
          <a:prstGeom prst="rect">
            <a:avLst/>
          </a:prstGeom>
          <a:solidFill>
            <a:srgbClr val="FF6600"/>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bg1"/>
                </a:solidFill>
                <a:effectLst/>
                <a:latin typeface="Arial Narrow" pitchFamily="34" charset="0"/>
              </a:rPr>
              <a:t>км </a:t>
            </a:r>
            <a:r>
              <a:rPr lang="ru-RU" sz="1000" dirty="0" smtClean="0">
                <a:solidFill>
                  <a:schemeClr val="bg1"/>
                </a:solidFill>
                <a:latin typeface="Arial Narrow" pitchFamily="34" charset="0"/>
              </a:rPr>
              <a:t>1831,3</a:t>
            </a:r>
            <a:endParaRPr kumimoji="0" lang="ru-RU" sz="1000" b="0" i="0" u="none" strike="noStrike" cap="none" normalizeH="0" baseline="0" dirty="0" smtClean="0">
              <a:ln>
                <a:noFill/>
              </a:ln>
              <a:solidFill>
                <a:schemeClr val="bg1"/>
              </a:solidFill>
              <a:effectLst/>
              <a:latin typeface="Arial Narrow" pitchFamily="34" charset="0"/>
            </a:endParaRPr>
          </a:p>
        </p:txBody>
      </p:sp>
      <p:cxnSp>
        <p:nvCxnSpPr>
          <p:cNvPr id="74" name="Прямая соединительная линия 73"/>
          <p:cNvCxnSpPr/>
          <p:nvPr/>
        </p:nvCxnSpPr>
        <p:spPr bwMode="auto">
          <a:xfrm flipH="1">
            <a:off x="9018095" y="1539069"/>
            <a:ext cx="146" cy="1817900"/>
          </a:xfrm>
          <a:prstGeom prst="line">
            <a:avLst/>
          </a:prstGeom>
          <a:noFill/>
          <a:ln w="28575" cap="flat" cmpd="sng" algn="ctr">
            <a:solidFill>
              <a:srgbClr val="FF6600"/>
            </a:solidFill>
            <a:prstDash val="sysDot"/>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3" name="Овал 52"/>
          <p:cNvSpPr/>
          <p:nvPr/>
        </p:nvSpPr>
        <p:spPr bwMode="auto">
          <a:xfrm>
            <a:off x="8794719" y="3138081"/>
            <a:ext cx="83230" cy="76243"/>
          </a:xfrm>
          <a:prstGeom prst="ellipse">
            <a:avLst/>
          </a:prstGeom>
          <a:solidFill>
            <a:srgbClr val="C0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dirty="0">
              <a:solidFill>
                <a:srgbClr val="000000"/>
              </a:solidFill>
            </a:endParaRPr>
          </a:p>
        </p:txBody>
      </p:sp>
      <p:sp>
        <p:nvSpPr>
          <p:cNvPr id="77" name="Прямоугольник 76"/>
          <p:cNvSpPr/>
          <p:nvPr/>
        </p:nvSpPr>
        <p:spPr bwMode="auto">
          <a:xfrm>
            <a:off x="190171" y="1411544"/>
            <a:ext cx="289141" cy="185720"/>
          </a:xfrm>
          <a:prstGeom prst="rect">
            <a:avLst/>
          </a:prstGeom>
          <a:solidFill>
            <a:srgbClr val="FF6600"/>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bg1"/>
                </a:solidFill>
                <a:effectLst/>
                <a:latin typeface="Arial Narrow" pitchFamily="34" charset="0"/>
              </a:rPr>
              <a:t>км </a:t>
            </a:r>
            <a:r>
              <a:rPr lang="ru-RU" sz="1000" dirty="0" smtClean="0">
                <a:solidFill>
                  <a:schemeClr val="bg1"/>
                </a:solidFill>
                <a:latin typeface="Arial Narrow" pitchFamily="34" charset="0"/>
              </a:rPr>
              <a:t>0</a:t>
            </a:r>
            <a:endParaRPr kumimoji="0" lang="ru-RU" sz="1000" b="0" i="0" u="none" strike="noStrike" cap="none" normalizeH="0" baseline="0" dirty="0" smtClean="0">
              <a:ln>
                <a:noFill/>
              </a:ln>
              <a:solidFill>
                <a:schemeClr val="bg1"/>
              </a:solidFill>
              <a:effectLst/>
              <a:latin typeface="Arial Narrow" pitchFamily="34" charset="0"/>
            </a:endParaRPr>
          </a:p>
        </p:txBody>
      </p:sp>
      <p:sp>
        <p:nvSpPr>
          <p:cNvPr id="78" name="Прямоугольник 77"/>
          <p:cNvSpPr/>
          <p:nvPr/>
        </p:nvSpPr>
        <p:spPr bwMode="auto">
          <a:xfrm>
            <a:off x="1468369" y="1229839"/>
            <a:ext cx="440753" cy="185720"/>
          </a:xfrm>
          <a:prstGeom prst="rect">
            <a:avLst/>
          </a:prstGeom>
          <a:solidFill>
            <a:srgbClr val="FF6600"/>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bg1"/>
                </a:solidFill>
                <a:effectLst/>
                <a:latin typeface="Arial Narrow" pitchFamily="34" charset="0"/>
              </a:rPr>
              <a:t>км </a:t>
            </a:r>
            <a:r>
              <a:rPr lang="ru-RU" sz="1000" dirty="0" smtClean="0">
                <a:solidFill>
                  <a:schemeClr val="bg1"/>
                </a:solidFill>
                <a:latin typeface="Arial Narrow" pitchFamily="34" charset="0"/>
              </a:rPr>
              <a:t>207,3</a:t>
            </a:r>
            <a:endParaRPr kumimoji="0" lang="ru-RU" sz="1000" b="0" i="0" u="none" strike="noStrike" cap="none" normalizeH="0" baseline="0" dirty="0" smtClean="0">
              <a:ln>
                <a:noFill/>
              </a:ln>
              <a:solidFill>
                <a:schemeClr val="bg1"/>
              </a:solidFill>
              <a:effectLst/>
              <a:latin typeface="Arial Narrow" pitchFamily="34" charset="0"/>
            </a:endParaRPr>
          </a:p>
        </p:txBody>
      </p:sp>
      <p:sp>
        <p:nvSpPr>
          <p:cNvPr id="81" name="Прямоугольник 80"/>
          <p:cNvSpPr/>
          <p:nvPr/>
        </p:nvSpPr>
        <p:spPr bwMode="auto">
          <a:xfrm>
            <a:off x="195892" y="3065461"/>
            <a:ext cx="2828261" cy="178514"/>
          </a:xfrm>
          <a:prstGeom prst="rect">
            <a:avLst/>
          </a:prstGeom>
          <a:solidFill>
            <a:srgbClr val="2C5A1A"/>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ru-RU" sz="1000" dirty="0">
                <a:solidFill>
                  <a:schemeClr val="bg1"/>
                </a:solidFill>
                <a:latin typeface="Arial Narrow" pitchFamily="34" charset="0"/>
              </a:rPr>
              <a:t>к</a:t>
            </a:r>
            <a:r>
              <a:rPr lang="ru-RU" sz="1000" dirty="0" smtClean="0">
                <a:solidFill>
                  <a:schemeClr val="bg1"/>
                </a:solidFill>
                <a:latin typeface="Arial Narrow" pitchFamily="34" charset="0"/>
              </a:rPr>
              <a:t>м 0 – км 565,3</a:t>
            </a:r>
            <a:endParaRPr kumimoji="0" lang="ru-RU" sz="1000" b="0" i="0" u="none" strike="noStrike" cap="none" normalizeH="0" baseline="0" dirty="0" smtClean="0">
              <a:ln>
                <a:noFill/>
              </a:ln>
              <a:solidFill>
                <a:schemeClr val="bg1"/>
              </a:solidFill>
              <a:effectLst/>
              <a:latin typeface="Arial Narrow" pitchFamily="34" charset="0"/>
            </a:endParaRPr>
          </a:p>
        </p:txBody>
      </p:sp>
      <p:sp>
        <p:nvSpPr>
          <p:cNvPr id="82" name="Прямоугольник 81"/>
          <p:cNvSpPr/>
          <p:nvPr/>
        </p:nvSpPr>
        <p:spPr bwMode="auto">
          <a:xfrm>
            <a:off x="195892" y="3243269"/>
            <a:ext cx="2828261" cy="180000"/>
          </a:xfrm>
          <a:prstGeom prst="rect">
            <a:avLst/>
          </a:prstGeom>
          <a:solidFill>
            <a:srgbClr val="418626"/>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ts val="1700"/>
              </a:lnSpc>
              <a:spcBef>
                <a:spcPct val="0"/>
              </a:spcBef>
              <a:spcAft>
                <a:spcPct val="0"/>
              </a:spcAft>
              <a:buClrTx/>
              <a:buSzTx/>
              <a:buFontTx/>
              <a:buNone/>
              <a:tabLst/>
            </a:pPr>
            <a:r>
              <a:rPr lang="ru-RU" sz="800" b="1" dirty="0" smtClean="0">
                <a:solidFill>
                  <a:schemeClr val="bg1"/>
                </a:solidFill>
                <a:latin typeface="Arial Narrow" pitchFamily="34" charset="0"/>
              </a:rPr>
              <a:t>Ленское ЛПУМГ № 1</a:t>
            </a:r>
            <a:endParaRPr kumimoji="0" lang="ru-RU" sz="800" b="0" i="0" u="none" strike="noStrike" cap="none" normalizeH="0" baseline="0" dirty="0" smtClean="0">
              <a:ln>
                <a:noFill/>
              </a:ln>
              <a:solidFill>
                <a:schemeClr val="bg1"/>
              </a:solidFill>
              <a:effectLst/>
              <a:latin typeface="Arial Narrow" pitchFamily="34" charset="0"/>
            </a:endParaRPr>
          </a:p>
        </p:txBody>
      </p:sp>
      <p:sp>
        <p:nvSpPr>
          <p:cNvPr id="83" name="Прямоугольник 82"/>
          <p:cNvSpPr/>
          <p:nvPr/>
        </p:nvSpPr>
        <p:spPr bwMode="auto">
          <a:xfrm>
            <a:off x="3024153" y="3063975"/>
            <a:ext cx="1930097" cy="180000"/>
          </a:xfrm>
          <a:prstGeom prst="rect">
            <a:avLst/>
          </a:prstGeom>
          <a:solidFill>
            <a:srgbClr val="2C5A1A"/>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1000" dirty="0">
                <a:solidFill>
                  <a:schemeClr val="bg1"/>
                </a:solidFill>
                <a:latin typeface="Arial Narrow" pitchFamily="34" charset="0"/>
              </a:rPr>
              <a:t>км 565,3 – км 998,2</a:t>
            </a:r>
          </a:p>
        </p:txBody>
      </p:sp>
      <p:sp>
        <p:nvSpPr>
          <p:cNvPr id="84" name="Прямоугольник 83"/>
          <p:cNvSpPr/>
          <p:nvPr/>
        </p:nvSpPr>
        <p:spPr bwMode="auto">
          <a:xfrm>
            <a:off x="3024153" y="3244129"/>
            <a:ext cx="1930097" cy="180000"/>
          </a:xfrm>
          <a:prstGeom prst="rect">
            <a:avLst/>
          </a:prstGeom>
          <a:solidFill>
            <a:srgbClr val="418626"/>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ts val="1700"/>
              </a:lnSpc>
              <a:spcBef>
                <a:spcPct val="0"/>
              </a:spcBef>
              <a:spcAft>
                <a:spcPct val="0"/>
              </a:spcAft>
              <a:buClrTx/>
              <a:buSzTx/>
              <a:buFontTx/>
              <a:buNone/>
              <a:tabLst/>
            </a:pPr>
            <a:r>
              <a:rPr lang="ru-RU" sz="800" b="1" dirty="0" err="1" smtClean="0">
                <a:solidFill>
                  <a:schemeClr val="bg1"/>
                </a:solidFill>
                <a:latin typeface="Arial Narrow" pitchFamily="34" charset="0"/>
              </a:rPr>
              <a:t>Алданское</a:t>
            </a:r>
            <a:r>
              <a:rPr lang="ru-RU" sz="800" b="1" dirty="0" smtClean="0">
                <a:solidFill>
                  <a:schemeClr val="bg1"/>
                </a:solidFill>
                <a:latin typeface="Arial Narrow" pitchFamily="34" charset="0"/>
              </a:rPr>
              <a:t> ЛПУМГ № 2</a:t>
            </a:r>
            <a:endParaRPr kumimoji="0" lang="ru-RU" sz="800" b="0" i="0" u="none" strike="noStrike" cap="none" normalizeH="0" baseline="0" dirty="0" smtClean="0">
              <a:ln>
                <a:noFill/>
              </a:ln>
              <a:solidFill>
                <a:schemeClr val="bg1"/>
              </a:solidFill>
              <a:effectLst/>
              <a:latin typeface="Arial Narrow" pitchFamily="34" charset="0"/>
            </a:endParaRPr>
          </a:p>
        </p:txBody>
      </p:sp>
      <p:sp>
        <p:nvSpPr>
          <p:cNvPr id="86" name="Прямоугольник 85"/>
          <p:cNvSpPr/>
          <p:nvPr/>
        </p:nvSpPr>
        <p:spPr bwMode="auto">
          <a:xfrm>
            <a:off x="4923875" y="1268121"/>
            <a:ext cx="1748554" cy="180000"/>
          </a:xfrm>
          <a:prstGeom prst="rect">
            <a:avLst/>
          </a:prstGeom>
          <a:solidFill>
            <a:srgbClr val="2C5A1A"/>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1000" dirty="0">
                <a:solidFill>
                  <a:schemeClr val="bg1"/>
                </a:solidFill>
                <a:latin typeface="Arial Narrow" pitchFamily="34" charset="0"/>
              </a:rPr>
              <a:t>км 998,2 – км 1450,7</a:t>
            </a:r>
          </a:p>
        </p:txBody>
      </p:sp>
      <p:sp>
        <p:nvSpPr>
          <p:cNvPr id="87" name="Прямоугольник 86"/>
          <p:cNvSpPr/>
          <p:nvPr/>
        </p:nvSpPr>
        <p:spPr bwMode="auto">
          <a:xfrm>
            <a:off x="4923876" y="1449069"/>
            <a:ext cx="1748553" cy="180000"/>
          </a:xfrm>
          <a:prstGeom prst="rect">
            <a:avLst/>
          </a:prstGeom>
          <a:solidFill>
            <a:srgbClr val="418626"/>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b" anchorCtr="0" compatLnSpc="1">
            <a:prstTxWarp prst="textNoShape">
              <a:avLst/>
            </a:prstTxWarp>
          </a:bodyPr>
          <a:lstStyle/>
          <a:p>
            <a:pPr algn="ctr" fontAlgn="base">
              <a:lnSpc>
                <a:spcPts val="1700"/>
              </a:lnSpc>
              <a:spcBef>
                <a:spcPct val="0"/>
              </a:spcBef>
              <a:spcAft>
                <a:spcPct val="0"/>
              </a:spcAft>
            </a:pPr>
            <a:r>
              <a:rPr lang="ru-RU" sz="800" b="1" dirty="0" err="1">
                <a:solidFill>
                  <a:schemeClr val="bg1"/>
                </a:solidFill>
                <a:latin typeface="Arial Narrow" pitchFamily="34" charset="0"/>
              </a:rPr>
              <a:t>Нерюнгринское</a:t>
            </a:r>
            <a:r>
              <a:rPr lang="ru-RU" sz="800" b="1" dirty="0">
                <a:solidFill>
                  <a:schemeClr val="bg1"/>
                </a:solidFill>
                <a:latin typeface="Arial Narrow" pitchFamily="34" charset="0"/>
              </a:rPr>
              <a:t> ЛПУМГ № 3</a:t>
            </a:r>
          </a:p>
        </p:txBody>
      </p:sp>
      <p:sp>
        <p:nvSpPr>
          <p:cNvPr id="88" name="Прямоугольник 87"/>
          <p:cNvSpPr/>
          <p:nvPr/>
        </p:nvSpPr>
        <p:spPr bwMode="auto">
          <a:xfrm>
            <a:off x="6672429" y="1268121"/>
            <a:ext cx="1313001" cy="180000"/>
          </a:xfrm>
          <a:prstGeom prst="rect">
            <a:avLst/>
          </a:prstGeom>
          <a:solidFill>
            <a:srgbClr val="2C5A1A"/>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1000" dirty="0">
                <a:solidFill>
                  <a:schemeClr val="bg1"/>
                </a:solidFill>
                <a:latin typeface="Arial Narrow" pitchFamily="34" charset="0"/>
              </a:rPr>
              <a:t>км 1450,7 – км 1831,3</a:t>
            </a:r>
          </a:p>
        </p:txBody>
      </p:sp>
      <p:sp>
        <p:nvSpPr>
          <p:cNvPr id="89" name="Прямоугольник 88"/>
          <p:cNvSpPr/>
          <p:nvPr/>
        </p:nvSpPr>
        <p:spPr bwMode="auto">
          <a:xfrm>
            <a:off x="6672429" y="1447713"/>
            <a:ext cx="1313002" cy="180000"/>
          </a:xfrm>
          <a:prstGeom prst="rect">
            <a:avLst/>
          </a:prstGeom>
          <a:solidFill>
            <a:srgbClr val="418626"/>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b" anchorCtr="0" compatLnSpc="1">
            <a:prstTxWarp prst="textNoShape">
              <a:avLst/>
            </a:prstTxWarp>
          </a:bodyPr>
          <a:lstStyle/>
          <a:p>
            <a:pPr algn="ctr" fontAlgn="base">
              <a:lnSpc>
                <a:spcPts val="1700"/>
              </a:lnSpc>
              <a:spcBef>
                <a:spcPct val="0"/>
              </a:spcBef>
              <a:spcAft>
                <a:spcPct val="0"/>
              </a:spcAft>
            </a:pPr>
            <a:r>
              <a:rPr lang="ru-RU" sz="800" b="1" dirty="0" err="1">
                <a:solidFill>
                  <a:schemeClr val="bg1"/>
                </a:solidFill>
                <a:latin typeface="Arial Narrow" pitchFamily="34" charset="0"/>
              </a:rPr>
              <a:t>Сковородинское</a:t>
            </a:r>
            <a:r>
              <a:rPr lang="ru-RU" sz="800" b="1" dirty="0">
                <a:solidFill>
                  <a:schemeClr val="bg1"/>
                </a:solidFill>
                <a:latin typeface="Arial Narrow" pitchFamily="34" charset="0"/>
              </a:rPr>
              <a:t> ЛПУМГ № 4</a:t>
            </a:r>
          </a:p>
        </p:txBody>
      </p:sp>
      <p:sp>
        <p:nvSpPr>
          <p:cNvPr id="93" name="Прямоугольник 92"/>
          <p:cNvSpPr/>
          <p:nvPr/>
        </p:nvSpPr>
        <p:spPr bwMode="auto">
          <a:xfrm>
            <a:off x="7965375" y="1269994"/>
            <a:ext cx="1086549" cy="180000"/>
          </a:xfrm>
          <a:prstGeom prst="rect">
            <a:avLst/>
          </a:prstGeom>
          <a:solidFill>
            <a:srgbClr val="2C5A1A"/>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600" dirty="0">
                <a:solidFill>
                  <a:schemeClr val="bg1"/>
                </a:solidFill>
                <a:latin typeface="Arial Narrow" pitchFamily="34" charset="0"/>
              </a:rPr>
              <a:t>км </a:t>
            </a:r>
            <a:r>
              <a:rPr lang="ru-RU" sz="600" dirty="0" smtClean="0">
                <a:solidFill>
                  <a:schemeClr val="bg1"/>
                </a:solidFill>
                <a:latin typeface="Arial Narrow" pitchFamily="34" charset="0"/>
              </a:rPr>
              <a:t>1831,3 </a:t>
            </a:r>
            <a:r>
              <a:rPr lang="ru-RU" sz="600" dirty="0">
                <a:solidFill>
                  <a:schemeClr val="bg1"/>
                </a:solidFill>
                <a:latin typeface="Arial Narrow" pitchFamily="34" charset="0"/>
              </a:rPr>
              <a:t>– км 1985;</a:t>
            </a:r>
          </a:p>
          <a:p>
            <a:pPr algn="ctr" fontAlgn="base">
              <a:spcBef>
                <a:spcPct val="0"/>
              </a:spcBef>
              <a:spcAft>
                <a:spcPct val="0"/>
              </a:spcAft>
            </a:pPr>
            <a:r>
              <a:rPr lang="ru-RU" sz="600" dirty="0">
                <a:solidFill>
                  <a:schemeClr val="bg1"/>
                </a:solidFill>
                <a:latin typeface="Arial Narrow" pitchFamily="34" charset="0"/>
              </a:rPr>
              <a:t>км 0 – км 180,3</a:t>
            </a:r>
          </a:p>
        </p:txBody>
      </p:sp>
      <p:sp>
        <p:nvSpPr>
          <p:cNvPr id="94" name="Прямоугольник 93"/>
          <p:cNvSpPr/>
          <p:nvPr/>
        </p:nvSpPr>
        <p:spPr bwMode="auto">
          <a:xfrm>
            <a:off x="7965377" y="1447713"/>
            <a:ext cx="1086548" cy="181356"/>
          </a:xfrm>
          <a:prstGeom prst="rect">
            <a:avLst/>
          </a:prstGeom>
          <a:solidFill>
            <a:srgbClr val="418626"/>
          </a:solidFill>
          <a:ln>
            <a:solidFill>
              <a:schemeClr val="bg1"/>
            </a:solidFill>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algn="ctr" fontAlgn="base">
              <a:lnSpc>
                <a:spcPts val="1100"/>
              </a:lnSpc>
              <a:spcBef>
                <a:spcPct val="0"/>
              </a:spcBef>
              <a:spcAft>
                <a:spcPct val="0"/>
              </a:spcAft>
            </a:pPr>
            <a:r>
              <a:rPr lang="ru-RU" sz="700" b="1" dirty="0" err="1">
                <a:solidFill>
                  <a:schemeClr val="bg1"/>
                </a:solidFill>
                <a:latin typeface="Arial Narrow" pitchFamily="34" charset="0"/>
              </a:rPr>
              <a:t>Свободненское</a:t>
            </a:r>
            <a:r>
              <a:rPr lang="ru-RU" sz="700" b="1" dirty="0">
                <a:solidFill>
                  <a:schemeClr val="bg1"/>
                </a:solidFill>
                <a:latin typeface="Arial Narrow" pitchFamily="34" charset="0"/>
              </a:rPr>
              <a:t> ЛПУМГ № 5</a:t>
            </a:r>
          </a:p>
        </p:txBody>
      </p:sp>
      <p:sp>
        <p:nvSpPr>
          <p:cNvPr id="95" name="Скругленная прямоугольная выноска 94"/>
          <p:cNvSpPr/>
          <p:nvPr/>
        </p:nvSpPr>
        <p:spPr bwMode="auto">
          <a:xfrm>
            <a:off x="1604461" y="1662084"/>
            <a:ext cx="515532" cy="139218"/>
          </a:xfrm>
          <a:prstGeom prst="wedgeRoundRectCallout">
            <a:avLst>
              <a:gd name="adj1" fmla="val -31680"/>
              <a:gd name="adj2" fmla="val -135700"/>
              <a:gd name="adj3" fmla="val 16667"/>
            </a:avLst>
          </a:prstGeom>
          <a:solidFill>
            <a:srgbClr val="00B0F0"/>
          </a:solidFill>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800" b="1" dirty="0" smtClean="0">
                <a:solidFill>
                  <a:schemeClr val="bg1"/>
                </a:solidFill>
              </a:rPr>
              <a:t>ЛПУМГ № 1</a:t>
            </a:r>
            <a:endParaRPr lang="ru-RU" sz="800" b="1" dirty="0">
              <a:solidFill>
                <a:schemeClr val="bg1"/>
              </a:solidFill>
            </a:endParaRPr>
          </a:p>
        </p:txBody>
      </p:sp>
      <p:sp>
        <p:nvSpPr>
          <p:cNvPr id="96" name="Овал 95"/>
          <p:cNvSpPr>
            <a:spLocks/>
          </p:cNvSpPr>
          <p:nvPr/>
        </p:nvSpPr>
        <p:spPr bwMode="auto">
          <a:xfrm>
            <a:off x="2011581" y="1436135"/>
            <a:ext cx="72000" cy="72000"/>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sp>
        <p:nvSpPr>
          <p:cNvPr id="97" name="Овал 96"/>
          <p:cNvSpPr>
            <a:spLocks/>
          </p:cNvSpPr>
          <p:nvPr/>
        </p:nvSpPr>
        <p:spPr bwMode="auto">
          <a:xfrm>
            <a:off x="2994626" y="1384672"/>
            <a:ext cx="72000" cy="72000"/>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sp>
        <p:nvSpPr>
          <p:cNvPr id="98" name="Овал 97"/>
          <p:cNvSpPr>
            <a:spLocks/>
          </p:cNvSpPr>
          <p:nvPr/>
        </p:nvSpPr>
        <p:spPr bwMode="auto">
          <a:xfrm>
            <a:off x="3853412" y="1517112"/>
            <a:ext cx="72000" cy="72000"/>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sp>
        <p:nvSpPr>
          <p:cNvPr id="99" name="Скругленная прямоугольная выноска 98"/>
          <p:cNvSpPr/>
          <p:nvPr/>
        </p:nvSpPr>
        <p:spPr bwMode="auto">
          <a:xfrm>
            <a:off x="4297753" y="1950692"/>
            <a:ext cx="515532" cy="139218"/>
          </a:xfrm>
          <a:prstGeom prst="wedgeRoundRectCallout">
            <a:avLst>
              <a:gd name="adj1" fmla="val 26902"/>
              <a:gd name="adj2" fmla="val -154348"/>
              <a:gd name="adj3" fmla="val 16667"/>
            </a:avLst>
          </a:prstGeom>
          <a:solidFill>
            <a:srgbClr val="00B0F0"/>
          </a:solidFill>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800" b="1" dirty="0" smtClean="0">
                <a:solidFill>
                  <a:schemeClr val="bg1"/>
                </a:solidFill>
              </a:rPr>
              <a:t>ЛПУМГ № 2</a:t>
            </a:r>
            <a:endParaRPr lang="ru-RU" sz="800" b="1" dirty="0">
              <a:solidFill>
                <a:schemeClr val="bg1"/>
              </a:solidFill>
            </a:endParaRPr>
          </a:p>
        </p:txBody>
      </p:sp>
      <p:sp>
        <p:nvSpPr>
          <p:cNvPr id="100" name="Скругленная прямоугольная выноска 99"/>
          <p:cNvSpPr/>
          <p:nvPr/>
        </p:nvSpPr>
        <p:spPr bwMode="auto">
          <a:xfrm>
            <a:off x="5495206" y="1893137"/>
            <a:ext cx="515532" cy="139218"/>
          </a:xfrm>
          <a:prstGeom prst="wedgeRoundRectCallout">
            <a:avLst>
              <a:gd name="adj1" fmla="val -58603"/>
              <a:gd name="adj2" fmla="val 138425"/>
              <a:gd name="adj3" fmla="val 16667"/>
            </a:avLst>
          </a:prstGeom>
          <a:solidFill>
            <a:srgbClr val="00B0F0"/>
          </a:solidFill>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800" b="1" dirty="0" smtClean="0">
                <a:solidFill>
                  <a:schemeClr val="bg1"/>
                </a:solidFill>
              </a:rPr>
              <a:t>ЛПУМГ № 3</a:t>
            </a:r>
            <a:endParaRPr lang="ru-RU" sz="800" b="1" dirty="0">
              <a:solidFill>
                <a:schemeClr val="bg1"/>
              </a:solidFill>
            </a:endParaRPr>
          </a:p>
        </p:txBody>
      </p:sp>
      <p:sp>
        <p:nvSpPr>
          <p:cNvPr id="101" name="Овал 100"/>
          <p:cNvSpPr>
            <a:spLocks/>
          </p:cNvSpPr>
          <p:nvPr/>
        </p:nvSpPr>
        <p:spPr bwMode="auto">
          <a:xfrm>
            <a:off x="5938738" y="2727709"/>
            <a:ext cx="72000" cy="72000"/>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sp>
        <p:nvSpPr>
          <p:cNvPr id="102" name="Скругленная прямоугольная выноска 101"/>
          <p:cNvSpPr/>
          <p:nvPr/>
        </p:nvSpPr>
        <p:spPr bwMode="auto">
          <a:xfrm>
            <a:off x="6770986" y="2517252"/>
            <a:ext cx="515532" cy="139218"/>
          </a:xfrm>
          <a:prstGeom prst="wedgeRoundRectCallout">
            <a:avLst>
              <a:gd name="adj1" fmla="val -58603"/>
              <a:gd name="adj2" fmla="val 138425"/>
              <a:gd name="adj3" fmla="val 16667"/>
            </a:avLst>
          </a:prstGeom>
          <a:solidFill>
            <a:srgbClr val="00B0F0"/>
          </a:solidFill>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800" b="1" dirty="0" smtClean="0">
                <a:solidFill>
                  <a:schemeClr val="bg1"/>
                </a:solidFill>
              </a:rPr>
              <a:t>ЛПУМГ № 4</a:t>
            </a:r>
            <a:endParaRPr lang="ru-RU" sz="800" b="1" dirty="0">
              <a:solidFill>
                <a:schemeClr val="bg1"/>
              </a:solidFill>
            </a:endParaRPr>
          </a:p>
        </p:txBody>
      </p:sp>
      <p:sp>
        <p:nvSpPr>
          <p:cNvPr id="103" name="Овал 102"/>
          <p:cNvSpPr>
            <a:spLocks/>
          </p:cNvSpPr>
          <p:nvPr/>
        </p:nvSpPr>
        <p:spPr bwMode="auto">
          <a:xfrm>
            <a:off x="6986469" y="2862573"/>
            <a:ext cx="72000" cy="72000"/>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sp>
        <p:nvSpPr>
          <p:cNvPr id="104" name="Скругленная прямоугольная выноска 103"/>
          <p:cNvSpPr/>
          <p:nvPr/>
        </p:nvSpPr>
        <p:spPr bwMode="auto">
          <a:xfrm>
            <a:off x="8133261" y="3349336"/>
            <a:ext cx="515532" cy="139218"/>
          </a:xfrm>
          <a:prstGeom prst="wedgeRoundRectCallout">
            <a:avLst>
              <a:gd name="adj1" fmla="val 42120"/>
              <a:gd name="adj2" fmla="val -141908"/>
              <a:gd name="adj3" fmla="val 16667"/>
            </a:avLst>
          </a:prstGeom>
          <a:solidFill>
            <a:srgbClr val="00B0F0"/>
          </a:solidFill>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800" b="1" dirty="0" smtClean="0">
                <a:solidFill>
                  <a:schemeClr val="bg1"/>
                </a:solidFill>
              </a:rPr>
              <a:t>ЛПУМГ № 5</a:t>
            </a:r>
            <a:endParaRPr lang="ru-RU" sz="800" b="1" dirty="0">
              <a:solidFill>
                <a:schemeClr val="bg1"/>
              </a:solidFill>
            </a:endParaRPr>
          </a:p>
        </p:txBody>
      </p:sp>
      <p:sp>
        <p:nvSpPr>
          <p:cNvPr id="52" name="Скругленная прямоугольная выноска 51"/>
          <p:cNvSpPr/>
          <p:nvPr/>
        </p:nvSpPr>
        <p:spPr bwMode="auto">
          <a:xfrm>
            <a:off x="8570179" y="2828051"/>
            <a:ext cx="571858" cy="121816"/>
          </a:xfrm>
          <a:prstGeom prst="wedgeRoundRectCallout">
            <a:avLst>
              <a:gd name="adj1" fmla="val 2682"/>
              <a:gd name="adj2" fmla="val 184779"/>
              <a:gd name="adj3" fmla="val 16667"/>
            </a:avLst>
          </a:prstGeom>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spAutoFit/>
          </a:bodyPr>
          <a:lstStyle/>
          <a:p>
            <a:pPr algn="ctr"/>
            <a:r>
              <a:rPr lang="ru-RU" sz="700" b="1" dirty="0">
                <a:solidFill>
                  <a:srgbClr val="004376"/>
                </a:solidFill>
              </a:rPr>
              <a:t>г. </a:t>
            </a:r>
            <a:r>
              <a:rPr lang="ru-RU" sz="700" b="1" dirty="0" smtClean="0">
                <a:solidFill>
                  <a:srgbClr val="004376"/>
                </a:solidFill>
              </a:rPr>
              <a:t>Свободный</a:t>
            </a:r>
            <a:endParaRPr lang="ru-RU" sz="700" b="1" dirty="0">
              <a:solidFill>
                <a:srgbClr val="004376"/>
              </a:solidFill>
            </a:endParaRPr>
          </a:p>
        </p:txBody>
      </p:sp>
      <p:sp>
        <p:nvSpPr>
          <p:cNvPr id="105" name="Овал 104"/>
          <p:cNvSpPr>
            <a:spLocks/>
          </p:cNvSpPr>
          <p:nvPr/>
        </p:nvSpPr>
        <p:spPr bwMode="auto">
          <a:xfrm>
            <a:off x="8592477" y="3132108"/>
            <a:ext cx="72000" cy="72000"/>
          </a:xfrm>
          <a:prstGeom prst="ellipse">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sz="1000">
              <a:solidFill>
                <a:schemeClr val="tx1"/>
              </a:solidFill>
            </a:endParaRPr>
          </a:p>
        </p:txBody>
      </p:sp>
      <p:sp>
        <p:nvSpPr>
          <p:cNvPr id="106" name="Прямоугольник 105"/>
          <p:cNvSpPr/>
          <p:nvPr/>
        </p:nvSpPr>
        <p:spPr>
          <a:xfrm>
            <a:off x="34996" y="3816789"/>
            <a:ext cx="3755625" cy="307777"/>
          </a:xfrm>
          <a:prstGeom prst="rect">
            <a:avLst/>
          </a:prstGeom>
          <a:solidFill>
            <a:srgbClr val="0070C0"/>
          </a:solidFill>
          <a:ln>
            <a:solidFill>
              <a:srgbClr val="0070C0"/>
            </a:solidFill>
          </a:ln>
        </p:spPr>
        <p:txBody>
          <a:bodyPr wrap="square">
            <a:spAutoFit/>
          </a:bodyPr>
          <a:lstStyle/>
          <a:p>
            <a:pPr algn="ctr"/>
            <a:r>
              <a:rPr lang="ru-RU" sz="1400" dirty="0" smtClean="0">
                <a:solidFill>
                  <a:schemeClr val="bg1"/>
                </a:solidFill>
                <a:latin typeface="Impact" panose="020B0806030902050204" pitchFamily="34" charset="0"/>
              </a:rPr>
              <a:t>ХАРАКТЕРИСТИКИ ГАЗОПРОВОДА</a:t>
            </a:r>
            <a:endParaRPr lang="ru-RU" sz="1400" dirty="0">
              <a:solidFill>
                <a:schemeClr val="bg1"/>
              </a:solidFill>
            </a:endParaRPr>
          </a:p>
        </p:txBody>
      </p:sp>
      <p:sp>
        <p:nvSpPr>
          <p:cNvPr id="107" name="Прямоугольник 106"/>
          <p:cNvSpPr/>
          <p:nvPr/>
        </p:nvSpPr>
        <p:spPr>
          <a:xfrm>
            <a:off x="45997" y="4124567"/>
            <a:ext cx="3755355" cy="2106076"/>
          </a:xfrm>
          <a:prstGeom prst="rect">
            <a:avLst/>
          </a:prstGeom>
          <a:solidFill>
            <a:schemeClr val="bg1"/>
          </a:solidFill>
          <a:ln>
            <a:solidFill>
              <a:srgbClr val="0070C0"/>
            </a:solidFill>
          </a:ln>
        </p:spPr>
        <p:txBody>
          <a:bodyPr wrap="square" anchor="ctr" anchorCtr="0">
            <a:noAutofit/>
          </a:bodyPr>
          <a:lstStyle/>
          <a:p>
            <a:endParaRPr lang="ru-RU" sz="1400" dirty="0"/>
          </a:p>
        </p:txBody>
      </p:sp>
      <p:sp>
        <p:nvSpPr>
          <p:cNvPr id="108" name="Rectangle 2"/>
          <p:cNvSpPr>
            <a:spLocks noChangeArrowheads="1"/>
          </p:cNvSpPr>
          <p:nvPr/>
        </p:nvSpPr>
        <p:spPr bwMode="auto">
          <a:xfrm>
            <a:off x="156454" y="4143374"/>
            <a:ext cx="5705163" cy="20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pPr lvl="0"/>
            <a:r>
              <a:rPr lang="ru-RU" altLang="ru-RU" sz="1200" cap="all" dirty="0" smtClean="0">
                <a:solidFill>
                  <a:schemeClr val="bg2">
                    <a:lumMod val="50000"/>
                  </a:schemeClr>
                </a:solidFill>
                <a:latin typeface="+mj-lt"/>
                <a:cs typeface="Times New Roman" panose="02020603050405020304" pitchFamily="18" charset="0"/>
              </a:rPr>
              <a:t>ДИАМЕТР</a:t>
            </a:r>
            <a:r>
              <a:rPr lang="ru-RU" altLang="ru-RU" sz="1200" cap="all" dirty="0">
                <a:solidFill>
                  <a:schemeClr val="bg2">
                    <a:lumMod val="50000"/>
                  </a:schemeClr>
                </a:solidFill>
                <a:latin typeface="+mj-lt"/>
                <a:cs typeface="Times New Roman" panose="02020603050405020304" pitchFamily="18" charset="0"/>
              </a:rPr>
              <a:t> </a:t>
            </a:r>
            <a:r>
              <a:rPr lang="ru-RU" altLang="ru-RU" sz="1200" cap="all" dirty="0" smtClean="0">
                <a:solidFill>
                  <a:schemeClr val="bg2">
                    <a:lumMod val="50000"/>
                  </a:schemeClr>
                </a:solidFill>
                <a:latin typeface="+mj-lt"/>
                <a:cs typeface="Times New Roman" panose="02020603050405020304" pitchFamily="18" charset="0"/>
              </a:rPr>
              <a:t> </a:t>
            </a:r>
            <a:r>
              <a:rPr lang="ru-RU" altLang="ru-RU" sz="1200" cap="all" dirty="0" smtClean="0">
                <a:solidFill>
                  <a:srgbClr val="0070C0"/>
                </a:solidFill>
                <a:latin typeface="Impact" panose="020B0806030902050204" pitchFamily="34" charset="0"/>
              </a:rPr>
              <a:t>1400 </a:t>
            </a:r>
            <a:r>
              <a:rPr lang="ru-RU" altLang="ru-RU" sz="1200" cap="all" dirty="0">
                <a:solidFill>
                  <a:srgbClr val="0070C0"/>
                </a:solidFill>
                <a:latin typeface="Impact" panose="020B0806030902050204" pitchFamily="34" charset="0"/>
              </a:rPr>
              <a:t>мм</a:t>
            </a:r>
          </a:p>
          <a:p>
            <a:pPr lvl="0"/>
            <a:endParaRPr kumimoji="0" lang="ru-RU" altLang="ru-RU" sz="1200" b="0" i="0" u="none" strike="noStrike" cap="none" normalizeH="0" baseline="0" dirty="0" smtClean="0">
              <a:ln>
                <a:noFill/>
              </a:ln>
              <a:solidFill>
                <a:schemeClr val="bg2">
                  <a:lumMod val="50000"/>
                </a:schemeClr>
              </a:solidFill>
              <a:effectLst/>
            </a:endParaRPr>
          </a:p>
        </p:txBody>
      </p:sp>
      <p:sp>
        <p:nvSpPr>
          <p:cNvPr id="109" name="Rectangle 2"/>
          <p:cNvSpPr>
            <a:spLocks noChangeArrowheads="1"/>
          </p:cNvSpPr>
          <p:nvPr/>
        </p:nvSpPr>
        <p:spPr bwMode="auto">
          <a:xfrm>
            <a:off x="148863" y="4335143"/>
            <a:ext cx="4853694" cy="35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r>
              <a:rPr lang="ru-RU" altLang="ru-RU" sz="1200" cap="all" dirty="0" smtClean="0">
                <a:solidFill>
                  <a:schemeClr val="bg2">
                    <a:lumMod val="50000"/>
                  </a:schemeClr>
                </a:solidFill>
                <a:latin typeface="+mj-lt"/>
                <a:cs typeface="Times New Roman" panose="02020603050405020304" pitchFamily="18" charset="0"/>
              </a:rPr>
              <a:t>РАБОЧЕЕ ДАВЛЕНИЕ (до кс-7а)  </a:t>
            </a:r>
            <a:r>
              <a:rPr lang="ru-RU" altLang="ru-RU" sz="1200" cap="all" dirty="0" smtClean="0">
                <a:solidFill>
                  <a:srgbClr val="0070C0"/>
                </a:solidFill>
                <a:latin typeface="Impact" panose="020B0806030902050204" pitchFamily="34" charset="0"/>
              </a:rPr>
              <a:t>9.8 МПа </a:t>
            </a:r>
          </a:p>
          <a:p>
            <a:r>
              <a:rPr lang="ru-RU" altLang="ru-RU" sz="1200" cap="all" dirty="0" smtClean="0">
                <a:solidFill>
                  <a:schemeClr val="bg2">
                    <a:lumMod val="50000"/>
                  </a:schemeClr>
                </a:solidFill>
                <a:latin typeface="+mj-lt"/>
                <a:cs typeface="Times New Roman" panose="02020603050405020304" pitchFamily="18" charset="0"/>
              </a:rPr>
              <a:t>ПОСЛЕ </a:t>
            </a:r>
            <a:r>
              <a:rPr lang="ru-RU" altLang="ru-RU" sz="1200" cap="all" dirty="0">
                <a:solidFill>
                  <a:schemeClr val="bg2">
                    <a:lumMod val="50000"/>
                  </a:schemeClr>
                </a:solidFill>
                <a:latin typeface="+mj-lt"/>
                <a:cs typeface="Times New Roman" panose="02020603050405020304" pitchFamily="18" charset="0"/>
              </a:rPr>
              <a:t>(до кс-7а)</a:t>
            </a:r>
            <a:r>
              <a:rPr lang="ru-RU" altLang="ru-RU" sz="1200" cap="all" dirty="0" smtClean="0">
                <a:solidFill>
                  <a:schemeClr val="bg2">
                    <a:lumMod val="50000"/>
                  </a:schemeClr>
                </a:solidFill>
                <a:cs typeface="Times New Roman" panose="02020603050405020304" pitchFamily="18" charset="0"/>
              </a:rPr>
              <a:t> </a:t>
            </a:r>
            <a:r>
              <a:rPr lang="en-US" altLang="ru-RU" sz="1200" cap="all" dirty="0" smtClean="0">
                <a:solidFill>
                  <a:schemeClr val="bg2">
                    <a:lumMod val="50000"/>
                  </a:schemeClr>
                </a:solidFill>
                <a:cs typeface="Times New Roman" panose="02020603050405020304" pitchFamily="18" charset="0"/>
              </a:rPr>
              <a:t> </a:t>
            </a:r>
            <a:r>
              <a:rPr lang="ru-RU" altLang="ru-RU" sz="1200" cap="all" dirty="0" smtClean="0">
                <a:solidFill>
                  <a:srgbClr val="0070C0"/>
                </a:solidFill>
                <a:latin typeface="Impact" panose="020B0806030902050204" pitchFamily="34" charset="0"/>
              </a:rPr>
              <a:t>11,8 </a:t>
            </a:r>
            <a:r>
              <a:rPr lang="ru-RU" altLang="ru-RU" sz="1200" cap="all" dirty="0">
                <a:solidFill>
                  <a:srgbClr val="0070C0"/>
                </a:solidFill>
                <a:latin typeface="Impact" panose="020B0806030902050204" pitchFamily="34" charset="0"/>
              </a:rPr>
              <a:t>МПа </a:t>
            </a:r>
          </a:p>
          <a:p>
            <a:pPr lvl="0"/>
            <a:endParaRPr kumimoji="0" lang="ru-RU" altLang="ru-RU" sz="1200" b="0" i="0" u="none" strike="noStrike" cap="none" normalizeH="0" baseline="0" dirty="0" smtClean="0">
              <a:ln>
                <a:noFill/>
              </a:ln>
              <a:solidFill>
                <a:schemeClr val="bg2">
                  <a:lumMod val="50000"/>
                </a:schemeClr>
              </a:solidFill>
              <a:effectLst/>
            </a:endParaRPr>
          </a:p>
        </p:txBody>
      </p:sp>
      <p:sp>
        <p:nvSpPr>
          <p:cNvPr id="110" name="Rectangle 2"/>
          <p:cNvSpPr>
            <a:spLocks noChangeArrowheads="1"/>
          </p:cNvSpPr>
          <p:nvPr/>
        </p:nvSpPr>
        <p:spPr bwMode="auto">
          <a:xfrm>
            <a:off x="141367" y="5810484"/>
            <a:ext cx="3537619" cy="1800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pPr lvl="0"/>
            <a:r>
              <a:rPr lang="ru-RU" altLang="ru-RU" sz="1200" cap="all" dirty="0" smtClean="0">
                <a:solidFill>
                  <a:schemeClr val="bg2">
                    <a:lumMod val="50000"/>
                  </a:schemeClr>
                </a:solidFill>
                <a:latin typeface="+mj-lt"/>
                <a:cs typeface="Times New Roman" panose="02020603050405020304" pitchFamily="18" charset="0"/>
              </a:rPr>
              <a:t>ПРОПУСКНАЯ СПОСОБНОСТЬ </a:t>
            </a:r>
            <a:r>
              <a:rPr lang="ru-RU" altLang="ru-RU" sz="1200" cap="all" dirty="0" smtClean="0">
                <a:solidFill>
                  <a:srgbClr val="0070C0"/>
                </a:solidFill>
                <a:latin typeface="Impact" panose="020B0806030902050204" pitchFamily="34" charset="0"/>
              </a:rPr>
              <a:t>38 </a:t>
            </a:r>
            <a:r>
              <a:rPr lang="ru-RU" altLang="ru-RU" sz="1200" cap="all" dirty="0">
                <a:solidFill>
                  <a:srgbClr val="0070C0"/>
                </a:solidFill>
                <a:latin typeface="Impact" panose="020B0806030902050204" pitchFamily="34" charset="0"/>
              </a:rPr>
              <a:t>млрд м</a:t>
            </a:r>
            <a:r>
              <a:rPr lang="ru-RU" altLang="ru-RU" sz="1200" cap="all" baseline="30000" dirty="0">
                <a:solidFill>
                  <a:srgbClr val="0070C0"/>
                </a:solidFill>
                <a:latin typeface="Impact" panose="020B0806030902050204" pitchFamily="34" charset="0"/>
              </a:rPr>
              <a:t>3</a:t>
            </a:r>
            <a:r>
              <a:rPr lang="ru-RU" altLang="ru-RU" sz="1200" cap="all" dirty="0">
                <a:solidFill>
                  <a:srgbClr val="0070C0"/>
                </a:solidFill>
                <a:latin typeface="Impact" panose="020B0806030902050204" pitchFamily="34" charset="0"/>
              </a:rPr>
              <a:t> в Год</a:t>
            </a:r>
          </a:p>
          <a:p>
            <a:pPr lvl="0"/>
            <a:r>
              <a:rPr lang="ru-RU" altLang="ru-RU" sz="1200" cap="all" dirty="0" smtClean="0">
                <a:solidFill>
                  <a:schemeClr val="bg2">
                    <a:lumMod val="50000"/>
                  </a:schemeClr>
                </a:solidFill>
                <a:latin typeface="+mj-lt"/>
                <a:cs typeface="Times New Roman" panose="02020603050405020304" pitchFamily="18" charset="0"/>
              </a:rPr>
              <a:t>КОМПРЕССОРНЫЕ СТАНЦИИ</a:t>
            </a:r>
            <a:r>
              <a:rPr lang="ru-RU" altLang="ru-RU" sz="1200" b="1" cap="all" dirty="0" smtClean="0">
                <a:solidFill>
                  <a:schemeClr val="bg2">
                    <a:lumMod val="50000"/>
                  </a:schemeClr>
                </a:solidFill>
                <a:latin typeface="+mj-lt"/>
                <a:cs typeface="Times New Roman" panose="02020603050405020304" pitchFamily="18" charset="0"/>
              </a:rPr>
              <a:t> </a:t>
            </a:r>
            <a:r>
              <a:rPr lang="en-US" altLang="ru-RU" sz="1200" b="1" cap="all" dirty="0" smtClean="0">
                <a:solidFill>
                  <a:schemeClr val="bg2">
                    <a:lumMod val="50000"/>
                  </a:schemeClr>
                </a:solidFill>
                <a:latin typeface="+mj-lt"/>
                <a:cs typeface="Times New Roman" panose="02020603050405020304" pitchFamily="18" charset="0"/>
              </a:rPr>
              <a:t> </a:t>
            </a:r>
            <a:r>
              <a:rPr lang="ru-RU" altLang="ru-RU" sz="1200" cap="all" dirty="0" smtClean="0">
                <a:solidFill>
                  <a:srgbClr val="0070C0"/>
                </a:solidFill>
                <a:latin typeface="Impact" panose="020B0806030902050204" pitchFamily="34" charset="0"/>
              </a:rPr>
              <a:t>8 </a:t>
            </a:r>
            <a:r>
              <a:rPr lang="ru-RU" altLang="ru-RU" sz="1200" cap="all" dirty="0">
                <a:solidFill>
                  <a:srgbClr val="0070C0"/>
                </a:solidFill>
                <a:latin typeface="Impact" panose="020B0806030902050204" pitchFamily="34" charset="0"/>
              </a:rPr>
              <a:t>шт. </a:t>
            </a:r>
            <a:endParaRPr kumimoji="0" lang="ru-RU" altLang="ru-RU" sz="1200" b="0" i="0" u="none" strike="noStrike" cap="none" normalizeH="0" baseline="0" dirty="0" smtClean="0">
              <a:ln>
                <a:noFill/>
              </a:ln>
              <a:solidFill>
                <a:schemeClr val="bg2">
                  <a:lumMod val="50000"/>
                </a:schemeClr>
              </a:solidFill>
              <a:effectLst/>
            </a:endParaRPr>
          </a:p>
        </p:txBody>
      </p:sp>
      <p:sp>
        <p:nvSpPr>
          <p:cNvPr id="111" name="Rectangle 2"/>
          <p:cNvSpPr>
            <a:spLocks noChangeArrowheads="1"/>
          </p:cNvSpPr>
          <p:nvPr/>
        </p:nvSpPr>
        <p:spPr bwMode="auto">
          <a:xfrm>
            <a:off x="142445" y="4706381"/>
            <a:ext cx="5705163" cy="20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r>
              <a:rPr lang="ru-RU" altLang="ru-RU" sz="1200" cap="all" dirty="0" smtClean="0">
                <a:solidFill>
                  <a:schemeClr val="bg2">
                    <a:lumMod val="50000"/>
                  </a:schemeClr>
                </a:solidFill>
                <a:latin typeface="+mj-lt"/>
                <a:cs typeface="Times New Roman" panose="02020603050405020304" pitchFamily="18" charset="0"/>
              </a:rPr>
              <a:t>Протяженность  </a:t>
            </a:r>
            <a:r>
              <a:rPr lang="ru-RU" altLang="ru-RU" sz="1200" cap="all" dirty="0" smtClean="0">
                <a:solidFill>
                  <a:srgbClr val="0070C0"/>
                </a:solidFill>
                <a:latin typeface="Impact" panose="020B0806030902050204" pitchFamily="34" charset="0"/>
              </a:rPr>
              <a:t>2163,6</a:t>
            </a:r>
            <a:r>
              <a:rPr lang="en-US" altLang="ru-RU" sz="1200" cap="all" dirty="0" smtClean="0">
                <a:solidFill>
                  <a:srgbClr val="0070C0"/>
                </a:solidFill>
                <a:latin typeface="Impact" panose="020B0806030902050204" pitchFamily="34" charset="0"/>
              </a:rPr>
              <a:t> </a:t>
            </a:r>
            <a:r>
              <a:rPr lang="ru-RU" altLang="ru-RU" sz="1200" cap="all" dirty="0" smtClean="0">
                <a:solidFill>
                  <a:srgbClr val="0070C0"/>
                </a:solidFill>
                <a:latin typeface="Impact" panose="020B0806030902050204" pitchFamily="34" charset="0"/>
              </a:rPr>
              <a:t>Км</a:t>
            </a:r>
            <a:endParaRPr lang="ru-RU" altLang="ru-RU" sz="1200" cap="all" dirty="0">
              <a:solidFill>
                <a:srgbClr val="0070C0"/>
              </a:solidFill>
              <a:latin typeface="Impact" panose="020B0806030902050204" pitchFamily="34" charset="0"/>
            </a:endParaRPr>
          </a:p>
          <a:p>
            <a:pPr lvl="0"/>
            <a:r>
              <a:rPr lang="ru-RU" altLang="ru-RU" sz="1200" cap="all" dirty="0" smtClean="0">
                <a:solidFill>
                  <a:schemeClr val="bg2">
                    <a:lumMod val="50000"/>
                  </a:schemeClr>
                </a:solidFill>
                <a:latin typeface="+mj-lt"/>
                <a:cs typeface="Times New Roman" panose="02020603050405020304" pitchFamily="18" charset="0"/>
              </a:rPr>
              <a:t>  </a:t>
            </a:r>
            <a:endParaRPr lang="ru-RU" altLang="ru-RU" sz="1200" cap="all" dirty="0">
              <a:solidFill>
                <a:srgbClr val="0070C0"/>
              </a:solidFill>
              <a:latin typeface="Impact" panose="020B0806030902050204" pitchFamily="34" charset="0"/>
            </a:endParaRPr>
          </a:p>
          <a:p>
            <a:pPr lvl="0"/>
            <a:endParaRPr kumimoji="0" lang="ru-RU" altLang="ru-RU" sz="1200" b="0" i="0" u="none" strike="noStrike" cap="none" normalizeH="0" baseline="0" dirty="0" smtClean="0">
              <a:ln>
                <a:noFill/>
              </a:ln>
              <a:solidFill>
                <a:schemeClr val="bg2">
                  <a:lumMod val="50000"/>
                </a:schemeClr>
              </a:solidFill>
              <a:effectLst/>
            </a:endParaRPr>
          </a:p>
        </p:txBody>
      </p:sp>
      <p:sp>
        <p:nvSpPr>
          <p:cNvPr id="112" name="Rectangle 2"/>
          <p:cNvSpPr>
            <a:spLocks noChangeArrowheads="1"/>
          </p:cNvSpPr>
          <p:nvPr/>
        </p:nvSpPr>
        <p:spPr bwMode="auto">
          <a:xfrm>
            <a:off x="142445" y="4893320"/>
            <a:ext cx="4853694" cy="135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r>
              <a:rPr lang="ru-RU" altLang="ru-RU" sz="1200" cap="all" dirty="0">
                <a:solidFill>
                  <a:schemeClr val="bg2">
                    <a:lumMod val="50000"/>
                  </a:schemeClr>
                </a:solidFill>
                <a:latin typeface="+mj-lt"/>
                <a:cs typeface="Times New Roman" panose="02020603050405020304" pitchFamily="18" charset="0"/>
              </a:rPr>
              <a:t>Количество крановых </a:t>
            </a:r>
            <a:r>
              <a:rPr lang="ru-RU" altLang="ru-RU" sz="1200" cap="all" dirty="0" smtClean="0">
                <a:solidFill>
                  <a:schemeClr val="bg2">
                    <a:lumMod val="50000"/>
                  </a:schemeClr>
                </a:solidFill>
                <a:latin typeface="+mj-lt"/>
                <a:cs typeface="Times New Roman" panose="02020603050405020304" pitchFamily="18" charset="0"/>
              </a:rPr>
              <a:t>узлов</a:t>
            </a:r>
            <a:r>
              <a:rPr lang="ru-RU" altLang="ru-RU" sz="1200" cap="all" dirty="0" smtClean="0">
                <a:solidFill>
                  <a:srgbClr val="0070C0"/>
                </a:solidFill>
                <a:latin typeface="Impact" panose="020B0806030902050204" pitchFamily="34" charset="0"/>
              </a:rPr>
              <a:t>  </a:t>
            </a:r>
            <a:r>
              <a:rPr lang="en-US" altLang="ru-RU" sz="1200" cap="all" dirty="0" smtClean="0">
                <a:solidFill>
                  <a:srgbClr val="0070C0"/>
                </a:solidFill>
                <a:latin typeface="Impact" panose="020B0806030902050204" pitchFamily="34" charset="0"/>
              </a:rPr>
              <a:t> </a:t>
            </a:r>
            <a:r>
              <a:rPr lang="ru-RU" altLang="ru-RU" sz="1200" cap="all" dirty="0" smtClean="0">
                <a:solidFill>
                  <a:srgbClr val="0070C0"/>
                </a:solidFill>
                <a:latin typeface="Impact" panose="020B0806030902050204" pitchFamily="34" charset="0"/>
              </a:rPr>
              <a:t>120 шт.</a:t>
            </a:r>
            <a:endParaRPr lang="ru-RU" altLang="ru-RU" sz="1200" cap="all" dirty="0">
              <a:solidFill>
                <a:srgbClr val="0070C0"/>
              </a:solidFill>
              <a:latin typeface="Impact" panose="020B0806030902050204" pitchFamily="34" charset="0"/>
            </a:endParaRPr>
          </a:p>
          <a:p>
            <a:pPr lvl="0"/>
            <a:endParaRPr kumimoji="0" lang="ru-RU" altLang="ru-RU" sz="1200" b="0" i="0" u="none" strike="noStrike" cap="none" normalizeH="0" baseline="0" dirty="0" smtClean="0">
              <a:ln>
                <a:noFill/>
              </a:ln>
              <a:solidFill>
                <a:schemeClr val="bg2">
                  <a:lumMod val="50000"/>
                </a:schemeClr>
              </a:solidFill>
              <a:effectLst/>
            </a:endParaRPr>
          </a:p>
        </p:txBody>
      </p:sp>
      <p:sp>
        <p:nvSpPr>
          <p:cNvPr id="113" name="Rectangle 2"/>
          <p:cNvSpPr>
            <a:spLocks noChangeArrowheads="1"/>
          </p:cNvSpPr>
          <p:nvPr/>
        </p:nvSpPr>
        <p:spPr bwMode="auto">
          <a:xfrm>
            <a:off x="148863" y="5064015"/>
            <a:ext cx="2917763" cy="1366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r>
              <a:rPr lang="ru-RU" altLang="ru-RU" sz="1200" cap="all" dirty="0">
                <a:solidFill>
                  <a:schemeClr val="bg2">
                    <a:lumMod val="50000"/>
                  </a:schemeClr>
                </a:solidFill>
                <a:latin typeface="+mj-lt"/>
                <a:cs typeface="Times New Roman" panose="02020603050405020304" pitchFamily="18" charset="0"/>
              </a:rPr>
              <a:t>Количество </a:t>
            </a:r>
            <a:r>
              <a:rPr lang="ru-RU" altLang="ru-RU" sz="1200" cap="all" dirty="0" smtClean="0">
                <a:solidFill>
                  <a:schemeClr val="bg2">
                    <a:lumMod val="50000"/>
                  </a:schemeClr>
                </a:solidFill>
                <a:latin typeface="+mj-lt"/>
                <a:cs typeface="Times New Roman" panose="02020603050405020304" pitchFamily="18" charset="0"/>
              </a:rPr>
              <a:t>УЗОУ, УПОУ</a:t>
            </a:r>
            <a:r>
              <a:rPr lang="ru-RU" altLang="ru-RU" sz="1200" cap="all" dirty="0" smtClean="0">
                <a:solidFill>
                  <a:srgbClr val="0070C0"/>
                </a:solidFill>
                <a:latin typeface="Impact" panose="020B0806030902050204" pitchFamily="34" charset="0"/>
              </a:rPr>
              <a:t>  </a:t>
            </a:r>
            <a:r>
              <a:rPr lang="en-US" altLang="ru-RU" sz="1200" cap="all" dirty="0" smtClean="0">
                <a:solidFill>
                  <a:srgbClr val="0070C0"/>
                </a:solidFill>
                <a:latin typeface="Impact" panose="020B0806030902050204" pitchFamily="34" charset="0"/>
              </a:rPr>
              <a:t>   </a:t>
            </a:r>
            <a:r>
              <a:rPr lang="ru-RU" altLang="ru-RU" sz="1200" cap="all" dirty="0" smtClean="0">
                <a:solidFill>
                  <a:srgbClr val="0070C0"/>
                </a:solidFill>
                <a:latin typeface="Impact" panose="020B0806030902050204" pitchFamily="34" charset="0"/>
              </a:rPr>
              <a:t>19 шт.</a:t>
            </a:r>
            <a:endParaRPr lang="ru-RU" altLang="ru-RU" sz="1200" cap="all" dirty="0">
              <a:solidFill>
                <a:srgbClr val="0070C0"/>
              </a:solidFill>
              <a:latin typeface="Impact" panose="020B0806030902050204" pitchFamily="34" charset="0"/>
            </a:endParaRPr>
          </a:p>
          <a:p>
            <a:pPr lvl="0"/>
            <a:endParaRPr kumimoji="0" lang="ru-RU" altLang="ru-RU" sz="1200" b="0" i="0" u="none" strike="noStrike" cap="none" normalizeH="0" baseline="0" dirty="0" smtClean="0">
              <a:ln>
                <a:noFill/>
              </a:ln>
              <a:solidFill>
                <a:schemeClr val="bg2">
                  <a:lumMod val="50000"/>
                </a:schemeClr>
              </a:solidFill>
              <a:effectLst/>
            </a:endParaRPr>
          </a:p>
        </p:txBody>
      </p:sp>
      <p:sp>
        <p:nvSpPr>
          <p:cNvPr id="115" name="Rectangle 2"/>
          <p:cNvSpPr>
            <a:spLocks noChangeArrowheads="1"/>
          </p:cNvSpPr>
          <p:nvPr/>
        </p:nvSpPr>
        <p:spPr bwMode="auto">
          <a:xfrm>
            <a:off x="143754" y="5243800"/>
            <a:ext cx="4853694" cy="135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r>
              <a:rPr lang="ru-RU" altLang="ru-RU" sz="1200" cap="all" dirty="0">
                <a:solidFill>
                  <a:schemeClr val="bg2">
                    <a:lumMod val="50000"/>
                  </a:schemeClr>
                </a:solidFill>
                <a:latin typeface="+mj-lt"/>
                <a:cs typeface="Times New Roman" panose="02020603050405020304" pitchFamily="18" charset="0"/>
              </a:rPr>
              <a:t>Количество </a:t>
            </a:r>
            <a:r>
              <a:rPr lang="ru-RU" altLang="ru-RU" sz="1200" cap="all" dirty="0" smtClean="0">
                <a:solidFill>
                  <a:schemeClr val="bg2">
                    <a:lumMod val="50000"/>
                  </a:schemeClr>
                </a:solidFill>
                <a:latin typeface="+mj-lt"/>
                <a:cs typeface="Times New Roman" panose="02020603050405020304" pitchFamily="18" charset="0"/>
              </a:rPr>
              <a:t>УЗПКС</a:t>
            </a:r>
            <a:r>
              <a:rPr lang="ru-RU" altLang="ru-RU" sz="1200" cap="all" dirty="0" smtClean="0">
                <a:solidFill>
                  <a:srgbClr val="0070C0"/>
                </a:solidFill>
                <a:latin typeface="Impact" panose="020B0806030902050204" pitchFamily="34" charset="0"/>
              </a:rPr>
              <a:t>  </a:t>
            </a:r>
            <a:r>
              <a:rPr lang="en-US" altLang="ru-RU" sz="1200" cap="all" dirty="0">
                <a:solidFill>
                  <a:srgbClr val="0070C0"/>
                </a:solidFill>
                <a:latin typeface="Impact" panose="020B0806030902050204" pitchFamily="34" charset="0"/>
              </a:rPr>
              <a:t> </a:t>
            </a:r>
            <a:r>
              <a:rPr lang="en-US" altLang="ru-RU" sz="1200" cap="all" dirty="0" smtClean="0">
                <a:solidFill>
                  <a:srgbClr val="0070C0"/>
                </a:solidFill>
                <a:latin typeface="Impact" panose="020B0806030902050204" pitchFamily="34" charset="0"/>
              </a:rPr>
              <a:t> </a:t>
            </a:r>
            <a:r>
              <a:rPr lang="ru-RU" altLang="ru-RU" sz="1200" cap="all" dirty="0" smtClean="0">
                <a:solidFill>
                  <a:srgbClr val="0070C0"/>
                </a:solidFill>
                <a:latin typeface="Impact" panose="020B0806030902050204" pitchFamily="34" charset="0"/>
              </a:rPr>
              <a:t>8 шт.</a:t>
            </a:r>
            <a:endParaRPr lang="ru-RU" altLang="ru-RU" sz="1200" cap="all" dirty="0">
              <a:solidFill>
                <a:srgbClr val="0070C0"/>
              </a:solidFill>
              <a:latin typeface="Impact" panose="020B0806030902050204" pitchFamily="34" charset="0"/>
            </a:endParaRPr>
          </a:p>
          <a:p>
            <a:pPr lvl="0"/>
            <a:endParaRPr kumimoji="0" lang="ru-RU" altLang="ru-RU" sz="1200" b="0" i="0" u="none" strike="noStrike" cap="none" normalizeH="0" baseline="0" dirty="0" smtClean="0">
              <a:ln>
                <a:noFill/>
              </a:ln>
              <a:solidFill>
                <a:schemeClr val="bg2">
                  <a:lumMod val="50000"/>
                </a:schemeClr>
              </a:solidFill>
              <a:effectLst/>
            </a:endParaRPr>
          </a:p>
        </p:txBody>
      </p:sp>
      <p:sp>
        <p:nvSpPr>
          <p:cNvPr id="116" name="Rectangle 2"/>
          <p:cNvSpPr>
            <a:spLocks noChangeArrowheads="1"/>
          </p:cNvSpPr>
          <p:nvPr/>
        </p:nvSpPr>
        <p:spPr bwMode="auto">
          <a:xfrm>
            <a:off x="144667" y="5449355"/>
            <a:ext cx="3589133" cy="3611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r>
              <a:rPr lang="ru-RU" altLang="ru-RU" sz="1200" cap="all" dirty="0">
                <a:solidFill>
                  <a:schemeClr val="bg2">
                    <a:lumMod val="50000"/>
                  </a:schemeClr>
                </a:solidFill>
                <a:latin typeface="+mj-lt"/>
                <a:cs typeface="Times New Roman" panose="02020603050405020304" pitchFamily="18" charset="0"/>
              </a:rPr>
              <a:t>Количество </a:t>
            </a:r>
            <a:r>
              <a:rPr lang="ru-RU" altLang="ru-RU" sz="1200" cap="all" dirty="0" smtClean="0">
                <a:solidFill>
                  <a:schemeClr val="bg2">
                    <a:lumMod val="50000"/>
                  </a:schemeClr>
                </a:solidFill>
                <a:latin typeface="+mj-lt"/>
                <a:cs typeface="Times New Roman" panose="02020603050405020304" pitchFamily="18" charset="0"/>
              </a:rPr>
              <a:t>двухниточных переходов </a:t>
            </a:r>
          </a:p>
          <a:p>
            <a:r>
              <a:rPr lang="ru-RU" altLang="ru-RU" sz="1200" cap="all" dirty="0" smtClean="0">
                <a:solidFill>
                  <a:schemeClr val="bg2">
                    <a:lumMod val="50000"/>
                  </a:schemeClr>
                </a:solidFill>
                <a:latin typeface="+mj-lt"/>
                <a:cs typeface="Times New Roman" panose="02020603050405020304" pitchFamily="18" charset="0"/>
              </a:rPr>
              <a:t>через водные преграды </a:t>
            </a:r>
            <a:r>
              <a:rPr lang="en-US" altLang="ru-RU" sz="1200" cap="all" dirty="0" smtClean="0">
                <a:solidFill>
                  <a:schemeClr val="bg2">
                    <a:lumMod val="50000"/>
                  </a:schemeClr>
                </a:solidFill>
                <a:latin typeface="+mj-lt"/>
                <a:cs typeface="Times New Roman" panose="02020603050405020304" pitchFamily="18" charset="0"/>
              </a:rPr>
              <a:t>	</a:t>
            </a:r>
            <a:r>
              <a:rPr lang="ru-RU" altLang="ru-RU" sz="1200" cap="all" dirty="0" smtClean="0">
                <a:solidFill>
                  <a:srgbClr val="0070C0"/>
                </a:solidFill>
                <a:latin typeface="Impact" panose="020B0806030902050204" pitchFamily="34" charset="0"/>
              </a:rPr>
              <a:t>8 шт.</a:t>
            </a:r>
            <a:endParaRPr lang="ru-RU" altLang="ru-RU" sz="1200" cap="all" dirty="0">
              <a:solidFill>
                <a:srgbClr val="0070C0"/>
              </a:solidFill>
              <a:latin typeface="Impact" panose="020B0806030902050204" pitchFamily="34" charset="0"/>
            </a:endParaRPr>
          </a:p>
          <a:p>
            <a:pPr lvl="0"/>
            <a:endParaRPr kumimoji="0" lang="ru-RU" altLang="ru-RU" sz="1200" b="0" i="0" u="none" strike="noStrike" cap="none" normalizeH="0" baseline="0" dirty="0" smtClean="0">
              <a:ln>
                <a:noFill/>
              </a:ln>
              <a:solidFill>
                <a:schemeClr val="bg2">
                  <a:lumMod val="50000"/>
                </a:schemeClr>
              </a:solidFill>
              <a:effectLst/>
            </a:endParaRPr>
          </a:p>
        </p:txBody>
      </p:sp>
      <p:sp>
        <p:nvSpPr>
          <p:cNvPr id="3" name="Прямоугольник 2"/>
          <p:cNvSpPr/>
          <p:nvPr/>
        </p:nvSpPr>
        <p:spPr bwMode="auto">
          <a:xfrm>
            <a:off x="7078468" y="3939845"/>
            <a:ext cx="1312560" cy="295275"/>
          </a:xfrm>
          <a:prstGeom prst="rect">
            <a:avLst/>
          </a:prstGeom>
          <a:solidFill>
            <a:srgbClr val="0070C0"/>
          </a:solidFill>
          <a:ln>
            <a:noFill/>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graphicFrame>
        <p:nvGraphicFramePr>
          <p:cNvPr id="125" name="Таблица 124"/>
          <p:cNvGraphicFramePr>
            <a:graphicFrameLocks noGrp="1"/>
          </p:cNvGraphicFramePr>
          <p:nvPr>
            <p:extLst/>
          </p:nvPr>
        </p:nvGraphicFramePr>
        <p:xfrm>
          <a:off x="3979840" y="4840636"/>
          <a:ext cx="4658334" cy="1390005"/>
        </p:xfrm>
        <a:graphic>
          <a:graphicData uri="http://schemas.openxmlformats.org/drawingml/2006/table">
            <a:tbl>
              <a:tblPr firstRow="1" bandRow="1">
                <a:tableStyleId>{5C22544A-7EE6-4342-B048-85BDC9FD1C3A}</a:tableStyleId>
              </a:tblPr>
              <a:tblGrid>
                <a:gridCol w="2967060"/>
                <a:gridCol w="1691274"/>
              </a:tblGrid>
              <a:tr h="463335">
                <a:tc gridSpan="2">
                  <a:txBody>
                    <a:bodyPr/>
                    <a:lstStyle/>
                    <a:p>
                      <a:pPr algn="ctr"/>
                      <a:r>
                        <a:rPr lang="ru-RU" sz="1400" b="0" kern="1200" dirty="0" smtClean="0">
                          <a:solidFill>
                            <a:schemeClr val="bg1"/>
                          </a:solidFill>
                          <a:latin typeface="Impact" panose="020B0806030902050204" pitchFamily="34" charset="0"/>
                          <a:ea typeface="+mn-ea"/>
                          <a:cs typeface="+mn-cs"/>
                        </a:rPr>
                        <a:t>ВЫПОЛНЕНО РАБОТ С НАЧАЛА СТРОИТЕЛЬСТВА, КМ</a:t>
                      </a:r>
                      <a:endParaRPr lang="ru-RU" sz="1400" b="0" kern="1200" dirty="0">
                        <a:solidFill>
                          <a:schemeClr val="bg1"/>
                        </a:solidFill>
                        <a:latin typeface="Impact" panose="020B0806030902050204" pitchFamily="34" charset="0"/>
                        <a:ea typeface="+mn-ea"/>
                        <a:cs typeface="+mn-cs"/>
                      </a:endParaRP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070C0"/>
                    </a:solidFill>
                  </a:tcPr>
                </a:tc>
                <a:tc hMerge="1">
                  <a:txBody>
                    <a:bodyPr/>
                    <a:lstStyle/>
                    <a:p>
                      <a:endParaRPr lang="ru-RU"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463335">
                <a:tc>
                  <a:txBody>
                    <a:bodyPr/>
                    <a:lstStyle/>
                    <a:p>
                      <a:pPr marL="72000" algn="l"/>
                      <a:r>
                        <a:rPr lang="ru-RU" sz="1200" kern="1200" cap="all" dirty="0" smtClean="0">
                          <a:solidFill>
                            <a:schemeClr val="bg2">
                              <a:lumMod val="50000"/>
                            </a:schemeClr>
                          </a:solidFill>
                          <a:latin typeface="+mj-lt"/>
                          <a:ea typeface="+mn-ea"/>
                          <a:cs typeface="Times New Roman" panose="02020603050405020304" pitchFamily="18" charset="0"/>
                        </a:rPr>
                        <a:t>Сварочно-монтажных работ</a:t>
                      </a:r>
                      <a:endParaRPr lang="ru-RU" sz="1200" kern="1200" cap="all" dirty="0">
                        <a:solidFill>
                          <a:schemeClr val="bg2">
                            <a:lumMod val="50000"/>
                          </a:schemeClr>
                        </a:solidFill>
                        <a:latin typeface="+mj-lt"/>
                        <a:ea typeface="+mn-ea"/>
                        <a:cs typeface="Times New Roman" panose="02020603050405020304" pitchFamily="18" charset="0"/>
                      </a:endParaRPr>
                    </a:p>
                  </a:txBody>
                  <a:tcPr anchor="ctr">
                    <a:lnL w="9525" cap="flat" cmpd="sng" algn="ctr">
                      <a:solidFill>
                        <a:srgbClr val="0070C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ru-RU" sz="1200" kern="1200" cap="all" dirty="0" smtClean="0">
                          <a:solidFill>
                            <a:srgbClr val="0070C0"/>
                          </a:solidFill>
                          <a:latin typeface="Impact" panose="020B0806030902050204" pitchFamily="34" charset="0"/>
                          <a:ea typeface="+mn-ea"/>
                          <a:cs typeface="+mn-cs"/>
                        </a:rPr>
                        <a:t>1670,5</a:t>
                      </a:r>
                      <a:endParaRPr lang="ru-RU" sz="1200" kern="1200" cap="all" dirty="0">
                        <a:solidFill>
                          <a:srgbClr val="0070C0"/>
                        </a:solidFill>
                        <a:latin typeface="Impact" panose="020B0806030902050204" pitchFamily="34" charset="0"/>
                        <a:ea typeface="+mn-ea"/>
                        <a:cs typeface="+mn-cs"/>
                      </a:endParaRPr>
                    </a:p>
                  </a:txBody>
                  <a:tcPr anchor="ctr">
                    <a:lnL w="9525" cap="flat" cmpd="sng" algn="ctr">
                      <a:no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r>
              <a:tr h="463335">
                <a:tc>
                  <a:txBody>
                    <a:bodyPr/>
                    <a:lstStyle/>
                    <a:p>
                      <a:pPr marL="72000" algn="l"/>
                      <a:r>
                        <a:rPr lang="ru-RU" sz="1200" kern="1200" cap="all" dirty="0" smtClean="0">
                          <a:solidFill>
                            <a:schemeClr val="bg2">
                              <a:lumMod val="50000"/>
                            </a:schemeClr>
                          </a:solidFill>
                          <a:latin typeface="+mj-lt"/>
                          <a:ea typeface="+mn-ea"/>
                          <a:cs typeface="Times New Roman" panose="02020603050405020304" pitchFamily="18" charset="0"/>
                        </a:rPr>
                        <a:t>Комплекс работ (обратная засыпка)</a:t>
                      </a:r>
                      <a:endParaRPr lang="ru-RU" sz="1200" kern="1200" cap="all" dirty="0">
                        <a:solidFill>
                          <a:schemeClr val="bg2">
                            <a:lumMod val="50000"/>
                          </a:schemeClr>
                        </a:solidFill>
                        <a:latin typeface="+mj-lt"/>
                        <a:ea typeface="+mn-ea"/>
                        <a:cs typeface="Times New Roman" panose="02020603050405020304" pitchFamily="18" charset="0"/>
                      </a:endParaRPr>
                    </a:p>
                  </a:txBody>
                  <a:tcPr anchor="ctr">
                    <a:lnL w="9525" cap="flat" cmpd="sng" algn="ctr">
                      <a:solidFill>
                        <a:srgbClr val="0070C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a:r>
                        <a:rPr lang="ru-RU" sz="1200" kern="1200" cap="all" dirty="0" smtClean="0">
                          <a:solidFill>
                            <a:srgbClr val="0070C0"/>
                          </a:solidFill>
                          <a:latin typeface="Impact" panose="020B0806030902050204" pitchFamily="34" charset="0"/>
                          <a:ea typeface="+mn-ea"/>
                          <a:cs typeface="+mn-cs"/>
                        </a:rPr>
                        <a:t>1403,3</a:t>
                      </a:r>
                      <a:endParaRPr lang="ru-RU" sz="1200" kern="1200" cap="all" dirty="0">
                        <a:solidFill>
                          <a:srgbClr val="0070C0"/>
                        </a:solidFill>
                        <a:latin typeface="Impact" panose="020B0806030902050204" pitchFamily="34" charset="0"/>
                        <a:ea typeface="+mn-ea"/>
                        <a:cs typeface="+mn-cs"/>
                      </a:endParaRPr>
                    </a:p>
                  </a:txBody>
                  <a:tcPr anchor="ctr">
                    <a:lnL w="9525" cap="flat" cmpd="sng" algn="ctr">
                      <a:no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r>
            </a:tbl>
          </a:graphicData>
        </a:graphic>
      </p:graphicFrame>
      <p:sp>
        <p:nvSpPr>
          <p:cNvPr id="85" name="Прямоугольник 84"/>
          <p:cNvSpPr/>
          <p:nvPr/>
        </p:nvSpPr>
        <p:spPr bwMode="auto">
          <a:xfrm>
            <a:off x="7074009" y="4359753"/>
            <a:ext cx="1317018" cy="295275"/>
          </a:xfrm>
          <a:prstGeom prst="rect">
            <a:avLst/>
          </a:prstGeom>
          <a:solidFill>
            <a:srgbClr val="0070C0"/>
          </a:solidFill>
          <a:ln>
            <a:noFill/>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124" name="Прямоугольник 123"/>
          <p:cNvSpPr/>
          <p:nvPr/>
        </p:nvSpPr>
        <p:spPr>
          <a:xfrm>
            <a:off x="4134056" y="3930303"/>
            <a:ext cx="4639099" cy="738664"/>
          </a:xfrm>
          <a:prstGeom prst="rect">
            <a:avLst/>
          </a:prstGeom>
          <a:noFill/>
        </p:spPr>
        <p:txBody>
          <a:bodyPr wrap="square">
            <a:spAutoFit/>
          </a:bodyPr>
          <a:lstStyle/>
          <a:p>
            <a:r>
              <a:rPr lang="ru-RU" sz="1400" dirty="0" smtClean="0">
                <a:solidFill>
                  <a:schemeClr val="tx2">
                    <a:lumMod val="75000"/>
                    <a:lumOff val="25000"/>
                  </a:schemeClr>
                </a:solidFill>
                <a:latin typeface="Impact" panose="020B0806030902050204" pitchFamily="34" charset="0"/>
              </a:rPr>
              <a:t>СРОК НАЧАЛА ВЫПОЛНЕНИЯ РАБОТ</a:t>
            </a:r>
            <a:r>
              <a:rPr lang="ru-RU" sz="1400" dirty="0" smtClean="0">
                <a:solidFill>
                  <a:schemeClr val="bg1"/>
                </a:solidFill>
                <a:latin typeface="Impact" panose="020B0806030902050204" pitchFamily="34" charset="0"/>
              </a:rPr>
              <a:t> </a:t>
            </a:r>
            <a:r>
              <a:rPr lang="en-US" sz="1400" dirty="0" smtClean="0">
                <a:solidFill>
                  <a:schemeClr val="bg1"/>
                </a:solidFill>
                <a:latin typeface="Impact" panose="020B0806030902050204" pitchFamily="34" charset="0"/>
              </a:rPr>
              <a:t>	       </a:t>
            </a:r>
            <a:r>
              <a:rPr lang="ru-RU" sz="1400" dirty="0" smtClean="0">
                <a:solidFill>
                  <a:schemeClr val="bg1"/>
                </a:solidFill>
                <a:latin typeface="Impact" panose="020B0806030902050204" pitchFamily="34" charset="0"/>
              </a:rPr>
              <a:t>ОКТЯБРЬ 2014</a:t>
            </a:r>
          </a:p>
          <a:p>
            <a:endParaRPr lang="ru-RU" sz="1400" dirty="0" smtClean="0">
              <a:solidFill>
                <a:schemeClr val="bg1"/>
              </a:solidFill>
              <a:latin typeface="Impact" panose="020B0806030902050204" pitchFamily="34" charset="0"/>
            </a:endParaRPr>
          </a:p>
          <a:p>
            <a:r>
              <a:rPr lang="ru-RU" sz="1400" dirty="0">
                <a:solidFill>
                  <a:schemeClr val="tx2">
                    <a:lumMod val="75000"/>
                    <a:lumOff val="25000"/>
                  </a:schemeClr>
                </a:solidFill>
                <a:latin typeface="Impact" panose="020B0806030902050204" pitchFamily="34" charset="0"/>
              </a:rPr>
              <a:t>СРОК ОКОНЧАНИЯ ВЫПОЛНЕНИЯ РАБОТ     </a:t>
            </a:r>
            <a:r>
              <a:rPr lang="ru-RU" sz="1400" dirty="0" smtClean="0">
                <a:solidFill>
                  <a:schemeClr val="bg1"/>
                </a:solidFill>
                <a:latin typeface="Impact" panose="020B0806030902050204" pitchFamily="34" charset="0"/>
              </a:rPr>
              <a:t>СЕНТЯБРЬ 2019</a:t>
            </a:r>
            <a:endParaRPr lang="ru-RU" sz="1400" dirty="0">
              <a:solidFill>
                <a:schemeClr val="bg1"/>
              </a:solidFill>
              <a:latin typeface="Impact" panose="020B0806030902050204" pitchFamily="34" charset="0"/>
            </a:endParaRPr>
          </a:p>
        </p:txBody>
      </p:sp>
      <p:sp>
        <p:nvSpPr>
          <p:cNvPr id="62" name="Овал 61"/>
          <p:cNvSpPr/>
          <p:nvPr/>
        </p:nvSpPr>
        <p:spPr bwMode="auto">
          <a:xfrm>
            <a:off x="6650265" y="2763253"/>
            <a:ext cx="83230" cy="76243"/>
          </a:xfrm>
          <a:prstGeom prst="ellipse">
            <a:avLst/>
          </a:prstGeom>
          <a:solidFill>
            <a:srgbClr val="C0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extrusionH="76200" contourW="12700" prstMaterial="metal">
            <a:bevelT w="190500" h="38100"/>
            <a:extrusionClr>
              <a:schemeClr val="bg1"/>
            </a:extrusionClr>
            <a:contourClr>
              <a:schemeClr val="bg1"/>
            </a:contourClr>
          </a:sp3d>
        </p:spPr>
        <p:txBody>
          <a:bodyPr vert="horz" wrap="square" lIns="0" tIns="0" rIns="0" bIns="0" numCol="1" rtlCol="0" anchor="ctr" anchorCtr="0" compatLnSpc="1">
            <a:prstTxWarp prst="textNoShape">
              <a:avLst/>
            </a:prstTxWarp>
          </a:bodyPr>
          <a:lstStyle/>
          <a:p>
            <a:endParaRPr lang="ru-RU" dirty="0">
              <a:solidFill>
                <a:srgbClr val="000000"/>
              </a:solidFill>
            </a:endParaRPr>
          </a:p>
        </p:txBody>
      </p:sp>
    </p:spTree>
    <p:extLst>
      <p:ext uri="{BB962C8B-B14F-4D97-AF65-F5344CB8AC3E}">
        <p14:creationId xmlns="" xmlns:p14="http://schemas.microsoft.com/office/powerpoint/2010/main" val="26844684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bwMode="auto">
          <a:xfrm>
            <a:off x="0" y="1079224"/>
            <a:ext cx="4054301" cy="25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1200" b="1" i="1" kern="0" dirty="0" smtClean="0">
                <a:solidFill>
                  <a:srgbClr val="0070C0"/>
                </a:solidFill>
              </a:rPr>
              <a:t>Информация о ходе строительства</a:t>
            </a:r>
            <a:endParaRPr lang="ru-RU" sz="1200" b="1" i="1" kern="0" dirty="0">
              <a:solidFill>
                <a:srgbClr val="0070C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5" name="Заголовок 4"/>
          <p:cNvSpPr>
            <a:spLocks noGrp="1"/>
          </p:cNvSpPr>
          <p:nvPr>
            <p:ph type="title"/>
          </p:nvPr>
        </p:nvSpPr>
        <p:spPr>
          <a:xfrm>
            <a:off x="2044700" y="0"/>
            <a:ext cx="6985000" cy="1009650"/>
          </a:xfrm>
        </p:spPr>
        <p:txBody>
          <a:bodyPr/>
          <a:lstStyle/>
          <a:p>
            <a:r>
              <a:rPr lang="ru-RU" dirty="0"/>
              <a:t>Выполнение </a:t>
            </a:r>
            <a:r>
              <a:rPr lang="ru-RU" dirty="0" smtClean="0"/>
              <a:t>строительно-монтажных работ</a:t>
            </a:r>
            <a:r>
              <a:rPr lang="ru-RU" dirty="0"/>
              <a:t> </a:t>
            </a:r>
            <a:r>
              <a:rPr lang="ru-RU" dirty="0" smtClean="0"/>
              <a:t/>
            </a:r>
            <a:br>
              <a:rPr lang="ru-RU" dirty="0" smtClean="0"/>
            </a:br>
            <a:r>
              <a:rPr lang="ru-RU" dirty="0" smtClean="0"/>
              <a:t>МГ «Сила Сибири»</a:t>
            </a:r>
            <a:endParaRPr lang="ru-RU" dirty="0"/>
          </a:p>
        </p:txBody>
      </p:sp>
      <p:graphicFrame>
        <p:nvGraphicFramePr>
          <p:cNvPr id="89" name="Диаграмма 88"/>
          <p:cNvGraphicFramePr/>
          <p:nvPr>
            <p:extLst>
              <p:ext uri="{D42A27DB-BD31-4B8C-83A1-F6EECF244321}">
                <p14:modId xmlns="" xmlns:p14="http://schemas.microsoft.com/office/powerpoint/2010/main" val="2306023595"/>
              </p:ext>
            </p:extLst>
          </p:nvPr>
        </p:nvGraphicFramePr>
        <p:xfrm>
          <a:off x="4578724" y="1720298"/>
          <a:ext cx="4154292" cy="3602492"/>
        </p:xfrm>
        <a:graphic>
          <a:graphicData uri="http://schemas.openxmlformats.org/drawingml/2006/chart">
            <c:chart xmlns:c="http://schemas.openxmlformats.org/drawingml/2006/chart" xmlns:r="http://schemas.openxmlformats.org/officeDocument/2006/relationships" r:id="rId3"/>
          </a:graphicData>
        </a:graphic>
      </p:graphicFrame>
      <p:sp>
        <p:nvSpPr>
          <p:cNvPr id="91" name="Заголовок 4"/>
          <p:cNvSpPr txBox="1">
            <a:spLocks/>
          </p:cNvSpPr>
          <p:nvPr/>
        </p:nvSpPr>
        <p:spPr bwMode="auto">
          <a:xfrm>
            <a:off x="4035958" y="2323943"/>
            <a:ext cx="762383" cy="4835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b="1" kern="0" dirty="0" smtClean="0">
                <a:solidFill>
                  <a:srgbClr val="003366"/>
                </a:solidFill>
              </a:rPr>
              <a:t>Сварочные </a:t>
            </a:r>
            <a:endParaRPr lang="en-US" sz="1000" b="1" kern="0" dirty="0" smtClean="0">
              <a:solidFill>
                <a:srgbClr val="003366"/>
              </a:solidFill>
            </a:endParaRPr>
          </a:p>
          <a:p>
            <a:pPr algn="r"/>
            <a:r>
              <a:rPr lang="ru-RU" sz="1000" b="1" kern="0" dirty="0" smtClean="0">
                <a:solidFill>
                  <a:srgbClr val="003366"/>
                </a:solidFill>
              </a:rPr>
              <a:t>работы</a:t>
            </a:r>
          </a:p>
        </p:txBody>
      </p:sp>
      <p:sp>
        <p:nvSpPr>
          <p:cNvPr id="92" name="Заголовок 4"/>
          <p:cNvSpPr txBox="1">
            <a:spLocks/>
          </p:cNvSpPr>
          <p:nvPr/>
        </p:nvSpPr>
        <p:spPr bwMode="auto">
          <a:xfrm>
            <a:off x="4010024" y="2840254"/>
            <a:ext cx="762384" cy="42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b="1" kern="0" dirty="0" smtClean="0">
                <a:solidFill>
                  <a:srgbClr val="003366"/>
                </a:solidFill>
              </a:rPr>
              <a:t>Изоляция</a:t>
            </a:r>
          </a:p>
        </p:txBody>
      </p:sp>
      <p:sp>
        <p:nvSpPr>
          <p:cNvPr id="93" name="Заголовок 4"/>
          <p:cNvSpPr txBox="1">
            <a:spLocks/>
          </p:cNvSpPr>
          <p:nvPr/>
        </p:nvSpPr>
        <p:spPr bwMode="auto">
          <a:xfrm>
            <a:off x="4000499" y="3338063"/>
            <a:ext cx="765670" cy="437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b="1" kern="0" dirty="0" smtClean="0">
                <a:solidFill>
                  <a:srgbClr val="003366"/>
                </a:solidFill>
              </a:rPr>
              <a:t>Разработка </a:t>
            </a:r>
            <a:endParaRPr lang="en-US" sz="1000" b="1" kern="0" dirty="0" smtClean="0">
              <a:solidFill>
                <a:srgbClr val="003366"/>
              </a:solidFill>
            </a:endParaRPr>
          </a:p>
          <a:p>
            <a:pPr algn="r"/>
            <a:r>
              <a:rPr lang="ru-RU" sz="1000" b="1" kern="0" dirty="0" smtClean="0">
                <a:solidFill>
                  <a:srgbClr val="003366"/>
                </a:solidFill>
              </a:rPr>
              <a:t>траншеи</a:t>
            </a:r>
          </a:p>
        </p:txBody>
      </p:sp>
      <p:sp>
        <p:nvSpPr>
          <p:cNvPr id="94" name="Заголовок 4"/>
          <p:cNvSpPr txBox="1">
            <a:spLocks/>
          </p:cNvSpPr>
          <p:nvPr/>
        </p:nvSpPr>
        <p:spPr bwMode="auto">
          <a:xfrm>
            <a:off x="4010024" y="3883929"/>
            <a:ext cx="765670" cy="371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b="1" kern="0" dirty="0" smtClean="0">
                <a:solidFill>
                  <a:srgbClr val="003366"/>
                </a:solidFill>
              </a:rPr>
              <a:t>Укладка</a:t>
            </a:r>
          </a:p>
        </p:txBody>
      </p:sp>
      <p:sp>
        <p:nvSpPr>
          <p:cNvPr id="95" name="Заголовок 4"/>
          <p:cNvSpPr txBox="1">
            <a:spLocks/>
          </p:cNvSpPr>
          <p:nvPr/>
        </p:nvSpPr>
        <p:spPr bwMode="auto">
          <a:xfrm>
            <a:off x="4000499" y="4372028"/>
            <a:ext cx="762383" cy="4512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b="1" kern="0" dirty="0" smtClean="0">
                <a:solidFill>
                  <a:srgbClr val="003366"/>
                </a:solidFill>
              </a:rPr>
              <a:t>Обратная </a:t>
            </a:r>
            <a:endParaRPr lang="en-US" sz="1000" b="1" kern="0" dirty="0" smtClean="0">
              <a:solidFill>
                <a:srgbClr val="003366"/>
              </a:solidFill>
            </a:endParaRPr>
          </a:p>
          <a:p>
            <a:pPr algn="r"/>
            <a:r>
              <a:rPr lang="ru-RU" sz="1000" b="1" kern="0" dirty="0" smtClean="0">
                <a:solidFill>
                  <a:srgbClr val="003366"/>
                </a:solidFill>
              </a:rPr>
              <a:t>засыпка</a:t>
            </a:r>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4"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6"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2" name="Заголовок 4"/>
          <p:cNvSpPr txBox="1">
            <a:spLocks/>
          </p:cNvSpPr>
          <p:nvPr/>
        </p:nvSpPr>
        <p:spPr bwMode="auto">
          <a:xfrm>
            <a:off x="8438396" y="1393549"/>
            <a:ext cx="705604" cy="415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800" b="1" kern="0" dirty="0" smtClean="0">
                <a:solidFill>
                  <a:srgbClr val="0070C0"/>
                </a:solidFill>
              </a:rPr>
              <a:t>Отклонение </a:t>
            </a:r>
            <a:endParaRPr lang="en-US" sz="800" b="1" kern="0" dirty="0" smtClean="0">
              <a:solidFill>
                <a:srgbClr val="0070C0"/>
              </a:solidFill>
            </a:endParaRPr>
          </a:p>
          <a:p>
            <a:pPr algn="ctr"/>
            <a:r>
              <a:rPr lang="ru-RU" sz="800" b="1" kern="0" dirty="0" smtClean="0">
                <a:solidFill>
                  <a:srgbClr val="0070C0"/>
                </a:solidFill>
              </a:rPr>
              <a:t>от графика</a:t>
            </a:r>
            <a:endParaRPr lang="ru-RU" sz="800" b="1" kern="0" dirty="0">
              <a:solidFill>
                <a:srgbClr val="0070C0"/>
              </a:solidFill>
            </a:endParaRPr>
          </a:p>
        </p:txBody>
      </p:sp>
      <p:sp>
        <p:nvSpPr>
          <p:cNvPr id="125" name="Прямоугольник 124"/>
          <p:cNvSpPr/>
          <p:nvPr/>
        </p:nvSpPr>
        <p:spPr bwMode="auto">
          <a:xfrm>
            <a:off x="8323717" y="3036541"/>
            <a:ext cx="654982" cy="140172"/>
          </a:xfrm>
          <a:prstGeom prst="rect">
            <a:avLst/>
          </a:prstGeom>
          <a:noFill/>
          <a:ln>
            <a:noFill/>
          </a:ln>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en-US" sz="1000" b="1" dirty="0" smtClean="0">
                <a:solidFill>
                  <a:srgbClr val="0C981D"/>
                </a:solidFill>
                <a:latin typeface="Arial Narrow" pitchFamily="34" charset="0"/>
              </a:rPr>
              <a:t>+</a:t>
            </a:r>
            <a:r>
              <a:rPr lang="ru-RU" sz="1000" b="1" dirty="0" smtClean="0">
                <a:solidFill>
                  <a:srgbClr val="0C981D"/>
                </a:solidFill>
                <a:latin typeface="Arial Narrow" pitchFamily="34" charset="0"/>
              </a:rPr>
              <a:t> </a:t>
            </a:r>
            <a:r>
              <a:rPr lang="en-US" sz="1000" b="1" dirty="0" smtClean="0">
                <a:solidFill>
                  <a:srgbClr val="0C981D"/>
                </a:solidFill>
                <a:latin typeface="Arial Narrow" pitchFamily="34" charset="0"/>
              </a:rPr>
              <a:t>7</a:t>
            </a:r>
            <a:r>
              <a:rPr lang="ru-RU" sz="1000" b="1" dirty="0" smtClean="0">
                <a:solidFill>
                  <a:srgbClr val="0C981D"/>
                </a:solidFill>
                <a:latin typeface="Arial Narrow" pitchFamily="34" charset="0"/>
              </a:rPr>
              <a:t>3,985 км</a:t>
            </a:r>
            <a:endParaRPr lang="ru-RU" sz="1000" b="1" dirty="0">
              <a:solidFill>
                <a:srgbClr val="0C981D"/>
              </a:solidFill>
              <a:latin typeface="Arial Narrow" pitchFamily="34" charset="0"/>
            </a:endParaRPr>
          </a:p>
        </p:txBody>
      </p:sp>
      <p:sp>
        <p:nvSpPr>
          <p:cNvPr id="127" name="Прямоугольник 126"/>
          <p:cNvSpPr/>
          <p:nvPr/>
        </p:nvSpPr>
        <p:spPr bwMode="auto">
          <a:xfrm>
            <a:off x="8354391" y="4527394"/>
            <a:ext cx="582618" cy="133839"/>
          </a:xfrm>
          <a:prstGeom prst="rect">
            <a:avLst/>
          </a:prstGeom>
          <a:noFill/>
          <a:ln>
            <a:noFill/>
          </a:ln>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1000" b="1" dirty="0" smtClean="0">
                <a:solidFill>
                  <a:srgbClr val="FF0000"/>
                </a:solidFill>
                <a:latin typeface="Arial Narrow" pitchFamily="34" charset="0"/>
              </a:rPr>
              <a:t>- 2,879 км</a:t>
            </a:r>
            <a:endParaRPr lang="ru-RU" sz="1000" b="1" dirty="0">
              <a:solidFill>
                <a:srgbClr val="FF0000"/>
              </a:solidFill>
              <a:latin typeface="Arial Narrow" pitchFamily="34" charset="0"/>
            </a:endParaRPr>
          </a:p>
        </p:txBody>
      </p:sp>
      <p:sp>
        <p:nvSpPr>
          <p:cNvPr id="31"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6"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5"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6"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7"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7"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9"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9"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0"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1" name="Rectangle 1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2" name="Rectangle 1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4"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6"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8"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2"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4" name="Rectangle 1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7"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8"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9"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0"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5"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1"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2"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0"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1"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3"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6" name="Rectangle 1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2"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09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2"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7"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9"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1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15"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7"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9"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4"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8" name="Прямоугольник 157"/>
          <p:cNvSpPr/>
          <p:nvPr/>
        </p:nvSpPr>
        <p:spPr bwMode="auto">
          <a:xfrm>
            <a:off x="8343457" y="4005858"/>
            <a:ext cx="620720" cy="133839"/>
          </a:xfrm>
          <a:prstGeom prst="rect">
            <a:avLst/>
          </a:prstGeom>
          <a:noFill/>
          <a:ln>
            <a:noFill/>
          </a:ln>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1000" b="1" dirty="0" smtClean="0">
                <a:solidFill>
                  <a:srgbClr val="0C981D"/>
                </a:solidFill>
                <a:latin typeface="Arial Narrow" pitchFamily="34" charset="0"/>
              </a:rPr>
              <a:t>+ </a:t>
            </a:r>
            <a:r>
              <a:rPr lang="en-US" sz="1000" b="1" dirty="0" smtClean="0">
                <a:solidFill>
                  <a:srgbClr val="0C981D"/>
                </a:solidFill>
                <a:latin typeface="Arial Narrow" pitchFamily="34" charset="0"/>
              </a:rPr>
              <a:t>2</a:t>
            </a:r>
            <a:r>
              <a:rPr lang="ru-RU" sz="1000" b="1" dirty="0" smtClean="0">
                <a:solidFill>
                  <a:srgbClr val="0C981D"/>
                </a:solidFill>
                <a:latin typeface="Arial Narrow" pitchFamily="34" charset="0"/>
              </a:rPr>
              <a:t>9,532 км</a:t>
            </a:r>
            <a:endParaRPr lang="ru-RU" sz="1000" b="1" dirty="0">
              <a:solidFill>
                <a:srgbClr val="0C981D"/>
              </a:solidFill>
              <a:latin typeface="Arial Narrow" pitchFamily="34" charset="0"/>
            </a:endParaRPr>
          </a:p>
        </p:txBody>
      </p:sp>
      <p:sp>
        <p:nvSpPr>
          <p:cNvPr id="161" name="Прямоугольник 160"/>
          <p:cNvSpPr/>
          <p:nvPr/>
        </p:nvSpPr>
        <p:spPr bwMode="auto">
          <a:xfrm>
            <a:off x="8319178" y="3491801"/>
            <a:ext cx="638861" cy="164710"/>
          </a:xfrm>
          <a:prstGeom prst="rect">
            <a:avLst/>
          </a:prstGeom>
          <a:noFill/>
          <a:ln>
            <a:noFill/>
          </a:ln>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1000" b="1" dirty="0" smtClean="0">
                <a:solidFill>
                  <a:srgbClr val="0C981D"/>
                </a:solidFill>
                <a:latin typeface="Arial Narrow" pitchFamily="34" charset="0"/>
              </a:rPr>
              <a:t>+ </a:t>
            </a:r>
            <a:r>
              <a:rPr lang="en-US" sz="1000" b="1" dirty="0" smtClean="0">
                <a:solidFill>
                  <a:srgbClr val="0C981D"/>
                </a:solidFill>
                <a:latin typeface="Arial Narrow" pitchFamily="34" charset="0"/>
              </a:rPr>
              <a:t>42</a:t>
            </a:r>
            <a:r>
              <a:rPr lang="ru-RU" sz="1000" b="1" dirty="0" smtClean="0">
                <a:solidFill>
                  <a:srgbClr val="0C981D"/>
                </a:solidFill>
                <a:latin typeface="Arial Narrow" pitchFamily="34" charset="0"/>
              </a:rPr>
              <a:t>,762 км</a:t>
            </a:r>
            <a:endParaRPr lang="ru-RU" sz="1000" b="1" dirty="0">
              <a:solidFill>
                <a:srgbClr val="0C981D"/>
              </a:solidFill>
              <a:latin typeface="Arial Narrow" pitchFamily="34" charset="0"/>
            </a:endParaRPr>
          </a:p>
        </p:txBody>
      </p:sp>
      <p:sp>
        <p:nvSpPr>
          <p:cNvPr id="9216"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0"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3"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7"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9"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1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18" name="Rectangle 9"/>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1" name="Rectangle 1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4"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8" name="Заголовок 4"/>
          <p:cNvSpPr txBox="1">
            <a:spLocks/>
          </p:cNvSpPr>
          <p:nvPr/>
        </p:nvSpPr>
        <p:spPr bwMode="auto">
          <a:xfrm>
            <a:off x="4781549" y="1317349"/>
            <a:ext cx="2647951" cy="207980"/>
          </a:xfrm>
          <a:prstGeom prst="rect">
            <a:avLst/>
          </a:prstGeom>
          <a:solidFill>
            <a:schemeClr val="bg1"/>
          </a:solidFill>
          <a:ln>
            <a:noFill/>
          </a:ln>
          <a:effectLs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1000" b="1" kern="0" dirty="0" smtClean="0">
                <a:solidFill>
                  <a:srgbClr val="0070C0"/>
                </a:solidFill>
              </a:rPr>
              <a:t>Всего по этапам</a:t>
            </a:r>
            <a:r>
              <a:rPr lang="en-US" sz="1000" b="1" kern="0" dirty="0" smtClean="0">
                <a:solidFill>
                  <a:srgbClr val="0070C0"/>
                </a:solidFill>
              </a:rPr>
              <a:t> 2 156,120 </a:t>
            </a:r>
            <a:r>
              <a:rPr lang="ru-RU" sz="1000" b="1" kern="0" dirty="0" smtClean="0">
                <a:solidFill>
                  <a:srgbClr val="0070C0"/>
                </a:solidFill>
              </a:rPr>
              <a:t>км</a:t>
            </a:r>
          </a:p>
        </p:txBody>
      </p:sp>
      <p:graphicFrame>
        <p:nvGraphicFramePr>
          <p:cNvPr id="9225" name="Схема 9224"/>
          <p:cNvGraphicFramePr/>
          <p:nvPr>
            <p:extLst>
              <p:ext uri="{D42A27DB-BD31-4B8C-83A1-F6EECF244321}">
                <p14:modId xmlns="" xmlns:p14="http://schemas.microsoft.com/office/powerpoint/2010/main" val="1719132998"/>
              </p:ext>
            </p:extLst>
          </p:nvPr>
        </p:nvGraphicFramePr>
        <p:xfrm>
          <a:off x="63502" y="1352598"/>
          <a:ext cx="3898392" cy="4762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9" name="Заголовок 4"/>
          <p:cNvSpPr txBox="1">
            <a:spLocks/>
          </p:cNvSpPr>
          <p:nvPr/>
        </p:nvSpPr>
        <p:spPr bwMode="auto">
          <a:xfrm>
            <a:off x="4445725" y="5315986"/>
            <a:ext cx="1219573" cy="317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kern="0" dirty="0" smtClean="0">
                <a:solidFill>
                  <a:schemeClr val="tx1"/>
                </a:solidFill>
              </a:rPr>
              <a:t>План на конец 201</a:t>
            </a:r>
            <a:r>
              <a:rPr lang="en-US" sz="1000" kern="0" dirty="0" smtClean="0">
                <a:solidFill>
                  <a:schemeClr val="tx1"/>
                </a:solidFill>
              </a:rPr>
              <a:t>8</a:t>
            </a:r>
            <a:r>
              <a:rPr lang="ru-RU" sz="1000" kern="0" dirty="0" smtClean="0">
                <a:solidFill>
                  <a:schemeClr val="tx1"/>
                </a:solidFill>
              </a:rPr>
              <a:t> года</a:t>
            </a:r>
          </a:p>
        </p:txBody>
      </p:sp>
      <p:sp>
        <p:nvSpPr>
          <p:cNvPr id="154" name="Заголовок 4"/>
          <p:cNvSpPr txBox="1">
            <a:spLocks/>
          </p:cNvSpPr>
          <p:nvPr/>
        </p:nvSpPr>
        <p:spPr bwMode="auto">
          <a:xfrm>
            <a:off x="5854064" y="5317956"/>
            <a:ext cx="1219573" cy="317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kern="0" dirty="0" smtClean="0">
                <a:solidFill>
                  <a:schemeClr val="tx1"/>
                </a:solidFill>
              </a:rPr>
              <a:t>План на текущую дату</a:t>
            </a:r>
          </a:p>
        </p:txBody>
      </p:sp>
      <p:sp>
        <p:nvSpPr>
          <p:cNvPr id="171" name="Заголовок 4"/>
          <p:cNvSpPr txBox="1">
            <a:spLocks/>
          </p:cNvSpPr>
          <p:nvPr/>
        </p:nvSpPr>
        <p:spPr bwMode="auto">
          <a:xfrm>
            <a:off x="7218823" y="5319926"/>
            <a:ext cx="1219573" cy="317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r"/>
            <a:r>
              <a:rPr lang="ru-RU" sz="1000" kern="0" dirty="0" smtClean="0">
                <a:solidFill>
                  <a:schemeClr val="tx1"/>
                </a:solidFill>
              </a:rPr>
              <a:t>Факт на текущую дату</a:t>
            </a:r>
          </a:p>
        </p:txBody>
      </p:sp>
      <p:sp>
        <p:nvSpPr>
          <p:cNvPr id="3" name="Прямоугольник 2"/>
          <p:cNvSpPr/>
          <p:nvPr/>
        </p:nvSpPr>
        <p:spPr bwMode="auto">
          <a:xfrm>
            <a:off x="4271549" y="5394273"/>
            <a:ext cx="145601" cy="145601"/>
          </a:xfrm>
          <a:prstGeom prst="rect">
            <a:avLst/>
          </a:prstGeom>
          <a:solidFill>
            <a:schemeClr val="bg1">
              <a:lumMod val="65000"/>
            </a:schemeClr>
          </a:solidFill>
          <a:ln/>
          <a:extLst/>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172" name="Прямоугольник 171"/>
          <p:cNvSpPr/>
          <p:nvPr/>
        </p:nvSpPr>
        <p:spPr bwMode="auto">
          <a:xfrm>
            <a:off x="5762213" y="5394139"/>
            <a:ext cx="145601" cy="145601"/>
          </a:xfrm>
          <a:prstGeom prst="rect">
            <a:avLst/>
          </a:prstGeom>
          <a:solidFill>
            <a:srgbClr val="0070C0"/>
          </a:solidFill>
          <a:ln/>
          <a:extLst/>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sp>
        <p:nvSpPr>
          <p:cNvPr id="173" name="Прямоугольник 172"/>
          <p:cNvSpPr/>
          <p:nvPr/>
        </p:nvSpPr>
        <p:spPr bwMode="auto">
          <a:xfrm>
            <a:off x="7142521" y="5412466"/>
            <a:ext cx="145601" cy="145601"/>
          </a:xfrm>
          <a:prstGeom prst="rect">
            <a:avLst/>
          </a:prstGeom>
          <a:solidFill>
            <a:srgbClr val="FFC000"/>
          </a:solidFill>
          <a:ln/>
          <a:extLst/>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700" b="0" i="0" u="none" strike="noStrike" cap="none" normalizeH="0" baseline="0" smtClean="0">
              <a:ln>
                <a:noFill/>
              </a:ln>
              <a:solidFill>
                <a:schemeClr val="bg1"/>
              </a:solidFill>
              <a:effectLst/>
              <a:latin typeface="Arial Narrow" pitchFamily="34" charset="0"/>
            </a:endParaRPr>
          </a:p>
        </p:txBody>
      </p:sp>
      <p:cxnSp>
        <p:nvCxnSpPr>
          <p:cNvPr id="143" name="Прямая соединительная линия 142"/>
          <p:cNvCxnSpPr/>
          <p:nvPr/>
        </p:nvCxnSpPr>
        <p:spPr bwMode="auto">
          <a:xfrm flipH="1">
            <a:off x="4915085" y="3775562"/>
            <a:ext cx="4199267" cy="0"/>
          </a:xfrm>
          <a:prstGeom prst="line">
            <a:avLst/>
          </a:prstGeom>
          <a:noFill/>
          <a:ln w="9525" cap="flat" cmpd="sng" algn="ctr">
            <a:solidFill>
              <a:srgbClr val="003366"/>
            </a:solidFill>
            <a:prstDash val="dash"/>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4" name="Прямая соединительная линия 143"/>
          <p:cNvCxnSpPr/>
          <p:nvPr/>
        </p:nvCxnSpPr>
        <p:spPr bwMode="auto">
          <a:xfrm flipH="1">
            <a:off x="4924610" y="3299163"/>
            <a:ext cx="4199267" cy="0"/>
          </a:xfrm>
          <a:prstGeom prst="line">
            <a:avLst/>
          </a:prstGeom>
          <a:noFill/>
          <a:ln w="9525" cap="flat" cmpd="sng" algn="ctr">
            <a:solidFill>
              <a:srgbClr val="003366"/>
            </a:solidFill>
            <a:prstDash val="dash"/>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6" name="Прямая соединительная линия 145"/>
          <p:cNvCxnSpPr/>
          <p:nvPr/>
        </p:nvCxnSpPr>
        <p:spPr bwMode="auto">
          <a:xfrm flipH="1">
            <a:off x="4925683" y="2797903"/>
            <a:ext cx="4199267" cy="0"/>
          </a:xfrm>
          <a:prstGeom prst="line">
            <a:avLst/>
          </a:prstGeom>
          <a:noFill/>
          <a:ln w="9525" cap="flat" cmpd="sng" algn="ctr">
            <a:solidFill>
              <a:srgbClr val="003366"/>
            </a:solidFill>
            <a:prstDash val="dash"/>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7" name="Прямая соединительная линия 146"/>
          <p:cNvCxnSpPr/>
          <p:nvPr/>
        </p:nvCxnSpPr>
        <p:spPr bwMode="auto">
          <a:xfrm flipH="1">
            <a:off x="4922686" y="2315075"/>
            <a:ext cx="4199267" cy="0"/>
          </a:xfrm>
          <a:prstGeom prst="line">
            <a:avLst/>
          </a:prstGeom>
          <a:noFill/>
          <a:ln w="9525" cap="flat" cmpd="sng" algn="ctr">
            <a:solidFill>
              <a:srgbClr val="003366"/>
            </a:solidFill>
            <a:prstDash val="dash"/>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1" name="Прямоугольник 150"/>
          <p:cNvSpPr/>
          <p:nvPr/>
        </p:nvSpPr>
        <p:spPr bwMode="auto">
          <a:xfrm>
            <a:off x="8323717" y="2529080"/>
            <a:ext cx="654982" cy="140172"/>
          </a:xfrm>
          <a:prstGeom prst="rect">
            <a:avLst/>
          </a:prstGeom>
          <a:noFill/>
          <a:ln>
            <a:noFill/>
          </a:ln>
          <a:effectLst/>
          <a:ex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ru-RU" sz="1000" b="1" dirty="0" smtClean="0">
                <a:solidFill>
                  <a:srgbClr val="0C981D"/>
                </a:solidFill>
                <a:latin typeface="Arial Narrow" pitchFamily="34" charset="0"/>
              </a:rPr>
              <a:t>+ </a:t>
            </a:r>
            <a:r>
              <a:rPr lang="en-US" sz="1000" b="1" dirty="0" smtClean="0">
                <a:solidFill>
                  <a:srgbClr val="0C981D"/>
                </a:solidFill>
                <a:latin typeface="Arial Narrow" pitchFamily="34" charset="0"/>
              </a:rPr>
              <a:t>9</a:t>
            </a:r>
            <a:r>
              <a:rPr lang="ru-RU" sz="1000" b="1" dirty="0" smtClean="0">
                <a:solidFill>
                  <a:srgbClr val="0C981D"/>
                </a:solidFill>
                <a:latin typeface="Arial Narrow" pitchFamily="34" charset="0"/>
              </a:rPr>
              <a:t>2,145 км</a:t>
            </a:r>
            <a:endParaRPr lang="ru-RU" sz="1000" b="1" dirty="0">
              <a:solidFill>
                <a:srgbClr val="0C981D"/>
              </a:solidFill>
              <a:latin typeface="Arial Narrow" pitchFamily="34" charset="0"/>
            </a:endParaRPr>
          </a:p>
        </p:txBody>
      </p:sp>
      <p:sp>
        <p:nvSpPr>
          <p:cNvPr id="162" name="Заголовок 4"/>
          <p:cNvSpPr txBox="1">
            <a:spLocks/>
          </p:cNvSpPr>
          <p:nvPr/>
        </p:nvSpPr>
        <p:spPr bwMode="auto">
          <a:xfrm>
            <a:off x="4295776" y="1074131"/>
            <a:ext cx="3503771" cy="262268"/>
          </a:xfrm>
          <a:prstGeom prst="rect">
            <a:avLst/>
          </a:prstGeom>
          <a:solidFill>
            <a:schemeClr val="bg1"/>
          </a:solidFill>
          <a:ln>
            <a:noFill/>
          </a:ln>
          <a:effectLs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1050" b="1" kern="0" dirty="0" smtClean="0">
                <a:solidFill>
                  <a:srgbClr val="0070C0"/>
                </a:solidFill>
              </a:rPr>
              <a:t>Ход выполнения Календарно-сетевого графика</a:t>
            </a:r>
            <a:r>
              <a:rPr lang="ru-RU" sz="1050" i="1" kern="0" dirty="0" smtClean="0">
                <a:solidFill>
                  <a:srgbClr val="0070C0"/>
                </a:solidFill>
              </a:rPr>
              <a:t> </a:t>
            </a:r>
            <a:endParaRPr lang="ru-RU" sz="1050" i="1" kern="0" dirty="0">
              <a:solidFill>
                <a:srgbClr val="0070C0"/>
              </a:solidFill>
            </a:endParaRPr>
          </a:p>
        </p:txBody>
      </p:sp>
      <p:cxnSp>
        <p:nvCxnSpPr>
          <p:cNvPr id="152" name="Прямая соединительная линия 151"/>
          <p:cNvCxnSpPr/>
          <p:nvPr/>
        </p:nvCxnSpPr>
        <p:spPr bwMode="auto">
          <a:xfrm flipH="1">
            <a:off x="4922686" y="4255403"/>
            <a:ext cx="4199267" cy="0"/>
          </a:xfrm>
          <a:prstGeom prst="line">
            <a:avLst/>
          </a:prstGeom>
          <a:noFill/>
          <a:ln w="9525" cap="flat" cmpd="sng" algn="ctr">
            <a:solidFill>
              <a:srgbClr val="003366"/>
            </a:solidFill>
            <a:prstDash val="dash"/>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 xmlns:p14="http://schemas.microsoft.com/office/powerpoint/2010/main" val="4019629276"/>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5" name="Заголовок 4"/>
          <p:cNvSpPr>
            <a:spLocks noGrp="1"/>
          </p:cNvSpPr>
          <p:nvPr>
            <p:ph type="title"/>
          </p:nvPr>
        </p:nvSpPr>
        <p:spPr>
          <a:xfrm>
            <a:off x="2076450" y="-9684"/>
            <a:ext cx="6861147" cy="1009651"/>
          </a:xfrm>
        </p:spPr>
        <p:txBody>
          <a:bodyPr/>
          <a:lstStyle/>
          <a:p>
            <a:r>
              <a:rPr lang="ru-RU" dirty="0" smtClean="0"/>
              <a:t>Информация о ходе строительства крановых узлов</a:t>
            </a:r>
            <a:endParaRPr lang="ru-RU" dirty="0"/>
          </a:p>
        </p:txBody>
      </p:sp>
      <p:sp>
        <p:nvSpPr>
          <p:cNvPr id="5"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2"/>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4"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6"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0"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8"/>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3"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5" name="Rectangle 8"/>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2"/>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4"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6"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8"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0"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 name="Rectangle 8"/>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2"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3"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4"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5"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6"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7" name="Rectangle 10"/>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7"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9"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8"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9"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0" name="Rectangle 10"/>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1" name="Rectangle 1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2" name="Rectangle 1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3"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4"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6"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8"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0"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2" name="Rectangle 12"/>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4" name="Rectangle 1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3"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6"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7"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8"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9" name="Rectangle 10"/>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0" name="Rectangle 12"/>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5"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7"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9"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5" name="Rectangle 10"/>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1" name="Rectangle 12"/>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2" name="Rectangle 1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3"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5"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8"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0"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1" name="Rectangle 10"/>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3" name="Rectangle 12"/>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6" name="Rectangle 1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2"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098" name="Rectangle 4"/>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0"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2"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5"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7" name="Rectangle 12"/>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3"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09"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11" name="Rectangle 6"/>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13" name="Rectangle 8"/>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15" name="Rectangle 10"/>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7"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9"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4"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16"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0"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3" name="Rectangle 4"/>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7" name="Rectangle 6"/>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9" name="Rectangle 8"/>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31"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17" name="Rectangle 7"/>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18" name="Rectangle 9"/>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1" name="Rectangle 11"/>
          <p:cNvSpPr>
            <a:spLocks noChangeArrowheads="1"/>
          </p:cNvSpPr>
          <p:nvPr/>
        </p:nvSpPr>
        <p:spPr bwMode="auto">
          <a:xfrm>
            <a:off x="0" y="-18466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224" name="Rectangle 13"/>
          <p:cNvSpPr>
            <a:spLocks noChangeArrowheads="1"/>
          </p:cNvSpPr>
          <p:nvPr/>
        </p:nvSpPr>
        <p:spPr bwMode="auto">
          <a:xfrm>
            <a:off x="0" y="4393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3" name="Таблица 132"/>
          <p:cNvGraphicFramePr>
            <a:graphicFrameLocks noGrp="1"/>
          </p:cNvGraphicFramePr>
          <p:nvPr>
            <p:extLst>
              <p:ext uri="{D42A27DB-BD31-4B8C-83A1-F6EECF244321}">
                <p14:modId xmlns="" xmlns:p14="http://schemas.microsoft.com/office/powerpoint/2010/main" val="2929463839"/>
              </p:ext>
            </p:extLst>
          </p:nvPr>
        </p:nvGraphicFramePr>
        <p:xfrm>
          <a:off x="-1" y="1103586"/>
          <a:ext cx="9144000" cy="5192110"/>
        </p:xfrm>
        <a:graphic>
          <a:graphicData uri="http://schemas.openxmlformats.org/drawingml/2006/table">
            <a:tbl>
              <a:tblPr firstRow="1" bandRow="1">
                <a:tableStyleId>{8EC20E35-A176-4012-BC5E-935CFFF8708E}</a:tableStyleId>
              </a:tblPr>
              <a:tblGrid>
                <a:gridCol w="1037989"/>
                <a:gridCol w="1770689"/>
                <a:gridCol w="1190636"/>
                <a:gridCol w="1755951"/>
                <a:gridCol w="1679102"/>
                <a:gridCol w="1709633"/>
              </a:tblGrid>
              <a:tr h="58132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bg1"/>
                          </a:solidFill>
                          <a:latin typeface="+mn-lt"/>
                          <a:ea typeface="+mn-ea"/>
                          <a:cs typeface="+mn-cs"/>
                        </a:rPr>
                        <a:t>Этап</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bg1"/>
                          </a:solidFill>
                          <a:latin typeface="+mn-lt"/>
                          <a:ea typeface="+mn-ea"/>
                          <a:cs typeface="+mn-cs"/>
                        </a:rPr>
                        <a:t>Общее количество крановых узлов (в </a:t>
                      </a:r>
                      <a:r>
                        <a:rPr lang="ru-RU" sz="1100" b="1" kern="1200" dirty="0" err="1" smtClean="0">
                          <a:solidFill>
                            <a:schemeClr val="bg1"/>
                          </a:solidFill>
                          <a:latin typeface="+mn-lt"/>
                          <a:ea typeface="+mn-ea"/>
                          <a:cs typeface="+mn-cs"/>
                        </a:rPr>
                        <a:t>т.ч</a:t>
                      </a:r>
                      <a:r>
                        <a:rPr lang="ru-RU" sz="1100" b="1" kern="1200" dirty="0" smtClean="0">
                          <a:solidFill>
                            <a:schemeClr val="bg1"/>
                          </a:solidFill>
                          <a:latin typeface="+mn-lt"/>
                          <a:ea typeface="+mn-ea"/>
                          <a:cs typeface="+mn-cs"/>
                        </a:rPr>
                        <a:t>. УПОУ, УЗОУ, УЗПКС)</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bg1"/>
                          </a:solidFill>
                          <a:latin typeface="+mn-lt"/>
                          <a:ea typeface="+mn-ea"/>
                          <a:cs typeface="+mn-cs"/>
                        </a:rPr>
                        <a:t>В работе</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bg1"/>
                          </a:solidFill>
                          <a:latin typeface="+mn-lt"/>
                          <a:cs typeface="Times New Roman" panose="02020603050405020304" pitchFamily="18" charset="0"/>
                        </a:rPr>
                        <a:t>% готовност</a:t>
                      </a:r>
                      <a:r>
                        <a:rPr lang="ru-RU" sz="1100" b="1" baseline="0" dirty="0" smtClean="0">
                          <a:solidFill>
                            <a:schemeClr val="bg1"/>
                          </a:solidFill>
                          <a:latin typeface="+mn-lt"/>
                          <a:cs typeface="Times New Roman" panose="02020603050405020304" pitchFamily="18" charset="0"/>
                        </a:rPr>
                        <a:t>и крановых узлов</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baseline="0" dirty="0" smtClean="0">
                          <a:solidFill>
                            <a:schemeClr val="bg1"/>
                          </a:solidFill>
                          <a:latin typeface="+mn-lt"/>
                          <a:cs typeface="Times New Roman" panose="02020603050405020304" pitchFamily="18" charset="0"/>
                        </a:rPr>
                        <a:t>в соответствии с КСГ</a:t>
                      </a:r>
                      <a:endParaRPr lang="ru-RU" sz="1100" b="1" dirty="0" smtClean="0">
                        <a:solidFill>
                          <a:schemeClr val="bg1"/>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900" b="0" dirty="0" smtClean="0">
                        <a:solidFill>
                          <a:schemeClr val="bg1"/>
                        </a:solidFill>
                        <a:latin typeface="+mn-lt"/>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bg1"/>
                          </a:solidFill>
                          <a:latin typeface="+mn-lt"/>
                          <a:cs typeface="Times New Roman" panose="02020603050405020304" pitchFamily="18" charset="0"/>
                        </a:rPr>
                        <a:t>Отклонение,</a:t>
                      </a:r>
                      <a:r>
                        <a:rPr lang="ru-RU" sz="1100" b="1" baseline="0" dirty="0" smtClean="0">
                          <a:solidFill>
                            <a:schemeClr val="bg1"/>
                          </a:solidFill>
                          <a:latin typeface="+mn-lt"/>
                          <a:cs typeface="Times New Roman" panose="02020603050405020304" pitchFamily="18" charset="0"/>
                        </a:rPr>
                        <a:t> </a:t>
                      </a:r>
                      <a:r>
                        <a:rPr lang="ru-RU" sz="1100" b="1" dirty="0" smtClean="0">
                          <a:solidFill>
                            <a:schemeClr val="bg1"/>
                          </a:solidFill>
                          <a:latin typeface="+mn-lt"/>
                          <a:cs typeface="Times New Roman" panose="02020603050405020304" pitchFamily="18" charset="0"/>
                        </a:rPr>
                        <a:t>%</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5294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900" b="0" kern="1200" dirty="0" smtClean="0">
                        <a:solidFill>
                          <a:schemeClr val="bg1"/>
                        </a:solidFill>
                        <a:latin typeface="+mn-lt"/>
                        <a:ea typeface="+mn-ea"/>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900" b="0" kern="1200" dirty="0" smtClean="0">
                        <a:solidFill>
                          <a:schemeClr val="bg1"/>
                        </a:solidFill>
                        <a:latin typeface="+mn-lt"/>
                        <a:ea typeface="+mn-ea"/>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bg1"/>
                        </a:solidFill>
                        <a:latin typeface="+mn-lt"/>
                        <a:ea typeface="+mn-ea"/>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bg1"/>
                          </a:solidFill>
                          <a:latin typeface="+mn-lt"/>
                          <a:cs typeface="Times New Roman" panose="02020603050405020304" pitchFamily="18" charset="0"/>
                        </a:rPr>
                        <a:t>План</a:t>
                      </a:r>
                      <a:r>
                        <a:rPr lang="ru-RU" sz="1100" b="1" baseline="0" dirty="0" smtClean="0">
                          <a:solidFill>
                            <a:schemeClr val="bg1"/>
                          </a:solidFill>
                          <a:latin typeface="+mn-lt"/>
                          <a:cs typeface="Times New Roman" panose="02020603050405020304" pitchFamily="18" charset="0"/>
                        </a:rPr>
                        <a:t> на текущую дату</a:t>
                      </a:r>
                      <a:endParaRPr lang="ru-RU" sz="1100" b="1" dirty="0" smtClean="0">
                        <a:solidFill>
                          <a:schemeClr val="bg1"/>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bg1"/>
                          </a:solidFill>
                          <a:latin typeface="+mn-lt"/>
                          <a:cs typeface="Times New Roman" panose="02020603050405020304" pitchFamily="18" charset="0"/>
                        </a:rPr>
                        <a:t>Факт на текущую</a:t>
                      </a:r>
                      <a:r>
                        <a:rPr lang="ru-RU" sz="1100" b="1" baseline="0" dirty="0" smtClean="0">
                          <a:solidFill>
                            <a:schemeClr val="bg1"/>
                          </a:solidFill>
                          <a:latin typeface="+mn-lt"/>
                          <a:cs typeface="Times New Roman" panose="02020603050405020304" pitchFamily="18" charset="0"/>
                        </a:rPr>
                        <a:t> дату</a:t>
                      </a:r>
                      <a:endParaRPr lang="ru-RU" sz="1100" b="1" dirty="0" smtClean="0">
                        <a:solidFill>
                          <a:schemeClr val="bg1"/>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100" b="0" dirty="0" smtClean="0">
                        <a:solidFill>
                          <a:schemeClr val="bg1"/>
                        </a:solidFill>
                        <a:latin typeface="+mn-lt"/>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1</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13</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13</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47,3 %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56,4 %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1" dirty="0" smtClean="0">
                          <a:solidFill>
                            <a:srgbClr val="0C981D"/>
                          </a:solidFill>
                          <a:latin typeface="+mn-lt"/>
                          <a:cs typeface="Times New Roman" panose="02020603050405020304" pitchFamily="18" charset="0"/>
                        </a:rPr>
                        <a:t>+ 9,1 </a:t>
                      </a:r>
                      <a:r>
                        <a:rPr lang="ru-RU" sz="1100" b="1" baseline="0" dirty="0" smtClean="0">
                          <a:solidFill>
                            <a:srgbClr val="0C981D"/>
                          </a:solidFill>
                          <a:latin typeface="+mn-lt"/>
                          <a:cs typeface="Times New Roman" panose="02020603050405020304" pitchFamily="18" charset="0"/>
                        </a:rPr>
                        <a:t>%</a:t>
                      </a:r>
                      <a:endParaRPr lang="ru-RU" sz="1100" b="1" dirty="0">
                        <a:solidFill>
                          <a:srgbClr val="0C981D"/>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2.1</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7</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7</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61,2 %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66,0 %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1" dirty="0" smtClean="0">
                          <a:solidFill>
                            <a:srgbClr val="0C981D"/>
                          </a:solidFill>
                          <a:latin typeface="+mn-lt"/>
                          <a:cs typeface="Times New Roman" panose="02020603050405020304" pitchFamily="18" charset="0"/>
                        </a:rPr>
                        <a:t>+ 4,8 %</a:t>
                      </a:r>
                      <a:endParaRPr lang="ru-RU" sz="1100" b="1" dirty="0">
                        <a:solidFill>
                          <a:srgbClr val="0C981D"/>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2.2</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16</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11</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9,4 %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18,2 %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1" dirty="0" smtClean="0">
                          <a:solidFill>
                            <a:srgbClr val="0C981D"/>
                          </a:solidFill>
                          <a:latin typeface="+mn-lt"/>
                          <a:cs typeface="Times New Roman" panose="02020603050405020304" pitchFamily="18" charset="0"/>
                        </a:rPr>
                        <a:t>+ 8,8 %</a:t>
                      </a:r>
                      <a:endParaRPr lang="ru-RU" sz="1100" b="1" dirty="0">
                        <a:solidFill>
                          <a:srgbClr val="0C981D"/>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2.3</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19</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16</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18,2 %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12,1 %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1" dirty="0" smtClean="0">
                          <a:solidFill>
                            <a:srgbClr val="FF0000"/>
                          </a:solidFill>
                          <a:latin typeface="+mn-lt"/>
                          <a:cs typeface="Times New Roman" panose="02020603050405020304" pitchFamily="18" charset="0"/>
                        </a:rPr>
                        <a:t>- 6,1 </a:t>
                      </a:r>
                      <a:r>
                        <a:rPr lang="ru-RU" sz="1100" b="1" baseline="0" dirty="0" smtClean="0">
                          <a:solidFill>
                            <a:srgbClr val="FF0000"/>
                          </a:solidFill>
                          <a:latin typeface="+mn-lt"/>
                          <a:cs typeface="Times New Roman" panose="02020603050405020304" pitchFamily="18" charset="0"/>
                        </a:rPr>
                        <a:t>%</a:t>
                      </a:r>
                      <a:endParaRPr lang="ru-RU" sz="1100" b="1" dirty="0">
                        <a:solidFill>
                          <a:srgbClr val="FF0000"/>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2.4 СГК</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16</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16</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27,7 %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31,9 %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1" dirty="0" smtClean="0">
                          <a:solidFill>
                            <a:srgbClr val="0C981D"/>
                          </a:solidFill>
                          <a:latin typeface="+mn-lt"/>
                          <a:cs typeface="Times New Roman" panose="02020603050405020304" pitchFamily="18" charset="0"/>
                        </a:rPr>
                        <a:t>+ 4,2 </a:t>
                      </a:r>
                      <a:r>
                        <a:rPr lang="ru-RU" sz="1100" b="1" baseline="0" dirty="0" smtClean="0">
                          <a:solidFill>
                            <a:srgbClr val="0C981D"/>
                          </a:solidFill>
                          <a:latin typeface="+mn-lt"/>
                          <a:cs typeface="Times New Roman" panose="02020603050405020304" pitchFamily="18" charset="0"/>
                        </a:rPr>
                        <a:t>%</a:t>
                      </a:r>
                      <a:endParaRPr lang="ru-RU" sz="1100" b="1" dirty="0">
                        <a:solidFill>
                          <a:srgbClr val="0C981D"/>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2.4 НГС</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6</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6</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42,4 %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45,9 %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1" dirty="0" smtClean="0">
                          <a:solidFill>
                            <a:srgbClr val="0C981D"/>
                          </a:solidFill>
                          <a:latin typeface="+mn-lt"/>
                          <a:cs typeface="Times New Roman" panose="02020603050405020304" pitchFamily="18" charset="0"/>
                        </a:rPr>
                        <a:t>+</a:t>
                      </a:r>
                      <a:r>
                        <a:rPr lang="ru-RU" sz="1100" b="1" baseline="0" dirty="0" smtClean="0">
                          <a:solidFill>
                            <a:srgbClr val="0C981D"/>
                          </a:solidFill>
                          <a:latin typeface="+mn-lt"/>
                          <a:cs typeface="Times New Roman" panose="02020603050405020304" pitchFamily="18" charset="0"/>
                        </a:rPr>
                        <a:t> </a:t>
                      </a:r>
                      <a:r>
                        <a:rPr lang="ru-RU" sz="1100" b="1" dirty="0" smtClean="0">
                          <a:solidFill>
                            <a:srgbClr val="0C981D"/>
                          </a:solidFill>
                          <a:latin typeface="+mn-lt"/>
                          <a:cs typeface="Times New Roman" panose="02020603050405020304" pitchFamily="18" charset="0"/>
                        </a:rPr>
                        <a:t>3,5 </a:t>
                      </a:r>
                      <a:r>
                        <a:rPr lang="ru-RU" sz="1100" b="1" baseline="0" dirty="0" smtClean="0">
                          <a:solidFill>
                            <a:srgbClr val="0C981D"/>
                          </a:solidFill>
                          <a:latin typeface="+mn-lt"/>
                          <a:cs typeface="Times New Roman" panose="02020603050405020304" pitchFamily="18" charset="0"/>
                        </a:rPr>
                        <a:t>%</a:t>
                      </a:r>
                      <a:endParaRPr lang="ru-RU" sz="1100" b="1" dirty="0">
                        <a:solidFill>
                          <a:srgbClr val="0C981D"/>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58335">
                <a:tc>
                  <a:txBody>
                    <a:bodyPr/>
                    <a:lstStyle/>
                    <a:p>
                      <a:pPr algn="ctr"/>
                      <a:r>
                        <a:rPr lang="ru-RU" sz="1100" b="0" dirty="0" smtClean="0">
                          <a:solidFill>
                            <a:srgbClr val="003366"/>
                          </a:solidFill>
                        </a:rPr>
                        <a:t>2.5</a:t>
                      </a:r>
                      <a:endParaRPr lang="ru-RU" sz="1100" b="0" dirty="0">
                        <a:solidFill>
                          <a:srgbClr val="003366"/>
                        </a:solidFill>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19</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8</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19,6 %</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13,9 %</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1" dirty="0" smtClean="0">
                          <a:solidFill>
                            <a:srgbClr val="FF0000"/>
                          </a:solidFill>
                          <a:latin typeface="+mn-lt"/>
                          <a:cs typeface="Times New Roman" panose="02020603050405020304" pitchFamily="18" charset="0"/>
                        </a:rPr>
                        <a:t>- 5,7 %</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2.6</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20</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9</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18,0 %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14,9 %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1" dirty="0" smtClean="0">
                          <a:solidFill>
                            <a:srgbClr val="FF0000"/>
                          </a:solidFill>
                          <a:latin typeface="+mn-lt"/>
                          <a:cs typeface="Times New Roman" panose="02020603050405020304" pitchFamily="18" charset="0"/>
                        </a:rPr>
                        <a:t>- 3,1 %</a:t>
                      </a:r>
                      <a:endParaRPr lang="ru-RU" sz="1100" b="1" dirty="0">
                        <a:solidFill>
                          <a:srgbClr val="FF0000"/>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583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2.7</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rPr>
                        <a:t>12</a:t>
                      </a:r>
                      <a:endParaRPr lang="ru-RU" sz="1100" b="0" dirty="0">
                        <a:solidFill>
                          <a:srgbClr val="003366"/>
                        </a:solidFill>
                        <a:latin typeface="+mn-lt"/>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rPr>
                        <a:t>12</a:t>
                      </a:r>
                      <a:endParaRPr lang="ru-RU" sz="1100" b="0" dirty="0">
                        <a:solidFill>
                          <a:srgbClr val="003366"/>
                        </a:solidFill>
                        <a:latin typeface="+mn-lt"/>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rPr>
                        <a:t>43,8 %</a:t>
                      </a:r>
                      <a:endParaRPr lang="ru-RU" sz="1100" b="0" dirty="0">
                        <a:solidFill>
                          <a:srgbClr val="003366"/>
                        </a:solidFill>
                        <a:latin typeface="+mn-lt"/>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rPr>
                        <a:t>39,0 %</a:t>
                      </a:r>
                      <a:endParaRPr lang="ru-RU" sz="1100" b="0" dirty="0">
                        <a:solidFill>
                          <a:srgbClr val="003366"/>
                        </a:solidFill>
                        <a:latin typeface="+mn-lt"/>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1" dirty="0" smtClean="0">
                          <a:solidFill>
                            <a:srgbClr val="FF0000"/>
                          </a:solidFill>
                          <a:latin typeface="+mn-lt"/>
                        </a:rPr>
                        <a:t>- 4,8 %</a:t>
                      </a:r>
                      <a:endParaRPr lang="ru-RU" sz="1100" b="1" dirty="0">
                        <a:solidFill>
                          <a:srgbClr val="FF0000"/>
                        </a:solidFill>
                        <a:latin typeface="+mn-lt"/>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53062">
                <a:tc>
                  <a:txBody>
                    <a:bodyPr/>
                    <a:lstStyle/>
                    <a:p>
                      <a:pPr lvl="0" algn="ctr" rtl="0"/>
                      <a:r>
                        <a:rPr lang="ru-RU" sz="1100" b="0" dirty="0" smtClean="0">
                          <a:solidFill>
                            <a:srgbClr val="003366"/>
                          </a:solidFill>
                          <a:latin typeface="+mn-lt"/>
                          <a:cs typeface="Times New Roman" panose="02020603050405020304" pitchFamily="18" charset="0"/>
                        </a:rPr>
                        <a:t>2.8</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7</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dirty="0" smtClean="0">
                          <a:solidFill>
                            <a:srgbClr val="003366"/>
                          </a:solidFill>
                          <a:latin typeface="+mn-lt"/>
                          <a:cs typeface="Times New Roman" panose="02020603050405020304" pitchFamily="18" charset="0"/>
                        </a:rPr>
                        <a:t>7</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53,7 %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61,3 %</a:t>
                      </a:r>
                      <a:endParaRPr lang="ru-RU" sz="1100" b="0" dirty="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rtl="0"/>
                      <a:r>
                        <a:rPr lang="ru-RU" sz="1100" b="1" dirty="0" smtClean="0">
                          <a:solidFill>
                            <a:srgbClr val="0C981D"/>
                          </a:solidFill>
                          <a:latin typeface="+mn-lt"/>
                          <a:cs typeface="Times New Roman" panose="02020603050405020304" pitchFamily="18" charset="0"/>
                        </a:rPr>
                        <a:t>+</a:t>
                      </a:r>
                      <a:r>
                        <a:rPr lang="ru-RU" sz="1100" b="1" baseline="0" dirty="0" smtClean="0">
                          <a:solidFill>
                            <a:srgbClr val="0C981D"/>
                          </a:solidFill>
                          <a:latin typeface="+mn-lt"/>
                          <a:cs typeface="Times New Roman" panose="02020603050405020304" pitchFamily="18" charset="0"/>
                        </a:rPr>
                        <a:t> </a:t>
                      </a:r>
                      <a:r>
                        <a:rPr lang="ru-RU" sz="1100" b="1" dirty="0" smtClean="0">
                          <a:solidFill>
                            <a:srgbClr val="0C981D"/>
                          </a:solidFill>
                          <a:latin typeface="+mn-lt"/>
                          <a:cs typeface="Times New Roman" panose="02020603050405020304" pitchFamily="18" charset="0"/>
                        </a:rPr>
                        <a:t>7,6 %</a:t>
                      </a:r>
                      <a:endParaRPr lang="ru-RU" sz="1100" b="1" dirty="0">
                        <a:solidFill>
                          <a:srgbClr val="0C981D"/>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58335">
                <a:tc>
                  <a:txBody>
                    <a:bodyPr/>
                    <a:lstStyle/>
                    <a:p>
                      <a:pPr algn="ctr"/>
                      <a:r>
                        <a:rPr lang="ru-RU" sz="1100" b="0" dirty="0" smtClean="0">
                          <a:solidFill>
                            <a:srgbClr val="003366"/>
                          </a:solidFill>
                        </a:rPr>
                        <a:t>4.1</a:t>
                      </a:r>
                      <a:endParaRPr lang="ru-RU" sz="1100" b="0" dirty="0">
                        <a:solidFill>
                          <a:srgbClr val="003366"/>
                        </a:solidFill>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rPr>
                        <a:t>11</a:t>
                      </a:r>
                      <a:endParaRPr lang="ru-RU" sz="1100" b="0" dirty="0">
                        <a:solidFill>
                          <a:srgbClr val="003366"/>
                        </a:solidFill>
                        <a:latin typeface="+mn-lt"/>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10</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38,4 %</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0" dirty="0" smtClean="0">
                          <a:solidFill>
                            <a:srgbClr val="003366"/>
                          </a:solidFill>
                          <a:latin typeface="+mn-lt"/>
                          <a:cs typeface="Times New Roman" panose="02020603050405020304" pitchFamily="18" charset="0"/>
                        </a:rPr>
                        <a:t>34,8 %</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rtl="0"/>
                      <a:r>
                        <a:rPr lang="ru-RU" sz="1100" b="1" dirty="0" smtClean="0">
                          <a:solidFill>
                            <a:srgbClr val="FF0000"/>
                          </a:solidFill>
                          <a:latin typeface="+mn-lt"/>
                          <a:cs typeface="Times New Roman" panose="02020603050405020304" pitchFamily="18" charset="0"/>
                        </a:rPr>
                        <a:t>- 3,6 %</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58335">
                <a:tc>
                  <a:txBody>
                    <a:bodyPr/>
                    <a:lstStyle/>
                    <a:p>
                      <a:pPr algn="ctr"/>
                      <a:r>
                        <a:rPr lang="ru-RU" sz="1100" b="1" dirty="0" smtClean="0">
                          <a:solidFill>
                            <a:srgbClr val="003366"/>
                          </a:solidFill>
                        </a:rPr>
                        <a:t>ИТОГО</a:t>
                      </a:r>
                      <a:endParaRPr lang="ru-RU" sz="1100" b="1" dirty="0">
                        <a:solidFill>
                          <a:srgbClr val="003366"/>
                        </a:solidFill>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rtl="0"/>
                      <a:r>
                        <a:rPr lang="ru-RU" sz="1100" b="1" dirty="0" smtClean="0">
                          <a:solidFill>
                            <a:srgbClr val="003366"/>
                          </a:solidFill>
                          <a:latin typeface="+mn-lt"/>
                        </a:rPr>
                        <a:t>146</a:t>
                      </a:r>
                      <a:endParaRPr lang="ru-RU" sz="1100" b="1" dirty="0">
                        <a:solidFill>
                          <a:srgbClr val="003366"/>
                        </a:solidFill>
                        <a:latin typeface="+mn-lt"/>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rtl="0"/>
                      <a:r>
                        <a:rPr lang="ru-RU" sz="1100" b="1" dirty="0" smtClean="0">
                          <a:solidFill>
                            <a:srgbClr val="003366"/>
                          </a:solidFill>
                          <a:latin typeface="+mn-lt"/>
                          <a:cs typeface="Times New Roman" panose="02020603050405020304" pitchFamily="18" charset="0"/>
                        </a:rPr>
                        <a:t>115</a:t>
                      </a: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rtl="0"/>
                      <a:endParaRPr lang="ru-RU" sz="1100" b="1" dirty="0" smtClean="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rtl="0"/>
                      <a:endParaRPr lang="ru-RU" sz="1100" b="1" dirty="0" smtClean="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rtl="0"/>
                      <a:endParaRPr lang="ru-RU" sz="1100" b="1" dirty="0" smtClean="0">
                        <a:solidFill>
                          <a:srgbClr val="003366"/>
                        </a:solidFill>
                        <a:latin typeface="+mn-lt"/>
                        <a:cs typeface="Times New Roman" panose="02020603050405020304" pitchFamily="18" charset="0"/>
                      </a:endParaRPr>
                    </a:p>
                  </a:txBody>
                  <a:tcPr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bl>
          </a:graphicData>
        </a:graphic>
      </p:graphicFrame>
    </p:spTree>
    <p:extLst>
      <p:ext uri="{BB962C8B-B14F-4D97-AF65-F5344CB8AC3E}">
        <p14:creationId xmlns="" xmlns:p14="http://schemas.microsoft.com/office/powerpoint/2010/main" val="188670153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 xmlns:p14="http://schemas.microsoft.com/office/powerpoint/2010/main" val="4109569856"/>
              </p:ext>
            </p:extLst>
          </p:nvPr>
        </p:nvGraphicFramePr>
        <p:xfrm>
          <a:off x="0" y="1081145"/>
          <a:ext cx="9144000" cy="2530376"/>
        </p:xfrm>
        <a:graphic>
          <a:graphicData uri="http://schemas.openxmlformats.org/drawingml/2006/table">
            <a:tbl>
              <a:tblPr firstRow="1" firstCol="1" bandRow="1">
                <a:tableStyleId>{5C22544A-7EE6-4342-B048-85BDC9FD1C3A}</a:tableStyleId>
              </a:tblPr>
              <a:tblGrid>
                <a:gridCol w="3895425"/>
                <a:gridCol w="1794522"/>
                <a:gridCol w="2100903"/>
                <a:gridCol w="1353150"/>
              </a:tblGrid>
              <a:tr h="802911">
                <a:tc>
                  <a:txBody>
                    <a:bodyPr/>
                    <a:lstStyle/>
                    <a:p>
                      <a:pPr algn="ctr">
                        <a:lnSpc>
                          <a:spcPct val="115000"/>
                        </a:lnSpc>
                        <a:spcAft>
                          <a:spcPts val="0"/>
                        </a:spcAft>
                      </a:pPr>
                      <a:r>
                        <a:rPr lang="ru-RU" sz="1600" b="0" u="none" strike="noStrike" kern="1200" dirty="0" smtClean="0">
                          <a:solidFill>
                            <a:schemeClr val="bg1"/>
                          </a:solidFill>
                          <a:effectLst/>
                          <a:latin typeface="+mj-lt"/>
                          <a:ea typeface="+mn-ea"/>
                          <a:cs typeface="+mn-cs"/>
                        </a:rPr>
                        <a:t>Наименование ЛПУМГ</a:t>
                      </a:r>
                      <a:endParaRPr lang="ru-RU" sz="1600" b="0" u="none" strike="noStrike" kern="1200" dirty="0">
                        <a:solidFill>
                          <a:schemeClr val="bg1"/>
                        </a:solidFill>
                        <a:effectLst/>
                        <a:latin typeface="+mj-lt"/>
                        <a:ea typeface="+mn-ea"/>
                        <a:cs typeface="+mn-cs"/>
                      </a:endParaRPr>
                    </a:p>
                  </a:txBody>
                  <a:tcPr marL="68580" marR="68580" marT="0" marB="0" anchor="ctr">
                    <a:lnL w="12700" cap="flat" cmpd="sng" algn="ctr">
                      <a:solidFill>
                        <a:schemeClr val="bg1">
                          <a:lumMod val="6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15000"/>
                        </a:lnSpc>
                        <a:spcAft>
                          <a:spcPts val="0"/>
                        </a:spcAft>
                      </a:pPr>
                      <a:r>
                        <a:rPr lang="ru-RU" sz="1600" b="0" dirty="0" smtClean="0">
                          <a:solidFill>
                            <a:schemeClr val="bg1"/>
                          </a:solidFill>
                          <a:effectLst/>
                          <a:latin typeface="+mj-lt"/>
                        </a:rPr>
                        <a:t>Протяженность</a:t>
                      </a:r>
                      <a:endParaRPr lang="ru-RU" sz="1600" b="0" dirty="0" smtClean="0">
                        <a:solidFill>
                          <a:schemeClr val="bg1"/>
                        </a:solidFill>
                        <a:effectLst/>
                        <a:latin typeface="+mj-lt"/>
                        <a:ea typeface="Calibri"/>
                        <a:cs typeface="Times New Roman"/>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15000"/>
                        </a:lnSpc>
                        <a:spcAft>
                          <a:spcPts val="0"/>
                        </a:spcAft>
                      </a:pPr>
                      <a:r>
                        <a:rPr lang="ru-RU" sz="1600" b="0" dirty="0" smtClean="0">
                          <a:solidFill>
                            <a:schemeClr val="bg1"/>
                          </a:solidFill>
                          <a:effectLst/>
                          <a:latin typeface="+mj-lt"/>
                          <a:ea typeface="Calibri"/>
                          <a:cs typeface="Times New Roman"/>
                        </a:rPr>
                        <a:t>Начало</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15000"/>
                        </a:lnSpc>
                        <a:spcAft>
                          <a:spcPts val="0"/>
                        </a:spcAft>
                      </a:pPr>
                      <a:r>
                        <a:rPr lang="ru-RU" sz="1600" b="0" dirty="0" smtClean="0">
                          <a:solidFill>
                            <a:schemeClr val="bg1"/>
                          </a:solidFill>
                          <a:effectLst/>
                          <a:latin typeface="+mj-lt"/>
                        </a:rPr>
                        <a:t>Окончание</a:t>
                      </a:r>
                      <a:endParaRPr lang="ru-RU" sz="1600" b="0" dirty="0">
                        <a:solidFill>
                          <a:schemeClr val="bg1"/>
                        </a:solidFill>
                        <a:effectLst/>
                        <a:latin typeface="+mj-lt"/>
                        <a:ea typeface="Calibri"/>
                        <a:cs typeface="Times New Roman"/>
                      </a:endParaRPr>
                    </a:p>
                  </a:txBody>
                  <a:tcPr marL="68580" marR="68580" marT="0" marB="0" anchor="ctr">
                    <a:lnL w="9525"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45493">
                <a:tc>
                  <a:txBody>
                    <a:bodyPr/>
                    <a:lstStyle/>
                    <a:p>
                      <a:pPr marL="108000" algn="just" defTabSz="914400" rtl="0" eaLnBrk="1" latinLnBrk="0" hangingPunct="1">
                        <a:lnSpc>
                          <a:spcPct val="115000"/>
                        </a:lnSpc>
                        <a:spcAft>
                          <a:spcPts val="0"/>
                        </a:spcAft>
                      </a:pPr>
                      <a:r>
                        <a:rPr lang="ru-RU" sz="1600" b="0" kern="1200" dirty="0" smtClean="0">
                          <a:solidFill>
                            <a:srgbClr val="0070C0"/>
                          </a:solidFill>
                          <a:effectLst/>
                          <a:latin typeface="+mn-lt"/>
                          <a:ea typeface="+mn-ea"/>
                          <a:cs typeface="+mn-cs"/>
                        </a:rPr>
                        <a:t>ЛПУМГ № 1 в г. Ленск</a:t>
                      </a:r>
                      <a:endParaRPr lang="ru-RU" sz="1600" b="0" kern="1200" dirty="0">
                        <a:solidFill>
                          <a:srgbClr val="0070C0"/>
                        </a:solidFill>
                        <a:effectLst/>
                        <a:latin typeface="+mn-lt"/>
                        <a:ea typeface="+mn-ea"/>
                        <a:cs typeface="+mn-cs"/>
                      </a:endParaRPr>
                    </a:p>
                  </a:txBody>
                  <a:tcPr marL="68580" marR="68580" marT="0" marB="0" anchor="ctr">
                    <a:lnL w="12700" cap="flat" cmpd="sng" algn="ctr">
                      <a:solidFill>
                        <a:schemeClr val="bg1">
                          <a:lumMod val="6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600" b="0" kern="1200" dirty="0" smtClean="0">
                          <a:solidFill>
                            <a:srgbClr val="0070C0"/>
                          </a:solidFill>
                          <a:effectLst/>
                          <a:latin typeface="+mn-lt"/>
                          <a:ea typeface="+mn-ea"/>
                          <a:cs typeface="+mn-cs"/>
                        </a:rPr>
                        <a:t>565,3 км</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600" b="0" kern="1200" dirty="0" smtClean="0">
                          <a:solidFill>
                            <a:srgbClr val="0070C0"/>
                          </a:solidFill>
                          <a:effectLst/>
                          <a:latin typeface="+mn-lt"/>
                          <a:ea typeface="+mn-ea"/>
                          <a:cs typeface="+mn-cs"/>
                        </a:rPr>
                        <a:t>Июль 2018</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600" kern="1200" dirty="0" smtClean="0">
                          <a:solidFill>
                            <a:srgbClr val="0070C0"/>
                          </a:solidFill>
                          <a:effectLst/>
                          <a:latin typeface="+mn-lt"/>
                          <a:ea typeface="+mn-ea"/>
                          <a:cs typeface="+mn-cs"/>
                        </a:rPr>
                        <a:t>Август 2019</a:t>
                      </a:r>
                    </a:p>
                  </a:txBody>
                  <a:tcPr marL="68580" marR="68580" marT="0" marB="0" anchor="ctr">
                    <a:lnL w="9525"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45493">
                <a:tc>
                  <a:txBody>
                    <a:bodyPr/>
                    <a:lstStyle/>
                    <a:p>
                      <a:pPr marL="108000" algn="just">
                        <a:lnSpc>
                          <a:spcPct val="115000"/>
                        </a:lnSpc>
                        <a:spcAft>
                          <a:spcPts val="0"/>
                        </a:spcAft>
                      </a:pPr>
                      <a:r>
                        <a:rPr lang="ru-RU" sz="1600" b="0" kern="1200" dirty="0" smtClean="0">
                          <a:solidFill>
                            <a:srgbClr val="0070C0"/>
                          </a:solidFill>
                          <a:effectLst/>
                          <a:latin typeface="+mn-lt"/>
                          <a:ea typeface="+mn-ea"/>
                          <a:cs typeface="+mn-cs"/>
                        </a:rPr>
                        <a:t>ЛПУМГ № 2 в г. Алдан</a:t>
                      </a:r>
                      <a:endParaRPr lang="ru-RU" sz="1600" b="0" kern="1200" dirty="0">
                        <a:solidFill>
                          <a:srgbClr val="0070C0"/>
                        </a:solidFill>
                        <a:effectLst/>
                        <a:latin typeface="+mn-lt"/>
                        <a:ea typeface="+mn-ea"/>
                        <a:cs typeface="+mn-cs"/>
                      </a:endParaRPr>
                    </a:p>
                  </a:txBody>
                  <a:tcPr marL="68580" marR="68580" marT="0" marB="0" anchor="ctr">
                    <a:lnL w="12700" cap="flat" cmpd="sng" algn="ctr">
                      <a:solidFill>
                        <a:schemeClr val="bg1">
                          <a:lumMod val="6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600" b="0" kern="1200" dirty="0" smtClean="0">
                          <a:solidFill>
                            <a:srgbClr val="0070C0"/>
                          </a:solidFill>
                          <a:effectLst/>
                          <a:latin typeface="+mn-lt"/>
                          <a:ea typeface="+mn-ea"/>
                          <a:cs typeface="+mn-cs"/>
                        </a:rPr>
                        <a:t>432,9</a:t>
                      </a:r>
                      <a:r>
                        <a:rPr lang="ru-RU" sz="1600" b="0" kern="1200" baseline="0" dirty="0" smtClean="0">
                          <a:solidFill>
                            <a:srgbClr val="0070C0"/>
                          </a:solidFill>
                          <a:effectLst/>
                          <a:latin typeface="+mn-lt"/>
                          <a:ea typeface="+mn-ea"/>
                          <a:cs typeface="+mn-cs"/>
                        </a:rPr>
                        <a:t> км</a:t>
                      </a:r>
                      <a:endParaRPr lang="ru-RU" sz="1600" b="0" kern="1200" dirty="0" smtClean="0">
                        <a:solidFill>
                          <a:srgbClr val="0070C0"/>
                        </a:solidFill>
                        <a:effectLst/>
                        <a:latin typeface="+mn-lt"/>
                        <a:ea typeface="+mn-ea"/>
                        <a:cs typeface="+mn-cs"/>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algn="ctr">
                        <a:lnSpc>
                          <a:spcPct val="115000"/>
                        </a:lnSpc>
                        <a:spcAft>
                          <a:spcPts val="0"/>
                        </a:spcAft>
                      </a:pPr>
                      <a:r>
                        <a:rPr lang="ru-RU" sz="1600" b="0" kern="1200" dirty="0" smtClean="0">
                          <a:solidFill>
                            <a:srgbClr val="0070C0"/>
                          </a:solidFill>
                          <a:effectLst/>
                          <a:latin typeface="+mn-lt"/>
                          <a:ea typeface="+mn-ea"/>
                          <a:cs typeface="+mn-cs"/>
                        </a:rPr>
                        <a:t>Май 2018</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15000"/>
                        </a:lnSpc>
                        <a:spcAft>
                          <a:spcPts val="0"/>
                        </a:spcAft>
                      </a:pPr>
                      <a:r>
                        <a:rPr lang="ru-RU" sz="1600" kern="1200" dirty="0" smtClean="0">
                          <a:solidFill>
                            <a:srgbClr val="0070C0"/>
                          </a:solidFill>
                          <a:effectLst/>
                          <a:latin typeface="+mn-lt"/>
                          <a:ea typeface="+mn-ea"/>
                          <a:cs typeface="+mn-cs"/>
                        </a:rPr>
                        <a:t>Август 2019</a:t>
                      </a:r>
                    </a:p>
                  </a:txBody>
                  <a:tcPr marL="68580" marR="68580" marT="0" marB="0" anchor="ctr">
                    <a:lnL w="9525"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45493">
                <a:tc>
                  <a:txBody>
                    <a:bodyPr/>
                    <a:lstStyle/>
                    <a:p>
                      <a:pPr marL="108000" algn="just">
                        <a:lnSpc>
                          <a:spcPct val="115000"/>
                        </a:lnSpc>
                        <a:spcAft>
                          <a:spcPts val="0"/>
                        </a:spcAft>
                      </a:pPr>
                      <a:r>
                        <a:rPr lang="ru-RU" sz="1600" b="0" kern="1200" dirty="0" smtClean="0">
                          <a:solidFill>
                            <a:srgbClr val="0070C0"/>
                          </a:solidFill>
                          <a:effectLst/>
                          <a:latin typeface="+mn-lt"/>
                          <a:ea typeface="+mn-ea"/>
                          <a:cs typeface="+mn-cs"/>
                        </a:rPr>
                        <a:t>ЛПУМГ № 3 в г. Нерюнгри</a:t>
                      </a:r>
                      <a:endParaRPr lang="ru-RU" sz="1600" b="0" kern="1200" dirty="0">
                        <a:solidFill>
                          <a:srgbClr val="0070C0"/>
                        </a:solidFill>
                        <a:effectLst/>
                        <a:latin typeface="+mn-lt"/>
                        <a:ea typeface="+mn-ea"/>
                        <a:cs typeface="+mn-cs"/>
                      </a:endParaRPr>
                    </a:p>
                  </a:txBody>
                  <a:tcPr marL="68580" marR="68580" marT="0" marB="0" anchor="ctr">
                    <a:lnL w="12700" cap="flat" cmpd="sng" algn="ctr">
                      <a:solidFill>
                        <a:schemeClr val="bg1">
                          <a:lumMod val="6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600" b="0" kern="1200" dirty="0" smtClean="0">
                          <a:solidFill>
                            <a:srgbClr val="0070C0"/>
                          </a:solidFill>
                          <a:effectLst/>
                          <a:latin typeface="+mn-lt"/>
                          <a:ea typeface="+mn-ea"/>
                          <a:cs typeface="+mn-cs"/>
                        </a:rPr>
                        <a:t>452,5 км</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15000"/>
                        </a:lnSpc>
                        <a:spcAft>
                          <a:spcPts val="0"/>
                        </a:spcAft>
                      </a:pPr>
                      <a:r>
                        <a:rPr lang="ru-RU" sz="1600" b="0" kern="1200" dirty="0" smtClean="0">
                          <a:solidFill>
                            <a:srgbClr val="0070C0"/>
                          </a:solidFill>
                          <a:effectLst/>
                          <a:latin typeface="+mn-lt"/>
                          <a:ea typeface="+mn-ea"/>
                          <a:cs typeface="+mn-cs"/>
                        </a:rPr>
                        <a:t>Декабрь 2018</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600" kern="1200" dirty="0" smtClean="0">
                          <a:solidFill>
                            <a:srgbClr val="0070C0"/>
                          </a:solidFill>
                          <a:effectLst/>
                          <a:latin typeface="+mn-lt"/>
                          <a:ea typeface="+mn-ea"/>
                          <a:cs typeface="+mn-cs"/>
                        </a:rPr>
                        <a:t>Сентябрь 2019</a:t>
                      </a:r>
                    </a:p>
                  </a:txBody>
                  <a:tcPr marL="68580" marR="68580" marT="0" marB="0" anchor="ctr">
                    <a:lnL w="9525"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45493">
                <a:tc>
                  <a:txBody>
                    <a:bodyPr/>
                    <a:lstStyle/>
                    <a:p>
                      <a:pPr marL="108000" algn="just">
                        <a:lnSpc>
                          <a:spcPct val="115000"/>
                        </a:lnSpc>
                        <a:spcAft>
                          <a:spcPts val="0"/>
                        </a:spcAft>
                      </a:pPr>
                      <a:r>
                        <a:rPr lang="ru-RU" sz="1600" b="0" kern="1200" dirty="0" smtClean="0">
                          <a:solidFill>
                            <a:srgbClr val="0070C0"/>
                          </a:solidFill>
                          <a:effectLst/>
                          <a:latin typeface="+mn-lt"/>
                          <a:ea typeface="+mn-ea"/>
                          <a:cs typeface="+mn-cs"/>
                        </a:rPr>
                        <a:t>ЛПУМГ № 4 в г. Сковородино</a:t>
                      </a:r>
                      <a:endParaRPr lang="ru-RU" sz="1600" b="0" kern="1200" dirty="0">
                        <a:solidFill>
                          <a:srgbClr val="0070C0"/>
                        </a:solidFill>
                        <a:effectLst/>
                        <a:latin typeface="+mn-lt"/>
                        <a:ea typeface="+mn-ea"/>
                        <a:cs typeface="+mn-cs"/>
                      </a:endParaRPr>
                    </a:p>
                  </a:txBody>
                  <a:tcPr marL="68580" marR="68580" marT="0" marB="0" anchor="ctr">
                    <a:lnL w="12700" cap="flat" cmpd="sng" algn="ctr">
                      <a:solidFill>
                        <a:schemeClr val="bg1">
                          <a:lumMod val="6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600" b="0" kern="1200" dirty="0" smtClean="0">
                          <a:solidFill>
                            <a:srgbClr val="0070C0"/>
                          </a:solidFill>
                          <a:effectLst/>
                          <a:latin typeface="+mn-lt"/>
                          <a:ea typeface="+mn-ea"/>
                          <a:cs typeface="+mn-cs"/>
                        </a:rPr>
                        <a:t>380,6 км</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algn="ctr">
                        <a:lnSpc>
                          <a:spcPct val="115000"/>
                        </a:lnSpc>
                        <a:spcAft>
                          <a:spcPts val="0"/>
                        </a:spcAft>
                      </a:pPr>
                      <a:r>
                        <a:rPr lang="ru-RU" sz="1600" b="0" kern="1200" dirty="0" smtClean="0">
                          <a:solidFill>
                            <a:srgbClr val="0070C0"/>
                          </a:solidFill>
                          <a:effectLst/>
                          <a:latin typeface="+mn-lt"/>
                          <a:ea typeface="+mn-ea"/>
                          <a:cs typeface="+mn-cs"/>
                        </a:rPr>
                        <a:t>Май 2018</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15000"/>
                        </a:lnSpc>
                        <a:spcAft>
                          <a:spcPts val="0"/>
                        </a:spcAft>
                      </a:pPr>
                      <a:r>
                        <a:rPr lang="ru-RU" sz="1600" kern="1200" dirty="0" smtClean="0">
                          <a:solidFill>
                            <a:srgbClr val="0070C0"/>
                          </a:solidFill>
                          <a:effectLst/>
                          <a:latin typeface="+mn-lt"/>
                          <a:ea typeface="+mn-ea"/>
                          <a:cs typeface="+mn-cs"/>
                        </a:rPr>
                        <a:t>Сентябрь 2019</a:t>
                      </a:r>
                    </a:p>
                  </a:txBody>
                  <a:tcPr marL="68580" marR="68580" marT="0" marB="0" anchor="ctr">
                    <a:lnL w="9525"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345493">
                <a:tc>
                  <a:txBody>
                    <a:bodyPr/>
                    <a:lstStyle/>
                    <a:p>
                      <a:pPr marL="108000" algn="just">
                        <a:lnSpc>
                          <a:spcPct val="115000"/>
                        </a:lnSpc>
                        <a:spcAft>
                          <a:spcPts val="0"/>
                        </a:spcAft>
                      </a:pPr>
                      <a:r>
                        <a:rPr lang="ru-RU" sz="1600" b="0" kern="1200" dirty="0" smtClean="0">
                          <a:solidFill>
                            <a:srgbClr val="0070C0"/>
                          </a:solidFill>
                          <a:effectLst/>
                          <a:latin typeface="+mn-lt"/>
                          <a:ea typeface="+mn-ea"/>
                          <a:cs typeface="+mn-cs"/>
                        </a:rPr>
                        <a:t>ЛПУМГ № 5 в г. Свободный</a:t>
                      </a:r>
                      <a:endParaRPr lang="ru-RU" sz="1600" b="0" kern="1200" dirty="0">
                        <a:solidFill>
                          <a:srgbClr val="0070C0"/>
                        </a:solidFill>
                        <a:effectLst/>
                        <a:latin typeface="+mn-lt"/>
                        <a:ea typeface="+mn-ea"/>
                        <a:cs typeface="+mn-cs"/>
                      </a:endParaRPr>
                    </a:p>
                  </a:txBody>
                  <a:tcPr marL="68580" marR="68580" marT="0" marB="0" anchor="ctr">
                    <a:lnL w="12700" cap="flat" cmpd="sng" algn="ctr">
                      <a:solidFill>
                        <a:schemeClr val="bg1">
                          <a:lumMod val="6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600" b="0" kern="1200" dirty="0" smtClean="0">
                          <a:solidFill>
                            <a:srgbClr val="0070C0"/>
                          </a:solidFill>
                          <a:effectLst/>
                          <a:latin typeface="+mn-lt"/>
                          <a:ea typeface="+mn-ea"/>
                          <a:cs typeface="+mn-cs"/>
                        </a:rPr>
                        <a:t>334,0 км</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15000"/>
                        </a:lnSpc>
                        <a:spcAft>
                          <a:spcPts val="0"/>
                        </a:spcAft>
                      </a:pPr>
                      <a:r>
                        <a:rPr lang="ru-RU" sz="1600" b="0" kern="1200" dirty="0" smtClean="0">
                          <a:solidFill>
                            <a:srgbClr val="0070C0"/>
                          </a:solidFill>
                          <a:effectLst/>
                          <a:latin typeface="+mn-lt"/>
                          <a:ea typeface="+mn-ea"/>
                          <a:cs typeface="+mn-cs"/>
                        </a:rPr>
                        <a:t>Май 2018</a:t>
                      </a: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600" kern="1200" dirty="0" smtClean="0">
                          <a:solidFill>
                            <a:srgbClr val="0070C0"/>
                          </a:solidFill>
                          <a:effectLst/>
                          <a:latin typeface="+mn-lt"/>
                          <a:ea typeface="+mn-ea"/>
                          <a:cs typeface="+mn-cs"/>
                        </a:rPr>
                        <a:t>Июнь 2019</a:t>
                      </a:r>
                    </a:p>
                  </a:txBody>
                  <a:tcPr marL="68580" marR="68580" marT="0" marB="0" anchor="ctr">
                    <a:lnL w="9525"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26" name="Picture 2" descr="14"/>
          <p:cNvPicPr>
            <a:picLocks noChangeAspect="1" noChangeArrowheads="1"/>
          </p:cNvPicPr>
          <p:nvPr/>
        </p:nvPicPr>
        <p:blipFill>
          <a:blip r:embed="rId3" cstate="screen">
            <a:extLst>
              <a:ext uri="{BEBA8EAE-BF5A-486C-A8C5-ECC9F3942E4B}">
                <a14:imgProps xmln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 xmlns:a14="http://schemas.microsoft.com/office/drawing/2010/main"/>
              </a:ext>
            </a:extLst>
          </a:blip>
          <a:srcRect/>
          <a:stretch>
            <a:fillRect/>
          </a:stretch>
        </p:blipFill>
        <p:spPr bwMode="auto">
          <a:xfrm>
            <a:off x="0" y="3659052"/>
            <a:ext cx="4468527" cy="262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7" name="Picture 3" descr="WhatsApp Image 2017-12-18 at 10"/>
          <p:cNvPicPr>
            <a:picLocks noChangeAspect="1" noChangeArrowheads="1"/>
          </p:cNvPicPr>
          <p:nvPr/>
        </p:nvPicPr>
        <p:blipFill>
          <a:blip r:embed="rId5" cstate="screen">
            <a:extLst>
              <a:ext uri="{BEBA8EAE-BF5A-486C-A8C5-ECC9F3942E4B}">
                <a14:imgProps xmlns="" xmlns:a14="http://schemas.microsoft.com/office/drawing/2010/main">
                  <a14:imgLayer r:embed="rId6">
                    <a14:imgEffect>
                      <a14:sharpenSoften amount="25000"/>
                    </a14:imgEffect>
                  </a14:imgLayer>
                </a14:imgProps>
              </a:ext>
              <a:ext uri="{28A0092B-C50C-407E-A947-70E740481C1C}">
                <a14:useLocalDpi xmlns="" xmlns:a14="http://schemas.microsoft.com/office/drawing/2010/main"/>
              </a:ext>
            </a:extLst>
          </a:blip>
          <a:srcRect/>
          <a:stretch>
            <a:fillRect/>
          </a:stretch>
        </p:blipFill>
        <p:spPr bwMode="auto">
          <a:xfrm rot="21600000">
            <a:off x="4506627" y="3659053"/>
            <a:ext cx="4676777" cy="2628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129"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2400" dirty="0" smtClean="0"/>
              <a:t>Испытания, осушка</a:t>
            </a:r>
          </a:p>
          <a:p>
            <a:pPr algn="ctr"/>
            <a:endParaRPr lang="ru-RU" sz="2400" kern="0" dirty="0">
              <a:solidFill>
                <a:srgbClr val="FFFFFF"/>
              </a:solidFill>
            </a:endParaRPr>
          </a:p>
        </p:txBody>
      </p:sp>
    </p:spTree>
    <p:extLst>
      <p:ext uri="{BB962C8B-B14F-4D97-AF65-F5344CB8AC3E}">
        <p14:creationId xmlns="" xmlns:p14="http://schemas.microsoft.com/office/powerpoint/2010/main" val="40178134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nvPr>
        </p:nvGraphicFramePr>
        <p:xfrm>
          <a:off x="95249" y="985300"/>
          <a:ext cx="8953500" cy="2853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Таблица 7"/>
          <p:cNvGraphicFramePr>
            <a:graphicFrameLocks noGrp="1"/>
          </p:cNvGraphicFramePr>
          <p:nvPr>
            <p:extLst>
              <p:ext uri="{D42A27DB-BD31-4B8C-83A1-F6EECF244321}">
                <p14:modId xmlns="" xmlns:p14="http://schemas.microsoft.com/office/powerpoint/2010/main" val="1880281632"/>
              </p:ext>
            </p:extLst>
          </p:nvPr>
        </p:nvGraphicFramePr>
        <p:xfrm>
          <a:off x="129725" y="3690313"/>
          <a:ext cx="8884548" cy="2570896"/>
        </p:xfrm>
        <a:graphic>
          <a:graphicData uri="http://schemas.openxmlformats.org/drawingml/2006/table">
            <a:tbl>
              <a:tblPr firstRow="1" bandRow="1">
                <a:tableStyleId>{8EC20E35-A176-4012-BC5E-935CFFF8708E}</a:tableStyleId>
              </a:tblPr>
              <a:tblGrid>
                <a:gridCol w="2692311"/>
                <a:gridCol w="1551651"/>
                <a:gridCol w="1546862"/>
                <a:gridCol w="1546862"/>
                <a:gridCol w="1546862"/>
              </a:tblGrid>
              <a:tr h="239176">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lt1"/>
                          </a:solidFill>
                          <a:latin typeface="+mn-lt"/>
                          <a:ea typeface="+mn-ea"/>
                          <a:cs typeface="+mn-cs"/>
                        </a:rPr>
                        <a:t>Распределение нарушений по генеральным подрядным организациям </a:t>
                      </a:r>
                      <a:endParaRPr lang="ru-RU" sz="1100" b="1" kern="1200" dirty="0">
                        <a:solidFill>
                          <a:schemeClr val="lt1"/>
                        </a:solidFill>
                        <a:latin typeface="+mn-lt"/>
                        <a:ea typeface="+mn-ea"/>
                        <a:cs typeface="+mn-cs"/>
                      </a:endParaRPr>
                    </a:p>
                  </a:txBody>
                  <a:tcPr marL="18000" marR="18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252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lt1"/>
                          </a:solidFill>
                          <a:latin typeface="+mn-lt"/>
                          <a:ea typeface="+mn-ea"/>
                          <a:cs typeface="+mn-cs"/>
                        </a:rPr>
                        <a:t>Ген.подрядная</a:t>
                      </a:r>
                      <a:r>
                        <a:rPr lang="ru-RU" sz="1100" b="1" kern="1200" baseline="0" dirty="0" smtClean="0">
                          <a:solidFill>
                            <a:schemeClr val="lt1"/>
                          </a:solidFill>
                          <a:latin typeface="+mn-lt"/>
                          <a:ea typeface="+mn-ea"/>
                          <a:cs typeface="+mn-cs"/>
                        </a:rPr>
                        <a:t> организация</a:t>
                      </a:r>
                      <a:endParaRPr lang="ru-RU" sz="1100" b="1" kern="1200" dirty="0">
                        <a:solidFill>
                          <a:schemeClr val="lt1"/>
                        </a:solidFill>
                        <a:latin typeface="+mn-lt"/>
                        <a:ea typeface="+mn-ea"/>
                        <a:cs typeface="+mn-cs"/>
                      </a:endParaRPr>
                    </a:p>
                  </a:txBody>
                  <a:tcPr marL="18000" marR="18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lt1"/>
                          </a:solidFill>
                          <a:latin typeface="+mn-lt"/>
                          <a:ea typeface="+mn-ea"/>
                          <a:cs typeface="+mn-cs"/>
                        </a:rPr>
                        <a:t>Выявлено</a:t>
                      </a: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lt1"/>
                          </a:solidFill>
                          <a:latin typeface="+mn-lt"/>
                          <a:ea typeface="+mn-ea"/>
                          <a:cs typeface="+mn-cs"/>
                        </a:rPr>
                        <a:t>Устранено</a:t>
                      </a: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lt1"/>
                          </a:solidFill>
                          <a:latin typeface="+mn-lt"/>
                          <a:ea typeface="+mn-ea"/>
                          <a:cs typeface="+mn-cs"/>
                        </a:rPr>
                        <a:t>Не устранено</a:t>
                      </a: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lt1"/>
                          </a:solidFill>
                          <a:latin typeface="+mn-lt"/>
                          <a:ea typeface="+mn-ea"/>
                          <a:cs typeface="+mn-cs"/>
                        </a:rPr>
                        <a:t>Срок истек</a:t>
                      </a:r>
                      <a:endParaRPr lang="ru-RU" sz="1100" b="1" kern="1200" dirty="0">
                        <a:solidFill>
                          <a:schemeClr val="lt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252365">
                <a:tc>
                  <a:txBody>
                    <a:bodyPr/>
                    <a:lstStyle/>
                    <a:p>
                      <a:pPr algn="ctr"/>
                      <a:r>
                        <a:rPr lang="ru-RU" sz="1100" dirty="0" smtClean="0">
                          <a:solidFill>
                            <a:srgbClr val="0070C0"/>
                          </a:solidFill>
                        </a:rPr>
                        <a:t>АО «Сахатранснефтегаз» </a:t>
                      </a:r>
                      <a:endParaRPr lang="ru-RU" sz="1100" b="0" i="0" u="none" strike="noStrike" kern="1200" dirty="0">
                        <a:solidFill>
                          <a:srgbClr val="0070C0"/>
                        </a:solidFill>
                        <a:effectLst/>
                        <a:latin typeface="Arial Narrow"/>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smtClean="0">
                          <a:solidFill>
                            <a:srgbClr val="0070C0"/>
                          </a:solidFill>
                          <a:effectLst/>
                          <a:latin typeface="Arial Narrow"/>
                        </a:rPr>
                        <a:t>384</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smtClean="0">
                          <a:solidFill>
                            <a:srgbClr val="0070C0"/>
                          </a:solidFill>
                          <a:effectLst/>
                          <a:latin typeface="Arial Narrow"/>
                        </a:rPr>
                        <a:t>269</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smtClean="0">
                          <a:solidFill>
                            <a:srgbClr val="0070C0"/>
                          </a:solidFill>
                          <a:effectLst/>
                          <a:latin typeface="Arial Narrow"/>
                        </a:rPr>
                        <a:t>115</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smtClean="0">
                          <a:solidFill>
                            <a:srgbClr val="0070C0"/>
                          </a:solidFill>
                          <a:effectLst/>
                          <a:latin typeface="Arial Narrow"/>
                        </a:rPr>
                        <a:t>102</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r>
              <a:tr h="252365">
                <a:tc>
                  <a:txBody>
                    <a:bodyPr/>
                    <a:lstStyle/>
                    <a:p>
                      <a:pPr algn="ctr"/>
                      <a:r>
                        <a:rPr lang="ru-RU" sz="1100" dirty="0" smtClean="0">
                          <a:solidFill>
                            <a:srgbClr val="0070C0"/>
                          </a:solidFill>
                        </a:rPr>
                        <a:t>АО «СтройТрансНефтеГаз», в т.ч. </a:t>
                      </a:r>
                      <a:endParaRPr lang="ru-RU" sz="1100" b="0" i="0" u="none" strike="noStrike" kern="1200" dirty="0">
                        <a:solidFill>
                          <a:srgbClr val="0070C0"/>
                        </a:solidFill>
                        <a:effectLst/>
                        <a:latin typeface="Arial Narrow"/>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3835</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a:solidFill>
                            <a:srgbClr val="0070C0"/>
                          </a:solidFill>
                          <a:effectLst/>
                          <a:latin typeface="Arial Narrow"/>
                        </a:rPr>
                        <a:t>3 </a:t>
                      </a:r>
                      <a:r>
                        <a:rPr lang="ru-RU" sz="1100" b="0" i="0" u="none" strike="noStrike" dirty="0" smtClean="0">
                          <a:solidFill>
                            <a:srgbClr val="0070C0"/>
                          </a:solidFill>
                          <a:effectLst/>
                          <a:latin typeface="Arial Narrow"/>
                        </a:rPr>
                        <a:t>799</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36</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25</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2365">
                <a:tc>
                  <a:txBody>
                    <a:bodyPr/>
                    <a:lstStyle/>
                    <a:p>
                      <a:pPr algn="r"/>
                      <a:r>
                        <a:rPr lang="ru-RU" sz="1100" b="0" i="1" u="none" strike="noStrike" kern="1200" dirty="0" smtClean="0">
                          <a:solidFill>
                            <a:srgbClr val="0070C0"/>
                          </a:solidFill>
                          <a:effectLst/>
                          <a:latin typeface="Arial Narrow"/>
                          <a:ea typeface="+mn-ea"/>
                          <a:cs typeface="+mn-cs"/>
                        </a:rPr>
                        <a:t>в части строительно-монтажных работ</a:t>
                      </a:r>
                      <a:endParaRPr lang="ru-RU" sz="1100" b="0" i="1" u="none" strike="noStrike" kern="1200" dirty="0">
                        <a:solidFill>
                          <a:srgbClr val="0070C0"/>
                        </a:solidFill>
                        <a:effectLst/>
                        <a:latin typeface="Arial Narrow"/>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a:solidFill>
                            <a:srgbClr val="0070C0"/>
                          </a:solidFill>
                          <a:effectLst/>
                          <a:latin typeface="Arial Narrow"/>
                        </a:rPr>
                        <a:t>3 </a:t>
                      </a:r>
                      <a:r>
                        <a:rPr lang="ru-RU" sz="1100" b="0" i="0" u="none" strike="noStrike" dirty="0" smtClean="0">
                          <a:solidFill>
                            <a:srgbClr val="0070C0"/>
                          </a:solidFill>
                          <a:effectLst/>
                          <a:latin typeface="Arial Narrow"/>
                        </a:rPr>
                        <a:t>174</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a:solidFill>
                            <a:srgbClr val="0070C0"/>
                          </a:solidFill>
                          <a:effectLst/>
                          <a:latin typeface="Arial Narrow"/>
                        </a:rPr>
                        <a:t>3 </a:t>
                      </a:r>
                      <a:r>
                        <a:rPr lang="ru-RU" sz="1100" b="0" i="0" u="none" strike="noStrike" dirty="0" smtClean="0">
                          <a:solidFill>
                            <a:srgbClr val="0070C0"/>
                          </a:solidFill>
                          <a:effectLst/>
                          <a:latin typeface="Arial Narrow"/>
                        </a:rPr>
                        <a:t>145</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29</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19</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2365">
                <a:tc>
                  <a:txBody>
                    <a:bodyPr/>
                    <a:lstStyle/>
                    <a:p>
                      <a:pPr algn="r"/>
                      <a:r>
                        <a:rPr lang="ru-RU" sz="1100" b="0" i="1" u="none" strike="noStrike" kern="1200" dirty="0" smtClean="0">
                          <a:solidFill>
                            <a:srgbClr val="0070C0"/>
                          </a:solidFill>
                          <a:effectLst/>
                          <a:latin typeface="Arial Narrow"/>
                          <a:ea typeface="+mn-ea"/>
                          <a:cs typeface="+mn-cs"/>
                        </a:rPr>
                        <a:t>в части логистических услуг</a:t>
                      </a:r>
                      <a:endParaRPr lang="ru-RU" sz="1100" b="0" i="1" u="none" strike="noStrike" kern="1200" dirty="0">
                        <a:solidFill>
                          <a:srgbClr val="0070C0"/>
                        </a:solidFill>
                        <a:effectLst/>
                        <a:latin typeface="Arial Narrow"/>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661</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654</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7</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6</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2365">
                <a:tc>
                  <a:txBody>
                    <a:bodyPr/>
                    <a:lstStyle/>
                    <a:p>
                      <a:pPr algn="ctr"/>
                      <a:r>
                        <a:rPr lang="ru-RU" sz="1100" dirty="0" smtClean="0">
                          <a:solidFill>
                            <a:srgbClr val="0070C0"/>
                          </a:solidFill>
                        </a:rPr>
                        <a:t>ООО «Стройгазконсалтинг» </a:t>
                      </a:r>
                      <a:endParaRPr lang="ru-RU" sz="1100" b="0" i="0" u="none" strike="noStrike" kern="1200" dirty="0">
                        <a:solidFill>
                          <a:srgbClr val="0070C0"/>
                        </a:solidFill>
                        <a:effectLst/>
                        <a:latin typeface="Arial Narrow"/>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ru-RU" sz="1100" b="0" i="0" u="none" strike="noStrike" dirty="0" smtClean="0">
                          <a:solidFill>
                            <a:srgbClr val="0070C0"/>
                          </a:solidFill>
                          <a:effectLst/>
                          <a:latin typeface="+mn-lt"/>
                        </a:rPr>
                        <a:t>1212</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ru-RU" sz="1100" b="0" i="0" u="none" strike="noStrike" dirty="0" smtClean="0">
                          <a:solidFill>
                            <a:srgbClr val="0070C0"/>
                          </a:solidFill>
                          <a:effectLst/>
                          <a:latin typeface="Arial Narrow"/>
                        </a:rPr>
                        <a:t>1158</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ru-RU" sz="1100" b="0" i="0" u="none" strike="noStrike" dirty="0" smtClean="0">
                          <a:solidFill>
                            <a:srgbClr val="0070C0"/>
                          </a:solidFill>
                          <a:effectLst/>
                          <a:latin typeface="Arial Narrow"/>
                        </a:rPr>
                        <a:t>54</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ru-RU" sz="1100" b="0" i="0" u="none" strike="noStrike" dirty="0" smtClean="0">
                          <a:solidFill>
                            <a:srgbClr val="0070C0"/>
                          </a:solidFill>
                          <a:effectLst/>
                          <a:latin typeface="Arial Narrow"/>
                        </a:rPr>
                        <a:t>22</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2365">
                <a:tc>
                  <a:txBody>
                    <a:bodyPr/>
                    <a:lstStyle/>
                    <a:p>
                      <a:pPr marL="0" algn="ctr" defTabSz="914400" rtl="0" eaLnBrk="1" latinLnBrk="0" hangingPunct="1"/>
                      <a:r>
                        <a:rPr lang="ru-RU" sz="1100" kern="1200" dirty="0" smtClean="0">
                          <a:solidFill>
                            <a:srgbClr val="0070C0"/>
                          </a:solidFill>
                          <a:latin typeface="+mn-lt"/>
                          <a:ea typeface="+mn-ea"/>
                          <a:cs typeface="+mn-cs"/>
                        </a:rPr>
                        <a:t>ООО «Нефтегазстрой»</a:t>
                      </a:r>
                      <a:endParaRPr lang="ru-RU" sz="1100" kern="1200" dirty="0">
                        <a:solidFill>
                          <a:srgbClr val="0070C0"/>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431</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mn-lt"/>
                        </a:rPr>
                        <a:t>391</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40</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ru-RU" sz="1100" b="0" i="0" u="none" strike="noStrike" dirty="0" smtClean="0">
                          <a:solidFill>
                            <a:srgbClr val="0070C0"/>
                          </a:solidFill>
                          <a:effectLst/>
                          <a:latin typeface="Arial Narrow"/>
                        </a:rPr>
                        <a:t>31</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2365">
                <a:tc>
                  <a:txBody>
                    <a:bodyPr/>
                    <a:lstStyle/>
                    <a:p>
                      <a:pPr algn="ctr"/>
                      <a:r>
                        <a:rPr lang="ru-RU" sz="1100" dirty="0" smtClean="0">
                          <a:solidFill>
                            <a:srgbClr val="0070C0"/>
                          </a:solidFill>
                        </a:rPr>
                        <a:t>ООО «Стройгазмонтаж» </a:t>
                      </a:r>
                      <a:endParaRPr lang="ru-RU" sz="1100" b="0" i="0" u="none" strike="noStrike" kern="1200" dirty="0">
                        <a:solidFill>
                          <a:srgbClr val="0070C0"/>
                        </a:solidFill>
                        <a:effectLst/>
                        <a:latin typeface="Arial Narrow"/>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a:solidFill>
                            <a:srgbClr val="0070C0"/>
                          </a:solidFill>
                          <a:effectLst/>
                          <a:latin typeface="Arial Narrow"/>
                        </a:rPr>
                        <a:t>3 </a:t>
                      </a:r>
                      <a:r>
                        <a:rPr lang="ru-RU" sz="1100" b="0" i="0" u="none" strike="noStrike" dirty="0" smtClean="0">
                          <a:solidFill>
                            <a:srgbClr val="0070C0"/>
                          </a:solidFill>
                          <a:effectLst/>
                          <a:latin typeface="Arial Narrow"/>
                        </a:rPr>
                        <a:t>605</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smtClean="0">
                          <a:solidFill>
                            <a:srgbClr val="0070C0"/>
                          </a:solidFill>
                          <a:effectLst/>
                          <a:latin typeface="Arial Narrow"/>
                        </a:rPr>
                        <a:t>3185</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smtClean="0">
                          <a:solidFill>
                            <a:srgbClr val="0070C0"/>
                          </a:solidFill>
                          <a:effectLst/>
                          <a:latin typeface="Arial Narrow"/>
                        </a:rPr>
                        <a:t>420</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rtl="0" fontAlgn="ctr"/>
                      <a:r>
                        <a:rPr lang="ru-RU" sz="1100" b="0" i="0" u="none" strike="noStrike" dirty="0" smtClean="0">
                          <a:solidFill>
                            <a:srgbClr val="0070C0"/>
                          </a:solidFill>
                          <a:effectLst/>
                          <a:latin typeface="Arial Narrow"/>
                        </a:rPr>
                        <a:t>200</a:t>
                      </a:r>
                      <a:endParaRPr lang="ru-RU" sz="1100" b="0" i="0" u="none" strike="noStrike" dirty="0">
                        <a:solidFill>
                          <a:srgbClr val="0070C0"/>
                        </a:solidFill>
                        <a:effectLst/>
                        <a:latin typeface="Arial Narrow"/>
                      </a:endParaRP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r>
              <a:tr h="252365">
                <a:tc>
                  <a:txBody>
                    <a:bodyPr/>
                    <a:lstStyle/>
                    <a:p>
                      <a:pPr algn="ctr"/>
                      <a:r>
                        <a:rPr lang="en-US" sz="1100" b="0" i="0" u="none" strike="noStrike" kern="1200" dirty="0" smtClean="0">
                          <a:solidFill>
                            <a:srgbClr val="0070C0"/>
                          </a:solidFill>
                          <a:effectLst/>
                          <a:latin typeface="+mn-lt"/>
                          <a:ea typeface="+mn-ea"/>
                          <a:cs typeface="+mn-cs"/>
                        </a:rPr>
                        <a:t>China Petrolium Pipeline  (</a:t>
                      </a:r>
                      <a:r>
                        <a:rPr lang="ru-RU" sz="1100" b="0" i="0" u="none" strike="noStrike" kern="1200" dirty="0" smtClean="0">
                          <a:solidFill>
                            <a:srgbClr val="0070C0"/>
                          </a:solidFill>
                          <a:effectLst/>
                          <a:latin typeface="+mn-lt"/>
                          <a:ea typeface="+mn-ea"/>
                          <a:cs typeface="+mn-cs"/>
                        </a:rPr>
                        <a:t>ЕРС)</a:t>
                      </a:r>
                      <a:endParaRPr lang="ru-RU" sz="1100" b="0" i="0" u="none" strike="noStrike" kern="1200" dirty="0">
                        <a:solidFill>
                          <a:srgbClr val="0070C0"/>
                        </a:solidFill>
                        <a:effectLst/>
                        <a:latin typeface="Arial Narrow"/>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ru-RU" sz="1100" b="0" i="0" u="none" strike="noStrike" dirty="0">
                          <a:solidFill>
                            <a:srgbClr val="0070C0"/>
                          </a:solidFill>
                          <a:effectLst/>
                          <a:latin typeface="Arial Narrow"/>
                        </a:rPr>
                        <a:t>255</a:t>
                      </a: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ru-RU" sz="1100" b="0" i="0" u="none" strike="noStrike" dirty="0">
                          <a:solidFill>
                            <a:srgbClr val="0070C0"/>
                          </a:solidFill>
                          <a:effectLst/>
                          <a:latin typeface="Arial Narrow"/>
                        </a:rPr>
                        <a:t>249</a:t>
                      </a: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ru-RU" sz="1100" b="0" i="0" u="none" strike="noStrike" dirty="0">
                          <a:solidFill>
                            <a:srgbClr val="0070C0"/>
                          </a:solidFill>
                          <a:effectLst/>
                          <a:latin typeface="Arial Narrow"/>
                        </a:rPr>
                        <a:t>6</a:t>
                      </a: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ru-RU" sz="1100" b="0" i="0" u="none" strike="noStrike" dirty="0">
                          <a:solidFill>
                            <a:srgbClr val="0070C0"/>
                          </a:solidFill>
                          <a:effectLst/>
                          <a:latin typeface="Arial Narrow"/>
                        </a:rPr>
                        <a:t>6</a:t>
                      </a:r>
                    </a:p>
                  </a:txBody>
                  <a:tcPr marL="9525" marR="9525"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7"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2400" dirty="0" smtClean="0"/>
              <a:t>Строительный контроль</a:t>
            </a:r>
          </a:p>
          <a:p>
            <a:pPr algn="ctr"/>
            <a:endParaRPr lang="ru-RU" sz="2400" kern="0" dirty="0">
              <a:solidFill>
                <a:srgbClr val="FFFFFF"/>
              </a:solidFill>
            </a:endParaRPr>
          </a:p>
        </p:txBody>
      </p:sp>
    </p:spTree>
    <p:extLst>
      <p:ext uri="{BB962C8B-B14F-4D97-AF65-F5344CB8AC3E}">
        <p14:creationId xmlns="" xmlns:p14="http://schemas.microsoft.com/office/powerpoint/2010/main" val="640756451"/>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tretch>
            <a:fillRect/>
          </a:stretch>
        </p:blipFill>
        <p:spPr>
          <a:xfrm>
            <a:off x="4640163" y="3805084"/>
            <a:ext cx="4437161" cy="2462366"/>
          </a:xfrm>
          <a:prstGeom prst="rect">
            <a:avLst/>
          </a:prstGeom>
        </p:spPr>
      </p:pic>
      <p:pic>
        <p:nvPicPr>
          <p:cNvPr id="2" name="Рисунок 1"/>
          <p:cNvPicPr>
            <a:picLocks noChangeAspect="1"/>
          </p:cNvPicPr>
          <p:nvPr/>
        </p:nvPicPr>
        <p:blipFill rotWithShape="1">
          <a:blip r:embed="rId4" cstate="print"/>
          <a:srcRect l="28279" t="25771" r="23979" b="24719"/>
          <a:stretch/>
        </p:blipFill>
        <p:spPr>
          <a:xfrm>
            <a:off x="137652" y="3805084"/>
            <a:ext cx="4298100" cy="2462366"/>
          </a:xfrm>
          <a:prstGeom prst="rect">
            <a:avLst/>
          </a:prstGeom>
        </p:spPr>
      </p:pic>
      <p:pic>
        <p:nvPicPr>
          <p:cNvPr id="3" name="Рисунок 2"/>
          <p:cNvPicPr>
            <a:picLocks noChangeAspect="1"/>
          </p:cNvPicPr>
          <p:nvPr/>
        </p:nvPicPr>
        <p:blipFill rotWithShape="1">
          <a:blip r:embed="rId5" cstate="print"/>
          <a:srcRect l="23763" t="14682" r="24194" b="17456"/>
          <a:stretch/>
        </p:blipFill>
        <p:spPr>
          <a:xfrm>
            <a:off x="4640163" y="1140542"/>
            <a:ext cx="4437161" cy="2567357"/>
          </a:xfrm>
          <a:prstGeom prst="rect">
            <a:avLst/>
          </a:prstGeom>
        </p:spPr>
      </p:pic>
      <p:pic>
        <p:nvPicPr>
          <p:cNvPr id="5" name="Рисунок 4"/>
          <p:cNvPicPr>
            <a:picLocks noChangeAspect="1"/>
          </p:cNvPicPr>
          <p:nvPr/>
        </p:nvPicPr>
        <p:blipFill rotWithShape="1">
          <a:blip r:embed="rId6" cstate="print"/>
          <a:srcRect l="25914" t="21374" r="24623" b="10192"/>
          <a:stretch/>
        </p:blipFill>
        <p:spPr>
          <a:xfrm>
            <a:off x="137652" y="1141678"/>
            <a:ext cx="4298100" cy="2566221"/>
          </a:xfrm>
          <a:prstGeom prst="rect">
            <a:avLst/>
          </a:prstGeom>
        </p:spPr>
      </p:pic>
      <p:sp>
        <p:nvSpPr>
          <p:cNvPr id="6"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2400" dirty="0" smtClean="0"/>
              <a:t>Особенности строительства МГ «Сила Сибири»</a:t>
            </a:r>
          </a:p>
          <a:p>
            <a:pPr algn="ctr"/>
            <a:r>
              <a:rPr lang="ru-RU" sz="2400" dirty="0" smtClean="0"/>
              <a:t> </a:t>
            </a:r>
            <a:endParaRPr lang="ru-RU" sz="2400" kern="0" dirty="0">
              <a:solidFill>
                <a:srgbClr val="FFFFFF"/>
              </a:solidFill>
            </a:endParaRPr>
          </a:p>
        </p:txBody>
      </p:sp>
    </p:spTree>
    <p:extLst>
      <p:ext uri="{BB962C8B-B14F-4D97-AF65-F5344CB8AC3E}">
        <p14:creationId xmlns="" xmlns:p14="http://schemas.microsoft.com/office/powerpoint/2010/main" val="4273721269"/>
      </p:ext>
    </p:extLst>
  </p:cSld>
  <p:clrMapOvr>
    <a:masterClrMapping/>
  </p:clrMapOvr>
  <p:transition>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bwMode="auto">
          <a:xfrm>
            <a:off x="2114030" y="-14990"/>
            <a:ext cx="69850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2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Arial Narrow" pitchFamily="34" charset="0"/>
              </a:defRPr>
            </a:lvl2pPr>
            <a:lvl3pPr algn="l" rtl="0" eaLnBrk="1" fontAlgn="base" hangingPunct="1">
              <a:spcBef>
                <a:spcPct val="0"/>
              </a:spcBef>
              <a:spcAft>
                <a:spcPct val="0"/>
              </a:spcAft>
              <a:defRPr sz="2600">
                <a:solidFill>
                  <a:schemeClr val="bg1"/>
                </a:solidFill>
                <a:latin typeface="Arial Narrow" pitchFamily="34" charset="0"/>
              </a:defRPr>
            </a:lvl3pPr>
            <a:lvl4pPr algn="l" rtl="0" eaLnBrk="1" fontAlgn="base" hangingPunct="1">
              <a:spcBef>
                <a:spcPct val="0"/>
              </a:spcBef>
              <a:spcAft>
                <a:spcPct val="0"/>
              </a:spcAft>
              <a:defRPr sz="2600">
                <a:solidFill>
                  <a:schemeClr val="bg1"/>
                </a:solidFill>
                <a:latin typeface="Arial Narrow" pitchFamily="34" charset="0"/>
              </a:defRPr>
            </a:lvl4pPr>
            <a:lvl5pPr algn="l" rtl="0" eaLnBrk="1" fontAlgn="base" hangingPunct="1">
              <a:spcBef>
                <a:spcPct val="0"/>
              </a:spcBef>
              <a:spcAft>
                <a:spcPct val="0"/>
              </a:spcAft>
              <a:defRPr sz="2600">
                <a:solidFill>
                  <a:schemeClr val="bg1"/>
                </a:solidFill>
                <a:latin typeface="Arial Narrow" pitchFamily="34" charset="0"/>
              </a:defRPr>
            </a:lvl5pPr>
            <a:lvl6pPr marL="457200" algn="l" rtl="0" eaLnBrk="1" fontAlgn="base" hangingPunct="1">
              <a:spcBef>
                <a:spcPct val="0"/>
              </a:spcBef>
              <a:spcAft>
                <a:spcPct val="0"/>
              </a:spcAft>
              <a:defRPr sz="2600">
                <a:solidFill>
                  <a:schemeClr val="bg1"/>
                </a:solidFill>
                <a:latin typeface="Arial Narrow" pitchFamily="34" charset="0"/>
              </a:defRPr>
            </a:lvl6pPr>
            <a:lvl7pPr marL="914400" algn="l" rtl="0" eaLnBrk="1" fontAlgn="base" hangingPunct="1">
              <a:spcBef>
                <a:spcPct val="0"/>
              </a:spcBef>
              <a:spcAft>
                <a:spcPct val="0"/>
              </a:spcAft>
              <a:defRPr sz="2600">
                <a:solidFill>
                  <a:schemeClr val="bg1"/>
                </a:solidFill>
                <a:latin typeface="Arial Narrow" pitchFamily="34" charset="0"/>
              </a:defRPr>
            </a:lvl7pPr>
            <a:lvl8pPr marL="1371600" algn="l" rtl="0" eaLnBrk="1" fontAlgn="base" hangingPunct="1">
              <a:spcBef>
                <a:spcPct val="0"/>
              </a:spcBef>
              <a:spcAft>
                <a:spcPct val="0"/>
              </a:spcAft>
              <a:defRPr sz="2600">
                <a:solidFill>
                  <a:schemeClr val="bg1"/>
                </a:solidFill>
                <a:latin typeface="Arial Narrow" pitchFamily="34" charset="0"/>
              </a:defRPr>
            </a:lvl8pPr>
            <a:lvl9pPr marL="1828800" algn="l" rtl="0" eaLnBrk="1" fontAlgn="base" hangingPunct="1">
              <a:spcBef>
                <a:spcPct val="0"/>
              </a:spcBef>
              <a:spcAft>
                <a:spcPct val="0"/>
              </a:spcAft>
              <a:defRPr sz="2600">
                <a:solidFill>
                  <a:schemeClr val="bg1"/>
                </a:solidFill>
                <a:latin typeface="Arial Narrow" pitchFamily="34" charset="0"/>
              </a:defRPr>
            </a:lvl9pPr>
          </a:lstStyle>
          <a:p>
            <a:pPr algn="ctr"/>
            <a:r>
              <a:rPr lang="ru-RU" sz="2400" dirty="0" smtClean="0"/>
              <a:t>Геотехнический мониторинг МГ «Сила Сибири»</a:t>
            </a:r>
          </a:p>
          <a:p>
            <a:pPr algn="ctr"/>
            <a:r>
              <a:rPr lang="ru-RU" sz="2400" dirty="0" smtClean="0"/>
              <a:t> </a:t>
            </a:r>
            <a:endParaRPr lang="ru-RU" sz="2400" kern="0" dirty="0">
              <a:solidFill>
                <a:srgbClr val="FFFFFF"/>
              </a:solidFill>
            </a:endParaRPr>
          </a:p>
        </p:txBody>
      </p:sp>
      <p:pic>
        <p:nvPicPr>
          <p:cNvPr id="6" name="Рисунок 5"/>
          <p:cNvPicPr>
            <a:picLocks noChangeAspect="1"/>
          </p:cNvPicPr>
          <p:nvPr/>
        </p:nvPicPr>
        <p:blipFill rotWithShape="1">
          <a:blip r:embed="rId3" cstate="print">
            <a:extLst>
              <a:ext uri="{BEBA8EAE-BF5A-486C-A8C5-ECC9F3942E4B}">
                <a14:imgProps xmlns="" xmlns:a14="http://schemas.microsoft.com/office/drawing/2010/main">
                  <a14:imgLayer r:embed="rId4">
                    <a14:imgEffect>
                      <a14:brightnessContrast bright="-5000"/>
                    </a14:imgEffect>
                  </a14:imgLayer>
                </a14:imgProps>
              </a:ext>
            </a:extLst>
          </a:blip>
          <a:srcRect l="10250" t="12837" r="57003" b="5893"/>
          <a:stretch/>
        </p:blipFill>
        <p:spPr>
          <a:xfrm rot="494550">
            <a:off x="6047228" y="2797988"/>
            <a:ext cx="2301385" cy="3212672"/>
          </a:xfrm>
          <a:prstGeom prst="rect">
            <a:avLst/>
          </a:prstGeom>
        </p:spPr>
      </p:pic>
      <p:pic>
        <p:nvPicPr>
          <p:cNvPr id="7" name="Рисунок 6"/>
          <p:cNvPicPr>
            <a:picLocks noChangeAspect="1"/>
          </p:cNvPicPr>
          <p:nvPr/>
        </p:nvPicPr>
        <p:blipFill rotWithShape="1">
          <a:blip r:embed="rId5" cstate="print">
            <a:extLst>
              <a:ext uri="{BEBA8EAE-BF5A-486C-A8C5-ECC9F3942E4B}">
                <a14:imgProps xmlns="" xmlns:a14="http://schemas.microsoft.com/office/drawing/2010/main">
                  <a14:imgLayer r:embed="rId6">
                    <a14:imgEffect>
                      <a14:brightnessContrast bright="-5000"/>
                    </a14:imgEffect>
                  </a14:imgLayer>
                </a14:imgProps>
              </a:ext>
            </a:extLst>
          </a:blip>
          <a:srcRect l="12502" t="8355" r="53842" b="8491"/>
          <a:stretch/>
        </p:blipFill>
        <p:spPr>
          <a:xfrm rot="518899">
            <a:off x="3396507" y="2844201"/>
            <a:ext cx="2372348" cy="3297034"/>
          </a:xfrm>
          <a:prstGeom prst="rect">
            <a:avLst/>
          </a:prstGeom>
        </p:spPr>
      </p:pic>
      <p:pic>
        <p:nvPicPr>
          <p:cNvPr id="8" name="Рисунок 7"/>
          <p:cNvPicPr>
            <a:picLocks noChangeAspect="1"/>
          </p:cNvPicPr>
          <p:nvPr/>
        </p:nvPicPr>
        <p:blipFill rotWithShape="1">
          <a:blip r:embed="rId7" cstate="print">
            <a:extLst>
              <a:ext uri="{BEBA8EAE-BF5A-486C-A8C5-ECC9F3942E4B}">
                <a14:imgProps xmlns="" xmlns:a14="http://schemas.microsoft.com/office/drawing/2010/main">
                  <a14:imgLayer r:embed="rId8">
                    <a14:imgEffect>
                      <a14:brightnessContrast bright="-5000"/>
                    </a14:imgEffect>
                  </a14:imgLayer>
                </a14:imgProps>
              </a:ext>
            </a:extLst>
          </a:blip>
          <a:srcRect l="14574" t="9527" r="52522" b="7511"/>
          <a:stretch/>
        </p:blipFill>
        <p:spPr>
          <a:xfrm rot="580828">
            <a:off x="840115" y="2951094"/>
            <a:ext cx="2244728" cy="3183698"/>
          </a:xfrm>
          <a:prstGeom prst="rect">
            <a:avLst/>
          </a:prstGeom>
        </p:spPr>
      </p:pic>
      <p:sp>
        <p:nvSpPr>
          <p:cNvPr id="5" name="TextBox 2"/>
          <p:cNvSpPr txBox="1">
            <a:spLocks noChangeArrowheads="1"/>
          </p:cNvSpPr>
          <p:nvPr/>
        </p:nvSpPr>
        <p:spPr bwMode="auto">
          <a:xfrm>
            <a:off x="669192" y="1130077"/>
            <a:ext cx="8696325" cy="1785104"/>
          </a:xfrm>
          <a:prstGeom prst="rect">
            <a:avLst/>
          </a:prstGeom>
          <a:noFill/>
          <a:ln>
            <a:noFill/>
          </a:ln>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spcBef>
                <a:spcPct val="50000"/>
              </a:spcBef>
              <a:defRPr/>
            </a:pPr>
            <a:r>
              <a:rPr lang="ru-RU" altLang="ru-RU" sz="2000" b="1" dirty="0" smtClean="0">
                <a:solidFill>
                  <a:srgbClr val="003366"/>
                </a:solidFill>
                <a:latin typeface="+mn-lt"/>
                <a:cs typeface="Times New Roman" pitchFamily="18" charset="0"/>
              </a:rPr>
              <a:t>  </a:t>
            </a:r>
            <a:r>
              <a:rPr lang="ru-RU" altLang="ru-RU" sz="2000" b="1" u="sng" dirty="0" smtClean="0">
                <a:solidFill>
                  <a:srgbClr val="0070C0"/>
                </a:solidFill>
                <a:latin typeface="+mn-lt"/>
                <a:cs typeface="Times New Roman" pitchFamily="18" charset="0"/>
              </a:rPr>
              <a:t>Состав системы ГТМ:</a:t>
            </a:r>
            <a:endParaRPr lang="ru-RU" altLang="ru-RU" sz="2000" b="1" u="sng" dirty="0">
              <a:solidFill>
                <a:srgbClr val="0070C0"/>
              </a:solidFill>
              <a:latin typeface="+mn-lt"/>
              <a:cs typeface="Times New Roman" pitchFamily="18" charset="0"/>
            </a:endParaRPr>
          </a:p>
          <a:p>
            <a:pPr marL="342900" indent="-342900">
              <a:spcBef>
                <a:spcPct val="50000"/>
              </a:spcBef>
              <a:buFont typeface="Wingdings" panose="05000000000000000000" pitchFamily="2" charset="2"/>
              <a:buChar char="Ø"/>
              <a:defRPr/>
            </a:pPr>
            <a:r>
              <a:rPr lang="ru-RU" altLang="ru-RU" sz="2000" b="1" dirty="0">
                <a:solidFill>
                  <a:srgbClr val="0070C0"/>
                </a:solidFill>
                <a:latin typeface="+mn-lt"/>
                <a:cs typeface="Times New Roman" pitchFamily="18" charset="0"/>
              </a:rPr>
              <a:t>Подсистема сейсмического мониторинга</a:t>
            </a:r>
            <a:r>
              <a:rPr lang="ru-RU" sz="2000" b="1" dirty="0">
                <a:solidFill>
                  <a:srgbClr val="0070C0"/>
                </a:solidFill>
                <a:latin typeface="+mn-lt"/>
                <a:cs typeface="Times New Roman" pitchFamily="18" charset="0"/>
              </a:rPr>
              <a:t>.</a:t>
            </a:r>
          </a:p>
          <a:p>
            <a:pPr marL="342900" indent="-342900">
              <a:spcBef>
                <a:spcPct val="50000"/>
              </a:spcBef>
              <a:buFont typeface="Wingdings" panose="05000000000000000000" pitchFamily="2" charset="2"/>
              <a:buChar char="Ø"/>
              <a:defRPr/>
            </a:pPr>
            <a:r>
              <a:rPr lang="ru-RU" altLang="ru-RU" sz="2000" b="1" dirty="0" smtClean="0">
                <a:solidFill>
                  <a:srgbClr val="0070C0"/>
                </a:solidFill>
                <a:latin typeface="+mn-lt"/>
                <a:cs typeface="Times New Roman" pitchFamily="18" charset="0"/>
              </a:rPr>
              <a:t>Подсистема </a:t>
            </a:r>
            <a:r>
              <a:rPr lang="ru-RU" altLang="ru-RU" sz="2000" b="1" dirty="0">
                <a:solidFill>
                  <a:srgbClr val="0070C0"/>
                </a:solidFill>
                <a:latin typeface="+mn-lt"/>
                <a:cs typeface="Times New Roman" pitchFamily="18" charset="0"/>
              </a:rPr>
              <a:t>температурного мониторинга.</a:t>
            </a:r>
          </a:p>
          <a:p>
            <a:pPr marL="342900" indent="-342900">
              <a:spcBef>
                <a:spcPct val="50000"/>
              </a:spcBef>
              <a:buFont typeface="Wingdings" panose="05000000000000000000" pitchFamily="2" charset="2"/>
              <a:buChar char="Ø"/>
              <a:defRPr/>
            </a:pPr>
            <a:r>
              <a:rPr lang="ru-RU" altLang="ru-RU" sz="2000" b="1" dirty="0">
                <a:solidFill>
                  <a:srgbClr val="0070C0"/>
                </a:solidFill>
                <a:latin typeface="+mn-lt"/>
                <a:cs typeface="Times New Roman" pitchFamily="18" charset="0"/>
              </a:rPr>
              <a:t>Подсистема гидрогеологического мониторинга</a:t>
            </a:r>
            <a:r>
              <a:rPr lang="ru-RU" altLang="ru-RU" sz="2000" b="1" dirty="0" smtClean="0">
                <a:solidFill>
                  <a:srgbClr val="0070C0"/>
                </a:solidFill>
                <a:latin typeface="+mn-lt"/>
                <a:cs typeface="Times New Roman" pitchFamily="18" charset="0"/>
              </a:rPr>
              <a:t>.</a:t>
            </a:r>
            <a:endParaRPr lang="ru-RU" altLang="ru-RU" sz="2000" b="1" dirty="0">
              <a:solidFill>
                <a:srgbClr val="0070C0"/>
              </a:solidFill>
              <a:latin typeface="+mn-lt"/>
              <a:cs typeface="Times New Roman" pitchFamily="18" charset="0"/>
            </a:endParaRPr>
          </a:p>
        </p:txBody>
      </p:sp>
    </p:spTree>
    <p:extLst>
      <p:ext uri="{BB962C8B-B14F-4D97-AF65-F5344CB8AC3E}">
        <p14:creationId xmlns="" xmlns:p14="http://schemas.microsoft.com/office/powerpoint/2010/main" val="3377525216"/>
      </p:ext>
    </p:extLst>
  </p:cSld>
  <p:clrMapOvr>
    <a:masterClrMapping/>
  </p:clrMapOvr>
  <p:transition>
    <p:push dir="u"/>
  </p:transition>
  <p:timing>
    <p:tnLst>
      <p:par>
        <p:cTn id="1" dur="indefinite" restart="never" nodeType="tmRoot"/>
      </p:par>
    </p:tnLst>
  </p:timing>
</p:sld>
</file>

<file path=ppt/theme/theme1.xml><?xml version="1.0" encoding="utf-8"?>
<a:theme xmlns:a="http://schemas.openxmlformats.org/drawingml/2006/main" name="GTT">
  <a:themeElements>
    <a:clrScheme name="2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Специальное оформление">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2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TT Заголовок текст">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GTT</Template>
  <TotalTime>28587</TotalTime>
  <Words>2702</Words>
  <Application>Microsoft Office PowerPoint</Application>
  <PresentationFormat>Экран (4:3)</PresentationFormat>
  <Paragraphs>510</Paragraphs>
  <Slides>14</Slides>
  <Notes>14</Notes>
  <HiddenSlides>0</HiddenSlides>
  <MMClips>0</MMClips>
  <ScaleCrop>false</ScaleCrop>
  <HeadingPairs>
    <vt:vector size="6" baseType="variant">
      <vt:variant>
        <vt:lpstr>Тема</vt:lpstr>
      </vt:variant>
      <vt:variant>
        <vt:i4>2</vt:i4>
      </vt:variant>
      <vt:variant>
        <vt:lpstr>Внедренные серверы OLE</vt:lpstr>
      </vt:variant>
      <vt:variant>
        <vt:i4>0</vt:i4>
      </vt:variant>
      <vt:variant>
        <vt:lpstr>Заголовки слайдов</vt:lpstr>
      </vt:variant>
      <vt:variant>
        <vt:i4>14</vt:i4>
      </vt:variant>
    </vt:vector>
  </HeadingPairs>
  <TitlesOfParts>
    <vt:vector size="16" baseType="lpstr">
      <vt:lpstr>GTT</vt:lpstr>
      <vt:lpstr>GTT Заголовок текст</vt:lpstr>
      <vt:lpstr>Строительство МГ «Сила Сибири». Проблемы и мероприятия по их решению</vt:lpstr>
      <vt:lpstr>Протяженность МГ, эксплуатируемых ООО «Газпром трансгаз Томск»</vt:lpstr>
      <vt:lpstr>Обзорная схема строительства и основные показатели «Магистрального газопровода «Сила Сибири»</vt:lpstr>
      <vt:lpstr>Выполнение строительно-монтажных работ  МГ «Сила Сибири»</vt:lpstr>
      <vt:lpstr>Информация о ходе строительства крановых узлов</vt:lpstr>
      <vt:lpstr>Слайд 6</vt:lpstr>
      <vt:lpstr>Слайд 7</vt:lpstr>
      <vt:lpstr>Слайд 8</vt:lpstr>
      <vt:lpstr>Слайд 9</vt:lpstr>
      <vt:lpstr>Слайд 10</vt:lpstr>
      <vt:lpstr>Слайд 11</vt:lpstr>
      <vt:lpstr>Слайд 12</vt:lpstr>
      <vt:lpstr>Слайд 13</vt:lpstr>
      <vt:lpstr>БЛАГОДАРЮ ЗА ВНИМАНИЕ!</vt:lpstr>
    </vt:vector>
  </TitlesOfParts>
  <Company>ООО "Газпром трансгаз Томск"</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Пользователь Windows</dc:creator>
  <cp:lastModifiedBy>admin</cp:lastModifiedBy>
  <cp:revision>1187</cp:revision>
  <cp:lastPrinted>2017-10-11T02:14:59Z</cp:lastPrinted>
  <dcterms:created xsi:type="dcterms:W3CDTF">2011-08-19T06:15:19Z</dcterms:created>
  <dcterms:modified xsi:type="dcterms:W3CDTF">2018-05-15T09:47:27Z</dcterms:modified>
</cp:coreProperties>
</file>