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0"/>
  </p:notesMasterIdLst>
  <p:sldIdLst>
    <p:sldId id="547" r:id="rId2"/>
    <p:sldId id="525" r:id="rId3"/>
    <p:sldId id="526" r:id="rId4"/>
    <p:sldId id="550" r:id="rId5"/>
    <p:sldId id="568" r:id="rId6"/>
    <p:sldId id="563" r:id="rId7"/>
    <p:sldId id="549" r:id="rId8"/>
    <p:sldId id="529" r:id="rId9"/>
    <p:sldId id="551" r:id="rId10"/>
    <p:sldId id="570" r:id="rId11"/>
    <p:sldId id="558" r:id="rId12"/>
    <p:sldId id="559" r:id="rId13"/>
    <p:sldId id="560" r:id="rId14"/>
    <p:sldId id="561" r:id="rId15"/>
    <p:sldId id="572" r:id="rId16"/>
    <p:sldId id="530" r:id="rId17"/>
    <p:sldId id="571" r:id="rId18"/>
    <p:sldId id="573" r:id="rId19"/>
  </p:sldIdLst>
  <p:sldSz cx="9144000" cy="5143500" type="screen16x9"/>
  <p:notesSz cx="6797675" cy="9928225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ru-RU"/>
    </a:defPPr>
    <a:lvl1pPr marL="0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9489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8979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8468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57957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97446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36936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76426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15914" algn="l" defTabSz="87897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6" userDrawn="1">
          <p15:clr>
            <a:srgbClr val="A4A3A4"/>
          </p15:clr>
        </p15:guide>
        <p15:guide id="2" orient="horz" pos="123">
          <p15:clr>
            <a:srgbClr val="A4A3A4"/>
          </p15:clr>
        </p15:guide>
        <p15:guide id="3" orient="horz" pos="3162">
          <p15:clr>
            <a:srgbClr val="A4A3A4"/>
          </p15:clr>
        </p15:guide>
        <p15:guide id="4" orient="horz" pos="548" userDrawn="1">
          <p15:clr>
            <a:srgbClr val="A4A3A4"/>
          </p15:clr>
        </p15:guide>
        <p15:guide id="5" orient="horz" pos="2971">
          <p15:clr>
            <a:srgbClr val="A4A3A4"/>
          </p15:clr>
        </p15:guide>
        <p15:guide id="6" orient="horz" pos="78">
          <p15:clr>
            <a:srgbClr val="A4A3A4"/>
          </p15:clr>
        </p15:guide>
        <p15:guide id="10" pos="2880">
          <p15:clr>
            <a:srgbClr val="A4A3A4"/>
          </p15:clr>
        </p15:guide>
        <p15:guide id="11" pos="1882">
          <p15:clr>
            <a:srgbClr val="A4A3A4"/>
          </p15:clr>
        </p15:guide>
        <p15:guide id="12" pos="158">
          <p15:clr>
            <a:srgbClr val="A4A3A4"/>
          </p15:clr>
        </p15:guide>
        <p15:guide id="13" pos="5602">
          <p15:clr>
            <a:srgbClr val="A4A3A4"/>
          </p15:clr>
        </p15:guide>
        <p15:guide id="14" pos="3878">
          <p15:clr>
            <a:srgbClr val="A4A3A4"/>
          </p15:clr>
        </p15:guide>
        <p15:guide id="15" pos="1679" userDrawn="1">
          <p15:clr>
            <a:srgbClr val="A4A3A4"/>
          </p15:clr>
        </p15:guide>
        <p15:guide id="16" pos="2200">
          <p15:clr>
            <a:srgbClr val="A4A3A4"/>
          </p15:clr>
        </p15:guide>
        <p15:guide id="17" orient="horz" pos="441" userDrawn="1">
          <p15:clr>
            <a:srgbClr val="A4A3A4"/>
          </p15:clr>
        </p15:guide>
        <p15:guide id="18" orient="horz" pos="305" userDrawn="1">
          <p15:clr>
            <a:srgbClr val="A4A3A4"/>
          </p15:clr>
        </p15:guide>
        <p15:guide id="19" orient="horz" pos="667" userDrawn="1">
          <p15:clr>
            <a:srgbClr val="A4A3A4"/>
          </p15:clr>
        </p15:guide>
        <p15:guide id="20" orient="horz" pos="1801">
          <p15:clr>
            <a:srgbClr val="A4A3A4"/>
          </p15:clr>
        </p15:guide>
        <p15:guide id="21" orient="horz" pos="319">
          <p15:clr>
            <a:srgbClr val="A4A3A4"/>
          </p15:clr>
        </p15:guide>
        <p15:guide id="22" orient="horz" pos="463">
          <p15:clr>
            <a:srgbClr val="A4A3A4"/>
          </p15:clr>
        </p15:guide>
        <p15:guide id="23" orient="horz" pos="197">
          <p15:clr>
            <a:srgbClr val="A4A3A4"/>
          </p15:clr>
        </p15:guide>
        <p15:guide id="24" orient="horz" pos="645">
          <p15:clr>
            <a:srgbClr val="A4A3A4"/>
          </p15:clr>
        </p15:guide>
        <p15:guide id="25" orient="horz">
          <p15:clr>
            <a:srgbClr val="A4A3A4"/>
          </p15:clr>
        </p15:guide>
        <p15:guide id="26" orient="horz" pos="713">
          <p15:clr>
            <a:srgbClr val="A4A3A4"/>
          </p15:clr>
        </p15:guide>
        <p15:guide id="27" orient="horz" pos="2981">
          <p15:clr>
            <a:srgbClr val="A4A3A4"/>
          </p15:clr>
        </p15:guide>
        <p15:guide id="28" pos="1429">
          <p15:clr>
            <a:srgbClr val="A4A3A4"/>
          </p15:clr>
        </p15:guide>
        <p15:guide id="29" pos="4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C8"/>
    <a:srgbClr val="F3F6FB"/>
    <a:srgbClr val="EAF4FC"/>
    <a:srgbClr val="E9EFF7"/>
    <a:srgbClr val="0C80EA"/>
    <a:srgbClr val="208FF4"/>
    <a:srgbClr val="0066CC"/>
    <a:srgbClr val="0066FF"/>
    <a:srgbClr val="3379CD"/>
    <a:srgbClr val="138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6134" autoAdjust="0"/>
  </p:normalViewPr>
  <p:slideViewPr>
    <p:cSldViewPr showGuides="1">
      <p:cViewPr varScale="1">
        <p:scale>
          <a:sx n="91" d="100"/>
          <a:sy n="91" d="100"/>
        </p:scale>
        <p:origin x="900" y="84"/>
      </p:cViewPr>
      <p:guideLst>
        <p:guide orient="horz" pos="1756"/>
        <p:guide orient="horz" pos="123"/>
        <p:guide orient="horz" pos="3162"/>
        <p:guide orient="horz" pos="548"/>
        <p:guide orient="horz" pos="2971"/>
        <p:guide orient="horz" pos="78"/>
        <p:guide pos="2880"/>
        <p:guide pos="1882"/>
        <p:guide pos="158"/>
        <p:guide pos="5602"/>
        <p:guide pos="3878"/>
        <p:guide pos="1679"/>
        <p:guide pos="2200"/>
        <p:guide orient="horz" pos="441"/>
        <p:guide orient="horz" pos="305"/>
        <p:guide orient="horz" pos="667"/>
        <p:guide orient="horz" pos="1801"/>
        <p:guide orient="horz" pos="319"/>
        <p:guide orient="horz" pos="463"/>
        <p:guide orient="horz" pos="197"/>
        <p:guide orient="horz" pos="645"/>
        <p:guide orient="horz"/>
        <p:guide orient="horz" pos="713"/>
        <p:guide orient="horz" pos="2981"/>
        <p:guide pos="1429"/>
        <p:guide pos="43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OAB\&#1058;&#1088;&#1091;&#1073;&#1072;%20&#1076;&#1083;&#1103;%20&#1043;&#1040;&#1047;&#1087;&#1088;&#1086;&#1084;&#1072;\2%20&#1058;&#1088;&#1091;&#1073;&#1099;%202018\&#1056;&#1072;&#1089;&#1095;&#1105;&#1090;%20&#1085;&#1086;&#1074;&#1086;&#1075;&#1086;&#1076;&#1085;&#1080;&#1093;%20&#1090;&#1088;&#1091;&#1073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WORK\OAB\&#1058;&#1088;&#1091;&#1073;&#1072;%20&#1076;&#1083;&#1103;%20&#1043;&#1040;&#1047;&#1087;&#1088;&#1086;&#1084;&#1072;\2%20&#1058;&#1088;&#1091;&#1073;&#1099;%202018\&#1056;&#1072;&#1089;&#1095;&#1105;&#1090;%20&#1085;&#1086;&#1074;&#1086;&#1075;&#1086;&#1076;&#1085;&#1080;&#1093;%20&#1090;&#1088;&#1091;&#1073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84545045367496"/>
          <c:y val="0.21254890393298895"/>
          <c:w val="0.80724031785064465"/>
          <c:h val="0.45489315865087693"/>
        </c:manualLayout>
      </c:layout>
      <c:scatterChart>
        <c:scatterStyle val="lineMarker"/>
        <c:varyColors val="0"/>
        <c:ser>
          <c:idx val="0"/>
          <c:order val="0"/>
          <c:tx>
            <c:v>Запас по стальной трубе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Лист2!$B$3:$B$8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Лист2!$E$3:$E$8</c:f>
              <c:numCache>
                <c:formatCode>0.00</c:formatCode>
                <c:ptCount val="6"/>
                <c:pt idx="0">
                  <c:v>1.4622222222222223</c:v>
                </c:pt>
                <c:pt idx="1">
                  <c:v>1.3881856540084387</c:v>
                </c:pt>
                <c:pt idx="2">
                  <c:v>1.3055555555555556</c:v>
                </c:pt>
                <c:pt idx="3">
                  <c:v>1.2322097378277153</c:v>
                </c:pt>
                <c:pt idx="4">
                  <c:v>1.1463414634146341</c:v>
                </c:pt>
                <c:pt idx="5">
                  <c:v>1.0511182108626198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18-46A1-B568-1C85ED25B547}"/>
            </c:ext>
          </c:extLst>
        </c:ser>
        <c:ser>
          <c:idx val="1"/>
          <c:order val="1"/>
          <c:tx>
            <c:v>Запас по композиционной подмотке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spPr>
                <a:solidFill>
                  <a:schemeClr val="accent1">
                    <a:lumMod val="20000"/>
                    <a:lumOff val="80000"/>
                  </a:scheme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318-46A1-B568-1C85ED25B547}"/>
                </c:ext>
              </c:extLst>
            </c:dLbl>
            <c:dLbl>
              <c:idx val="1"/>
              <c:spPr>
                <a:solidFill>
                  <a:schemeClr val="accent1">
                    <a:lumMod val="20000"/>
                    <a:lumOff val="80000"/>
                  </a:scheme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318-46A1-B568-1C85ED25B547}"/>
                </c:ext>
              </c:extLst>
            </c:dLbl>
            <c:dLbl>
              <c:idx val="2"/>
              <c:spPr>
                <a:solidFill>
                  <a:schemeClr val="accent1">
                    <a:lumMod val="20000"/>
                    <a:lumOff val="80000"/>
                  </a:scheme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318-46A1-B568-1C85ED25B547}"/>
                </c:ext>
              </c:extLst>
            </c:dLbl>
            <c:dLbl>
              <c:idx val="3"/>
              <c:spPr>
                <a:solidFill>
                  <a:schemeClr val="accent1">
                    <a:lumMod val="20000"/>
                    <a:lumOff val="80000"/>
                  </a:scheme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318-46A1-B568-1C85ED25B547}"/>
                </c:ext>
              </c:extLst>
            </c:dLbl>
            <c:dLbl>
              <c:idx val="4"/>
              <c:spPr>
                <a:solidFill>
                  <a:schemeClr val="accent1">
                    <a:lumMod val="20000"/>
                    <a:lumOff val="80000"/>
                  </a:scheme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318-46A1-B568-1C85ED25B547}"/>
                </c:ext>
              </c:extLst>
            </c:dLbl>
            <c:dLbl>
              <c:idx val="5"/>
              <c:spPr>
                <a:solidFill>
                  <a:schemeClr val="accent1">
                    <a:lumMod val="20000"/>
                    <a:lumOff val="80000"/>
                  </a:scheme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8318-46A1-B568-1C85ED25B547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Лист2!$B$3:$B$8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Лист2!$F$3:$F$8</c:f>
              <c:numCache>
                <c:formatCode>0.0</c:formatCode>
                <c:ptCount val="6"/>
                <c:pt idx="0">
                  <c:v>24.691358024691358</c:v>
                </c:pt>
                <c:pt idx="1">
                  <c:v>23.529411764705884</c:v>
                </c:pt>
                <c:pt idx="2">
                  <c:v>22.222222222222221</c:v>
                </c:pt>
                <c:pt idx="3">
                  <c:v>20.833333333333332</c:v>
                </c:pt>
                <c:pt idx="4">
                  <c:v>19.607843137254903</c:v>
                </c:pt>
                <c:pt idx="5">
                  <c:v>18.181818181818183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318-46A1-B568-1C85ED25B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146960"/>
        <c:axId val="162273672"/>
      </c:scatterChart>
      <c:valAx>
        <c:axId val="162146960"/>
        <c:scaling>
          <c:orientation val="minMax"/>
          <c:max val="30"/>
          <c:min val="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Толщина композиционной подмотки, мм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2273672"/>
        <c:crosses val="autoZero"/>
        <c:crossBetween val="midCat"/>
        <c:majorUnit val="5"/>
        <c:minorUnit val="1"/>
      </c:valAx>
      <c:valAx>
        <c:axId val="162273672"/>
        <c:scaling>
          <c:orientation val="minMax"/>
          <c:max val="2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Запас</a:t>
                </a:r>
                <a:r>
                  <a:rPr lang="ru-RU" baseline="0"/>
                  <a:t> прочности</a:t>
                </a:r>
                <a:endParaRPr lang="ru-RU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62146960"/>
        <c:crosses val="autoZero"/>
        <c:crossBetween val="midCat"/>
        <c:majorUnit val="5"/>
        <c:minorUnit val="5"/>
      </c:valAx>
    </c:plotArea>
    <c:legend>
      <c:legendPos val="r"/>
      <c:layout>
        <c:manualLayout>
          <c:xMode val="edge"/>
          <c:yMode val="edge"/>
          <c:x val="0.23383046149260292"/>
          <c:y val="0.83052507449989921"/>
          <c:w val="0.56513648088092749"/>
          <c:h val="0.1512074711909580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84545045367496"/>
          <c:y val="0.21254890393298895"/>
          <c:w val="0.80724031785064465"/>
          <c:h val="0.45489315865087693"/>
        </c:manualLayout>
      </c:layout>
      <c:scatterChart>
        <c:scatterStyle val="lineMarker"/>
        <c:varyColors val="0"/>
        <c:ser>
          <c:idx val="1"/>
          <c:order val="0"/>
          <c:tx>
            <c:v>Запас по  композиционной подмотке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Лист2!$B$3:$B$8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Лист2!$H$3:$H$8</c:f>
              <c:numCache>
                <c:formatCode>0.00</c:formatCode>
                <c:ptCount val="6"/>
                <c:pt idx="0">
                  <c:v>5.1831237255100779</c:v>
                </c:pt>
                <c:pt idx="1">
                  <c:v>4.3192697712583987</c:v>
                </c:pt>
                <c:pt idx="2">
                  <c:v>3.4554158170067195</c:v>
                </c:pt>
                <c:pt idx="3">
                  <c:v>2.591561862755039</c:v>
                </c:pt>
                <c:pt idx="4">
                  <c:v>1.7277079085033598</c:v>
                </c:pt>
                <c:pt idx="5">
                  <c:v>0.86385395425167988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30-46CF-8762-C48912CF9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361048"/>
        <c:axId val="162361432"/>
      </c:scatterChart>
      <c:valAx>
        <c:axId val="162361048"/>
        <c:scaling>
          <c:orientation val="minMax"/>
          <c:max val="30"/>
          <c:min val="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Толщина композиционной подмотки, мм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2361432"/>
        <c:crosses val="autoZero"/>
        <c:crossBetween val="midCat"/>
        <c:majorUnit val="5"/>
        <c:minorUnit val="1"/>
      </c:valAx>
      <c:valAx>
        <c:axId val="162361432"/>
        <c:scaling>
          <c:orientation val="minMax"/>
          <c:max val="6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Запас</a:t>
                </a:r>
                <a:r>
                  <a:rPr lang="ru-RU" baseline="0"/>
                  <a:t> прочности</a:t>
                </a:r>
                <a:endParaRPr lang="ru-RU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62361048"/>
        <c:crosses val="autoZero"/>
        <c:crossBetween val="midCat"/>
        <c:majorUnit val="1"/>
        <c:minorUnit val="1"/>
      </c:valAx>
    </c:plotArea>
    <c:legend>
      <c:legendPos val="r"/>
      <c:layout>
        <c:manualLayout>
          <c:xMode val="edge"/>
          <c:yMode val="edge"/>
          <c:x val="0.26512271531184006"/>
          <c:y val="0.8701880122127591"/>
          <c:w val="0.51199950392346505"/>
          <c:h val="0.11039107124596437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0.09429</cdr:x>
      <cdr:y>0</cdr:y>
    </cdr:from>
    <cdr:to>
      <cdr:x>0.93739</cdr:x>
      <cdr:y>0.24279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434779" y="0"/>
          <a:ext cx="3887737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39489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878979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18468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757957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197446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636936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076426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515914" algn="l" defTabSz="878979" rtl="0" eaLnBrk="1" latinLnBrk="0" hangingPunct="1">
            <a:defRPr sz="17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tx2"/>
              </a:solidFill>
              <a:cs typeface="Arial" pitchFamily="34" charset="0"/>
            </a:rPr>
            <a:t>Запас  прочности  трубы  с  композиционным усилением  при  потере  несущей  способности металлической  трубы </a:t>
          </a:r>
          <a:r>
            <a:rPr lang="ru-RU" sz="1200" b="1" dirty="0" smtClean="0">
              <a:solidFill>
                <a:schemeClr val="tx2"/>
              </a:solidFill>
            </a:rPr>
            <a:t>при </a:t>
          </a:r>
          <a:r>
            <a:rPr lang="ru-RU" sz="1200" b="1" dirty="0">
              <a:solidFill>
                <a:schemeClr val="tx2"/>
              </a:solidFill>
            </a:rPr>
            <a:t>давлении 11,6 МПа</a:t>
          </a:r>
        </a:p>
        <a:p xmlns:a="http://schemas.openxmlformats.org/drawingml/2006/main">
          <a:pPr algn="ctr"/>
          <a:endParaRPr lang="ru-RU" sz="1200" b="1" dirty="0">
            <a:solidFill>
              <a:schemeClr val="tx2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39C87-C027-4FDF-9CC8-984A982EAA3B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D675E-5DF5-400C-B9BD-81CED2DD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7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9489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8979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8468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7957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7446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6936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6426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15914" algn="l" defTabSz="878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08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53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72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7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7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9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72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19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75E-5DF5-400C-B9BD-81CED2DDD7C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8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8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8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7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6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5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5731-BD18-40AB-8D27-35BB3CC4983A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4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7975-6AA9-4D66-8500-1D33FD12908F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4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91FD-4381-48BF-BBC7-2F6944E3392A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48AF-0CF2-4527-8336-ECAD7AB6F410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80"/>
            <a:ext cx="7772400" cy="1021557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8"/>
            <a:ext cx="7772400" cy="1125140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94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78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18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579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974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369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764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5159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696B-9F24-4029-8F3B-B4343B8CC68E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00128"/>
            <a:ext cx="4038600" cy="2828925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00128"/>
            <a:ext cx="4038600" cy="2828925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9D12-7DEA-4E30-8C0E-4C89C9A66DA3}" type="datetime1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39489" indent="0">
              <a:buNone/>
              <a:defRPr sz="1900" b="1"/>
            </a:lvl2pPr>
            <a:lvl3pPr marL="878979" indent="0">
              <a:buNone/>
              <a:defRPr sz="1700" b="1"/>
            </a:lvl3pPr>
            <a:lvl4pPr marL="1318468" indent="0">
              <a:buNone/>
              <a:defRPr sz="1500" b="1"/>
            </a:lvl4pPr>
            <a:lvl5pPr marL="1757957" indent="0">
              <a:buNone/>
              <a:defRPr sz="1500" b="1"/>
            </a:lvl5pPr>
            <a:lvl6pPr marL="2197446" indent="0">
              <a:buNone/>
              <a:defRPr sz="1500" b="1"/>
            </a:lvl6pPr>
            <a:lvl7pPr marL="2636936" indent="0">
              <a:buNone/>
              <a:defRPr sz="1500" b="1"/>
            </a:lvl7pPr>
            <a:lvl8pPr marL="3076426" indent="0">
              <a:buNone/>
              <a:defRPr sz="1500" b="1"/>
            </a:lvl8pPr>
            <a:lvl9pPr marL="3515914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151338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39489" indent="0">
              <a:buNone/>
              <a:defRPr sz="1900" b="1"/>
            </a:lvl2pPr>
            <a:lvl3pPr marL="878979" indent="0">
              <a:buNone/>
              <a:defRPr sz="1700" b="1"/>
            </a:lvl3pPr>
            <a:lvl4pPr marL="1318468" indent="0">
              <a:buNone/>
              <a:defRPr sz="1500" b="1"/>
            </a:lvl4pPr>
            <a:lvl5pPr marL="1757957" indent="0">
              <a:buNone/>
              <a:defRPr sz="1500" b="1"/>
            </a:lvl5pPr>
            <a:lvl6pPr marL="2197446" indent="0">
              <a:buNone/>
              <a:defRPr sz="1500" b="1"/>
            </a:lvl6pPr>
            <a:lvl7pPr marL="2636936" indent="0">
              <a:buNone/>
              <a:defRPr sz="1500" b="1"/>
            </a:lvl7pPr>
            <a:lvl8pPr marL="3076426" indent="0">
              <a:buNone/>
              <a:defRPr sz="1500" b="1"/>
            </a:lvl8pPr>
            <a:lvl9pPr marL="3515914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4550-50E7-4406-8819-64727B8881A2}" type="datetime1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3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85EC-F5B0-4B3B-8C7C-0811E789D0EF}" type="datetime1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9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ABF1A-522D-4D2C-957E-AEC9B5930BE8}" type="datetime1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4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91"/>
            <a:ext cx="3008313" cy="8715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32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39489" indent="0">
              <a:buNone/>
              <a:defRPr sz="1200"/>
            </a:lvl2pPr>
            <a:lvl3pPr marL="878979" indent="0">
              <a:buNone/>
              <a:defRPr sz="1000"/>
            </a:lvl3pPr>
            <a:lvl4pPr marL="1318468" indent="0">
              <a:buNone/>
              <a:defRPr sz="800"/>
            </a:lvl4pPr>
            <a:lvl5pPr marL="1757957" indent="0">
              <a:buNone/>
              <a:defRPr sz="800"/>
            </a:lvl5pPr>
            <a:lvl6pPr marL="2197446" indent="0">
              <a:buNone/>
              <a:defRPr sz="800"/>
            </a:lvl6pPr>
            <a:lvl7pPr marL="2636936" indent="0">
              <a:buNone/>
              <a:defRPr sz="800"/>
            </a:lvl7pPr>
            <a:lvl8pPr marL="3076426" indent="0">
              <a:buNone/>
              <a:defRPr sz="800"/>
            </a:lvl8pPr>
            <a:lvl9pPr marL="351591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894D3-D467-4BDA-8F01-7CF4C7460E74}" type="datetime1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9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100"/>
            </a:lvl1pPr>
            <a:lvl2pPr marL="439489" indent="0">
              <a:buNone/>
              <a:defRPr sz="2700"/>
            </a:lvl2pPr>
            <a:lvl3pPr marL="878979" indent="0">
              <a:buNone/>
              <a:defRPr sz="2200"/>
            </a:lvl3pPr>
            <a:lvl4pPr marL="1318468" indent="0">
              <a:buNone/>
              <a:defRPr sz="1900"/>
            </a:lvl4pPr>
            <a:lvl5pPr marL="1757957" indent="0">
              <a:buNone/>
              <a:defRPr sz="1900"/>
            </a:lvl5pPr>
            <a:lvl6pPr marL="2197446" indent="0">
              <a:buNone/>
              <a:defRPr sz="1900"/>
            </a:lvl6pPr>
            <a:lvl7pPr marL="2636936" indent="0">
              <a:buNone/>
              <a:defRPr sz="1900"/>
            </a:lvl7pPr>
            <a:lvl8pPr marL="3076426" indent="0">
              <a:buNone/>
              <a:defRPr sz="1900"/>
            </a:lvl8pPr>
            <a:lvl9pPr marL="3515914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39489" indent="0">
              <a:buNone/>
              <a:defRPr sz="1200"/>
            </a:lvl2pPr>
            <a:lvl3pPr marL="878979" indent="0">
              <a:buNone/>
              <a:defRPr sz="1000"/>
            </a:lvl3pPr>
            <a:lvl4pPr marL="1318468" indent="0">
              <a:buNone/>
              <a:defRPr sz="800"/>
            </a:lvl4pPr>
            <a:lvl5pPr marL="1757957" indent="0">
              <a:buNone/>
              <a:defRPr sz="800"/>
            </a:lvl5pPr>
            <a:lvl6pPr marL="2197446" indent="0">
              <a:buNone/>
              <a:defRPr sz="800"/>
            </a:lvl6pPr>
            <a:lvl7pPr marL="2636936" indent="0">
              <a:buNone/>
              <a:defRPr sz="800"/>
            </a:lvl7pPr>
            <a:lvl8pPr marL="3076426" indent="0">
              <a:buNone/>
              <a:defRPr sz="800"/>
            </a:lvl8pPr>
            <a:lvl9pPr marL="351591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BDB09-52A8-4514-9F4A-68959FD51182}" type="datetime1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8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87898" tIns="43949" rIns="87898" bIns="4394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3"/>
          </a:xfrm>
          <a:prstGeom prst="rect">
            <a:avLst/>
          </a:prstGeom>
        </p:spPr>
        <p:txBody>
          <a:bodyPr vert="horz" lIns="87898" tIns="43949" rIns="87898" bIns="4394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8"/>
            <a:ext cx="2133600" cy="273844"/>
          </a:xfrm>
          <a:prstGeom prst="rect">
            <a:avLst/>
          </a:prstGeom>
        </p:spPr>
        <p:txBody>
          <a:bodyPr vert="horz" lIns="87898" tIns="43949" rIns="87898" bIns="43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3EEC9-C4DC-443D-9C85-B5661336E476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87898" tIns="43949" rIns="87898" bIns="43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87898" tIns="43949" rIns="87898" bIns="43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7A4AD-ED2B-4C27-8623-1C8568E2F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3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878979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617" indent="-329617" algn="l" defTabSz="8789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14169" indent="-274680" algn="l" defTabSz="87897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723" indent="-219745" algn="l" defTabSz="87897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38213" indent="-219745" algn="l" defTabSz="87897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7703" indent="-219745" algn="l" defTabSz="878979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7192" indent="-219745" algn="l" defTabSz="87897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6681" indent="-219745" algn="l" defTabSz="87897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170" indent="-219745" algn="l" defTabSz="87897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35660" indent="-219745" algn="l" defTabSz="87897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489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8979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468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7957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446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936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6426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5914" algn="l" defTabSz="8789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avi"/><Relationship Id="rId7" Type="http://schemas.openxmlformats.org/officeDocument/2006/relationships/image" Target="../media/image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-2117" y="-1118"/>
            <a:ext cx="9146219" cy="5147855"/>
            <a:chOff x="-2117" y="-1118"/>
            <a:chExt cx="9146219" cy="5147855"/>
          </a:xfrm>
        </p:grpSpPr>
        <p:sp>
          <p:nvSpPr>
            <p:cNvPr id="63" name="Равнобедренный треугольник 5"/>
            <p:cNvSpPr/>
            <p:nvPr/>
          </p:nvSpPr>
          <p:spPr>
            <a:xfrm>
              <a:off x="2015915" y="987132"/>
              <a:ext cx="7127253" cy="3781300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648839 w 1123303"/>
                <a:gd name="connsiteY0" fmla="*/ 1777284 h 1777284"/>
                <a:gd name="connsiteX1" fmla="*/ 0 w 1123303"/>
                <a:gd name="connsiteY1" fmla="*/ 0 h 1777284"/>
                <a:gd name="connsiteX2" fmla="*/ 1123303 w 1123303"/>
                <a:gd name="connsiteY2" fmla="*/ 574753 h 1777284"/>
                <a:gd name="connsiteX3" fmla="*/ 648839 w 1123303"/>
                <a:gd name="connsiteY3" fmla="*/ 1777284 h 1777284"/>
                <a:gd name="connsiteX0" fmla="*/ 648839 w 1123303"/>
                <a:gd name="connsiteY0" fmla="*/ 1777284 h 1777284"/>
                <a:gd name="connsiteX1" fmla="*/ 0 w 1123303"/>
                <a:gd name="connsiteY1" fmla="*/ 0 h 1777284"/>
                <a:gd name="connsiteX2" fmla="*/ 217261 w 1123303"/>
                <a:gd name="connsiteY2" fmla="*/ 590380 h 1777284"/>
                <a:gd name="connsiteX3" fmla="*/ 1123303 w 1123303"/>
                <a:gd name="connsiteY3" fmla="*/ 574753 h 1777284"/>
                <a:gd name="connsiteX4" fmla="*/ 648839 w 1123303"/>
                <a:gd name="connsiteY4" fmla="*/ 1777284 h 1777284"/>
                <a:gd name="connsiteX0" fmla="*/ 648839 w 6262389"/>
                <a:gd name="connsiteY0" fmla="*/ 1778842 h 1778842"/>
                <a:gd name="connsiteX1" fmla="*/ 0 w 6262389"/>
                <a:gd name="connsiteY1" fmla="*/ 1558 h 1778842"/>
                <a:gd name="connsiteX2" fmla="*/ 6262389 w 6262389"/>
                <a:gd name="connsiteY2" fmla="*/ 0 h 1778842"/>
                <a:gd name="connsiteX3" fmla="*/ 1123303 w 6262389"/>
                <a:gd name="connsiteY3" fmla="*/ 576311 h 1778842"/>
                <a:gd name="connsiteX4" fmla="*/ 648839 w 6262389"/>
                <a:gd name="connsiteY4" fmla="*/ 1778842 h 1778842"/>
                <a:gd name="connsiteX0" fmla="*/ 0 w 7270982"/>
                <a:gd name="connsiteY0" fmla="*/ 3038909 h 3038909"/>
                <a:gd name="connsiteX1" fmla="*/ 1008593 w 7270982"/>
                <a:gd name="connsiteY1" fmla="*/ 1558 h 3038909"/>
                <a:gd name="connsiteX2" fmla="*/ 7270982 w 7270982"/>
                <a:gd name="connsiteY2" fmla="*/ 0 h 3038909"/>
                <a:gd name="connsiteX3" fmla="*/ 2131896 w 7270982"/>
                <a:gd name="connsiteY3" fmla="*/ 576311 h 3038909"/>
                <a:gd name="connsiteX4" fmla="*/ 0 w 7270982"/>
                <a:gd name="connsiteY4" fmla="*/ 3038909 h 3038909"/>
                <a:gd name="connsiteX0" fmla="*/ 0 w 7270982"/>
                <a:gd name="connsiteY0" fmla="*/ 3038909 h 4907424"/>
                <a:gd name="connsiteX1" fmla="*/ 1008593 w 7270982"/>
                <a:gd name="connsiteY1" fmla="*/ 1558 h 4907424"/>
                <a:gd name="connsiteX2" fmla="*/ 7270982 w 7270982"/>
                <a:gd name="connsiteY2" fmla="*/ 0 h 4907424"/>
                <a:gd name="connsiteX3" fmla="*/ 4187625 w 7270982"/>
                <a:gd name="connsiteY3" fmla="*/ 4907424 h 4907424"/>
                <a:gd name="connsiteX4" fmla="*/ 0 w 7270982"/>
                <a:gd name="connsiteY4" fmla="*/ 3038909 h 4907424"/>
                <a:gd name="connsiteX0" fmla="*/ 0 w 7270982"/>
                <a:gd name="connsiteY0" fmla="*/ 3038909 h 4907424"/>
                <a:gd name="connsiteX1" fmla="*/ 1008593 w 7270982"/>
                <a:gd name="connsiteY1" fmla="*/ 1558 h 4907424"/>
                <a:gd name="connsiteX2" fmla="*/ 7270982 w 7270982"/>
                <a:gd name="connsiteY2" fmla="*/ 0 h 4907424"/>
                <a:gd name="connsiteX3" fmla="*/ 5896215 w 7270982"/>
                <a:gd name="connsiteY3" fmla="*/ 2197789 h 4907424"/>
                <a:gd name="connsiteX4" fmla="*/ 4187625 w 7270982"/>
                <a:gd name="connsiteY4" fmla="*/ 4907424 h 4907424"/>
                <a:gd name="connsiteX5" fmla="*/ 0 w 7270982"/>
                <a:gd name="connsiteY5" fmla="*/ 3038909 h 4907424"/>
                <a:gd name="connsiteX0" fmla="*/ 0 w 8774237"/>
                <a:gd name="connsiteY0" fmla="*/ 3038909 h 4907424"/>
                <a:gd name="connsiteX1" fmla="*/ 1008593 w 8774237"/>
                <a:gd name="connsiteY1" fmla="*/ 1558 h 4907424"/>
                <a:gd name="connsiteX2" fmla="*/ 7270982 w 8774237"/>
                <a:gd name="connsiteY2" fmla="*/ 0 h 4907424"/>
                <a:gd name="connsiteX3" fmla="*/ 8774237 w 8774237"/>
                <a:gd name="connsiteY3" fmla="*/ 4905468 h 4907424"/>
                <a:gd name="connsiteX4" fmla="*/ 4187625 w 8774237"/>
                <a:gd name="connsiteY4" fmla="*/ 4907424 h 4907424"/>
                <a:gd name="connsiteX5" fmla="*/ 0 w 8774237"/>
                <a:gd name="connsiteY5" fmla="*/ 3038909 h 4907424"/>
                <a:gd name="connsiteX0" fmla="*/ 0 w 10393124"/>
                <a:gd name="connsiteY0" fmla="*/ 3038909 h 4907424"/>
                <a:gd name="connsiteX1" fmla="*/ 1008593 w 10393124"/>
                <a:gd name="connsiteY1" fmla="*/ 1558 h 4907424"/>
                <a:gd name="connsiteX2" fmla="*/ 7270982 w 10393124"/>
                <a:gd name="connsiteY2" fmla="*/ 0 h 4907424"/>
                <a:gd name="connsiteX3" fmla="*/ 10393124 w 10393124"/>
                <a:gd name="connsiteY3" fmla="*/ 4899606 h 4907424"/>
                <a:gd name="connsiteX4" fmla="*/ 4187625 w 10393124"/>
                <a:gd name="connsiteY4" fmla="*/ 4907424 h 4907424"/>
                <a:gd name="connsiteX5" fmla="*/ 0 w 10393124"/>
                <a:gd name="connsiteY5" fmla="*/ 3038909 h 4907424"/>
                <a:gd name="connsiteX0" fmla="*/ 0 w 10393124"/>
                <a:gd name="connsiteY0" fmla="*/ 3038909 h 4907424"/>
                <a:gd name="connsiteX1" fmla="*/ 1008593 w 10393124"/>
                <a:gd name="connsiteY1" fmla="*/ 1558 h 4907424"/>
                <a:gd name="connsiteX2" fmla="*/ 7270982 w 10393124"/>
                <a:gd name="connsiteY2" fmla="*/ 0 h 4907424"/>
                <a:gd name="connsiteX3" fmla="*/ 10393124 w 10393124"/>
                <a:gd name="connsiteY3" fmla="*/ 4899606 h 4907424"/>
                <a:gd name="connsiteX4" fmla="*/ 4187625 w 10393124"/>
                <a:gd name="connsiteY4" fmla="*/ 4907424 h 4907424"/>
                <a:gd name="connsiteX5" fmla="*/ 0 w 10393124"/>
                <a:gd name="connsiteY5" fmla="*/ 3038909 h 4907424"/>
                <a:gd name="connsiteX0" fmla="*/ 0 w 10607343"/>
                <a:gd name="connsiteY0" fmla="*/ 3038909 h 4907424"/>
                <a:gd name="connsiteX1" fmla="*/ 1008593 w 10607343"/>
                <a:gd name="connsiteY1" fmla="*/ 1558 h 4907424"/>
                <a:gd name="connsiteX2" fmla="*/ 7270982 w 10607343"/>
                <a:gd name="connsiteY2" fmla="*/ 0 h 4907424"/>
                <a:gd name="connsiteX3" fmla="*/ 10393124 w 10607343"/>
                <a:gd name="connsiteY3" fmla="*/ 4899606 h 4907424"/>
                <a:gd name="connsiteX4" fmla="*/ 4187625 w 10607343"/>
                <a:gd name="connsiteY4" fmla="*/ 4907424 h 4907424"/>
                <a:gd name="connsiteX5" fmla="*/ 0 w 10607343"/>
                <a:gd name="connsiteY5" fmla="*/ 3038909 h 4907424"/>
                <a:gd name="connsiteX0" fmla="*/ 0 w 10473063"/>
                <a:gd name="connsiteY0" fmla="*/ 3540949 h 5409464"/>
                <a:gd name="connsiteX1" fmla="*/ 1008593 w 10473063"/>
                <a:gd name="connsiteY1" fmla="*/ 503598 h 5409464"/>
                <a:gd name="connsiteX2" fmla="*/ 7270982 w 10473063"/>
                <a:gd name="connsiteY2" fmla="*/ 502040 h 5409464"/>
                <a:gd name="connsiteX3" fmla="*/ 10393124 w 10473063"/>
                <a:gd name="connsiteY3" fmla="*/ 5401646 h 5409464"/>
                <a:gd name="connsiteX4" fmla="*/ 4187625 w 10473063"/>
                <a:gd name="connsiteY4" fmla="*/ 5409464 h 5409464"/>
                <a:gd name="connsiteX5" fmla="*/ 0 w 10473063"/>
                <a:gd name="connsiteY5" fmla="*/ 3540949 h 5409464"/>
                <a:gd name="connsiteX0" fmla="*/ 0 w 10473063"/>
                <a:gd name="connsiteY0" fmla="*/ 3540949 h 5409464"/>
                <a:gd name="connsiteX1" fmla="*/ 1008593 w 10473063"/>
                <a:gd name="connsiteY1" fmla="*/ 503598 h 5409464"/>
                <a:gd name="connsiteX2" fmla="*/ 7270982 w 10473063"/>
                <a:gd name="connsiteY2" fmla="*/ 502040 h 5409464"/>
                <a:gd name="connsiteX3" fmla="*/ 10393124 w 10473063"/>
                <a:gd name="connsiteY3" fmla="*/ 5401646 h 5409464"/>
                <a:gd name="connsiteX4" fmla="*/ 4187625 w 10473063"/>
                <a:gd name="connsiteY4" fmla="*/ 5409464 h 5409464"/>
                <a:gd name="connsiteX5" fmla="*/ 0 w 10473063"/>
                <a:gd name="connsiteY5" fmla="*/ 3540949 h 5409464"/>
                <a:gd name="connsiteX0" fmla="*/ 0 w 10771599"/>
                <a:gd name="connsiteY0" fmla="*/ 3297320 h 5480874"/>
                <a:gd name="connsiteX1" fmla="*/ 1008593 w 10771599"/>
                <a:gd name="connsiteY1" fmla="*/ 259969 h 5480874"/>
                <a:gd name="connsiteX2" fmla="*/ 9101866 w 10771599"/>
                <a:gd name="connsiteY2" fmla="*/ 826906 h 5480874"/>
                <a:gd name="connsiteX3" fmla="*/ 10393124 w 10771599"/>
                <a:gd name="connsiteY3" fmla="*/ 5158017 h 5480874"/>
                <a:gd name="connsiteX4" fmla="*/ 4187625 w 10771599"/>
                <a:gd name="connsiteY4" fmla="*/ 5165835 h 5480874"/>
                <a:gd name="connsiteX5" fmla="*/ 0 w 10771599"/>
                <a:gd name="connsiteY5" fmla="*/ 3297320 h 5480874"/>
                <a:gd name="connsiteX0" fmla="*/ 0 w 10635178"/>
                <a:gd name="connsiteY0" fmla="*/ 3268387 h 5136903"/>
                <a:gd name="connsiteX1" fmla="*/ 1008593 w 10635178"/>
                <a:gd name="connsiteY1" fmla="*/ 231036 h 5136903"/>
                <a:gd name="connsiteX2" fmla="*/ 9101866 w 10635178"/>
                <a:gd name="connsiteY2" fmla="*/ 797973 h 5136903"/>
                <a:gd name="connsiteX3" fmla="*/ 10219672 w 10635178"/>
                <a:gd name="connsiteY3" fmla="*/ 4343741 h 5136903"/>
                <a:gd name="connsiteX4" fmla="*/ 4187625 w 10635178"/>
                <a:gd name="connsiteY4" fmla="*/ 5136902 h 5136903"/>
                <a:gd name="connsiteX5" fmla="*/ 0 w 10635178"/>
                <a:gd name="connsiteY5" fmla="*/ 3268387 h 5136903"/>
                <a:gd name="connsiteX0" fmla="*/ 0 w 10635179"/>
                <a:gd name="connsiteY0" fmla="*/ 3268387 h 5136902"/>
                <a:gd name="connsiteX1" fmla="*/ 1008593 w 10635179"/>
                <a:gd name="connsiteY1" fmla="*/ 231036 h 5136902"/>
                <a:gd name="connsiteX2" fmla="*/ 9101866 w 10635179"/>
                <a:gd name="connsiteY2" fmla="*/ 797973 h 5136902"/>
                <a:gd name="connsiteX3" fmla="*/ 10219672 w 10635179"/>
                <a:gd name="connsiteY3" fmla="*/ 4343741 h 5136902"/>
                <a:gd name="connsiteX4" fmla="*/ 4187625 w 10635179"/>
                <a:gd name="connsiteY4" fmla="*/ 5136902 h 5136902"/>
                <a:gd name="connsiteX5" fmla="*/ 0 w 10635179"/>
                <a:gd name="connsiteY5" fmla="*/ 3268387 h 5136902"/>
                <a:gd name="connsiteX0" fmla="*/ 0 w 10635179"/>
                <a:gd name="connsiteY0" fmla="*/ 3268387 h 5136902"/>
                <a:gd name="connsiteX1" fmla="*/ 1008593 w 10635179"/>
                <a:gd name="connsiteY1" fmla="*/ 231036 h 5136902"/>
                <a:gd name="connsiteX2" fmla="*/ 9101866 w 10635179"/>
                <a:gd name="connsiteY2" fmla="*/ 797973 h 5136902"/>
                <a:gd name="connsiteX3" fmla="*/ 10219672 w 10635179"/>
                <a:gd name="connsiteY3" fmla="*/ 4343741 h 5136902"/>
                <a:gd name="connsiteX4" fmla="*/ 4187625 w 10635179"/>
                <a:gd name="connsiteY4" fmla="*/ 5136902 h 5136902"/>
                <a:gd name="connsiteX5" fmla="*/ 0 w 10635179"/>
                <a:gd name="connsiteY5" fmla="*/ 3268387 h 5136902"/>
                <a:gd name="connsiteX0" fmla="*/ 0 w 10272859"/>
                <a:gd name="connsiteY0" fmla="*/ 3268387 h 5136902"/>
                <a:gd name="connsiteX1" fmla="*/ 1008593 w 10272859"/>
                <a:gd name="connsiteY1" fmla="*/ 231036 h 5136902"/>
                <a:gd name="connsiteX2" fmla="*/ 9101866 w 10272859"/>
                <a:gd name="connsiteY2" fmla="*/ 797973 h 5136902"/>
                <a:gd name="connsiteX3" fmla="*/ 10219672 w 10272859"/>
                <a:gd name="connsiteY3" fmla="*/ 4343741 h 5136902"/>
                <a:gd name="connsiteX4" fmla="*/ 4187625 w 10272859"/>
                <a:gd name="connsiteY4" fmla="*/ 5136902 h 5136902"/>
                <a:gd name="connsiteX5" fmla="*/ 0 w 10272859"/>
                <a:gd name="connsiteY5" fmla="*/ 3268387 h 5136902"/>
                <a:gd name="connsiteX0" fmla="*/ 0 w 10407232"/>
                <a:gd name="connsiteY0" fmla="*/ 3297089 h 5265391"/>
                <a:gd name="connsiteX1" fmla="*/ 1008593 w 10407232"/>
                <a:gd name="connsiteY1" fmla="*/ 259738 h 5265391"/>
                <a:gd name="connsiteX2" fmla="*/ 9101866 w 10407232"/>
                <a:gd name="connsiteY2" fmla="*/ 826675 h 5265391"/>
                <a:gd name="connsiteX3" fmla="*/ 10386701 w 10407232"/>
                <a:gd name="connsiteY3" fmla="*/ 5151926 h 5265391"/>
                <a:gd name="connsiteX4" fmla="*/ 4187625 w 10407232"/>
                <a:gd name="connsiteY4" fmla="*/ 5165604 h 5265391"/>
                <a:gd name="connsiteX5" fmla="*/ 0 w 10407232"/>
                <a:gd name="connsiteY5" fmla="*/ 3297089 h 5265391"/>
                <a:gd name="connsiteX0" fmla="*/ 0 w 10407231"/>
                <a:gd name="connsiteY0" fmla="*/ 3297089 h 5269600"/>
                <a:gd name="connsiteX1" fmla="*/ 1008593 w 10407231"/>
                <a:gd name="connsiteY1" fmla="*/ 259738 h 5269600"/>
                <a:gd name="connsiteX2" fmla="*/ 9101866 w 10407231"/>
                <a:gd name="connsiteY2" fmla="*/ 826675 h 5269600"/>
                <a:gd name="connsiteX3" fmla="*/ 10386701 w 10407231"/>
                <a:gd name="connsiteY3" fmla="*/ 5151926 h 5269600"/>
                <a:gd name="connsiteX4" fmla="*/ 4187625 w 10407231"/>
                <a:gd name="connsiteY4" fmla="*/ 5165604 h 5269600"/>
                <a:gd name="connsiteX5" fmla="*/ 0 w 10407231"/>
                <a:gd name="connsiteY5" fmla="*/ 3297089 h 5269600"/>
                <a:gd name="connsiteX0" fmla="*/ 0 w 10407231"/>
                <a:gd name="connsiteY0" fmla="*/ 3297089 h 5165604"/>
                <a:gd name="connsiteX1" fmla="*/ 1008593 w 10407231"/>
                <a:gd name="connsiteY1" fmla="*/ 259738 h 5165604"/>
                <a:gd name="connsiteX2" fmla="*/ 9101866 w 10407231"/>
                <a:gd name="connsiteY2" fmla="*/ 826675 h 5165604"/>
                <a:gd name="connsiteX3" fmla="*/ 10386701 w 10407231"/>
                <a:gd name="connsiteY3" fmla="*/ 5151926 h 5165604"/>
                <a:gd name="connsiteX4" fmla="*/ 4187625 w 10407231"/>
                <a:gd name="connsiteY4" fmla="*/ 5165604 h 5165604"/>
                <a:gd name="connsiteX5" fmla="*/ 0 w 10407231"/>
                <a:gd name="connsiteY5" fmla="*/ 3297089 h 5165604"/>
                <a:gd name="connsiteX0" fmla="*/ 0 w 11133630"/>
                <a:gd name="connsiteY0" fmla="*/ 3240907 h 5109422"/>
                <a:gd name="connsiteX1" fmla="*/ 1008593 w 11133630"/>
                <a:gd name="connsiteY1" fmla="*/ 203556 h 5109422"/>
                <a:gd name="connsiteX2" fmla="*/ 9101866 w 11133630"/>
                <a:gd name="connsiteY2" fmla="*/ 770493 h 5109422"/>
                <a:gd name="connsiteX3" fmla="*/ 10386701 w 11133630"/>
                <a:gd name="connsiteY3" fmla="*/ 5095744 h 5109422"/>
                <a:gd name="connsiteX4" fmla="*/ 4187625 w 11133630"/>
                <a:gd name="connsiteY4" fmla="*/ 5109422 h 5109422"/>
                <a:gd name="connsiteX5" fmla="*/ 0 w 11133630"/>
                <a:gd name="connsiteY5" fmla="*/ 3240907 h 5109422"/>
                <a:gd name="connsiteX0" fmla="*/ 0 w 11133630"/>
                <a:gd name="connsiteY0" fmla="*/ 3037351 h 4905866"/>
                <a:gd name="connsiteX1" fmla="*/ 1008593 w 11133630"/>
                <a:gd name="connsiteY1" fmla="*/ 0 h 4905866"/>
                <a:gd name="connsiteX2" fmla="*/ 9101866 w 11133630"/>
                <a:gd name="connsiteY2" fmla="*/ 566937 h 4905866"/>
                <a:gd name="connsiteX3" fmla="*/ 10386701 w 11133630"/>
                <a:gd name="connsiteY3" fmla="*/ 4892188 h 4905866"/>
                <a:gd name="connsiteX4" fmla="*/ 4187625 w 11133630"/>
                <a:gd name="connsiteY4" fmla="*/ 4905866 h 4905866"/>
                <a:gd name="connsiteX5" fmla="*/ 0 w 11133630"/>
                <a:gd name="connsiteY5" fmla="*/ 3037351 h 4905866"/>
                <a:gd name="connsiteX0" fmla="*/ 0 w 12034829"/>
                <a:gd name="connsiteY0" fmla="*/ 3277714 h 5146229"/>
                <a:gd name="connsiteX1" fmla="*/ 1008593 w 12034829"/>
                <a:gd name="connsiteY1" fmla="*/ 240363 h 5146229"/>
                <a:gd name="connsiteX2" fmla="*/ 10431666 w 12034829"/>
                <a:gd name="connsiteY2" fmla="*/ 238803 h 5146229"/>
                <a:gd name="connsiteX3" fmla="*/ 10386701 w 12034829"/>
                <a:gd name="connsiteY3" fmla="*/ 5132551 h 5146229"/>
                <a:gd name="connsiteX4" fmla="*/ 4187625 w 12034829"/>
                <a:gd name="connsiteY4" fmla="*/ 5146229 h 5146229"/>
                <a:gd name="connsiteX5" fmla="*/ 0 w 12034829"/>
                <a:gd name="connsiteY5" fmla="*/ 3277714 h 5146229"/>
                <a:gd name="connsiteX0" fmla="*/ 0 w 12594425"/>
                <a:gd name="connsiteY0" fmla="*/ 3038938 h 4907453"/>
                <a:gd name="connsiteX1" fmla="*/ 1008593 w 12594425"/>
                <a:gd name="connsiteY1" fmla="*/ 1587 h 4907453"/>
                <a:gd name="connsiteX2" fmla="*/ 10431666 w 12594425"/>
                <a:gd name="connsiteY2" fmla="*/ 27 h 4907453"/>
                <a:gd name="connsiteX3" fmla="*/ 10386701 w 12594425"/>
                <a:gd name="connsiteY3" fmla="*/ 4893775 h 4907453"/>
                <a:gd name="connsiteX4" fmla="*/ 4187625 w 12594425"/>
                <a:gd name="connsiteY4" fmla="*/ 4907453 h 4907453"/>
                <a:gd name="connsiteX5" fmla="*/ 0 w 12594425"/>
                <a:gd name="connsiteY5" fmla="*/ 3038938 h 4907453"/>
                <a:gd name="connsiteX0" fmla="*/ 0 w 10431681"/>
                <a:gd name="connsiteY0" fmla="*/ 4961274 h 6829789"/>
                <a:gd name="connsiteX1" fmla="*/ 1008593 w 10431681"/>
                <a:gd name="connsiteY1" fmla="*/ 1923923 h 6829789"/>
                <a:gd name="connsiteX2" fmla="*/ 10431666 w 10431681"/>
                <a:gd name="connsiteY2" fmla="*/ 1922363 h 6829789"/>
                <a:gd name="connsiteX3" fmla="*/ 10386701 w 10431681"/>
                <a:gd name="connsiteY3" fmla="*/ 6816111 h 6829789"/>
                <a:gd name="connsiteX4" fmla="*/ 4187625 w 10431681"/>
                <a:gd name="connsiteY4" fmla="*/ 6829789 h 6829789"/>
                <a:gd name="connsiteX5" fmla="*/ 0 w 10431681"/>
                <a:gd name="connsiteY5" fmla="*/ 4961274 h 6829789"/>
                <a:gd name="connsiteX0" fmla="*/ 0 w 10431667"/>
                <a:gd name="connsiteY0" fmla="*/ 3947038 h 5815553"/>
                <a:gd name="connsiteX1" fmla="*/ 1008593 w 10431667"/>
                <a:gd name="connsiteY1" fmla="*/ 909687 h 5815553"/>
                <a:gd name="connsiteX2" fmla="*/ 10431666 w 10431667"/>
                <a:gd name="connsiteY2" fmla="*/ 908127 h 5815553"/>
                <a:gd name="connsiteX3" fmla="*/ 10386701 w 10431667"/>
                <a:gd name="connsiteY3" fmla="*/ 5801875 h 5815553"/>
                <a:gd name="connsiteX4" fmla="*/ 4187625 w 10431667"/>
                <a:gd name="connsiteY4" fmla="*/ 5815553 h 5815553"/>
                <a:gd name="connsiteX5" fmla="*/ 0 w 10431667"/>
                <a:gd name="connsiteY5" fmla="*/ 3947038 h 5815553"/>
                <a:gd name="connsiteX0" fmla="*/ 0 w 10431666"/>
                <a:gd name="connsiteY0" fmla="*/ 3948083 h 5816598"/>
                <a:gd name="connsiteX1" fmla="*/ 1008593 w 10431666"/>
                <a:gd name="connsiteY1" fmla="*/ 910732 h 5816598"/>
                <a:gd name="connsiteX2" fmla="*/ 7688552 w 10431666"/>
                <a:gd name="connsiteY2" fmla="*/ 752 h 5816598"/>
                <a:gd name="connsiteX3" fmla="*/ 10431666 w 10431666"/>
                <a:gd name="connsiteY3" fmla="*/ 909172 h 5816598"/>
                <a:gd name="connsiteX4" fmla="*/ 10386701 w 10431666"/>
                <a:gd name="connsiteY4" fmla="*/ 5802920 h 5816598"/>
                <a:gd name="connsiteX5" fmla="*/ 4187625 w 10431666"/>
                <a:gd name="connsiteY5" fmla="*/ 5816598 h 5816598"/>
                <a:gd name="connsiteX6" fmla="*/ 0 w 10431666"/>
                <a:gd name="connsiteY6" fmla="*/ 3948083 h 5816598"/>
                <a:gd name="connsiteX0" fmla="*/ 0 w 10627313"/>
                <a:gd name="connsiteY0" fmla="*/ 3405402 h 5273917"/>
                <a:gd name="connsiteX1" fmla="*/ 1008593 w 10627313"/>
                <a:gd name="connsiteY1" fmla="*/ 368051 h 5273917"/>
                <a:gd name="connsiteX2" fmla="*/ 7605037 w 10627313"/>
                <a:gd name="connsiteY2" fmla="*/ 354770 h 5273917"/>
                <a:gd name="connsiteX3" fmla="*/ 10431666 w 10627313"/>
                <a:gd name="connsiteY3" fmla="*/ 366491 h 5273917"/>
                <a:gd name="connsiteX4" fmla="*/ 10386701 w 10627313"/>
                <a:gd name="connsiteY4" fmla="*/ 5260239 h 5273917"/>
                <a:gd name="connsiteX5" fmla="*/ 4187625 w 10627313"/>
                <a:gd name="connsiteY5" fmla="*/ 5273917 h 5273917"/>
                <a:gd name="connsiteX6" fmla="*/ 0 w 10627313"/>
                <a:gd name="connsiteY6" fmla="*/ 3405402 h 5273917"/>
                <a:gd name="connsiteX0" fmla="*/ 0 w 10627313"/>
                <a:gd name="connsiteY0" fmla="*/ 3405402 h 5273917"/>
                <a:gd name="connsiteX1" fmla="*/ 1008593 w 10627313"/>
                <a:gd name="connsiteY1" fmla="*/ 368051 h 5273917"/>
                <a:gd name="connsiteX2" fmla="*/ 7605037 w 10627313"/>
                <a:gd name="connsiteY2" fmla="*/ 354770 h 5273917"/>
                <a:gd name="connsiteX3" fmla="*/ 10431666 w 10627313"/>
                <a:gd name="connsiteY3" fmla="*/ 366491 h 5273917"/>
                <a:gd name="connsiteX4" fmla="*/ 10386701 w 10627313"/>
                <a:gd name="connsiteY4" fmla="*/ 5260239 h 5273917"/>
                <a:gd name="connsiteX5" fmla="*/ 4187625 w 10627313"/>
                <a:gd name="connsiteY5" fmla="*/ 5273917 h 5273917"/>
                <a:gd name="connsiteX6" fmla="*/ 0 w 10627313"/>
                <a:gd name="connsiteY6" fmla="*/ 3405402 h 5273917"/>
                <a:gd name="connsiteX0" fmla="*/ 0 w 10838711"/>
                <a:gd name="connsiteY0" fmla="*/ 3050635 h 4919150"/>
                <a:gd name="connsiteX1" fmla="*/ 1008593 w 10838711"/>
                <a:gd name="connsiteY1" fmla="*/ 13284 h 4919150"/>
                <a:gd name="connsiteX2" fmla="*/ 7605037 w 10838711"/>
                <a:gd name="connsiteY2" fmla="*/ 3 h 4919150"/>
                <a:gd name="connsiteX3" fmla="*/ 10431666 w 10838711"/>
                <a:gd name="connsiteY3" fmla="*/ 11724 h 4919150"/>
                <a:gd name="connsiteX4" fmla="*/ 10386701 w 10838711"/>
                <a:gd name="connsiteY4" fmla="*/ 4905472 h 4919150"/>
                <a:gd name="connsiteX5" fmla="*/ 4187625 w 10838711"/>
                <a:gd name="connsiteY5" fmla="*/ 4919150 h 4919150"/>
                <a:gd name="connsiteX6" fmla="*/ 0 w 10838711"/>
                <a:gd name="connsiteY6" fmla="*/ 3050635 h 4919150"/>
                <a:gd name="connsiteX0" fmla="*/ 0 w 10432605"/>
                <a:gd name="connsiteY0" fmla="*/ 4010398 h 5878913"/>
                <a:gd name="connsiteX1" fmla="*/ 1008593 w 10432605"/>
                <a:gd name="connsiteY1" fmla="*/ 973047 h 5878913"/>
                <a:gd name="connsiteX2" fmla="*/ 7605037 w 10432605"/>
                <a:gd name="connsiteY2" fmla="*/ 959766 h 5878913"/>
                <a:gd name="connsiteX3" fmla="*/ 10431666 w 10432605"/>
                <a:gd name="connsiteY3" fmla="*/ 971487 h 5878913"/>
                <a:gd name="connsiteX4" fmla="*/ 10386701 w 10432605"/>
                <a:gd name="connsiteY4" fmla="*/ 5865235 h 5878913"/>
                <a:gd name="connsiteX5" fmla="*/ 4187625 w 10432605"/>
                <a:gd name="connsiteY5" fmla="*/ 5878913 h 5878913"/>
                <a:gd name="connsiteX6" fmla="*/ 0 w 10432605"/>
                <a:gd name="connsiteY6" fmla="*/ 4010398 h 5878913"/>
                <a:gd name="connsiteX0" fmla="*/ 0 w 10432605"/>
                <a:gd name="connsiteY0" fmla="*/ 3050633 h 4919148"/>
                <a:gd name="connsiteX1" fmla="*/ 1008593 w 10432605"/>
                <a:gd name="connsiteY1" fmla="*/ 13282 h 4919148"/>
                <a:gd name="connsiteX2" fmla="*/ 7605037 w 10432605"/>
                <a:gd name="connsiteY2" fmla="*/ 1 h 4919148"/>
                <a:gd name="connsiteX3" fmla="*/ 10431666 w 10432605"/>
                <a:gd name="connsiteY3" fmla="*/ 11722 h 4919148"/>
                <a:gd name="connsiteX4" fmla="*/ 10386701 w 10432605"/>
                <a:gd name="connsiteY4" fmla="*/ 4905470 h 4919148"/>
                <a:gd name="connsiteX5" fmla="*/ 4187625 w 10432605"/>
                <a:gd name="connsiteY5" fmla="*/ 4919148 h 4919148"/>
                <a:gd name="connsiteX6" fmla="*/ 0 w 10432605"/>
                <a:gd name="connsiteY6" fmla="*/ 3050633 h 4919148"/>
                <a:gd name="connsiteX0" fmla="*/ 0 w 10432605"/>
                <a:gd name="connsiteY0" fmla="*/ 3038911 h 4907426"/>
                <a:gd name="connsiteX1" fmla="*/ 1008593 w 10432605"/>
                <a:gd name="connsiteY1" fmla="*/ 1560 h 4907426"/>
                <a:gd name="connsiteX2" fmla="*/ 10431666 w 10432605"/>
                <a:gd name="connsiteY2" fmla="*/ 0 h 4907426"/>
                <a:gd name="connsiteX3" fmla="*/ 10386701 w 10432605"/>
                <a:gd name="connsiteY3" fmla="*/ 4893748 h 4907426"/>
                <a:gd name="connsiteX4" fmla="*/ 4187625 w 10432605"/>
                <a:gd name="connsiteY4" fmla="*/ 4907426 h 4907426"/>
                <a:gd name="connsiteX5" fmla="*/ 0 w 10432605"/>
                <a:gd name="connsiteY5" fmla="*/ 3038911 h 4907426"/>
                <a:gd name="connsiteX0" fmla="*/ 0 w 10433399"/>
                <a:gd name="connsiteY0" fmla="*/ 3038911 h 4907426"/>
                <a:gd name="connsiteX1" fmla="*/ 1008593 w 10433399"/>
                <a:gd name="connsiteY1" fmla="*/ 1560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907426"/>
                <a:gd name="connsiteX1" fmla="*/ 1008593 w 10433399"/>
                <a:gd name="connsiteY1" fmla="*/ 1560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907426"/>
                <a:gd name="connsiteX1" fmla="*/ 1220469 w 10433399"/>
                <a:gd name="connsiteY1" fmla="*/ 5349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899608"/>
                <a:gd name="connsiteX1" fmla="*/ 1220469 w 10433399"/>
                <a:gd name="connsiteY1" fmla="*/ 5349 h 4899608"/>
                <a:gd name="connsiteX2" fmla="*/ 10431666 w 10433399"/>
                <a:gd name="connsiteY2" fmla="*/ 0 h 4899608"/>
                <a:gd name="connsiteX3" fmla="*/ 10412398 w 10433399"/>
                <a:gd name="connsiteY3" fmla="*/ 4899608 h 4899608"/>
                <a:gd name="connsiteX4" fmla="*/ 6000821 w 10433399"/>
                <a:gd name="connsiteY4" fmla="*/ 4898720 h 4899608"/>
                <a:gd name="connsiteX5" fmla="*/ 0 w 10433399"/>
                <a:gd name="connsiteY5" fmla="*/ 3038911 h 4899608"/>
                <a:gd name="connsiteX0" fmla="*/ 0 w 10271165"/>
                <a:gd name="connsiteY0" fmla="*/ 2577482 h 4899608"/>
                <a:gd name="connsiteX1" fmla="*/ 1058235 w 10271165"/>
                <a:gd name="connsiteY1" fmla="*/ 5349 h 4899608"/>
                <a:gd name="connsiteX2" fmla="*/ 10269432 w 10271165"/>
                <a:gd name="connsiteY2" fmla="*/ 0 h 4899608"/>
                <a:gd name="connsiteX3" fmla="*/ 10250164 w 10271165"/>
                <a:gd name="connsiteY3" fmla="*/ 4899608 h 4899608"/>
                <a:gd name="connsiteX4" fmla="*/ 5838587 w 10271165"/>
                <a:gd name="connsiteY4" fmla="*/ 4898720 h 4899608"/>
                <a:gd name="connsiteX5" fmla="*/ 0 w 10271165"/>
                <a:gd name="connsiteY5" fmla="*/ 2577482 h 4899608"/>
                <a:gd name="connsiteX0" fmla="*/ 0 w 10271165"/>
                <a:gd name="connsiteY0" fmla="*/ 2577482 h 4899608"/>
                <a:gd name="connsiteX1" fmla="*/ 1058235 w 10271165"/>
                <a:gd name="connsiteY1" fmla="*/ 5349 h 4899608"/>
                <a:gd name="connsiteX2" fmla="*/ 10269432 w 10271165"/>
                <a:gd name="connsiteY2" fmla="*/ 0 h 4899608"/>
                <a:gd name="connsiteX3" fmla="*/ 10250164 w 10271165"/>
                <a:gd name="connsiteY3" fmla="*/ 4899608 h 4899608"/>
                <a:gd name="connsiteX4" fmla="*/ 6792900 w 10271165"/>
                <a:gd name="connsiteY4" fmla="*/ 4898720 h 4899608"/>
                <a:gd name="connsiteX5" fmla="*/ 0 w 10271165"/>
                <a:gd name="connsiteY5" fmla="*/ 2577482 h 4899608"/>
                <a:gd name="connsiteX0" fmla="*/ 0 w 10280708"/>
                <a:gd name="connsiteY0" fmla="*/ 2586188 h 4899608"/>
                <a:gd name="connsiteX1" fmla="*/ 1067778 w 10280708"/>
                <a:gd name="connsiteY1" fmla="*/ 5349 h 4899608"/>
                <a:gd name="connsiteX2" fmla="*/ 10278975 w 10280708"/>
                <a:gd name="connsiteY2" fmla="*/ 0 h 4899608"/>
                <a:gd name="connsiteX3" fmla="*/ 10259707 w 10280708"/>
                <a:gd name="connsiteY3" fmla="*/ 4899608 h 4899608"/>
                <a:gd name="connsiteX4" fmla="*/ 6802443 w 10280708"/>
                <a:gd name="connsiteY4" fmla="*/ 4898720 h 4899608"/>
                <a:gd name="connsiteX5" fmla="*/ 0 w 10280708"/>
                <a:gd name="connsiteY5" fmla="*/ 2586188 h 4899608"/>
                <a:gd name="connsiteX0" fmla="*/ 0 w 10280708"/>
                <a:gd name="connsiteY0" fmla="*/ 2586188 h 4910979"/>
                <a:gd name="connsiteX1" fmla="*/ 1067778 w 10280708"/>
                <a:gd name="connsiteY1" fmla="*/ 5349 h 4910979"/>
                <a:gd name="connsiteX2" fmla="*/ 10278975 w 10280708"/>
                <a:gd name="connsiteY2" fmla="*/ 0 h 4910979"/>
                <a:gd name="connsiteX3" fmla="*/ 10259707 w 10280708"/>
                <a:gd name="connsiteY3" fmla="*/ 4899608 h 4910979"/>
                <a:gd name="connsiteX4" fmla="*/ 6851717 w 10280708"/>
                <a:gd name="connsiteY4" fmla="*/ 4910979 h 4910979"/>
                <a:gd name="connsiteX5" fmla="*/ 0 w 10280708"/>
                <a:gd name="connsiteY5" fmla="*/ 2586188 h 4910979"/>
                <a:gd name="connsiteX0" fmla="*/ 0 w 10280708"/>
                <a:gd name="connsiteY0" fmla="*/ 2586188 h 4914230"/>
                <a:gd name="connsiteX1" fmla="*/ 1067778 w 10280708"/>
                <a:gd name="connsiteY1" fmla="*/ 5349 h 4914230"/>
                <a:gd name="connsiteX2" fmla="*/ 10278975 w 10280708"/>
                <a:gd name="connsiteY2" fmla="*/ 0 h 4914230"/>
                <a:gd name="connsiteX3" fmla="*/ 10259707 w 10280708"/>
                <a:gd name="connsiteY3" fmla="*/ 4899608 h 4914230"/>
                <a:gd name="connsiteX4" fmla="*/ 10252688 w 10280708"/>
                <a:gd name="connsiteY4" fmla="*/ 4914081 h 4914230"/>
                <a:gd name="connsiteX5" fmla="*/ 6851717 w 10280708"/>
                <a:gd name="connsiteY5" fmla="*/ 4910979 h 4914230"/>
                <a:gd name="connsiteX6" fmla="*/ 0 w 10280708"/>
                <a:gd name="connsiteY6" fmla="*/ 2586188 h 4914230"/>
                <a:gd name="connsiteX0" fmla="*/ 0 w 10280708"/>
                <a:gd name="connsiteY0" fmla="*/ 2586188 h 4914230"/>
                <a:gd name="connsiteX1" fmla="*/ 1067778 w 10280708"/>
                <a:gd name="connsiteY1" fmla="*/ 5349 h 4914230"/>
                <a:gd name="connsiteX2" fmla="*/ 10278975 w 10280708"/>
                <a:gd name="connsiteY2" fmla="*/ 0 h 4914230"/>
                <a:gd name="connsiteX3" fmla="*/ 10259707 w 10280708"/>
                <a:gd name="connsiteY3" fmla="*/ 4899608 h 4914230"/>
                <a:gd name="connsiteX4" fmla="*/ 10252688 w 10280708"/>
                <a:gd name="connsiteY4" fmla="*/ 4914081 h 4914230"/>
                <a:gd name="connsiteX5" fmla="*/ 6851717 w 10280708"/>
                <a:gd name="connsiteY5" fmla="*/ 4910979 h 4914230"/>
                <a:gd name="connsiteX6" fmla="*/ 0 w 10280708"/>
                <a:gd name="connsiteY6" fmla="*/ 2586188 h 4914230"/>
                <a:gd name="connsiteX0" fmla="*/ 0 w 10280708"/>
                <a:gd name="connsiteY0" fmla="*/ 2586188 h 4939138"/>
                <a:gd name="connsiteX1" fmla="*/ 1067778 w 10280708"/>
                <a:gd name="connsiteY1" fmla="*/ 5349 h 4939138"/>
                <a:gd name="connsiteX2" fmla="*/ 10278975 w 10280708"/>
                <a:gd name="connsiteY2" fmla="*/ 0 h 4939138"/>
                <a:gd name="connsiteX3" fmla="*/ 10259707 w 10280708"/>
                <a:gd name="connsiteY3" fmla="*/ 4899608 h 4939138"/>
                <a:gd name="connsiteX4" fmla="*/ 10252688 w 10280708"/>
                <a:gd name="connsiteY4" fmla="*/ 4914081 h 4939138"/>
                <a:gd name="connsiteX5" fmla="*/ 6927168 w 10280708"/>
                <a:gd name="connsiteY5" fmla="*/ 4939138 h 4939138"/>
                <a:gd name="connsiteX6" fmla="*/ 0 w 10280708"/>
                <a:gd name="connsiteY6" fmla="*/ 2586188 h 4939138"/>
                <a:gd name="connsiteX0" fmla="*/ 0 w 10280708"/>
                <a:gd name="connsiteY0" fmla="*/ 2586188 h 4939138"/>
                <a:gd name="connsiteX1" fmla="*/ 1067778 w 10280708"/>
                <a:gd name="connsiteY1" fmla="*/ 5349 h 4939138"/>
                <a:gd name="connsiteX2" fmla="*/ 10278975 w 10280708"/>
                <a:gd name="connsiteY2" fmla="*/ 0 h 4939138"/>
                <a:gd name="connsiteX3" fmla="*/ 10259707 w 10280708"/>
                <a:gd name="connsiteY3" fmla="*/ 4899608 h 4939138"/>
                <a:gd name="connsiteX4" fmla="*/ 10262977 w 10280708"/>
                <a:gd name="connsiteY4" fmla="*/ 4932855 h 4939138"/>
                <a:gd name="connsiteX5" fmla="*/ 6927168 w 10280708"/>
                <a:gd name="connsiteY5" fmla="*/ 4939138 h 4939138"/>
                <a:gd name="connsiteX6" fmla="*/ 0 w 10280708"/>
                <a:gd name="connsiteY6" fmla="*/ 2586188 h 4939138"/>
                <a:gd name="connsiteX0" fmla="*/ 0 w 10280927"/>
                <a:gd name="connsiteY0" fmla="*/ 2586188 h 4939138"/>
                <a:gd name="connsiteX1" fmla="*/ 1067778 w 10280927"/>
                <a:gd name="connsiteY1" fmla="*/ 5349 h 4939138"/>
                <a:gd name="connsiteX2" fmla="*/ 10278975 w 10280927"/>
                <a:gd name="connsiteY2" fmla="*/ 0 h 4939138"/>
                <a:gd name="connsiteX3" fmla="*/ 10263137 w 10280927"/>
                <a:gd name="connsiteY3" fmla="*/ 4927767 h 4939138"/>
                <a:gd name="connsiteX4" fmla="*/ 10262977 w 10280927"/>
                <a:gd name="connsiteY4" fmla="*/ 4932855 h 4939138"/>
                <a:gd name="connsiteX5" fmla="*/ 6927168 w 10280927"/>
                <a:gd name="connsiteY5" fmla="*/ 4939138 h 4939138"/>
                <a:gd name="connsiteX6" fmla="*/ 0 w 10280927"/>
                <a:gd name="connsiteY6" fmla="*/ 2586188 h 4939138"/>
                <a:gd name="connsiteX0" fmla="*/ 0 w 10280927"/>
                <a:gd name="connsiteY0" fmla="*/ 2590226 h 4943176"/>
                <a:gd name="connsiteX1" fmla="*/ 1071207 w 10280927"/>
                <a:gd name="connsiteY1" fmla="*/ 0 h 4943176"/>
                <a:gd name="connsiteX2" fmla="*/ 10278975 w 10280927"/>
                <a:gd name="connsiteY2" fmla="*/ 4038 h 4943176"/>
                <a:gd name="connsiteX3" fmla="*/ 10263137 w 10280927"/>
                <a:gd name="connsiteY3" fmla="*/ 4931805 h 4943176"/>
                <a:gd name="connsiteX4" fmla="*/ 10262977 w 10280927"/>
                <a:gd name="connsiteY4" fmla="*/ 4936893 h 4943176"/>
                <a:gd name="connsiteX5" fmla="*/ 6927168 w 10280927"/>
                <a:gd name="connsiteY5" fmla="*/ 4943176 h 4943176"/>
                <a:gd name="connsiteX6" fmla="*/ 0 w 10280927"/>
                <a:gd name="connsiteY6" fmla="*/ 2590226 h 4943176"/>
                <a:gd name="connsiteX0" fmla="*/ 0 w 10271807"/>
                <a:gd name="connsiteY0" fmla="*/ 2592447 h 4945397"/>
                <a:gd name="connsiteX1" fmla="*/ 1071207 w 10271807"/>
                <a:gd name="connsiteY1" fmla="*/ 2221 h 4945397"/>
                <a:gd name="connsiteX2" fmla="*/ 10268686 w 10271807"/>
                <a:gd name="connsiteY2" fmla="*/ 0 h 4945397"/>
                <a:gd name="connsiteX3" fmla="*/ 10263137 w 10271807"/>
                <a:gd name="connsiteY3" fmla="*/ 4934026 h 4945397"/>
                <a:gd name="connsiteX4" fmla="*/ 10262977 w 10271807"/>
                <a:gd name="connsiteY4" fmla="*/ 4939114 h 4945397"/>
                <a:gd name="connsiteX5" fmla="*/ 6927168 w 10271807"/>
                <a:gd name="connsiteY5" fmla="*/ 4945397 h 4945397"/>
                <a:gd name="connsiteX6" fmla="*/ 0 w 10271807"/>
                <a:gd name="connsiteY6" fmla="*/ 2592447 h 4945397"/>
                <a:gd name="connsiteX0" fmla="*/ 0 w 10268686"/>
                <a:gd name="connsiteY0" fmla="*/ 2592447 h 4945397"/>
                <a:gd name="connsiteX1" fmla="*/ 1071207 w 10268686"/>
                <a:gd name="connsiteY1" fmla="*/ 2221 h 4945397"/>
                <a:gd name="connsiteX2" fmla="*/ 10268686 w 10268686"/>
                <a:gd name="connsiteY2" fmla="*/ 0 h 4945397"/>
                <a:gd name="connsiteX3" fmla="*/ 10263137 w 10268686"/>
                <a:gd name="connsiteY3" fmla="*/ 4934026 h 4945397"/>
                <a:gd name="connsiteX4" fmla="*/ 10262977 w 10268686"/>
                <a:gd name="connsiteY4" fmla="*/ 4939114 h 4945397"/>
                <a:gd name="connsiteX5" fmla="*/ 6927168 w 10268686"/>
                <a:gd name="connsiteY5" fmla="*/ 4945397 h 4945397"/>
                <a:gd name="connsiteX6" fmla="*/ 0 w 10268686"/>
                <a:gd name="connsiteY6" fmla="*/ 2592447 h 4945397"/>
                <a:gd name="connsiteX0" fmla="*/ 0 w 10277817"/>
                <a:gd name="connsiteY0" fmla="*/ 2592447 h 4945549"/>
                <a:gd name="connsiteX1" fmla="*/ 1071207 w 10277817"/>
                <a:gd name="connsiteY1" fmla="*/ 2221 h 4945549"/>
                <a:gd name="connsiteX2" fmla="*/ 10268686 w 10277817"/>
                <a:gd name="connsiteY2" fmla="*/ 0 h 4945549"/>
                <a:gd name="connsiteX3" fmla="*/ 10263137 w 10277817"/>
                <a:gd name="connsiteY3" fmla="*/ 4934026 h 4945549"/>
                <a:gd name="connsiteX4" fmla="*/ 10276711 w 10277817"/>
                <a:gd name="connsiteY4" fmla="*/ 4945371 h 4945549"/>
                <a:gd name="connsiteX5" fmla="*/ 6927168 w 10277817"/>
                <a:gd name="connsiteY5" fmla="*/ 4945397 h 4945549"/>
                <a:gd name="connsiteX6" fmla="*/ 0 w 10277817"/>
                <a:gd name="connsiteY6" fmla="*/ 2592447 h 4945549"/>
                <a:gd name="connsiteX0" fmla="*/ 0 w 10278365"/>
                <a:gd name="connsiteY0" fmla="*/ 2592447 h 4945397"/>
                <a:gd name="connsiteX1" fmla="*/ 1071207 w 10278365"/>
                <a:gd name="connsiteY1" fmla="*/ 2221 h 4945397"/>
                <a:gd name="connsiteX2" fmla="*/ 10268686 w 10278365"/>
                <a:gd name="connsiteY2" fmla="*/ 0 h 4945397"/>
                <a:gd name="connsiteX3" fmla="*/ 10273437 w 10278365"/>
                <a:gd name="connsiteY3" fmla="*/ 4592987 h 4945397"/>
                <a:gd name="connsiteX4" fmla="*/ 10276711 w 10278365"/>
                <a:gd name="connsiteY4" fmla="*/ 4945371 h 4945397"/>
                <a:gd name="connsiteX5" fmla="*/ 6927168 w 10278365"/>
                <a:gd name="connsiteY5" fmla="*/ 4945397 h 4945397"/>
                <a:gd name="connsiteX6" fmla="*/ 0 w 10278365"/>
                <a:gd name="connsiteY6" fmla="*/ 2592447 h 4945397"/>
                <a:gd name="connsiteX0" fmla="*/ 0 w 11094702"/>
                <a:gd name="connsiteY0" fmla="*/ 2592447 h 4945397"/>
                <a:gd name="connsiteX1" fmla="*/ 1071207 w 11094702"/>
                <a:gd name="connsiteY1" fmla="*/ 2221 h 4945397"/>
                <a:gd name="connsiteX2" fmla="*/ 10268686 w 11094702"/>
                <a:gd name="connsiteY2" fmla="*/ 0 h 4945397"/>
                <a:gd name="connsiteX3" fmla="*/ 10276711 w 11094702"/>
                <a:gd name="connsiteY3" fmla="*/ 4945371 h 4945397"/>
                <a:gd name="connsiteX4" fmla="*/ 6927168 w 11094702"/>
                <a:gd name="connsiteY4" fmla="*/ 4945397 h 4945397"/>
                <a:gd name="connsiteX5" fmla="*/ 0 w 11094702"/>
                <a:gd name="connsiteY5" fmla="*/ 2592447 h 4945397"/>
                <a:gd name="connsiteX0" fmla="*/ 0 w 11094702"/>
                <a:gd name="connsiteY0" fmla="*/ 2592447 h 4945397"/>
                <a:gd name="connsiteX1" fmla="*/ 1071207 w 11094702"/>
                <a:gd name="connsiteY1" fmla="*/ 2221 h 4945397"/>
                <a:gd name="connsiteX2" fmla="*/ 10268686 w 11094702"/>
                <a:gd name="connsiteY2" fmla="*/ 0 h 4945397"/>
                <a:gd name="connsiteX3" fmla="*/ 10276712 w 11094702"/>
                <a:gd name="connsiteY3" fmla="*/ 4945371 h 4945397"/>
                <a:gd name="connsiteX4" fmla="*/ 6927168 w 11094702"/>
                <a:gd name="connsiteY4" fmla="*/ 4945397 h 4945397"/>
                <a:gd name="connsiteX5" fmla="*/ 0 w 11094702"/>
                <a:gd name="connsiteY5" fmla="*/ 2592447 h 4945397"/>
                <a:gd name="connsiteX0" fmla="*/ 0 w 10951767"/>
                <a:gd name="connsiteY0" fmla="*/ 2592447 h 4945397"/>
                <a:gd name="connsiteX1" fmla="*/ 1071207 w 10951767"/>
                <a:gd name="connsiteY1" fmla="*/ 2221 h 4945397"/>
                <a:gd name="connsiteX2" fmla="*/ 10268686 w 10951767"/>
                <a:gd name="connsiteY2" fmla="*/ 0 h 4945397"/>
                <a:gd name="connsiteX3" fmla="*/ 10276712 w 10951767"/>
                <a:gd name="connsiteY3" fmla="*/ 4945371 h 4945397"/>
                <a:gd name="connsiteX4" fmla="*/ 6927168 w 10951767"/>
                <a:gd name="connsiteY4" fmla="*/ 4945397 h 4945397"/>
                <a:gd name="connsiteX5" fmla="*/ 0 w 10951767"/>
                <a:gd name="connsiteY5" fmla="*/ 2592447 h 4945397"/>
                <a:gd name="connsiteX0" fmla="*/ 0 w 10276712"/>
                <a:gd name="connsiteY0" fmla="*/ 2592447 h 4945397"/>
                <a:gd name="connsiteX1" fmla="*/ 1071207 w 10276712"/>
                <a:gd name="connsiteY1" fmla="*/ 2221 h 4945397"/>
                <a:gd name="connsiteX2" fmla="*/ 10268686 w 10276712"/>
                <a:gd name="connsiteY2" fmla="*/ 0 h 4945397"/>
                <a:gd name="connsiteX3" fmla="*/ 10276712 w 10276712"/>
                <a:gd name="connsiteY3" fmla="*/ 4945371 h 4945397"/>
                <a:gd name="connsiteX4" fmla="*/ 6927168 w 10276712"/>
                <a:gd name="connsiteY4" fmla="*/ 4945397 h 4945397"/>
                <a:gd name="connsiteX5" fmla="*/ 0 w 10276712"/>
                <a:gd name="connsiteY5" fmla="*/ 2592447 h 4945397"/>
                <a:gd name="connsiteX0" fmla="*/ 0 w 10276712"/>
                <a:gd name="connsiteY0" fmla="*/ 2592447 h 4945397"/>
                <a:gd name="connsiteX1" fmla="*/ 1071207 w 10276712"/>
                <a:gd name="connsiteY1" fmla="*/ 2221 h 4945397"/>
                <a:gd name="connsiteX2" fmla="*/ 10268686 w 10276712"/>
                <a:gd name="connsiteY2" fmla="*/ 0 h 4945397"/>
                <a:gd name="connsiteX3" fmla="*/ 10276712 w 10276712"/>
                <a:gd name="connsiteY3" fmla="*/ 4945371 h 4945397"/>
                <a:gd name="connsiteX4" fmla="*/ 6927168 w 10276712"/>
                <a:gd name="connsiteY4" fmla="*/ 4945397 h 4945397"/>
                <a:gd name="connsiteX5" fmla="*/ 0 w 10276712"/>
                <a:gd name="connsiteY5" fmla="*/ 2592447 h 4945397"/>
                <a:gd name="connsiteX0" fmla="*/ 0 w 10270803"/>
                <a:gd name="connsiteY0" fmla="*/ 2592447 h 4976577"/>
                <a:gd name="connsiteX1" fmla="*/ 1071207 w 10270803"/>
                <a:gd name="connsiteY1" fmla="*/ 2221 h 4976577"/>
                <a:gd name="connsiteX2" fmla="*/ 10268686 w 10270803"/>
                <a:gd name="connsiteY2" fmla="*/ 0 h 4976577"/>
                <a:gd name="connsiteX3" fmla="*/ 10268152 w 10270803"/>
                <a:gd name="connsiteY3" fmla="*/ 4976577 h 4976577"/>
                <a:gd name="connsiteX4" fmla="*/ 6927168 w 10270803"/>
                <a:gd name="connsiteY4" fmla="*/ 4945397 h 4976577"/>
                <a:gd name="connsiteX5" fmla="*/ 0 w 10270803"/>
                <a:gd name="connsiteY5" fmla="*/ 2592447 h 4976577"/>
                <a:gd name="connsiteX0" fmla="*/ 0 w 10270804"/>
                <a:gd name="connsiteY0" fmla="*/ 2592447 h 4976577"/>
                <a:gd name="connsiteX1" fmla="*/ 1071207 w 10270804"/>
                <a:gd name="connsiteY1" fmla="*/ 2221 h 4976577"/>
                <a:gd name="connsiteX2" fmla="*/ 10268686 w 10270804"/>
                <a:gd name="connsiteY2" fmla="*/ 0 h 4976577"/>
                <a:gd name="connsiteX3" fmla="*/ 10268152 w 10270804"/>
                <a:gd name="connsiteY3" fmla="*/ 4976577 h 4976577"/>
                <a:gd name="connsiteX4" fmla="*/ 7012779 w 10270804"/>
                <a:gd name="connsiteY4" fmla="*/ 4961000 h 4976577"/>
                <a:gd name="connsiteX5" fmla="*/ 0 w 10270804"/>
                <a:gd name="connsiteY5" fmla="*/ 2592447 h 4976577"/>
                <a:gd name="connsiteX0" fmla="*/ 0 w 10270804"/>
                <a:gd name="connsiteY0" fmla="*/ 2592447 h 4976577"/>
                <a:gd name="connsiteX1" fmla="*/ 1071207 w 10270804"/>
                <a:gd name="connsiteY1" fmla="*/ 2221 h 4976577"/>
                <a:gd name="connsiteX2" fmla="*/ 10268686 w 10270804"/>
                <a:gd name="connsiteY2" fmla="*/ 0 h 4976577"/>
                <a:gd name="connsiteX3" fmla="*/ 10268152 w 10270804"/>
                <a:gd name="connsiteY3" fmla="*/ 4976577 h 4976577"/>
                <a:gd name="connsiteX4" fmla="*/ 7012779 w 10270804"/>
                <a:gd name="connsiteY4" fmla="*/ 4961000 h 4976577"/>
                <a:gd name="connsiteX5" fmla="*/ 0 w 10270804"/>
                <a:gd name="connsiteY5" fmla="*/ 2592447 h 4976577"/>
                <a:gd name="connsiteX0" fmla="*/ 0 w 10270804"/>
                <a:gd name="connsiteY0" fmla="*/ 2592447 h 4976577"/>
                <a:gd name="connsiteX1" fmla="*/ 1071207 w 10270804"/>
                <a:gd name="connsiteY1" fmla="*/ 2221 h 4976577"/>
                <a:gd name="connsiteX2" fmla="*/ 10268686 w 10270804"/>
                <a:gd name="connsiteY2" fmla="*/ 0 h 4976577"/>
                <a:gd name="connsiteX3" fmla="*/ 10268152 w 10270804"/>
                <a:gd name="connsiteY3" fmla="*/ 4976577 h 4976577"/>
                <a:gd name="connsiteX4" fmla="*/ 7045133 w 10270804"/>
                <a:gd name="connsiteY4" fmla="*/ 4968371 h 4976577"/>
                <a:gd name="connsiteX5" fmla="*/ 0 w 10270804"/>
                <a:gd name="connsiteY5" fmla="*/ 2592447 h 4976577"/>
                <a:gd name="connsiteX0" fmla="*/ 0 w 10276940"/>
                <a:gd name="connsiteY0" fmla="*/ 2592447 h 4976577"/>
                <a:gd name="connsiteX1" fmla="*/ 1071207 w 10276940"/>
                <a:gd name="connsiteY1" fmla="*/ 2221 h 4976577"/>
                <a:gd name="connsiteX2" fmla="*/ 10275553 w 10276940"/>
                <a:gd name="connsiteY2" fmla="*/ 0 h 4976577"/>
                <a:gd name="connsiteX3" fmla="*/ 10268152 w 10276940"/>
                <a:gd name="connsiteY3" fmla="*/ 4976577 h 4976577"/>
                <a:gd name="connsiteX4" fmla="*/ 7045133 w 10276940"/>
                <a:gd name="connsiteY4" fmla="*/ 4968371 h 4976577"/>
                <a:gd name="connsiteX5" fmla="*/ 0 w 10276940"/>
                <a:gd name="connsiteY5" fmla="*/ 2592447 h 4976577"/>
                <a:gd name="connsiteX0" fmla="*/ 0 w 10270804"/>
                <a:gd name="connsiteY0" fmla="*/ 2592447 h 4976577"/>
                <a:gd name="connsiteX1" fmla="*/ 1071207 w 10270804"/>
                <a:gd name="connsiteY1" fmla="*/ 2221 h 4976577"/>
                <a:gd name="connsiteX2" fmla="*/ 10268686 w 10270804"/>
                <a:gd name="connsiteY2" fmla="*/ 0 h 4976577"/>
                <a:gd name="connsiteX3" fmla="*/ 10268152 w 10270804"/>
                <a:gd name="connsiteY3" fmla="*/ 4976577 h 4976577"/>
                <a:gd name="connsiteX4" fmla="*/ 7045133 w 10270804"/>
                <a:gd name="connsiteY4" fmla="*/ 4968371 h 4976577"/>
                <a:gd name="connsiteX5" fmla="*/ 0 w 10270804"/>
                <a:gd name="connsiteY5" fmla="*/ 2592447 h 4976577"/>
                <a:gd name="connsiteX0" fmla="*/ 0 w 10276940"/>
                <a:gd name="connsiteY0" fmla="*/ 2592447 h 4976577"/>
                <a:gd name="connsiteX1" fmla="*/ 1071207 w 10276940"/>
                <a:gd name="connsiteY1" fmla="*/ 2221 h 4976577"/>
                <a:gd name="connsiteX2" fmla="*/ 10275553 w 10276940"/>
                <a:gd name="connsiteY2" fmla="*/ 0 h 4976577"/>
                <a:gd name="connsiteX3" fmla="*/ 10268152 w 10276940"/>
                <a:gd name="connsiteY3" fmla="*/ 4976577 h 4976577"/>
                <a:gd name="connsiteX4" fmla="*/ 7045133 w 10276940"/>
                <a:gd name="connsiteY4" fmla="*/ 4968371 h 4976577"/>
                <a:gd name="connsiteX5" fmla="*/ 0 w 10276940"/>
                <a:gd name="connsiteY5" fmla="*/ 2592447 h 4976577"/>
                <a:gd name="connsiteX0" fmla="*/ 0 w 10276941"/>
                <a:gd name="connsiteY0" fmla="*/ 2592447 h 4976577"/>
                <a:gd name="connsiteX1" fmla="*/ 1067661 w 10276941"/>
                <a:gd name="connsiteY1" fmla="*/ 2221 h 4976577"/>
                <a:gd name="connsiteX2" fmla="*/ 10275553 w 10276941"/>
                <a:gd name="connsiteY2" fmla="*/ 0 h 4976577"/>
                <a:gd name="connsiteX3" fmla="*/ 10268152 w 10276941"/>
                <a:gd name="connsiteY3" fmla="*/ 4976577 h 4976577"/>
                <a:gd name="connsiteX4" fmla="*/ 7045133 w 10276941"/>
                <a:gd name="connsiteY4" fmla="*/ 4968371 h 4976577"/>
                <a:gd name="connsiteX5" fmla="*/ 0 w 10276941"/>
                <a:gd name="connsiteY5" fmla="*/ 2592447 h 4976577"/>
                <a:gd name="connsiteX0" fmla="*/ 0 w 10280276"/>
                <a:gd name="connsiteY0" fmla="*/ 2590226 h 4974356"/>
                <a:gd name="connsiteX1" fmla="*/ 1067661 w 10280276"/>
                <a:gd name="connsiteY1" fmla="*/ 0 h 4974356"/>
                <a:gd name="connsiteX2" fmla="*/ 10279097 w 10280276"/>
                <a:gd name="connsiteY2" fmla="*/ 7468 h 4974356"/>
                <a:gd name="connsiteX3" fmla="*/ 10268152 w 10280276"/>
                <a:gd name="connsiteY3" fmla="*/ 4974356 h 4974356"/>
                <a:gd name="connsiteX4" fmla="*/ 7045133 w 10280276"/>
                <a:gd name="connsiteY4" fmla="*/ 4966150 h 4974356"/>
                <a:gd name="connsiteX5" fmla="*/ 0 w 10280276"/>
                <a:gd name="connsiteY5" fmla="*/ 2590226 h 4974356"/>
                <a:gd name="connsiteX0" fmla="*/ 0 w 10268152"/>
                <a:gd name="connsiteY0" fmla="*/ 2590226 h 4974356"/>
                <a:gd name="connsiteX1" fmla="*/ 1067661 w 10268152"/>
                <a:gd name="connsiteY1" fmla="*/ 0 h 4974356"/>
                <a:gd name="connsiteX2" fmla="*/ 10261377 w 10268152"/>
                <a:gd name="connsiteY2" fmla="*/ 1009 h 4974356"/>
                <a:gd name="connsiteX3" fmla="*/ 10268152 w 10268152"/>
                <a:gd name="connsiteY3" fmla="*/ 4974356 h 4974356"/>
                <a:gd name="connsiteX4" fmla="*/ 7045133 w 10268152"/>
                <a:gd name="connsiteY4" fmla="*/ 4966150 h 4974356"/>
                <a:gd name="connsiteX5" fmla="*/ 0 w 10268152"/>
                <a:gd name="connsiteY5" fmla="*/ 2590226 h 4974356"/>
                <a:gd name="connsiteX0" fmla="*/ 0 w 10276941"/>
                <a:gd name="connsiteY0" fmla="*/ 2592447 h 4976577"/>
                <a:gd name="connsiteX1" fmla="*/ 1067661 w 10276941"/>
                <a:gd name="connsiteY1" fmla="*/ 2221 h 4976577"/>
                <a:gd name="connsiteX2" fmla="*/ 10275553 w 10276941"/>
                <a:gd name="connsiteY2" fmla="*/ 0 h 4976577"/>
                <a:gd name="connsiteX3" fmla="*/ 10268152 w 10276941"/>
                <a:gd name="connsiteY3" fmla="*/ 4976577 h 4976577"/>
                <a:gd name="connsiteX4" fmla="*/ 7045133 w 10276941"/>
                <a:gd name="connsiteY4" fmla="*/ 4968371 h 4976577"/>
                <a:gd name="connsiteX5" fmla="*/ 0 w 10276941"/>
                <a:gd name="connsiteY5" fmla="*/ 2592447 h 4976577"/>
                <a:gd name="connsiteX0" fmla="*/ 0 w 10275553"/>
                <a:gd name="connsiteY0" fmla="*/ 2592447 h 4976577"/>
                <a:gd name="connsiteX1" fmla="*/ 1067661 w 10275553"/>
                <a:gd name="connsiteY1" fmla="*/ 2221 h 4976577"/>
                <a:gd name="connsiteX2" fmla="*/ 10275553 w 10275553"/>
                <a:gd name="connsiteY2" fmla="*/ 0 h 4976577"/>
                <a:gd name="connsiteX3" fmla="*/ 10268152 w 10275553"/>
                <a:gd name="connsiteY3" fmla="*/ 4976577 h 4976577"/>
                <a:gd name="connsiteX4" fmla="*/ 7045133 w 10275553"/>
                <a:gd name="connsiteY4" fmla="*/ 4968371 h 4976577"/>
                <a:gd name="connsiteX5" fmla="*/ 0 w 10275553"/>
                <a:gd name="connsiteY5" fmla="*/ 2592447 h 4976577"/>
                <a:gd name="connsiteX0" fmla="*/ 0 w 10275898"/>
                <a:gd name="connsiteY0" fmla="*/ 2592447 h 4976577"/>
                <a:gd name="connsiteX1" fmla="*/ 1067661 w 10275898"/>
                <a:gd name="connsiteY1" fmla="*/ 2221 h 4976577"/>
                <a:gd name="connsiteX2" fmla="*/ 10275553 w 10275898"/>
                <a:gd name="connsiteY2" fmla="*/ 0 h 4976577"/>
                <a:gd name="connsiteX3" fmla="*/ 10268152 w 10275898"/>
                <a:gd name="connsiteY3" fmla="*/ 4976577 h 4976577"/>
                <a:gd name="connsiteX4" fmla="*/ 7045133 w 10275898"/>
                <a:gd name="connsiteY4" fmla="*/ 4968371 h 4976577"/>
                <a:gd name="connsiteX5" fmla="*/ 0 w 10275898"/>
                <a:gd name="connsiteY5" fmla="*/ 2592447 h 4976577"/>
                <a:gd name="connsiteX0" fmla="*/ 0 w 10276248"/>
                <a:gd name="connsiteY0" fmla="*/ 2592447 h 4968371"/>
                <a:gd name="connsiteX1" fmla="*/ 1067661 w 10276248"/>
                <a:gd name="connsiteY1" fmla="*/ 2221 h 4968371"/>
                <a:gd name="connsiteX2" fmla="*/ 10275553 w 10276248"/>
                <a:gd name="connsiteY2" fmla="*/ 0 h 4968371"/>
                <a:gd name="connsiteX3" fmla="*/ 10275241 w 10276248"/>
                <a:gd name="connsiteY3" fmla="*/ 4960429 h 4968371"/>
                <a:gd name="connsiteX4" fmla="*/ 7045133 w 10276248"/>
                <a:gd name="connsiteY4" fmla="*/ 4968371 h 4968371"/>
                <a:gd name="connsiteX5" fmla="*/ 0 w 10276248"/>
                <a:gd name="connsiteY5" fmla="*/ 2592447 h 4968371"/>
                <a:gd name="connsiteX0" fmla="*/ 0 w 10276014"/>
                <a:gd name="connsiteY0" fmla="*/ 2592447 h 4973348"/>
                <a:gd name="connsiteX1" fmla="*/ 1067661 w 10276014"/>
                <a:gd name="connsiteY1" fmla="*/ 2221 h 4973348"/>
                <a:gd name="connsiteX2" fmla="*/ 10275553 w 10276014"/>
                <a:gd name="connsiteY2" fmla="*/ 0 h 4973348"/>
                <a:gd name="connsiteX3" fmla="*/ 10271698 w 10276014"/>
                <a:gd name="connsiteY3" fmla="*/ 4973348 h 4973348"/>
                <a:gd name="connsiteX4" fmla="*/ 7045133 w 10276014"/>
                <a:gd name="connsiteY4" fmla="*/ 4968371 h 4973348"/>
                <a:gd name="connsiteX5" fmla="*/ 0 w 10276014"/>
                <a:gd name="connsiteY5" fmla="*/ 2592447 h 4973348"/>
                <a:gd name="connsiteX0" fmla="*/ 0 w 10276249"/>
                <a:gd name="connsiteY0" fmla="*/ 2592447 h 4968371"/>
                <a:gd name="connsiteX1" fmla="*/ 1067661 w 10276249"/>
                <a:gd name="connsiteY1" fmla="*/ 2221 h 4968371"/>
                <a:gd name="connsiteX2" fmla="*/ 10275553 w 10276249"/>
                <a:gd name="connsiteY2" fmla="*/ 0 h 4968371"/>
                <a:gd name="connsiteX3" fmla="*/ 10275243 w 10276249"/>
                <a:gd name="connsiteY3" fmla="*/ 4960429 h 4968371"/>
                <a:gd name="connsiteX4" fmla="*/ 7045133 w 10276249"/>
                <a:gd name="connsiteY4" fmla="*/ 4968371 h 4968371"/>
                <a:gd name="connsiteX5" fmla="*/ 0 w 10276249"/>
                <a:gd name="connsiteY5" fmla="*/ 2592447 h 496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6249" h="4968371">
                  <a:moveTo>
                    <a:pt x="0" y="2592447"/>
                  </a:moveTo>
                  <a:lnTo>
                    <a:pt x="1067661" y="2221"/>
                  </a:lnTo>
                  <a:lnTo>
                    <a:pt x="10275553" y="0"/>
                  </a:lnTo>
                  <a:cubicBezTo>
                    <a:pt x="10278118" y="2227183"/>
                    <a:pt x="10272568" y="3311972"/>
                    <a:pt x="10275243" y="4960429"/>
                  </a:cubicBezTo>
                  <a:lnTo>
                    <a:pt x="7045133" y="4968371"/>
                  </a:lnTo>
                  <a:lnTo>
                    <a:pt x="0" y="259244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" name="Равнобедренный треугольник 5"/>
            <p:cNvSpPr/>
            <p:nvPr/>
          </p:nvSpPr>
          <p:spPr>
            <a:xfrm>
              <a:off x="2269143" y="-1"/>
              <a:ext cx="6874857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5" name="Равнобедренный треугольник 5"/>
            <p:cNvSpPr/>
            <p:nvPr/>
          </p:nvSpPr>
          <p:spPr>
            <a:xfrm>
              <a:off x="2268538" y="0"/>
              <a:ext cx="827534" cy="2211710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64" h="1202928">
                  <a:moveTo>
                    <a:pt x="0" y="1202928"/>
                  </a:moveTo>
                  <a:lnTo>
                    <a:pt x="0" y="0"/>
                  </a:lnTo>
                  <a:lnTo>
                    <a:pt x="474464" y="397"/>
                  </a:lnTo>
                  <a:lnTo>
                    <a:pt x="0" y="1202928"/>
                  </a:lnTo>
                  <a:close/>
                </a:path>
              </a:pathLst>
            </a:custGeom>
            <a:gradFill flip="none" rotWithShape="1">
              <a:gsLst>
                <a:gs pos="64000">
                  <a:srgbClr val="C6DAF4"/>
                </a:gs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" name="Равнобедренный треугольник 5"/>
            <p:cNvSpPr/>
            <p:nvPr/>
          </p:nvSpPr>
          <p:spPr>
            <a:xfrm rot="16200000">
              <a:off x="2455409" y="-213454"/>
              <a:ext cx="2899427" cy="7814480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201768 w 680378"/>
                <a:gd name="connsiteY0" fmla="*/ 1435661 h 1435661"/>
                <a:gd name="connsiteX1" fmla="*/ 6 w 680378"/>
                <a:gd name="connsiteY1" fmla="*/ 0 h 1435661"/>
                <a:gd name="connsiteX2" fmla="*/ 680378 w 680378"/>
                <a:gd name="connsiteY2" fmla="*/ 1981 h 1435661"/>
                <a:gd name="connsiteX3" fmla="*/ 201768 w 680378"/>
                <a:gd name="connsiteY3" fmla="*/ 1435661 h 1435661"/>
                <a:gd name="connsiteX0" fmla="*/ 289 w 680662"/>
                <a:gd name="connsiteY0" fmla="*/ 1812465 h 1812465"/>
                <a:gd name="connsiteX1" fmla="*/ 290 w 680662"/>
                <a:gd name="connsiteY1" fmla="*/ 0 h 1812465"/>
                <a:gd name="connsiteX2" fmla="*/ 680662 w 680662"/>
                <a:gd name="connsiteY2" fmla="*/ 1981 h 1812465"/>
                <a:gd name="connsiteX3" fmla="*/ 289 w 680662"/>
                <a:gd name="connsiteY3" fmla="*/ 1812465 h 1812465"/>
                <a:gd name="connsiteX0" fmla="*/ 289 w 680662"/>
                <a:gd name="connsiteY0" fmla="*/ 2114530 h 2114530"/>
                <a:gd name="connsiteX1" fmla="*/ 290 w 680662"/>
                <a:gd name="connsiteY1" fmla="*/ 0 h 2114530"/>
                <a:gd name="connsiteX2" fmla="*/ 680662 w 680662"/>
                <a:gd name="connsiteY2" fmla="*/ 1981 h 2114530"/>
                <a:gd name="connsiteX3" fmla="*/ 289 w 680662"/>
                <a:gd name="connsiteY3" fmla="*/ 2114530 h 2114530"/>
                <a:gd name="connsiteX0" fmla="*/ 289 w 753666"/>
                <a:gd name="connsiteY0" fmla="*/ 2116695 h 2116695"/>
                <a:gd name="connsiteX1" fmla="*/ 290 w 753666"/>
                <a:gd name="connsiteY1" fmla="*/ 2165 h 2116695"/>
                <a:gd name="connsiteX2" fmla="*/ 753666 w 753666"/>
                <a:gd name="connsiteY2" fmla="*/ 0 h 2116695"/>
                <a:gd name="connsiteX3" fmla="*/ 289 w 753666"/>
                <a:gd name="connsiteY3" fmla="*/ 2116695 h 2116695"/>
                <a:gd name="connsiteX0" fmla="*/ 289 w 753666"/>
                <a:gd name="connsiteY0" fmla="*/ 2104259 h 2104259"/>
                <a:gd name="connsiteX1" fmla="*/ 290 w 753666"/>
                <a:gd name="connsiteY1" fmla="*/ 2165 h 2104259"/>
                <a:gd name="connsiteX2" fmla="*/ 753666 w 753666"/>
                <a:gd name="connsiteY2" fmla="*/ 0 h 2104259"/>
                <a:gd name="connsiteX3" fmla="*/ 289 w 753666"/>
                <a:gd name="connsiteY3" fmla="*/ 2104259 h 2104259"/>
                <a:gd name="connsiteX0" fmla="*/ 289 w 782057"/>
                <a:gd name="connsiteY0" fmla="*/ 2104259 h 2104259"/>
                <a:gd name="connsiteX1" fmla="*/ 290 w 782057"/>
                <a:gd name="connsiteY1" fmla="*/ 2165 h 2104259"/>
                <a:gd name="connsiteX2" fmla="*/ 782057 w 782057"/>
                <a:gd name="connsiteY2" fmla="*/ 0 h 2104259"/>
                <a:gd name="connsiteX3" fmla="*/ 289 w 782057"/>
                <a:gd name="connsiteY3" fmla="*/ 2104259 h 2104259"/>
                <a:gd name="connsiteX0" fmla="*/ 289 w 782057"/>
                <a:gd name="connsiteY0" fmla="*/ 2104259 h 2104259"/>
                <a:gd name="connsiteX1" fmla="*/ 290 w 782057"/>
                <a:gd name="connsiteY1" fmla="*/ 2165 h 2104259"/>
                <a:gd name="connsiteX2" fmla="*/ 782057 w 782057"/>
                <a:gd name="connsiteY2" fmla="*/ 0 h 2104259"/>
                <a:gd name="connsiteX3" fmla="*/ 268028 w 782057"/>
                <a:gd name="connsiteY3" fmla="*/ 1370127 h 2104259"/>
                <a:gd name="connsiteX4" fmla="*/ 289 w 782057"/>
                <a:gd name="connsiteY4" fmla="*/ 2104259 h 2104259"/>
                <a:gd name="connsiteX0" fmla="*/ 289 w 782057"/>
                <a:gd name="connsiteY0" fmla="*/ 2104259 h 2104259"/>
                <a:gd name="connsiteX1" fmla="*/ 290 w 782057"/>
                <a:gd name="connsiteY1" fmla="*/ 2165 h 2104259"/>
                <a:gd name="connsiteX2" fmla="*/ 782057 w 782057"/>
                <a:gd name="connsiteY2" fmla="*/ 0 h 2104259"/>
                <a:gd name="connsiteX3" fmla="*/ 464606 w 782057"/>
                <a:gd name="connsiteY3" fmla="*/ 845178 h 2104259"/>
                <a:gd name="connsiteX4" fmla="*/ 289 w 782057"/>
                <a:gd name="connsiteY4" fmla="*/ 2104259 h 2104259"/>
                <a:gd name="connsiteX0" fmla="*/ 289 w 782057"/>
                <a:gd name="connsiteY0" fmla="*/ 847495 h 847495"/>
                <a:gd name="connsiteX1" fmla="*/ 290 w 782057"/>
                <a:gd name="connsiteY1" fmla="*/ 2165 h 847495"/>
                <a:gd name="connsiteX2" fmla="*/ 782057 w 782057"/>
                <a:gd name="connsiteY2" fmla="*/ 0 h 847495"/>
                <a:gd name="connsiteX3" fmla="*/ 464606 w 782057"/>
                <a:gd name="connsiteY3" fmla="*/ 845178 h 847495"/>
                <a:gd name="connsiteX4" fmla="*/ 289 w 782057"/>
                <a:gd name="connsiteY4" fmla="*/ 847495 h 847495"/>
                <a:gd name="connsiteX0" fmla="*/ 289 w 782057"/>
                <a:gd name="connsiteY0" fmla="*/ 847495 h 2088874"/>
                <a:gd name="connsiteX1" fmla="*/ 290 w 782057"/>
                <a:gd name="connsiteY1" fmla="*/ 2165 h 2088874"/>
                <a:gd name="connsiteX2" fmla="*/ 782057 w 782057"/>
                <a:gd name="connsiteY2" fmla="*/ 0 h 2088874"/>
                <a:gd name="connsiteX3" fmla="*/ 1368 w 782057"/>
                <a:gd name="connsiteY3" fmla="*/ 2088874 h 2088874"/>
                <a:gd name="connsiteX4" fmla="*/ 289 w 782057"/>
                <a:gd name="connsiteY4" fmla="*/ 847495 h 2088874"/>
                <a:gd name="connsiteX0" fmla="*/ 289 w 782057"/>
                <a:gd name="connsiteY0" fmla="*/ 847495 h 2097554"/>
                <a:gd name="connsiteX1" fmla="*/ 290 w 782057"/>
                <a:gd name="connsiteY1" fmla="*/ 2165 h 2097554"/>
                <a:gd name="connsiteX2" fmla="*/ 782057 w 782057"/>
                <a:gd name="connsiteY2" fmla="*/ 0 h 2097554"/>
                <a:gd name="connsiteX3" fmla="*/ 122 w 782057"/>
                <a:gd name="connsiteY3" fmla="*/ 2097554 h 2097554"/>
                <a:gd name="connsiteX4" fmla="*/ 289 w 782057"/>
                <a:gd name="connsiteY4" fmla="*/ 847495 h 2097554"/>
                <a:gd name="connsiteX0" fmla="*/ 289 w 782057"/>
                <a:gd name="connsiteY0" fmla="*/ 847495 h 2097554"/>
                <a:gd name="connsiteX1" fmla="*/ 290 w 782057"/>
                <a:gd name="connsiteY1" fmla="*/ 2165 h 2097554"/>
                <a:gd name="connsiteX2" fmla="*/ 782057 w 782057"/>
                <a:gd name="connsiteY2" fmla="*/ 0 h 2097554"/>
                <a:gd name="connsiteX3" fmla="*/ 122 w 782057"/>
                <a:gd name="connsiteY3" fmla="*/ 2097554 h 2097554"/>
                <a:gd name="connsiteX4" fmla="*/ 289 w 782057"/>
                <a:gd name="connsiteY4" fmla="*/ 847495 h 2097554"/>
                <a:gd name="connsiteX0" fmla="*/ 289 w 784448"/>
                <a:gd name="connsiteY0" fmla="*/ 845908 h 2095967"/>
                <a:gd name="connsiteX1" fmla="*/ 290 w 784448"/>
                <a:gd name="connsiteY1" fmla="*/ 578 h 2095967"/>
                <a:gd name="connsiteX2" fmla="*/ 784448 w 784448"/>
                <a:gd name="connsiteY2" fmla="*/ 0 h 2095967"/>
                <a:gd name="connsiteX3" fmla="*/ 122 w 784448"/>
                <a:gd name="connsiteY3" fmla="*/ 2095967 h 2095967"/>
                <a:gd name="connsiteX4" fmla="*/ 289 w 784448"/>
                <a:gd name="connsiteY4" fmla="*/ 845908 h 209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48" h="2095967">
                  <a:moveTo>
                    <a:pt x="289" y="845908"/>
                  </a:moveTo>
                  <a:cubicBezTo>
                    <a:pt x="3052" y="-589960"/>
                    <a:pt x="-1092" y="478604"/>
                    <a:pt x="290" y="578"/>
                  </a:cubicBezTo>
                  <a:lnTo>
                    <a:pt x="784448" y="0"/>
                  </a:lnTo>
                  <a:cubicBezTo>
                    <a:pt x="523803" y="699185"/>
                    <a:pt x="260767" y="1396782"/>
                    <a:pt x="122" y="2095967"/>
                  </a:cubicBezTo>
                  <a:cubicBezTo>
                    <a:pt x="-238" y="1507337"/>
                    <a:pt x="649" y="1259701"/>
                    <a:pt x="289" y="8459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Равнобедренный треугольник 5"/>
            <p:cNvSpPr/>
            <p:nvPr/>
          </p:nvSpPr>
          <p:spPr>
            <a:xfrm rot="16200000">
              <a:off x="2020341" y="1077363"/>
              <a:ext cx="2042265" cy="6086834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132291 w 478610"/>
                <a:gd name="connsiteY3" fmla="*/ 1034209 h 1434077"/>
                <a:gd name="connsiteX4" fmla="*/ 0 w 478610"/>
                <a:gd name="connsiteY4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16174 w 478610"/>
                <a:gd name="connsiteY3" fmla="*/ 781218 h 1434077"/>
                <a:gd name="connsiteX4" fmla="*/ 0 w 478610"/>
                <a:gd name="connsiteY4" fmla="*/ 1434077 h 1434077"/>
                <a:gd name="connsiteX0" fmla="*/ 0 w 476746"/>
                <a:gd name="connsiteY0" fmla="*/ 785276 h 785276"/>
                <a:gd name="connsiteX1" fmla="*/ 2282 w 476746"/>
                <a:gd name="connsiteY1" fmla="*/ 0 h 785276"/>
                <a:gd name="connsiteX2" fmla="*/ 476746 w 476746"/>
                <a:gd name="connsiteY2" fmla="*/ 397 h 785276"/>
                <a:gd name="connsiteX3" fmla="*/ 214310 w 476746"/>
                <a:gd name="connsiteY3" fmla="*/ 781218 h 785276"/>
                <a:gd name="connsiteX4" fmla="*/ 0 w 476746"/>
                <a:gd name="connsiteY4" fmla="*/ 785276 h 785276"/>
                <a:gd name="connsiteX0" fmla="*/ 312 w 477058"/>
                <a:gd name="connsiteY0" fmla="*/ 785276 h 1421910"/>
                <a:gd name="connsiteX1" fmla="*/ 2594 w 477058"/>
                <a:gd name="connsiteY1" fmla="*/ 0 h 1421910"/>
                <a:gd name="connsiteX2" fmla="*/ 477058 w 477058"/>
                <a:gd name="connsiteY2" fmla="*/ 397 h 1421910"/>
                <a:gd name="connsiteX3" fmla="*/ 0 w 477058"/>
                <a:gd name="connsiteY3" fmla="*/ 1421910 h 1421910"/>
                <a:gd name="connsiteX4" fmla="*/ 312 w 477058"/>
                <a:gd name="connsiteY4" fmla="*/ 785276 h 142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058" h="1421910">
                  <a:moveTo>
                    <a:pt x="312" y="785276"/>
                  </a:moveTo>
                  <a:cubicBezTo>
                    <a:pt x="3075" y="-650592"/>
                    <a:pt x="1212" y="478026"/>
                    <a:pt x="2594" y="0"/>
                  </a:cubicBezTo>
                  <a:lnTo>
                    <a:pt x="477058" y="397"/>
                  </a:lnTo>
                  <a:lnTo>
                    <a:pt x="0" y="1421910"/>
                  </a:lnTo>
                  <a:lnTo>
                    <a:pt x="312" y="7852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7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Равнобедренный треугольник 5"/>
            <p:cNvSpPr/>
            <p:nvPr/>
          </p:nvSpPr>
          <p:spPr>
            <a:xfrm rot="16200000">
              <a:off x="1206319" y="2569905"/>
              <a:ext cx="1365334" cy="3781858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64" h="1202928">
                  <a:moveTo>
                    <a:pt x="0" y="1202928"/>
                  </a:moveTo>
                  <a:lnTo>
                    <a:pt x="0" y="0"/>
                  </a:lnTo>
                  <a:lnTo>
                    <a:pt x="474464" y="397"/>
                  </a:lnTo>
                  <a:lnTo>
                    <a:pt x="0" y="120292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2250150" cy="987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15814"/>
              <a:ext cx="2268538" cy="32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Равнобедренный треугольник 5"/>
            <p:cNvSpPr/>
            <p:nvPr/>
          </p:nvSpPr>
          <p:spPr>
            <a:xfrm>
              <a:off x="7041356" y="4819749"/>
              <a:ext cx="2102746" cy="326988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648839 w 1123303"/>
                <a:gd name="connsiteY0" fmla="*/ 1777284 h 1777284"/>
                <a:gd name="connsiteX1" fmla="*/ 0 w 1123303"/>
                <a:gd name="connsiteY1" fmla="*/ 0 h 1777284"/>
                <a:gd name="connsiteX2" fmla="*/ 1123303 w 1123303"/>
                <a:gd name="connsiteY2" fmla="*/ 574753 h 1777284"/>
                <a:gd name="connsiteX3" fmla="*/ 648839 w 1123303"/>
                <a:gd name="connsiteY3" fmla="*/ 1777284 h 1777284"/>
                <a:gd name="connsiteX0" fmla="*/ 648839 w 1123303"/>
                <a:gd name="connsiteY0" fmla="*/ 1777284 h 1777284"/>
                <a:gd name="connsiteX1" fmla="*/ 0 w 1123303"/>
                <a:gd name="connsiteY1" fmla="*/ 0 h 1777284"/>
                <a:gd name="connsiteX2" fmla="*/ 217261 w 1123303"/>
                <a:gd name="connsiteY2" fmla="*/ 590380 h 1777284"/>
                <a:gd name="connsiteX3" fmla="*/ 1123303 w 1123303"/>
                <a:gd name="connsiteY3" fmla="*/ 574753 h 1777284"/>
                <a:gd name="connsiteX4" fmla="*/ 648839 w 1123303"/>
                <a:gd name="connsiteY4" fmla="*/ 1777284 h 1777284"/>
                <a:gd name="connsiteX0" fmla="*/ 648839 w 6262389"/>
                <a:gd name="connsiteY0" fmla="*/ 1778842 h 1778842"/>
                <a:gd name="connsiteX1" fmla="*/ 0 w 6262389"/>
                <a:gd name="connsiteY1" fmla="*/ 1558 h 1778842"/>
                <a:gd name="connsiteX2" fmla="*/ 6262389 w 6262389"/>
                <a:gd name="connsiteY2" fmla="*/ 0 h 1778842"/>
                <a:gd name="connsiteX3" fmla="*/ 1123303 w 6262389"/>
                <a:gd name="connsiteY3" fmla="*/ 576311 h 1778842"/>
                <a:gd name="connsiteX4" fmla="*/ 648839 w 6262389"/>
                <a:gd name="connsiteY4" fmla="*/ 1778842 h 1778842"/>
                <a:gd name="connsiteX0" fmla="*/ 0 w 7270982"/>
                <a:gd name="connsiteY0" fmla="*/ 3038909 h 3038909"/>
                <a:gd name="connsiteX1" fmla="*/ 1008593 w 7270982"/>
                <a:gd name="connsiteY1" fmla="*/ 1558 h 3038909"/>
                <a:gd name="connsiteX2" fmla="*/ 7270982 w 7270982"/>
                <a:gd name="connsiteY2" fmla="*/ 0 h 3038909"/>
                <a:gd name="connsiteX3" fmla="*/ 2131896 w 7270982"/>
                <a:gd name="connsiteY3" fmla="*/ 576311 h 3038909"/>
                <a:gd name="connsiteX4" fmla="*/ 0 w 7270982"/>
                <a:gd name="connsiteY4" fmla="*/ 3038909 h 3038909"/>
                <a:gd name="connsiteX0" fmla="*/ 0 w 7270982"/>
                <a:gd name="connsiteY0" fmla="*/ 3038909 h 4907424"/>
                <a:gd name="connsiteX1" fmla="*/ 1008593 w 7270982"/>
                <a:gd name="connsiteY1" fmla="*/ 1558 h 4907424"/>
                <a:gd name="connsiteX2" fmla="*/ 7270982 w 7270982"/>
                <a:gd name="connsiteY2" fmla="*/ 0 h 4907424"/>
                <a:gd name="connsiteX3" fmla="*/ 4187625 w 7270982"/>
                <a:gd name="connsiteY3" fmla="*/ 4907424 h 4907424"/>
                <a:gd name="connsiteX4" fmla="*/ 0 w 7270982"/>
                <a:gd name="connsiteY4" fmla="*/ 3038909 h 4907424"/>
                <a:gd name="connsiteX0" fmla="*/ 0 w 7270982"/>
                <a:gd name="connsiteY0" fmla="*/ 3038909 h 4907424"/>
                <a:gd name="connsiteX1" fmla="*/ 1008593 w 7270982"/>
                <a:gd name="connsiteY1" fmla="*/ 1558 h 4907424"/>
                <a:gd name="connsiteX2" fmla="*/ 7270982 w 7270982"/>
                <a:gd name="connsiteY2" fmla="*/ 0 h 4907424"/>
                <a:gd name="connsiteX3" fmla="*/ 5896215 w 7270982"/>
                <a:gd name="connsiteY3" fmla="*/ 2197789 h 4907424"/>
                <a:gd name="connsiteX4" fmla="*/ 4187625 w 7270982"/>
                <a:gd name="connsiteY4" fmla="*/ 4907424 h 4907424"/>
                <a:gd name="connsiteX5" fmla="*/ 0 w 7270982"/>
                <a:gd name="connsiteY5" fmla="*/ 3038909 h 4907424"/>
                <a:gd name="connsiteX0" fmla="*/ 0 w 8774237"/>
                <a:gd name="connsiteY0" fmla="*/ 3038909 h 4907424"/>
                <a:gd name="connsiteX1" fmla="*/ 1008593 w 8774237"/>
                <a:gd name="connsiteY1" fmla="*/ 1558 h 4907424"/>
                <a:gd name="connsiteX2" fmla="*/ 7270982 w 8774237"/>
                <a:gd name="connsiteY2" fmla="*/ 0 h 4907424"/>
                <a:gd name="connsiteX3" fmla="*/ 8774237 w 8774237"/>
                <a:gd name="connsiteY3" fmla="*/ 4905468 h 4907424"/>
                <a:gd name="connsiteX4" fmla="*/ 4187625 w 8774237"/>
                <a:gd name="connsiteY4" fmla="*/ 4907424 h 4907424"/>
                <a:gd name="connsiteX5" fmla="*/ 0 w 8774237"/>
                <a:gd name="connsiteY5" fmla="*/ 3038909 h 4907424"/>
                <a:gd name="connsiteX0" fmla="*/ 0 w 10393124"/>
                <a:gd name="connsiteY0" fmla="*/ 3038909 h 4907424"/>
                <a:gd name="connsiteX1" fmla="*/ 1008593 w 10393124"/>
                <a:gd name="connsiteY1" fmla="*/ 1558 h 4907424"/>
                <a:gd name="connsiteX2" fmla="*/ 7270982 w 10393124"/>
                <a:gd name="connsiteY2" fmla="*/ 0 h 4907424"/>
                <a:gd name="connsiteX3" fmla="*/ 10393124 w 10393124"/>
                <a:gd name="connsiteY3" fmla="*/ 4899606 h 4907424"/>
                <a:gd name="connsiteX4" fmla="*/ 4187625 w 10393124"/>
                <a:gd name="connsiteY4" fmla="*/ 4907424 h 4907424"/>
                <a:gd name="connsiteX5" fmla="*/ 0 w 10393124"/>
                <a:gd name="connsiteY5" fmla="*/ 3038909 h 4907424"/>
                <a:gd name="connsiteX0" fmla="*/ 0 w 10393124"/>
                <a:gd name="connsiteY0" fmla="*/ 3038909 h 4907424"/>
                <a:gd name="connsiteX1" fmla="*/ 1008593 w 10393124"/>
                <a:gd name="connsiteY1" fmla="*/ 1558 h 4907424"/>
                <a:gd name="connsiteX2" fmla="*/ 7270982 w 10393124"/>
                <a:gd name="connsiteY2" fmla="*/ 0 h 4907424"/>
                <a:gd name="connsiteX3" fmla="*/ 10393124 w 10393124"/>
                <a:gd name="connsiteY3" fmla="*/ 4899606 h 4907424"/>
                <a:gd name="connsiteX4" fmla="*/ 4187625 w 10393124"/>
                <a:gd name="connsiteY4" fmla="*/ 4907424 h 4907424"/>
                <a:gd name="connsiteX5" fmla="*/ 0 w 10393124"/>
                <a:gd name="connsiteY5" fmla="*/ 3038909 h 4907424"/>
                <a:gd name="connsiteX0" fmla="*/ 0 w 10607343"/>
                <a:gd name="connsiteY0" fmla="*/ 3038909 h 4907424"/>
                <a:gd name="connsiteX1" fmla="*/ 1008593 w 10607343"/>
                <a:gd name="connsiteY1" fmla="*/ 1558 h 4907424"/>
                <a:gd name="connsiteX2" fmla="*/ 7270982 w 10607343"/>
                <a:gd name="connsiteY2" fmla="*/ 0 h 4907424"/>
                <a:gd name="connsiteX3" fmla="*/ 10393124 w 10607343"/>
                <a:gd name="connsiteY3" fmla="*/ 4899606 h 4907424"/>
                <a:gd name="connsiteX4" fmla="*/ 4187625 w 10607343"/>
                <a:gd name="connsiteY4" fmla="*/ 4907424 h 4907424"/>
                <a:gd name="connsiteX5" fmla="*/ 0 w 10607343"/>
                <a:gd name="connsiteY5" fmla="*/ 3038909 h 4907424"/>
                <a:gd name="connsiteX0" fmla="*/ 0 w 10473063"/>
                <a:gd name="connsiteY0" fmla="*/ 3540949 h 5409464"/>
                <a:gd name="connsiteX1" fmla="*/ 1008593 w 10473063"/>
                <a:gd name="connsiteY1" fmla="*/ 503598 h 5409464"/>
                <a:gd name="connsiteX2" fmla="*/ 7270982 w 10473063"/>
                <a:gd name="connsiteY2" fmla="*/ 502040 h 5409464"/>
                <a:gd name="connsiteX3" fmla="*/ 10393124 w 10473063"/>
                <a:gd name="connsiteY3" fmla="*/ 5401646 h 5409464"/>
                <a:gd name="connsiteX4" fmla="*/ 4187625 w 10473063"/>
                <a:gd name="connsiteY4" fmla="*/ 5409464 h 5409464"/>
                <a:gd name="connsiteX5" fmla="*/ 0 w 10473063"/>
                <a:gd name="connsiteY5" fmla="*/ 3540949 h 5409464"/>
                <a:gd name="connsiteX0" fmla="*/ 0 w 10473063"/>
                <a:gd name="connsiteY0" fmla="*/ 3540949 h 5409464"/>
                <a:gd name="connsiteX1" fmla="*/ 1008593 w 10473063"/>
                <a:gd name="connsiteY1" fmla="*/ 503598 h 5409464"/>
                <a:gd name="connsiteX2" fmla="*/ 7270982 w 10473063"/>
                <a:gd name="connsiteY2" fmla="*/ 502040 h 5409464"/>
                <a:gd name="connsiteX3" fmla="*/ 10393124 w 10473063"/>
                <a:gd name="connsiteY3" fmla="*/ 5401646 h 5409464"/>
                <a:gd name="connsiteX4" fmla="*/ 4187625 w 10473063"/>
                <a:gd name="connsiteY4" fmla="*/ 5409464 h 5409464"/>
                <a:gd name="connsiteX5" fmla="*/ 0 w 10473063"/>
                <a:gd name="connsiteY5" fmla="*/ 3540949 h 5409464"/>
                <a:gd name="connsiteX0" fmla="*/ 0 w 10771599"/>
                <a:gd name="connsiteY0" fmla="*/ 3297320 h 5480874"/>
                <a:gd name="connsiteX1" fmla="*/ 1008593 w 10771599"/>
                <a:gd name="connsiteY1" fmla="*/ 259969 h 5480874"/>
                <a:gd name="connsiteX2" fmla="*/ 9101866 w 10771599"/>
                <a:gd name="connsiteY2" fmla="*/ 826906 h 5480874"/>
                <a:gd name="connsiteX3" fmla="*/ 10393124 w 10771599"/>
                <a:gd name="connsiteY3" fmla="*/ 5158017 h 5480874"/>
                <a:gd name="connsiteX4" fmla="*/ 4187625 w 10771599"/>
                <a:gd name="connsiteY4" fmla="*/ 5165835 h 5480874"/>
                <a:gd name="connsiteX5" fmla="*/ 0 w 10771599"/>
                <a:gd name="connsiteY5" fmla="*/ 3297320 h 5480874"/>
                <a:gd name="connsiteX0" fmla="*/ 0 w 10635178"/>
                <a:gd name="connsiteY0" fmla="*/ 3268387 h 5136903"/>
                <a:gd name="connsiteX1" fmla="*/ 1008593 w 10635178"/>
                <a:gd name="connsiteY1" fmla="*/ 231036 h 5136903"/>
                <a:gd name="connsiteX2" fmla="*/ 9101866 w 10635178"/>
                <a:gd name="connsiteY2" fmla="*/ 797973 h 5136903"/>
                <a:gd name="connsiteX3" fmla="*/ 10219672 w 10635178"/>
                <a:gd name="connsiteY3" fmla="*/ 4343741 h 5136903"/>
                <a:gd name="connsiteX4" fmla="*/ 4187625 w 10635178"/>
                <a:gd name="connsiteY4" fmla="*/ 5136902 h 5136903"/>
                <a:gd name="connsiteX5" fmla="*/ 0 w 10635178"/>
                <a:gd name="connsiteY5" fmla="*/ 3268387 h 5136903"/>
                <a:gd name="connsiteX0" fmla="*/ 0 w 10635179"/>
                <a:gd name="connsiteY0" fmla="*/ 3268387 h 5136902"/>
                <a:gd name="connsiteX1" fmla="*/ 1008593 w 10635179"/>
                <a:gd name="connsiteY1" fmla="*/ 231036 h 5136902"/>
                <a:gd name="connsiteX2" fmla="*/ 9101866 w 10635179"/>
                <a:gd name="connsiteY2" fmla="*/ 797973 h 5136902"/>
                <a:gd name="connsiteX3" fmla="*/ 10219672 w 10635179"/>
                <a:gd name="connsiteY3" fmla="*/ 4343741 h 5136902"/>
                <a:gd name="connsiteX4" fmla="*/ 4187625 w 10635179"/>
                <a:gd name="connsiteY4" fmla="*/ 5136902 h 5136902"/>
                <a:gd name="connsiteX5" fmla="*/ 0 w 10635179"/>
                <a:gd name="connsiteY5" fmla="*/ 3268387 h 5136902"/>
                <a:gd name="connsiteX0" fmla="*/ 0 w 10635179"/>
                <a:gd name="connsiteY0" fmla="*/ 3268387 h 5136902"/>
                <a:gd name="connsiteX1" fmla="*/ 1008593 w 10635179"/>
                <a:gd name="connsiteY1" fmla="*/ 231036 h 5136902"/>
                <a:gd name="connsiteX2" fmla="*/ 9101866 w 10635179"/>
                <a:gd name="connsiteY2" fmla="*/ 797973 h 5136902"/>
                <a:gd name="connsiteX3" fmla="*/ 10219672 w 10635179"/>
                <a:gd name="connsiteY3" fmla="*/ 4343741 h 5136902"/>
                <a:gd name="connsiteX4" fmla="*/ 4187625 w 10635179"/>
                <a:gd name="connsiteY4" fmla="*/ 5136902 h 5136902"/>
                <a:gd name="connsiteX5" fmla="*/ 0 w 10635179"/>
                <a:gd name="connsiteY5" fmla="*/ 3268387 h 5136902"/>
                <a:gd name="connsiteX0" fmla="*/ 0 w 10272859"/>
                <a:gd name="connsiteY0" fmla="*/ 3268387 h 5136902"/>
                <a:gd name="connsiteX1" fmla="*/ 1008593 w 10272859"/>
                <a:gd name="connsiteY1" fmla="*/ 231036 h 5136902"/>
                <a:gd name="connsiteX2" fmla="*/ 9101866 w 10272859"/>
                <a:gd name="connsiteY2" fmla="*/ 797973 h 5136902"/>
                <a:gd name="connsiteX3" fmla="*/ 10219672 w 10272859"/>
                <a:gd name="connsiteY3" fmla="*/ 4343741 h 5136902"/>
                <a:gd name="connsiteX4" fmla="*/ 4187625 w 10272859"/>
                <a:gd name="connsiteY4" fmla="*/ 5136902 h 5136902"/>
                <a:gd name="connsiteX5" fmla="*/ 0 w 10272859"/>
                <a:gd name="connsiteY5" fmla="*/ 3268387 h 5136902"/>
                <a:gd name="connsiteX0" fmla="*/ 0 w 10407232"/>
                <a:gd name="connsiteY0" fmla="*/ 3297089 h 5265391"/>
                <a:gd name="connsiteX1" fmla="*/ 1008593 w 10407232"/>
                <a:gd name="connsiteY1" fmla="*/ 259738 h 5265391"/>
                <a:gd name="connsiteX2" fmla="*/ 9101866 w 10407232"/>
                <a:gd name="connsiteY2" fmla="*/ 826675 h 5265391"/>
                <a:gd name="connsiteX3" fmla="*/ 10386701 w 10407232"/>
                <a:gd name="connsiteY3" fmla="*/ 5151926 h 5265391"/>
                <a:gd name="connsiteX4" fmla="*/ 4187625 w 10407232"/>
                <a:gd name="connsiteY4" fmla="*/ 5165604 h 5265391"/>
                <a:gd name="connsiteX5" fmla="*/ 0 w 10407232"/>
                <a:gd name="connsiteY5" fmla="*/ 3297089 h 5265391"/>
                <a:gd name="connsiteX0" fmla="*/ 0 w 10407231"/>
                <a:gd name="connsiteY0" fmla="*/ 3297089 h 5269600"/>
                <a:gd name="connsiteX1" fmla="*/ 1008593 w 10407231"/>
                <a:gd name="connsiteY1" fmla="*/ 259738 h 5269600"/>
                <a:gd name="connsiteX2" fmla="*/ 9101866 w 10407231"/>
                <a:gd name="connsiteY2" fmla="*/ 826675 h 5269600"/>
                <a:gd name="connsiteX3" fmla="*/ 10386701 w 10407231"/>
                <a:gd name="connsiteY3" fmla="*/ 5151926 h 5269600"/>
                <a:gd name="connsiteX4" fmla="*/ 4187625 w 10407231"/>
                <a:gd name="connsiteY4" fmla="*/ 5165604 h 5269600"/>
                <a:gd name="connsiteX5" fmla="*/ 0 w 10407231"/>
                <a:gd name="connsiteY5" fmla="*/ 3297089 h 5269600"/>
                <a:gd name="connsiteX0" fmla="*/ 0 w 10407231"/>
                <a:gd name="connsiteY0" fmla="*/ 3297089 h 5165604"/>
                <a:gd name="connsiteX1" fmla="*/ 1008593 w 10407231"/>
                <a:gd name="connsiteY1" fmla="*/ 259738 h 5165604"/>
                <a:gd name="connsiteX2" fmla="*/ 9101866 w 10407231"/>
                <a:gd name="connsiteY2" fmla="*/ 826675 h 5165604"/>
                <a:gd name="connsiteX3" fmla="*/ 10386701 w 10407231"/>
                <a:gd name="connsiteY3" fmla="*/ 5151926 h 5165604"/>
                <a:gd name="connsiteX4" fmla="*/ 4187625 w 10407231"/>
                <a:gd name="connsiteY4" fmla="*/ 5165604 h 5165604"/>
                <a:gd name="connsiteX5" fmla="*/ 0 w 10407231"/>
                <a:gd name="connsiteY5" fmla="*/ 3297089 h 5165604"/>
                <a:gd name="connsiteX0" fmla="*/ 0 w 11133630"/>
                <a:gd name="connsiteY0" fmla="*/ 3240907 h 5109422"/>
                <a:gd name="connsiteX1" fmla="*/ 1008593 w 11133630"/>
                <a:gd name="connsiteY1" fmla="*/ 203556 h 5109422"/>
                <a:gd name="connsiteX2" fmla="*/ 9101866 w 11133630"/>
                <a:gd name="connsiteY2" fmla="*/ 770493 h 5109422"/>
                <a:gd name="connsiteX3" fmla="*/ 10386701 w 11133630"/>
                <a:gd name="connsiteY3" fmla="*/ 5095744 h 5109422"/>
                <a:gd name="connsiteX4" fmla="*/ 4187625 w 11133630"/>
                <a:gd name="connsiteY4" fmla="*/ 5109422 h 5109422"/>
                <a:gd name="connsiteX5" fmla="*/ 0 w 11133630"/>
                <a:gd name="connsiteY5" fmla="*/ 3240907 h 5109422"/>
                <a:gd name="connsiteX0" fmla="*/ 0 w 11133630"/>
                <a:gd name="connsiteY0" fmla="*/ 3037351 h 4905866"/>
                <a:gd name="connsiteX1" fmla="*/ 1008593 w 11133630"/>
                <a:gd name="connsiteY1" fmla="*/ 0 h 4905866"/>
                <a:gd name="connsiteX2" fmla="*/ 9101866 w 11133630"/>
                <a:gd name="connsiteY2" fmla="*/ 566937 h 4905866"/>
                <a:gd name="connsiteX3" fmla="*/ 10386701 w 11133630"/>
                <a:gd name="connsiteY3" fmla="*/ 4892188 h 4905866"/>
                <a:gd name="connsiteX4" fmla="*/ 4187625 w 11133630"/>
                <a:gd name="connsiteY4" fmla="*/ 4905866 h 4905866"/>
                <a:gd name="connsiteX5" fmla="*/ 0 w 11133630"/>
                <a:gd name="connsiteY5" fmla="*/ 3037351 h 4905866"/>
                <a:gd name="connsiteX0" fmla="*/ 0 w 12034829"/>
                <a:gd name="connsiteY0" fmla="*/ 3277714 h 5146229"/>
                <a:gd name="connsiteX1" fmla="*/ 1008593 w 12034829"/>
                <a:gd name="connsiteY1" fmla="*/ 240363 h 5146229"/>
                <a:gd name="connsiteX2" fmla="*/ 10431666 w 12034829"/>
                <a:gd name="connsiteY2" fmla="*/ 238803 h 5146229"/>
                <a:gd name="connsiteX3" fmla="*/ 10386701 w 12034829"/>
                <a:gd name="connsiteY3" fmla="*/ 5132551 h 5146229"/>
                <a:gd name="connsiteX4" fmla="*/ 4187625 w 12034829"/>
                <a:gd name="connsiteY4" fmla="*/ 5146229 h 5146229"/>
                <a:gd name="connsiteX5" fmla="*/ 0 w 12034829"/>
                <a:gd name="connsiteY5" fmla="*/ 3277714 h 5146229"/>
                <a:gd name="connsiteX0" fmla="*/ 0 w 12594425"/>
                <a:gd name="connsiteY0" fmla="*/ 3038938 h 4907453"/>
                <a:gd name="connsiteX1" fmla="*/ 1008593 w 12594425"/>
                <a:gd name="connsiteY1" fmla="*/ 1587 h 4907453"/>
                <a:gd name="connsiteX2" fmla="*/ 10431666 w 12594425"/>
                <a:gd name="connsiteY2" fmla="*/ 27 h 4907453"/>
                <a:gd name="connsiteX3" fmla="*/ 10386701 w 12594425"/>
                <a:gd name="connsiteY3" fmla="*/ 4893775 h 4907453"/>
                <a:gd name="connsiteX4" fmla="*/ 4187625 w 12594425"/>
                <a:gd name="connsiteY4" fmla="*/ 4907453 h 4907453"/>
                <a:gd name="connsiteX5" fmla="*/ 0 w 12594425"/>
                <a:gd name="connsiteY5" fmla="*/ 3038938 h 4907453"/>
                <a:gd name="connsiteX0" fmla="*/ 0 w 10431681"/>
                <a:gd name="connsiteY0" fmla="*/ 4961274 h 6829789"/>
                <a:gd name="connsiteX1" fmla="*/ 1008593 w 10431681"/>
                <a:gd name="connsiteY1" fmla="*/ 1923923 h 6829789"/>
                <a:gd name="connsiteX2" fmla="*/ 10431666 w 10431681"/>
                <a:gd name="connsiteY2" fmla="*/ 1922363 h 6829789"/>
                <a:gd name="connsiteX3" fmla="*/ 10386701 w 10431681"/>
                <a:gd name="connsiteY3" fmla="*/ 6816111 h 6829789"/>
                <a:gd name="connsiteX4" fmla="*/ 4187625 w 10431681"/>
                <a:gd name="connsiteY4" fmla="*/ 6829789 h 6829789"/>
                <a:gd name="connsiteX5" fmla="*/ 0 w 10431681"/>
                <a:gd name="connsiteY5" fmla="*/ 4961274 h 6829789"/>
                <a:gd name="connsiteX0" fmla="*/ 0 w 10431667"/>
                <a:gd name="connsiteY0" fmla="*/ 3947038 h 5815553"/>
                <a:gd name="connsiteX1" fmla="*/ 1008593 w 10431667"/>
                <a:gd name="connsiteY1" fmla="*/ 909687 h 5815553"/>
                <a:gd name="connsiteX2" fmla="*/ 10431666 w 10431667"/>
                <a:gd name="connsiteY2" fmla="*/ 908127 h 5815553"/>
                <a:gd name="connsiteX3" fmla="*/ 10386701 w 10431667"/>
                <a:gd name="connsiteY3" fmla="*/ 5801875 h 5815553"/>
                <a:gd name="connsiteX4" fmla="*/ 4187625 w 10431667"/>
                <a:gd name="connsiteY4" fmla="*/ 5815553 h 5815553"/>
                <a:gd name="connsiteX5" fmla="*/ 0 w 10431667"/>
                <a:gd name="connsiteY5" fmla="*/ 3947038 h 5815553"/>
                <a:gd name="connsiteX0" fmla="*/ 0 w 10431666"/>
                <a:gd name="connsiteY0" fmla="*/ 3948083 h 5816598"/>
                <a:gd name="connsiteX1" fmla="*/ 1008593 w 10431666"/>
                <a:gd name="connsiteY1" fmla="*/ 910732 h 5816598"/>
                <a:gd name="connsiteX2" fmla="*/ 7688552 w 10431666"/>
                <a:gd name="connsiteY2" fmla="*/ 752 h 5816598"/>
                <a:gd name="connsiteX3" fmla="*/ 10431666 w 10431666"/>
                <a:gd name="connsiteY3" fmla="*/ 909172 h 5816598"/>
                <a:gd name="connsiteX4" fmla="*/ 10386701 w 10431666"/>
                <a:gd name="connsiteY4" fmla="*/ 5802920 h 5816598"/>
                <a:gd name="connsiteX5" fmla="*/ 4187625 w 10431666"/>
                <a:gd name="connsiteY5" fmla="*/ 5816598 h 5816598"/>
                <a:gd name="connsiteX6" fmla="*/ 0 w 10431666"/>
                <a:gd name="connsiteY6" fmla="*/ 3948083 h 5816598"/>
                <a:gd name="connsiteX0" fmla="*/ 0 w 10627313"/>
                <a:gd name="connsiteY0" fmla="*/ 3405402 h 5273917"/>
                <a:gd name="connsiteX1" fmla="*/ 1008593 w 10627313"/>
                <a:gd name="connsiteY1" fmla="*/ 368051 h 5273917"/>
                <a:gd name="connsiteX2" fmla="*/ 7605037 w 10627313"/>
                <a:gd name="connsiteY2" fmla="*/ 354770 h 5273917"/>
                <a:gd name="connsiteX3" fmla="*/ 10431666 w 10627313"/>
                <a:gd name="connsiteY3" fmla="*/ 366491 h 5273917"/>
                <a:gd name="connsiteX4" fmla="*/ 10386701 w 10627313"/>
                <a:gd name="connsiteY4" fmla="*/ 5260239 h 5273917"/>
                <a:gd name="connsiteX5" fmla="*/ 4187625 w 10627313"/>
                <a:gd name="connsiteY5" fmla="*/ 5273917 h 5273917"/>
                <a:gd name="connsiteX6" fmla="*/ 0 w 10627313"/>
                <a:gd name="connsiteY6" fmla="*/ 3405402 h 5273917"/>
                <a:gd name="connsiteX0" fmla="*/ 0 w 10627313"/>
                <a:gd name="connsiteY0" fmla="*/ 3405402 h 5273917"/>
                <a:gd name="connsiteX1" fmla="*/ 1008593 w 10627313"/>
                <a:gd name="connsiteY1" fmla="*/ 368051 h 5273917"/>
                <a:gd name="connsiteX2" fmla="*/ 7605037 w 10627313"/>
                <a:gd name="connsiteY2" fmla="*/ 354770 h 5273917"/>
                <a:gd name="connsiteX3" fmla="*/ 10431666 w 10627313"/>
                <a:gd name="connsiteY3" fmla="*/ 366491 h 5273917"/>
                <a:gd name="connsiteX4" fmla="*/ 10386701 w 10627313"/>
                <a:gd name="connsiteY4" fmla="*/ 5260239 h 5273917"/>
                <a:gd name="connsiteX5" fmla="*/ 4187625 w 10627313"/>
                <a:gd name="connsiteY5" fmla="*/ 5273917 h 5273917"/>
                <a:gd name="connsiteX6" fmla="*/ 0 w 10627313"/>
                <a:gd name="connsiteY6" fmla="*/ 3405402 h 5273917"/>
                <a:gd name="connsiteX0" fmla="*/ 0 w 10838711"/>
                <a:gd name="connsiteY0" fmla="*/ 3050635 h 4919150"/>
                <a:gd name="connsiteX1" fmla="*/ 1008593 w 10838711"/>
                <a:gd name="connsiteY1" fmla="*/ 13284 h 4919150"/>
                <a:gd name="connsiteX2" fmla="*/ 7605037 w 10838711"/>
                <a:gd name="connsiteY2" fmla="*/ 3 h 4919150"/>
                <a:gd name="connsiteX3" fmla="*/ 10431666 w 10838711"/>
                <a:gd name="connsiteY3" fmla="*/ 11724 h 4919150"/>
                <a:gd name="connsiteX4" fmla="*/ 10386701 w 10838711"/>
                <a:gd name="connsiteY4" fmla="*/ 4905472 h 4919150"/>
                <a:gd name="connsiteX5" fmla="*/ 4187625 w 10838711"/>
                <a:gd name="connsiteY5" fmla="*/ 4919150 h 4919150"/>
                <a:gd name="connsiteX6" fmla="*/ 0 w 10838711"/>
                <a:gd name="connsiteY6" fmla="*/ 3050635 h 4919150"/>
                <a:gd name="connsiteX0" fmla="*/ 0 w 10432605"/>
                <a:gd name="connsiteY0" fmla="*/ 4010398 h 5878913"/>
                <a:gd name="connsiteX1" fmla="*/ 1008593 w 10432605"/>
                <a:gd name="connsiteY1" fmla="*/ 973047 h 5878913"/>
                <a:gd name="connsiteX2" fmla="*/ 7605037 w 10432605"/>
                <a:gd name="connsiteY2" fmla="*/ 959766 h 5878913"/>
                <a:gd name="connsiteX3" fmla="*/ 10431666 w 10432605"/>
                <a:gd name="connsiteY3" fmla="*/ 971487 h 5878913"/>
                <a:gd name="connsiteX4" fmla="*/ 10386701 w 10432605"/>
                <a:gd name="connsiteY4" fmla="*/ 5865235 h 5878913"/>
                <a:gd name="connsiteX5" fmla="*/ 4187625 w 10432605"/>
                <a:gd name="connsiteY5" fmla="*/ 5878913 h 5878913"/>
                <a:gd name="connsiteX6" fmla="*/ 0 w 10432605"/>
                <a:gd name="connsiteY6" fmla="*/ 4010398 h 5878913"/>
                <a:gd name="connsiteX0" fmla="*/ 0 w 10432605"/>
                <a:gd name="connsiteY0" fmla="*/ 3050633 h 4919148"/>
                <a:gd name="connsiteX1" fmla="*/ 1008593 w 10432605"/>
                <a:gd name="connsiteY1" fmla="*/ 13282 h 4919148"/>
                <a:gd name="connsiteX2" fmla="*/ 7605037 w 10432605"/>
                <a:gd name="connsiteY2" fmla="*/ 1 h 4919148"/>
                <a:gd name="connsiteX3" fmla="*/ 10431666 w 10432605"/>
                <a:gd name="connsiteY3" fmla="*/ 11722 h 4919148"/>
                <a:gd name="connsiteX4" fmla="*/ 10386701 w 10432605"/>
                <a:gd name="connsiteY4" fmla="*/ 4905470 h 4919148"/>
                <a:gd name="connsiteX5" fmla="*/ 4187625 w 10432605"/>
                <a:gd name="connsiteY5" fmla="*/ 4919148 h 4919148"/>
                <a:gd name="connsiteX6" fmla="*/ 0 w 10432605"/>
                <a:gd name="connsiteY6" fmla="*/ 3050633 h 4919148"/>
                <a:gd name="connsiteX0" fmla="*/ 0 w 10432605"/>
                <a:gd name="connsiteY0" fmla="*/ 3038911 h 4907426"/>
                <a:gd name="connsiteX1" fmla="*/ 1008593 w 10432605"/>
                <a:gd name="connsiteY1" fmla="*/ 1560 h 4907426"/>
                <a:gd name="connsiteX2" fmla="*/ 10431666 w 10432605"/>
                <a:gd name="connsiteY2" fmla="*/ 0 h 4907426"/>
                <a:gd name="connsiteX3" fmla="*/ 10386701 w 10432605"/>
                <a:gd name="connsiteY3" fmla="*/ 4893748 h 4907426"/>
                <a:gd name="connsiteX4" fmla="*/ 4187625 w 10432605"/>
                <a:gd name="connsiteY4" fmla="*/ 4907426 h 4907426"/>
                <a:gd name="connsiteX5" fmla="*/ 0 w 10432605"/>
                <a:gd name="connsiteY5" fmla="*/ 3038911 h 4907426"/>
                <a:gd name="connsiteX0" fmla="*/ 0 w 10433399"/>
                <a:gd name="connsiteY0" fmla="*/ 3038911 h 4907426"/>
                <a:gd name="connsiteX1" fmla="*/ 1008593 w 10433399"/>
                <a:gd name="connsiteY1" fmla="*/ 1560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907426"/>
                <a:gd name="connsiteX1" fmla="*/ 1008593 w 10433399"/>
                <a:gd name="connsiteY1" fmla="*/ 1560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907426"/>
                <a:gd name="connsiteX1" fmla="*/ 1220469 w 10433399"/>
                <a:gd name="connsiteY1" fmla="*/ 5349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899608"/>
                <a:gd name="connsiteX1" fmla="*/ 1220469 w 10433399"/>
                <a:gd name="connsiteY1" fmla="*/ 5349 h 4899608"/>
                <a:gd name="connsiteX2" fmla="*/ 10431666 w 10433399"/>
                <a:gd name="connsiteY2" fmla="*/ 0 h 4899608"/>
                <a:gd name="connsiteX3" fmla="*/ 10412398 w 10433399"/>
                <a:gd name="connsiteY3" fmla="*/ 4899608 h 4899608"/>
                <a:gd name="connsiteX4" fmla="*/ 6000821 w 10433399"/>
                <a:gd name="connsiteY4" fmla="*/ 4898720 h 4899608"/>
                <a:gd name="connsiteX5" fmla="*/ 0 w 10433399"/>
                <a:gd name="connsiteY5" fmla="*/ 3038911 h 4899608"/>
                <a:gd name="connsiteX0" fmla="*/ 0 w 10271165"/>
                <a:gd name="connsiteY0" fmla="*/ 2577482 h 4899608"/>
                <a:gd name="connsiteX1" fmla="*/ 1058235 w 10271165"/>
                <a:gd name="connsiteY1" fmla="*/ 5349 h 4899608"/>
                <a:gd name="connsiteX2" fmla="*/ 10269432 w 10271165"/>
                <a:gd name="connsiteY2" fmla="*/ 0 h 4899608"/>
                <a:gd name="connsiteX3" fmla="*/ 10250164 w 10271165"/>
                <a:gd name="connsiteY3" fmla="*/ 4899608 h 4899608"/>
                <a:gd name="connsiteX4" fmla="*/ 5838587 w 10271165"/>
                <a:gd name="connsiteY4" fmla="*/ 4898720 h 4899608"/>
                <a:gd name="connsiteX5" fmla="*/ 0 w 10271165"/>
                <a:gd name="connsiteY5" fmla="*/ 2577482 h 4899608"/>
                <a:gd name="connsiteX0" fmla="*/ 0 w 10271165"/>
                <a:gd name="connsiteY0" fmla="*/ 2577482 h 4899608"/>
                <a:gd name="connsiteX1" fmla="*/ 1058235 w 10271165"/>
                <a:gd name="connsiteY1" fmla="*/ 5349 h 4899608"/>
                <a:gd name="connsiteX2" fmla="*/ 10269432 w 10271165"/>
                <a:gd name="connsiteY2" fmla="*/ 0 h 4899608"/>
                <a:gd name="connsiteX3" fmla="*/ 10250164 w 10271165"/>
                <a:gd name="connsiteY3" fmla="*/ 4899608 h 4899608"/>
                <a:gd name="connsiteX4" fmla="*/ 6792900 w 10271165"/>
                <a:gd name="connsiteY4" fmla="*/ 4898720 h 4899608"/>
                <a:gd name="connsiteX5" fmla="*/ 0 w 10271165"/>
                <a:gd name="connsiteY5" fmla="*/ 2577482 h 4899608"/>
                <a:gd name="connsiteX0" fmla="*/ 0 w 10280708"/>
                <a:gd name="connsiteY0" fmla="*/ 2586188 h 4899608"/>
                <a:gd name="connsiteX1" fmla="*/ 1067778 w 10280708"/>
                <a:gd name="connsiteY1" fmla="*/ 5349 h 4899608"/>
                <a:gd name="connsiteX2" fmla="*/ 10278975 w 10280708"/>
                <a:gd name="connsiteY2" fmla="*/ 0 h 4899608"/>
                <a:gd name="connsiteX3" fmla="*/ 10259707 w 10280708"/>
                <a:gd name="connsiteY3" fmla="*/ 4899608 h 4899608"/>
                <a:gd name="connsiteX4" fmla="*/ 6802443 w 10280708"/>
                <a:gd name="connsiteY4" fmla="*/ 4898720 h 4899608"/>
                <a:gd name="connsiteX5" fmla="*/ 0 w 10280708"/>
                <a:gd name="connsiteY5" fmla="*/ 2586188 h 4899608"/>
                <a:gd name="connsiteX0" fmla="*/ 0 w 10280708"/>
                <a:gd name="connsiteY0" fmla="*/ 2586188 h 4910979"/>
                <a:gd name="connsiteX1" fmla="*/ 1067778 w 10280708"/>
                <a:gd name="connsiteY1" fmla="*/ 5349 h 4910979"/>
                <a:gd name="connsiteX2" fmla="*/ 10278975 w 10280708"/>
                <a:gd name="connsiteY2" fmla="*/ 0 h 4910979"/>
                <a:gd name="connsiteX3" fmla="*/ 10259707 w 10280708"/>
                <a:gd name="connsiteY3" fmla="*/ 4899608 h 4910979"/>
                <a:gd name="connsiteX4" fmla="*/ 6851717 w 10280708"/>
                <a:gd name="connsiteY4" fmla="*/ 4910979 h 4910979"/>
                <a:gd name="connsiteX5" fmla="*/ 0 w 10280708"/>
                <a:gd name="connsiteY5" fmla="*/ 2586188 h 4910979"/>
                <a:gd name="connsiteX0" fmla="*/ 0 w 10280708"/>
                <a:gd name="connsiteY0" fmla="*/ 2586188 h 4914230"/>
                <a:gd name="connsiteX1" fmla="*/ 1067778 w 10280708"/>
                <a:gd name="connsiteY1" fmla="*/ 5349 h 4914230"/>
                <a:gd name="connsiteX2" fmla="*/ 10278975 w 10280708"/>
                <a:gd name="connsiteY2" fmla="*/ 0 h 4914230"/>
                <a:gd name="connsiteX3" fmla="*/ 10259707 w 10280708"/>
                <a:gd name="connsiteY3" fmla="*/ 4899608 h 4914230"/>
                <a:gd name="connsiteX4" fmla="*/ 10252688 w 10280708"/>
                <a:gd name="connsiteY4" fmla="*/ 4914081 h 4914230"/>
                <a:gd name="connsiteX5" fmla="*/ 6851717 w 10280708"/>
                <a:gd name="connsiteY5" fmla="*/ 4910979 h 4914230"/>
                <a:gd name="connsiteX6" fmla="*/ 0 w 10280708"/>
                <a:gd name="connsiteY6" fmla="*/ 2586188 h 4914230"/>
                <a:gd name="connsiteX0" fmla="*/ 0 w 10280708"/>
                <a:gd name="connsiteY0" fmla="*/ 2586188 h 4914230"/>
                <a:gd name="connsiteX1" fmla="*/ 1067778 w 10280708"/>
                <a:gd name="connsiteY1" fmla="*/ 5349 h 4914230"/>
                <a:gd name="connsiteX2" fmla="*/ 10278975 w 10280708"/>
                <a:gd name="connsiteY2" fmla="*/ 0 h 4914230"/>
                <a:gd name="connsiteX3" fmla="*/ 10259707 w 10280708"/>
                <a:gd name="connsiteY3" fmla="*/ 4899608 h 4914230"/>
                <a:gd name="connsiteX4" fmla="*/ 10252688 w 10280708"/>
                <a:gd name="connsiteY4" fmla="*/ 4914081 h 4914230"/>
                <a:gd name="connsiteX5" fmla="*/ 6851717 w 10280708"/>
                <a:gd name="connsiteY5" fmla="*/ 4910979 h 4914230"/>
                <a:gd name="connsiteX6" fmla="*/ 0 w 10280708"/>
                <a:gd name="connsiteY6" fmla="*/ 2586188 h 4914230"/>
                <a:gd name="connsiteX0" fmla="*/ 0 w 10291895"/>
                <a:gd name="connsiteY0" fmla="*/ 2580843 h 4908885"/>
                <a:gd name="connsiteX1" fmla="*/ 1067778 w 10291895"/>
                <a:gd name="connsiteY1" fmla="*/ 4 h 4908885"/>
                <a:gd name="connsiteX2" fmla="*/ 10290641 w 10291895"/>
                <a:gd name="connsiteY2" fmla="*/ 2261977 h 4908885"/>
                <a:gd name="connsiteX3" fmla="*/ 10259707 w 10291895"/>
                <a:gd name="connsiteY3" fmla="*/ 4894263 h 4908885"/>
                <a:gd name="connsiteX4" fmla="*/ 10252688 w 10291895"/>
                <a:gd name="connsiteY4" fmla="*/ 4908736 h 4908885"/>
                <a:gd name="connsiteX5" fmla="*/ 6851717 w 10291895"/>
                <a:gd name="connsiteY5" fmla="*/ 4905634 h 4908885"/>
                <a:gd name="connsiteX6" fmla="*/ 0 w 10291895"/>
                <a:gd name="connsiteY6" fmla="*/ 2580843 h 4908885"/>
                <a:gd name="connsiteX0" fmla="*/ 0 w 10291895"/>
                <a:gd name="connsiteY0" fmla="*/ 373189 h 2701231"/>
                <a:gd name="connsiteX1" fmla="*/ 2070784 w 10291895"/>
                <a:gd name="connsiteY1" fmla="*/ 0 h 2701231"/>
                <a:gd name="connsiteX2" fmla="*/ 10290641 w 10291895"/>
                <a:gd name="connsiteY2" fmla="*/ 54323 h 2701231"/>
                <a:gd name="connsiteX3" fmla="*/ 10259707 w 10291895"/>
                <a:gd name="connsiteY3" fmla="*/ 2686609 h 2701231"/>
                <a:gd name="connsiteX4" fmla="*/ 10252688 w 10291895"/>
                <a:gd name="connsiteY4" fmla="*/ 2701082 h 2701231"/>
                <a:gd name="connsiteX5" fmla="*/ 6851717 w 10291895"/>
                <a:gd name="connsiteY5" fmla="*/ 2697980 h 2701231"/>
                <a:gd name="connsiteX6" fmla="*/ 0 w 10291895"/>
                <a:gd name="connsiteY6" fmla="*/ 373189 h 2701231"/>
                <a:gd name="connsiteX0" fmla="*/ 0 w 10478501"/>
                <a:gd name="connsiteY0" fmla="*/ 0 h 2765602"/>
                <a:gd name="connsiteX1" fmla="*/ 2257390 w 10478501"/>
                <a:gd name="connsiteY1" fmla="*/ 64371 h 2765602"/>
                <a:gd name="connsiteX2" fmla="*/ 10477247 w 10478501"/>
                <a:gd name="connsiteY2" fmla="*/ 118694 h 2765602"/>
                <a:gd name="connsiteX3" fmla="*/ 10446313 w 10478501"/>
                <a:gd name="connsiteY3" fmla="*/ 2750980 h 2765602"/>
                <a:gd name="connsiteX4" fmla="*/ 10439294 w 10478501"/>
                <a:gd name="connsiteY4" fmla="*/ 2765453 h 2765602"/>
                <a:gd name="connsiteX5" fmla="*/ 7038323 w 10478501"/>
                <a:gd name="connsiteY5" fmla="*/ 2762351 h 2765602"/>
                <a:gd name="connsiteX6" fmla="*/ 0 w 10478501"/>
                <a:gd name="connsiteY6" fmla="*/ 0 h 2765602"/>
                <a:gd name="connsiteX0" fmla="*/ 0 w 10478501"/>
                <a:gd name="connsiteY0" fmla="*/ 0 h 2765602"/>
                <a:gd name="connsiteX1" fmla="*/ 2257390 w 10478501"/>
                <a:gd name="connsiteY1" fmla="*/ 64371 h 2765602"/>
                <a:gd name="connsiteX2" fmla="*/ 10477247 w 10478501"/>
                <a:gd name="connsiteY2" fmla="*/ 118694 h 2765602"/>
                <a:gd name="connsiteX3" fmla="*/ 10446313 w 10478501"/>
                <a:gd name="connsiteY3" fmla="*/ 2750980 h 2765602"/>
                <a:gd name="connsiteX4" fmla="*/ 10439294 w 10478501"/>
                <a:gd name="connsiteY4" fmla="*/ 2765453 h 2765602"/>
                <a:gd name="connsiteX5" fmla="*/ 4285882 w 10478501"/>
                <a:gd name="connsiteY5" fmla="*/ 2722579 h 2765602"/>
                <a:gd name="connsiteX6" fmla="*/ 0 w 10478501"/>
                <a:gd name="connsiteY6" fmla="*/ 0 h 2765602"/>
                <a:gd name="connsiteX0" fmla="*/ 0 w 14527175"/>
                <a:gd name="connsiteY0" fmla="*/ 0 h 2865044"/>
                <a:gd name="connsiteX1" fmla="*/ 6306064 w 14527175"/>
                <a:gd name="connsiteY1" fmla="*/ 163813 h 2865044"/>
                <a:gd name="connsiteX2" fmla="*/ 14525921 w 14527175"/>
                <a:gd name="connsiteY2" fmla="*/ 218136 h 2865044"/>
                <a:gd name="connsiteX3" fmla="*/ 14494987 w 14527175"/>
                <a:gd name="connsiteY3" fmla="*/ 2850422 h 2865044"/>
                <a:gd name="connsiteX4" fmla="*/ 14487968 w 14527175"/>
                <a:gd name="connsiteY4" fmla="*/ 2864895 h 2865044"/>
                <a:gd name="connsiteX5" fmla="*/ 8334556 w 14527175"/>
                <a:gd name="connsiteY5" fmla="*/ 2822021 h 2865044"/>
                <a:gd name="connsiteX6" fmla="*/ 0 w 14527175"/>
                <a:gd name="connsiteY6" fmla="*/ 0 h 2865044"/>
                <a:gd name="connsiteX0" fmla="*/ 0 w 14527175"/>
                <a:gd name="connsiteY0" fmla="*/ 0 h 2865044"/>
                <a:gd name="connsiteX1" fmla="*/ 6822228 w 14527175"/>
                <a:gd name="connsiteY1" fmla="*/ 24597 h 2865044"/>
                <a:gd name="connsiteX2" fmla="*/ 14525921 w 14527175"/>
                <a:gd name="connsiteY2" fmla="*/ 218136 h 2865044"/>
                <a:gd name="connsiteX3" fmla="*/ 14494987 w 14527175"/>
                <a:gd name="connsiteY3" fmla="*/ 2850422 h 2865044"/>
                <a:gd name="connsiteX4" fmla="*/ 14487968 w 14527175"/>
                <a:gd name="connsiteY4" fmla="*/ 2864895 h 2865044"/>
                <a:gd name="connsiteX5" fmla="*/ 8334556 w 14527175"/>
                <a:gd name="connsiteY5" fmla="*/ 2822021 h 2865044"/>
                <a:gd name="connsiteX6" fmla="*/ 0 w 14527175"/>
                <a:gd name="connsiteY6" fmla="*/ 0 h 2865044"/>
                <a:gd name="connsiteX0" fmla="*/ 0 w 14498705"/>
                <a:gd name="connsiteY0" fmla="*/ 0 h 2865044"/>
                <a:gd name="connsiteX1" fmla="*/ 6822228 w 14498705"/>
                <a:gd name="connsiteY1" fmla="*/ 24597 h 2865044"/>
                <a:gd name="connsiteX2" fmla="*/ 14493665 w 14498705"/>
                <a:gd name="connsiteY2" fmla="*/ 59025 h 2865044"/>
                <a:gd name="connsiteX3" fmla="*/ 14494987 w 14498705"/>
                <a:gd name="connsiteY3" fmla="*/ 2850422 h 2865044"/>
                <a:gd name="connsiteX4" fmla="*/ 14487968 w 14498705"/>
                <a:gd name="connsiteY4" fmla="*/ 2864895 h 2865044"/>
                <a:gd name="connsiteX5" fmla="*/ 8334556 w 14498705"/>
                <a:gd name="connsiteY5" fmla="*/ 2822021 h 2865044"/>
                <a:gd name="connsiteX6" fmla="*/ 0 w 14498705"/>
                <a:gd name="connsiteY6" fmla="*/ 0 h 2865044"/>
                <a:gd name="connsiteX0" fmla="*/ 0 w 14568997"/>
                <a:gd name="connsiteY0" fmla="*/ 0 h 2904717"/>
                <a:gd name="connsiteX1" fmla="*/ 6822228 w 14568997"/>
                <a:gd name="connsiteY1" fmla="*/ 24597 h 2904717"/>
                <a:gd name="connsiteX2" fmla="*/ 14493665 w 14568997"/>
                <a:gd name="connsiteY2" fmla="*/ 59025 h 2904717"/>
                <a:gd name="connsiteX3" fmla="*/ 14494987 w 14568997"/>
                <a:gd name="connsiteY3" fmla="*/ 2850422 h 2904717"/>
                <a:gd name="connsiteX4" fmla="*/ 14568618 w 14568997"/>
                <a:gd name="connsiteY4" fmla="*/ 2904667 h 2904717"/>
                <a:gd name="connsiteX5" fmla="*/ 8334556 w 14568997"/>
                <a:gd name="connsiteY5" fmla="*/ 2822021 h 2904717"/>
                <a:gd name="connsiteX6" fmla="*/ 0 w 14568997"/>
                <a:gd name="connsiteY6" fmla="*/ 0 h 2904717"/>
                <a:gd name="connsiteX0" fmla="*/ 0 w 14568997"/>
                <a:gd name="connsiteY0" fmla="*/ 0 h 2904717"/>
                <a:gd name="connsiteX1" fmla="*/ 6822228 w 14568997"/>
                <a:gd name="connsiteY1" fmla="*/ 24597 h 2904717"/>
                <a:gd name="connsiteX2" fmla="*/ 14493665 w 14568997"/>
                <a:gd name="connsiteY2" fmla="*/ 59025 h 2904717"/>
                <a:gd name="connsiteX3" fmla="*/ 14494987 w 14568997"/>
                <a:gd name="connsiteY3" fmla="*/ 2850422 h 2904717"/>
                <a:gd name="connsiteX4" fmla="*/ 14568618 w 14568997"/>
                <a:gd name="connsiteY4" fmla="*/ 2904667 h 2904717"/>
                <a:gd name="connsiteX5" fmla="*/ 6156983 w 14568997"/>
                <a:gd name="connsiteY5" fmla="*/ 2861795 h 2904717"/>
                <a:gd name="connsiteX6" fmla="*/ 0 w 14568997"/>
                <a:gd name="connsiteY6" fmla="*/ 0 h 2904717"/>
                <a:gd name="connsiteX0" fmla="*/ 0 w 14649653"/>
                <a:gd name="connsiteY0" fmla="*/ 0 h 2924612"/>
                <a:gd name="connsiteX1" fmla="*/ 6902884 w 14649653"/>
                <a:gd name="connsiteY1" fmla="*/ 44492 h 2924612"/>
                <a:gd name="connsiteX2" fmla="*/ 14574321 w 14649653"/>
                <a:gd name="connsiteY2" fmla="*/ 78920 h 2924612"/>
                <a:gd name="connsiteX3" fmla="*/ 14575643 w 14649653"/>
                <a:gd name="connsiteY3" fmla="*/ 2870317 h 2924612"/>
                <a:gd name="connsiteX4" fmla="*/ 14649274 w 14649653"/>
                <a:gd name="connsiteY4" fmla="*/ 2924562 h 2924612"/>
                <a:gd name="connsiteX5" fmla="*/ 6237639 w 14649653"/>
                <a:gd name="connsiteY5" fmla="*/ 2881690 h 2924612"/>
                <a:gd name="connsiteX6" fmla="*/ 0 w 14649653"/>
                <a:gd name="connsiteY6" fmla="*/ 0 h 2924612"/>
                <a:gd name="connsiteX0" fmla="*/ 0 w 14714018"/>
                <a:gd name="connsiteY0" fmla="*/ 0 h 2924612"/>
                <a:gd name="connsiteX1" fmla="*/ 6902884 w 14714018"/>
                <a:gd name="connsiteY1" fmla="*/ 44492 h 2924612"/>
                <a:gd name="connsiteX2" fmla="*/ 14574321 w 14714018"/>
                <a:gd name="connsiteY2" fmla="*/ 78920 h 2924612"/>
                <a:gd name="connsiteX3" fmla="*/ 14575643 w 14714018"/>
                <a:gd name="connsiteY3" fmla="*/ 2870317 h 2924612"/>
                <a:gd name="connsiteX4" fmla="*/ 14713794 w 14714018"/>
                <a:gd name="connsiteY4" fmla="*/ 2924562 h 2924612"/>
                <a:gd name="connsiteX5" fmla="*/ 6237639 w 14714018"/>
                <a:gd name="connsiteY5" fmla="*/ 2881690 h 2924612"/>
                <a:gd name="connsiteX6" fmla="*/ 0 w 14714018"/>
                <a:gd name="connsiteY6" fmla="*/ 0 h 2924612"/>
                <a:gd name="connsiteX0" fmla="*/ 0 w 14714018"/>
                <a:gd name="connsiteY0" fmla="*/ 0 h 2924612"/>
                <a:gd name="connsiteX1" fmla="*/ 6902884 w 14714018"/>
                <a:gd name="connsiteY1" fmla="*/ 44492 h 2924612"/>
                <a:gd name="connsiteX2" fmla="*/ 14606578 w 14714018"/>
                <a:gd name="connsiteY2" fmla="*/ 158476 h 2924612"/>
                <a:gd name="connsiteX3" fmla="*/ 14575643 w 14714018"/>
                <a:gd name="connsiteY3" fmla="*/ 2870317 h 2924612"/>
                <a:gd name="connsiteX4" fmla="*/ 14713794 w 14714018"/>
                <a:gd name="connsiteY4" fmla="*/ 2924562 h 2924612"/>
                <a:gd name="connsiteX5" fmla="*/ 6237639 w 14714018"/>
                <a:gd name="connsiteY5" fmla="*/ 2881690 h 2924612"/>
                <a:gd name="connsiteX6" fmla="*/ 0 w 14714018"/>
                <a:gd name="connsiteY6" fmla="*/ 0 h 2924612"/>
                <a:gd name="connsiteX0" fmla="*/ 0 w 14762404"/>
                <a:gd name="connsiteY0" fmla="*/ 0 h 2884839"/>
                <a:gd name="connsiteX1" fmla="*/ 6951270 w 14762404"/>
                <a:gd name="connsiteY1" fmla="*/ 4719 h 2884839"/>
                <a:gd name="connsiteX2" fmla="*/ 14654964 w 14762404"/>
                <a:gd name="connsiteY2" fmla="*/ 118703 h 2884839"/>
                <a:gd name="connsiteX3" fmla="*/ 14624029 w 14762404"/>
                <a:gd name="connsiteY3" fmla="*/ 2830544 h 2884839"/>
                <a:gd name="connsiteX4" fmla="*/ 14762180 w 14762404"/>
                <a:gd name="connsiteY4" fmla="*/ 2884789 h 2884839"/>
                <a:gd name="connsiteX5" fmla="*/ 6286025 w 14762404"/>
                <a:gd name="connsiteY5" fmla="*/ 2841917 h 2884839"/>
                <a:gd name="connsiteX6" fmla="*/ 0 w 14762404"/>
                <a:gd name="connsiteY6" fmla="*/ 0 h 2884839"/>
                <a:gd name="connsiteX0" fmla="*/ 0 w 14762404"/>
                <a:gd name="connsiteY0" fmla="*/ 0 h 2884839"/>
                <a:gd name="connsiteX1" fmla="*/ 6951270 w 14762404"/>
                <a:gd name="connsiteY1" fmla="*/ 4719 h 2884839"/>
                <a:gd name="connsiteX2" fmla="*/ 14654964 w 14762404"/>
                <a:gd name="connsiteY2" fmla="*/ 39147 h 2884839"/>
                <a:gd name="connsiteX3" fmla="*/ 14624029 w 14762404"/>
                <a:gd name="connsiteY3" fmla="*/ 2830544 h 2884839"/>
                <a:gd name="connsiteX4" fmla="*/ 14762180 w 14762404"/>
                <a:gd name="connsiteY4" fmla="*/ 2884789 h 2884839"/>
                <a:gd name="connsiteX5" fmla="*/ 6286025 w 14762404"/>
                <a:gd name="connsiteY5" fmla="*/ 2841917 h 2884839"/>
                <a:gd name="connsiteX6" fmla="*/ 0 w 14762404"/>
                <a:gd name="connsiteY6" fmla="*/ 0 h 2884839"/>
                <a:gd name="connsiteX0" fmla="*/ 0 w 14762404"/>
                <a:gd name="connsiteY0" fmla="*/ 0 h 2884839"/>
                <a:gd name="connsiteX1" fmla="*/ 6951270 w 14762404"/>
                <a:gd name="connsiteY1" fmla="*/ 4719 h 2884839"/>
                <a:gd name="connsiteX2" fmla="*/ 14624029 w 14762404"/>
                <a:gd name="connsiteY2" fmla="*/ 2830544 h 2884839"/>
                <a:gd name="connsiteX3" fmla="*/ 14762180 w 14762404"/>
                <a:gd name="connsiteY3" fmla="*/ 2884789 h 2884839"/>
                <a:gd name="connsiteX4" fmla="*/ 6286025 w 14762404"/>
                <a:gd name="connsiteY4" fmla="*/ 2841917 h 2884839"/>
                <a:gd name="connsiteX5" fmla="*/ 0 w 14762404"/>
                <a:gd name="connsiteY5" fmla="*/ 0 h 2884839"/>
                <a:gd name="connsiteX0" fmla="*/ 0 w 14762404"/>
                <a:gd name="connsiteY0" fmla="*/ 0 h 2884839"/>
                <a:gd name="connsiteX1" fmla="*/ 6951270 w 14762404"/>
                <a:gd name="connsiteY1" fmla="*/ 4719 h 2884839"/>
                <a:gd name="connsiteX2" fmla="*/ 14661352 w 14762404"/>
                <a:gd name="connsiteY2" fmla="*/ 113766 h 2884839"/>
                <a:gd name="connsiteX3" fmla="*/ 14624029 w 14762404"/>
                <a:gd name="connsiteY3" fmla="*/ 2830544 h 2884839"/>
                <a:gd name="connsiteX4" fmla="*/ 14762180 w 14762404"/>
                <a:gd name="connsiteY4" fmla="*/ 2884789 h 2884839"/>
                <a:gd name="connsiteX5" fmla="*/ 6286025 w 14762404"/>
                <a:gd name="connsiteY5" fmla="*/ 2841917 h 2884839"/>
                <a:gd name="connsiteX6" fmla="*/ 0 w 14762404"/>
                <a:gd name="connsiteY6" fmla="*/ 0 h 2884839"/>
                <a:gd name="connsiteX0" fmla="*/ 0 w 14661352"/>
                <a:gd name="connsiteY0" fmla="*/ 0 h 2845166"/>
                <a:gd name="connsiteX1" fmla="*/ 6951270 w 14661352"/>
                <a:gd name="connsiteY1" fmla="*/ 4719 h 2845166"/>
                <a:gd name="connsiteX2" fmla="*/ 14661352 w 14661352"/>
                <a:gd name="connsiteY2" fmla="*/ 113766 h 2845166"/>
                <a:gd name="connsiteX3" fmla="*/ 14624029 w 14661352"/>
                <a:gd name="connsiteY3" fmla="*/ 2830544 h 2845166"/>
                <a:gd name="connsiteX4" fmla="*/ 14600882 w 14661352"/>
                <a:gd name="connsiteY4" fmla="*/ 2845015 h 2845166"/>
                <a:gd name="connsiteX5" fmla="*/ 6286025 w 14661352"/>
                <a:gd name="connsiteY5" fmla="*/ 2841917 h 2845166"/>
                <a:gd name="connsiteX6" fmla="*/ 0 w 14661352"/>
                <a:gd name="connsiteY6" fmla="*/ 0 h 2845166"/>
                <a:gd name="connsiteX0" fmla="*/ 0 w 14661352"/>
                <a:gd name="connsiteY0" fmla="*/ 0 h 2845166"/>
                <a:gd name="connsiteX1" fmla="*/ 6951270 w 14661352"/>
                <a:gd name="connsiteY1" fmla="*/ 4719 h 2845166"/>
                <a:gd name="connsiteX2" fmla="*/ 14661352 w 14661352"/>
                <a:gd name="connsiteY2" fmla="*/ 113766 h 2845166"/>
                <a:gd name="connsiteX3" fmla="*/ 14624029 w 14661352"/>
                <a:gd name="connsiteY3" fmla="*/ 2830544 h 2845166"/>
                <a:gd name="connsiteX4" fmla="*/ 14600882 w 14661352"/>
                <a:gd name="connsiteY4" fmla="*/ 2845015 h 2845166"/>
                <a:gd name="connsiteX5" fmla="*/ 6286025 w 14661352"/>
                <a:gd name="connsiteY5" fmla="*/ 2841917 h 2845166"/>
                <a:gd name="connsiteX6" fmla="*/ 0 w 14661352"/>
                <a:gd name="connsiteY6" fmla="*/ 0 h 2845166"/>
                <a:gd name="connsiteX0" fmla="*/ 0 w 14500053"/>
                <a:gd name="connsiteY0" fmla="*/ 134505 h 2840447"/>
                <a:gd name="connsiteX1" fmla="*/ 6789971 w 14500053"/>
                <a:gd name="connsiteY1" fmla="*/ 0 h 2840447"/>
                <a:gd name="connsiteX2" fmla="*/ 14500053 w 14500053"/>
                <a:gd name="connsiteY2" fmla="*/ 109047 h 2840447"/>
                <a:gd name="connsiteX3" fmla="*/ 14462730 w 14500053"/>
                <a:gd name="connsiteY3" fmla="*/ 2825825 h 2840447"/>
                <a:gd name="connsiteX4" fmla="*/ 14439583 w 14500053"/>
                <a:gd name="connsiteY4" fmla="*/ 2840296 h 2840447"/>
                <a:gd name="connsiteX5" fmla="*/ 6124726 w 14500053"/>
                <a:gd name="connsiteY5" fmla="*/ 2837198 h 2840447"/>
                <a:gd name="connsiteX6" fmla="*/ 0 w 14500053"/>
                <a:gd name="connsiteY6" fmla="*/ 134505 h 2840447"/>
                <a:gd name="connsiteX0" fmla="*/ 0 w 14483924"/>
                <a:gd name="connsiteY0" fmla="*/ 114618 h 2840447"/>
                <a:gd name="connsiteX1" fmla="*/ 6773842 w 14483924"/>
                <a:gd name="connsiteY1" fmla="*/ 0 h 2840447"/>
                <a:gd name="connsiteX2" fmla="*/ 14483924 w 14483924"/>
                <a:gd name="connsiteY2" fmla="*/ 109047 h 2840447"/>
                <a:gd name="connsiteX3" fmla="*/ 14446601 w 14483924"/>
                <a:gd name="connsiteY3" fmla="*/ 2825825 h 2840447"/>
                <a:gd name="connsiteX4" fmla="*/ 14423454 w 14483924"/>
                <a:gd name="connsiteY4" fmla="*/ 2840296 h 2840447"/>
                <a:gd name="connsiteX5" fmla="*/ 6108597 w 14483924"/>
                <a:gd name="connsiteY5" fmla="*/ 2837198 h 2840447"/>
                <a:gd name="connsiteX6" fmla="*/ 0 w 14483924"/>
                <a:gd name="connsiteY6" fmla="*/ 114618 h 2840447"/>
                <a:gd name="connsiteX0" fmla="*/ 0 w 14483924"/>
                <a:gd name="connsiteY0" fmla="*/ 114618 h 2840447"/>
                <a:gd name="connsiteX1" fmla="*/ 6773842 w 14483924"/>
                <a:gd name="connsiteY1" fmla="*/ 0 h 2840447"/>
                <a:gd name="connsiteX2" fmla="*/ 14483924 w 14483924"/>
                <a:gd name="connsiteY2" fmla="*/ 109047 h 2840447"/>
                <a:gd name="connsiteX3" fmla="*/ 14446601 w 14483924"/>
                <a:gd name="connsiteY3" fmla="*/ 2825825 h 2840447"/>
                <a:gd name="connsiteX4" fmla="*/ 14423454 w 14483924"/>
                <a:gd name="connsiteY4" fmla="*/ 2840296 h 2840447"/>
                <a:gd name="connsiteX5" fmla="*/ 5882772 w 14483924"/>
                <a:gd name="connsiteY5" fmla="*/ 2837198 h 2840447"/>
                <a:gd name="connsiteX6" fmla="*/ 0 w 14483924"/>
                <a:gd name="connsiteY6" fmla="*/ 114618 h 2840447"/>
                <a:gd name="connsiteX0" fmla="*/ 0 w 14483924"/>
                <a:gd name="connsiteY0" fmla="*/ 114618 h 2840447"/>
                <a:gd name="connsiteX1" fmla="*/ 6773842 w 14483924"/>
                <a:gd name="connsiteY1" fmla="*/ 0 h 2840447"/>
                <a:gd name="connsiteX2" fmla="*/ 14483924 w 14483924"/>
                <a:gd name="connsiteY2" fmla="*/ 49379 h 2840447"/>
                <a:gd name="connsiteX3" fmla="*/ 14446601 w 14483924"/>
                <a:gd name="connsiteY3" fmla="*/ 2825825 h 2840447"/>
                <a:gd name="connsiteX4" fmla="*/ 14423454 w 14483924"/>
                <a:gd name="connsiteY4" fmla="*/ 2840296 h 2840447"/>
                <a:gd name="connsiteX5" fmla="*/ 5882772 w 14483924"/>
                <a:gd name="connsiteY5" fmla="*/ 2837198 h 2840447"/>
                <a:gd name="connsiteX6" fmla="*/ 0 w 14483924"/>
                <a:gd name="connsiteY6" fmla="*/ 114618 h 2840447"/>
                <a:gd name="connsiteX0" fmla="*/ 0 w 14483924"/>
                <a:gd name="connsiteY0" fmla="*/ 68296 h 2794125"/>
                <a:gd name="connsiteX1" fmla="*/ 6451239 w 14483924"/>
                <a:gd name="connsiteY1" fmla="*/ 73007 h 2794125"/>
                <a:gd name="connsiteX2" fmla="*/ 14483924 w 14483924"/>
                <a:gd name="connsiteY2" fmla="*/ 3057 h 2794125"/>
                <a:gd name="connsiteX3" fmla="*/ 14446601 w 14483924"/>
                <a:gd name="connsiteY3" fmla="*/ 2779503 h 2794125"/>
                <a:gd name="connsiteX4" fmla="*/ 14423454 w 14483924"/>
                <a:gd name="connsiteY4" fmla="*/ 2793974 h 2794125"/>
                <a:gd name="connsiteX5" fmla="*/ 5882772 w 14483924"/>
                <a:gd name="connsiteY5" fmla="*/ 2790876 h 2794125"/>
                <a:gd name="connsiteX6" fmla="*/ 0 w 14483924"/>
                <a:gd name="connsiteY6" fmla="*/ 68296 h 2794125"/>
                <a:gd name="connsiteX0" fmla="*/ 0 w 14483924"/>
                <a:gd name="connsiteY0" fmla="*/ 0 h 2725829"/>
                <a:gd name="connsiteX1" fmla="*/ 6451239 w 14483924"/>
                <a:gd name="connsiteY1" fmla="*/ 4711 h 2725829"/>
                <a:gd name="connsiteX2" fmla="*/ 14483924 w 14483924"/>
                <a:gd name="connsiteY2" fmla="*/ 54098 h 2725829"/>
                <a:gd name="connsiteX3" fmla="*/ 14446601 w 14483924"/>
                <a:gd name="connsiteY3" fmla="*/ 2711207 h 2725829"/>
                <a:gd name="connsiteX4" fmla="*/ 14423454 w 14483924"/>
                <a:gd name="connsiteY4" fmla="*/ 2725678 h 2725829"/>
                <a:gd name="connsiteX5" fmla="*/ 5882772 w 14483924"/>
                <a:gd name="connsiteY5" fmla="*/ 2722580 h 2725829"/>
                <a:gd name="connsiteX6" fmla="*/ 0 w 14483924"/>
                <a:gd name="connsiteY6" fmla="*/ 0 h 2725829"/>
                <a:gd name="connsiteX0" fmla="*/ 0 w 14488564"/>
                <a:gd name="connsiteY0" fmla="*/ 0 h 2725829"/>
                <a:gd name="connsiteX1" fmla="*/ 6451239 w 14488564"/>
                <a:gd name="connsiteY1" fmla="*/ 4711 h 2725829"/>
                <a:gd name="connsiteX2" fmla="*/ 14483924 w 14488564"/>
                <a:gd name="connsiteY2" fmla="*/ 54098 h 2725829"/>
                <a:gd name="connsiteX3" fmla="*/ 14446601 w 14488564"/>
                <a:gd name="connsiteY3" fmla="*/ 2711207 h 2725829"/>
                <a:gd name="connsiteX4" fmla="*/ 14487975 w 14488564"/>
                <a:gd name="connsiteY4" fmla="*/ 2725679 h 2725829"/>
                <a:gd name="connsiteX5" fmla="*/ 5882772 w 14488564"/>
                <a:gd name="connsiteY5" fmla="*/ 2722580 h 2725829"/>
                <a:gd name="connsiteX6" fmla="*/ 0 w 14488564"/>
                <a:gd name="connsiteY6" fmla="*/ 0 h 2725829"/>
                <a:gd name="connsiteX0" fmla="*/ 0 w 14488564"/>
                <a:gd name="connsiteY0" fmla="*/ 0 h 2725829"/>
                <a:gd name="connsiteX1" fmla="*/ 6451239 w 14488564"/>
                <a:gd name="connsiteY1" fmla="*/ 4711 h 2725829"/>
                <a:gd name="connsiteX2" fmla="*/ 14483924 w 14488564"/>
                <a:gd name="connsiteY2" fmla="*/ 54098 h 2725829"/>
                <a:gd name="connsiteX3" fmla="*/ 14446601 w 14488564"/>
                <a:gd name="connsiteY3" fmla="*/ 2711207 h 2725829"/>
                <a:gd name="connsiteX4" fmla="*/ 14487975 w 14488564"/>
                <a:gd name="connsiteY4" fmla="*/ 2725679 h 2725829"/>
                <a:gd name="connsiteX5" fmla="*/ 5882772 w 14488564"/>
                <a:gd name="connsiteY5" fmla="*/ 2722580 h 2725829"/>
                <a:gd name="connsiteX6" fmla="*/ 0 w 14488564"/>
                <a:gd name="connsiteY6" fmla="*/ 0 h 2725829"/>
                <a:gd name="connsiteX0" fmla="*/ 0 w 14487975"/>
                <a:gd name="connsiteY0" fmla="*/ 0 h 2725679"/>
                <a:gd name="connsiteX1" fmla="*/ 6451239 w 14487975"/>
                <a:gd name="connsiteY1" fmla="*/ 4711 h 2725679"/>
                <a:gd name="connsiteX2" fmla="*/ 14483924 w 14487975"/>
                <a:gd name="connsiteY2" fmla="*/ 54098 h 2725679"/>
                <a:gd name="connsiteX3" fmla="*/ 14446601 w 14487975"/>
                <a:gd name="connsiteY3" fmla="*/ 2711207 h 2725679"/>
                <a:gd name="connsiteX4" fmla="*/ 14487975 w 14487975"/>
                <a:gd name="connsiteY4" fmla="*/ 2725679 h 2725679"/>
                <a:gd name="connsiteX5" fmla="*/ 5882772 w 14487975"/>
                <a:gd name="connsiteY5" fmla="*/ 2722580 h 2725679"/>
                <a:gd name="connsiteX6" fmla="*/ 0 w 14487975"/>
                <a:gd name="connsiteY6" fmla="*/ 0 h 2725679"/>
                <a:gd name="connsiteX0" fmla="*/ 0 w 14483924"/>
                <a:gd name="connsiteY0" fmla="*/ 0 h 2765461"/>
                <a:gd name="connsiteX1" fmla="*/ 6451239 w 14483924"/>
                <a:gd name="connsiteY1" fmla="*/ 4711 h 2765461"/>
                <a:gd name="connsiteX2" fmla="*/ 14483924 w 14483924"/>
                <a:gd name="connsiteY2" fmla="*/ 54098 h 2765461"/>
                <a:gd name="connsiteX3" fmla="*/ 14446601 w 14483924"/>
                <a:gd name="connsiteY3" fmla="*/ 2711207 h 2765461"/>
                <a:gd name="connsiteX4" fmla="*/ 13600819 w 14483924"/>
                <a:gd name="connsiteY4" fmla="*/ 2765461 h 2765461"/>
                <a:gd name="connsiteX5" fmla="*/ 5882772 w 14483924"/>
                <a:gd name="connsiteY5" fmla="*/ 2722580 h 2765461"/>
                <a:gd name="connsiteX6" fmla="*/ 0 w 14483924"/>
                <a:gd name="connsiteY6" fmla="*/ 0 h 2765461"/>
                <a:gd name="connsiteX0" fmla="*/ 0 w 14483924"/>
                <a:gd name="connsiteY0" fmla="*/ 0 h 2745574"/>
                <a:gd name="connsiteX1" fmla="*/ 6451239 w 14483924"/>
                <a:gd name="connsiteY1" fmla="*/ 4711 h 2745574"/>
                <a:gd name="connsiteX2" fmla="*/ 14483924 w 14483924"/>
                <a:gd name="connsiteY2" fmla="*/ 54098 h 2745574"/>
                <a:gd name="connsiteX3" fmla="*/ 14446601 w 14483924"/>
                <a:gd name="connsiteY3" fmla="*/ 2711207 h 2745574"/>
                <a:gd name="connsiteX4" fmla="*/ 13633083 w 14483924"/>
                <a:gd name="connsiteY4" fmla="*/ 2745574 h 2745574"/>
                <a:gd name="connsiteX5" fmla="*/ 5882772 w 14483924"/>
                <a:gd name="connsiteY5" fmla="*/ 2722580 h 2745574"/>
                <a:gd name="connsiteX6" fmla="*/ 0 w 14483924"/>
                <a:gd name="connsiteY6" fmla="*/ 0 h 2745574"/>
                <a:gd name="connsiteX0" fmla="*/ 0 w 14494986"/>
                <a:gd name="connsiteY0" fmla="*/ 0 h 2745574"/>
                <a:gd name="connsiteX1" fmla="*/ 6451239 w 14494986"/>
                <a:gd name="connsiteY1" fmla="*/ 4711 h 2745574"/>
                <a:gd name="connsiteX2" fmla="*/ 14483924 w 14494986"/>
                <a:gd name="connsiteY2" fmla="*/ 54098 h 2745574"/>
                <a:gd name="connsiteX3" fmla="*/ 14494986 w 14494986"/>
                <a:gd name="connsiteY3" fmla="*/ 2711204 h 2745574"/>
                <a:gd name="connsiteX4" fmla="*/ 13633083 w 14494986"/>
                <a:gd name="connsiteY4" fmla="*/ 2745574 h 2745574"/>
                <a:gd name="connsiteX5" fmla="*/ 5882772 w 14494986"/>
                <a:gd name="connsiteY5" fmla="*/ 2722580 h 2745574"/>
                <a:gd name="connsiteX6" fmla="*/ 0 w 14494986"/>
                <a:gd name="connsiteY6" fmla="*/ 0 h 2745574"/>
                <a:gd name="connsiteX0" fmla="*/ 0 w 14484141"/>
                <a:gd name="connsiteY0" fmla="*/ 0 h 2745574"/>
                <a:gd name="connsiteX1" fmla="*/ 6451239 w 14484141"/>
                <a:gd name="connsiteY1" fmla="*/ 4711 h 2745574"/>
                <a:gd name="connsiteX2" fmla="*/ 14483924 w 14484141"/>
                <a:gd name="connsiteY2" fmla="*/ 54098 h 2745574"/>
                <a:gd name="connsiteX3" fmla="*/ 14446600 w 14484141"/>
                <a:gd name="connsiteY3" fmla="*/ 2731091 h 2745574"/>
                <a:gd name="connsiteX4" fmla="*/ 13633083 w 14484141"/>
                <a:gd name="connsiteY4" fmla="*/ 2745574 h 2745574"/>
                <a:gd name="connsiteX5" fmla="*/ 5882772 w 14484141"/>
                <a:gd name="connsiteY5" fmla="*/ 2722580 h 2745574"/>
                <a:gd name="connsiteX6" fmla="*/ 0 w 14484141"/>
                <a:gd name="connsiteY6" fmla="*/ 0 h 2745574"/>
                <a:gd name="connsiteX0" fmla="*/ 0 w 14484615"/>
                <a:gd name="connsiteY0" fmla="*/ 0 h 2745574"/>
                <a:gd name="connsiteX1" fmla="*/ 6451239 w 14484615"/>
                <a:gd name="connsiteY1" fmla="*/ 4711 h 2745574"/>
                <a:gd name="connsiteX2" fmla="*/ 14483924 w 14484615"/>
                <a:gd name="connsiteY2" fmla="*/ 54098 h 2745574"/>
                <a:gd name="connsiteX3" fmla="*/ 14478857 w 14484615"/>
                <a:gd name="connsiteY3" fmla="*/ 2731091 h 2745574"/>
                <a:gd name="connsiteX4" fmla="*/ 13633083 w 14484615"/>
                <a:gd name="connsiteY4" fmla="*/ 2745574 h 2745574"/>
                <a:gd name="connsiteX5" fmla="*/ 5882772 w 14484615"/>
                <a:gd name="connsiteY5" fmla="*/ 2722580 h 2745574"/>
                <a:gd name="connsiteX6" fmla="*/ 0 w 14484615"/>
                <a:gd name="connsiteY6" fmla="*/ 0 h 2745574"/>
                <a:gd name="connsiteX0" fmla="*/ 0 w 14484615"/>
                <a:gd name="connsiteY0" fmla="*/ 0 h 2731091"/>
                <a:gd name="connsiteX1" fmla="*/ 6451239 w 14484615"/>
                <a:gd name="connsiteY1" fmla="*/ 4711 h 2731091"/>
                <a:gd name="connsiteX2" fmla="*/ 14483924 w 14484615"/>
                <a:gd name="connsiteY2" fmla="*/ 54098 h 2731091"/>
                <a:gd name="connsiteX3" fmla="*/ 14478857 w 14484615"/>
                <a:gd name="connsiteY3" fmla="*/ 2731091 h 2731091"/>
                <a:gd name="connsiteX4" fmla="*/ 13504041 w 14484615"/>
                <a:gd name="connsiteY4" fmla="*/ 1631799 h 2731091"/>
                <a:gd name="connsiteX5" fmla="*/ 5882772 w 14484615"/>
                <a:gd name="connsiteY5" fmla="*/ 2722580 h 2731091"/>
                <a:gd name="connsiteX6" fmla="*/ 0 w 14484615"/>
                <a:gd name="connsiteY6" fmla="*/ 0 h 2731091"/>
                <a:gd name="connsiteX0" fmla="*/ 0 w 14484615"/>
                <a:gd name="connsiteY0" fmla="*/ 0 h 2731091"/>
                <a:gd name="connsiteX1" fmla="*/ 6451239 w 14484615"/>
                <a:gd name="connsiteY1" fmla="*/ 4711 h 2731091"/>
                <a:gd name="connsiteX2" fmla="*/ 14483924 w 14484615"/>
                <a:gd name="connsiteY2" fmla="*/ 54098 h 2731091"/>
                <a:gd name="connsiteX3" fmla="*/ 14478857 w 14484615"/>
                <a:gd name="connsiteY3" fmla="*/ 2731091 h 2731091"/>
                <a:gd name="connsiteX4" fmla="*/ 14455725 w 14484615"/>
                <a:gd name="connsiteY4" fmla="*/ 2705792 h 2731091"/>
                <a:gd name="connsiteX5" fmla="*/ 5882772 w 14484615"/>
                <a:gd name="connsiteY5" fmla="*/ 2722580 h 2731091"/>
                <a:gd name="connsiteX6" fmla="*/ 0 w 14484615"/>
                <a:gd name="connsiteY6" fmla="*/ 0 h 27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84615" h="2731091">
                  <a:moveTo>
                    <a:pt x="0" y="0"/>
                  </a:moveTo>
                  <a:lnTo>
                    <a:pt x="6451239" y="4711"/>
                  </a:lnTo>
                  <a:cubicBezTo>
                    <a:pt x="6510332" y="27799"/>
                    <a:pt x="14424831" y="31010"/>
                    <a:pt x="14483924" y="54098"/>
                  </a:cubicBezTo>
                  <a:cubicBezTo>
                    <a:pt x="14487611" y="939800"/>
                    <a:pt x="14475170" y="1845389"/>
                    <a:pt x="14478857" y="2731091"/>
                  </a:cubicBezTo>
                  <a:cubicBezTo>
                    <a:pt x="14472038" y="2729104"/>
                    <a:pt x="14435038" y="2698556"/>
                    <a:pt x="14455725" y="2705792"/>
                  </a:cubicBezTo>
                  <a:lnTo>
                    <a:pt x="5882772" y="272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2" name="Picture 7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54"/>
            <a:stretch>
              <a:fillRect/>
            </a:stretch>
          </p:blipFill>
          <p:spPr bwMode="auto">
            <a:xfrm>
              <a:off x="245257" y="63296"/>
              <a:ext cx="1800000" cy="760305"/>
            </a:xfrm>
            <a:prstGeom prst="rect">
              <a:avLst/>
            </a:prstGeom>
            <a:noFill/>
            <a:ln>
              <a:noFill/>
            </a:ln>
            <a:effectLst>
              <a:outerShdw blurRad="63500" sx="101000" sy="101000" algn="c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Прямоугольник 72"/>
            <p:cNvSpPr/>
            <p:nvPr/>
          </p:nvSpPr>
          <p:spPr>
            <a:xfrm>
              <a:off x="2239738" y="0"/>
              <a:ext cx="28800" cy="956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239738" y="4818640"/>
              <a:ext cx="28800" cy="324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82" name="Прямоугольник 81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76" name="Прямоугольный треугольник 75"/>
            <p:cNvSpPr/>
            <p:nvPr/>
          </p:nvSpPr>
          <p:spPr>
            <a:xfrm flipV="1">
              <a:off x="2268538" y="0"/>
              <a:ext cx="574915" cy="1635646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ый треугольник 76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8" name="Группа 77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79" name="Прямоугольник 78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80" name="Прямоугольник 79"/>
          <p:cNvSpPr/>
          <p:nvPr/>
        </p:nvSpPr>
        <p:spPr>
          <a:xfrm>
            <a:off x="3492500" y="1926580"/>
            <a:ext cx="5400674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828018" y="1269745"/>
            <a:ext cx="5704422" cy="2454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47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МЕТАЛЛИЧЕСКАЯ ТРУБА С ПОДКРЕПЛЯЮЩЕЙ  ОБОЛОЧКОЙ ИЗ ПКМ ДЛЯ МАГИСТРАЛЬНЫХ ГАЗОПРОВОДОВ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31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2" name="Группа 31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5" name="Прямоугольник 44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33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араллелограмм 33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араллелограмм 34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ый треугольник 35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41" name="Параллелограмм 40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араллелограмм 41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ый треугольник 42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9" name="Прямоугольник 38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3" name="Прямоугольник 12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843808" y="197227"/>
            <a:ext cx="60493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ИСПЫТАНИЯ МОДЕЛЕЙ ОБРАЗЦОВ ТРУБОПРОВОДОВ </a:t>
            </a:r>
            <a:br>
              <a:rPr lang="ru-RU" sz="1800" spc="30" dirty="0" smtClean="0">
                <a:solidFill>
                  <a:schemeClr val="tx2"/>
                </a:solidFill>
                <a:latin typeface="+mj-lt"/>
              </a:rPr>
            </a:b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ПО ПРОГРАММЕ И МЕТОДИКЕ ПАО НПО «ИСКРА»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7" name="Picture 3" descr="D:\WORK\Конференция трубы\Фото Труба Ме_полимерная\DSC_2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50" y="1718050"/>
            <a:ext cx="2520280" cy="167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WORK\Конференция трубы\Фото Труба Ме_полимерная\DSC_2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57" y="2886605"/>
            <a:ext cx="2567403" cy="170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WORK\Конференция трубы\Фото Труба Ме_полимерная\DSC_26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69" y="1718050"/>
            <a:ext cx="2612885" cy="17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WORK\Конференция трубы\Фото Труба Ме_полимерная\DSC_26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1" y="2859782"/>
            <a:ext cx="2705331" cy="17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95536" y="1029965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66FF"/>
              </a:buClr>
              <a:buSzPct val="150000"/>
            </a:pPr>
            <a:r>
              <a:rPr lang="ru-RU" sz="1200" b="1" dirty="0">
                <a:solidFill>
                  <a:schemeClr val="tx2"/>
                </a:solidFill>
                <a:cs typeface="Arial" pitchFamily="34" charset="0"/>
              </a:rPr>
              <a:t>Труба (</a:t>
            </a:r>
            <a:r>
              <a:rPr lang="ru-RU" sz="1200" b="1" dirty="0" smtClean="0">
                <a:solidFill>
                  <a:schemeClr val="tx2"/>
                </a:solidFill>
                <a:cs typeface="Arial" pitchFamily="34" charset="0"/>
              </a:rPr>
              <a:t>диаметр = 219 мм, </a:t>
            </a:r>
            <a:r>
              <a:rPr lang="ru-RU" sz="1200" b="1" dirty="0">
                <a:solidFill>
                  <a:schemeClr val="tx2"/>
                </a:solidFill>
                <a:cs typeface="Arial" pitchFamily="34" charset="0"/>
              </a:rPr>
              <a:t>длина = </a:t>
            </a:r>
            <a:r>
              <a:rPr lang="ru-RU" sz="1200" b="1" dirty="0" smtClean="0">
                <a:solidFill>
                  <a:schemeClr val="tx2"/>
                </a:solidFill>
                <a:cs typeface="Arial" pitchFamily="34" charset="0"/>
              </a:rPr>
              <a:t>1200 мм, материал - 09Г2С)</a:t>
            </a:r>
          </a:p>
          <a:p>
            <a:pPr algn="just">
              <a:buClr>
                <a:srgbClr val="0066FF"/>
              </a:buClr>
              <a:buSzPct val="150000"/>
            </a:pPr>
            <a:r>
              <a:rPr lang="ru-RU" sz="1200" b="1" dirty="0" smtClean="0">
                <a:solidFill>
                  <a:schemeClr val="tx2"/>
                </a:solidFill>
                <a:cs typeface="Arial" pitchFamily="34" charset="0"/>
              </a:rPr>
              <a:t>Стеклопластиковая подмотка </a:t>
            </a:r>
            <a:r>
              <a:rPr lang="ru-RU" sz="1200" b="1" dirty="0">
                <a:solidFill>
                  <a:schemeClr val="tx2"/>
                </a:solidFill>
                <a:cs typeface="Arial" pitchFamily="34" charset="0"/>
              </a:rPr>
              <a:t>(2 слоя спиральных </a:t>
            </a:r>
            <a:r>
              <a:rPr lang="ru-RU" sz="1200" b="1" dirty="0" smtClean="0">
                <a:solidFill>
                  <a:schemeClr val="tx2"/>
                </a:solidFill>
                <a:cs typeface="Arial" pitchFamily="34" charset="0"/>
              </a:rPr>
              <a:t>– 0,7 мм</a:t>
            </a:r>
            <a:r>
              <a:rPr lang="ru-RU" sz="1200" b="1" dirty="0">
                <a:solidFill>
                  <a:schemeClr val="tx2"/>
                </a:solidFill>
                <a:cs typeface="Arial" pitchFamily="34" charset="0"/>
              </a:rPr>
              <a:t>, 1 слой кольцевой – 0,35 мм</a:t>
            </a:r>
            <a:r>
              <a:rPr lang="ru-RU" sz="1200" b="1" dirty="0" smtClean="0">
                <a:solidFill>
                  <a:schemeClr val="tx2"/>
                </a:solidFill>
                <a:cs typeface="Arial" pitchFamily="34" charset="0"/>
              </a:rPr>
              <a:t>) ≈ 2 мм </a:t>
            </a:r>
            <a:endParaRPr lang="ru-RU" sz="12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25" y="2931790"/>
            <a:ext cx="295274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1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39752" y="1779662"/>
            <a:ext cx="295274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2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9648" y="2952998"/>
            <a:ext cx="295274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3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53710" y="1779286"/>
            <a:ext cx="295274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4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7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8" name="Группа 27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1" name="Прямоугольник 40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9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араллелограмм 29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араллелограмм 30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ый треугольник 31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37" name="Параллелограмм 36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араллелограмм 37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ый треугольник 38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5" name="Прямоугольник 34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843014" y="392863"/>
            <a:ext cx="59766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ИСПЫТАНИЯ ОБРАЗЦА №1 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2253776" y="4126309"/>
            <a:ext cx="45038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indent="0" algn="ctr">
              <a:buClr>
                <a:srgbClr val="0066FF"/>
              </a:buClr>
              <a:buSzPct val="150000"/>
              <a:defRPr sz="1100" b="1">
                <a:solidFill>
                  <a:schemeClr val="tx2"/>
                </a:solidFill>
                <a:latin typeface="Arial" charset="0"/>
                <a:cs typeface="Arial" pitchFamily="34" charset="0"/>
              </a:defRPr>
            </a:lvl1pPr>
            <a:lvl2pPr marL="742950" indent="-285750" eaLnBrk="0" hangingPunct="0">
              <a:defRPr sz="1400" b="1">
                <a:latin typeface="Arial" charset="0"/>
              </a:defRPr>
            </a:lvl2pPr>
            <a:lvl3pPr marL="1143000" indent="-228600" eaLnBrk="0" hangingPunct="0">
              <a:defRPr sz="1400" b="1">
                <a:latin typeface="Arial" charset="0"/>
              </a:defRPr>
            </a:lvl3pPr>
            <a:lvl4pPr marL="1600200" indent="-228600" eaLnBrk="0" hangingPunct="0">
              <a:defRPr sz="1400" b="1">
                <a:latin typeface="Arial" charset="0"/>
              </a:defRPr>
            </a:lvl4pPr>
            <a:lvl5pPr marL="2057400" indent="-228600" eaLnBrk="0" hangingPunct="0">
              <a:defRPr sz="1400" b="1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9pPr>
          </a:lstStyle>
          <a:p>
            <a:r>
              <a:rPr lang="ru-RU" sz="1200" dirty="0" smtClean="0">
                <a:latin typeface="+mn-lt"/>
              </a:rPr>
              <a:t>Расчетное давление разрушения = 9,81 Мпа (100 кгс/см2) </a:t>
            </a:r>
          </a:p>
          <a:p>
            <a:r>
              <a:rPr lang="ru-RU" sz="1200" dirty="0" smtClean="0">
                <a:latin typeface="+mn-lt"/>
              </a:rPr>
              <a:t>Фактическое давление </a:t>
            </a:r>
            <a:r>
              <a:rPr lang="ru-RU" sz="1200" dirty="0">
                <a:latin typeface="+mn-lt"/>
              </a:rPr>
              <a:t>разрушения = </a:t>
            </a:r>
            <a:r>
              <a:rPr lang="ru-RU" sz="1200" dirty="0" smtClean="0">
                <a:latin typeface="+mn-lt"/>
              </a:rPr>
              <a:t>13,56 Мпа (138 кгс/см2) </a:t>
            </a:r>
            <a:endParaRPr lang="ru-RU" sz="1200" dirty="0">
              <a:latin typeface="+mn-lt"/>
            </a:endParaRPr>
          </a:p>
        </p:txBody>
      </p:sp>
      <p:pic>
        <p:nvPicPr>
          <p:cNvPr id="2051" name="Picture 3" descr="D:\WORK\Конференция трубы\Фото Труба Ме_полимерная\DSC_2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1" y="1203598"/>
            <a:ext cx="422099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WORK\Конференция трубы\Фото Труба Ме_полимерная\DSC_2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65" y="1199574"/>
            <a:ext cx="422099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7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6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7" name="Группа 26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1" name="Прямоугольник 40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8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Параллелограмм 28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араллелограмм 29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ый треугольник 31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37" name="Параллелограмм 36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араллелограмм 37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ый треугольник 38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5" name="Прямоугольник 34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843808" y="381313"/>
            <a:ext cx="5904656" cy="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ИСПЫТАНИЯ ОБРАЗЦА №2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436881" y="4179032"/>
            <a:ext cx="4583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indent="0" algn="ctr">
              <a:buClr>
                <a:srgbClr val="0066FF"/>
              </a:buClr>
              <a:buSzPct val="150000"/>
              <a:defRPr sz="1100" b="1">
                <a:solidFill>
                  <a:schemeClr val="tx2"/>
                </a:solidFill>
                <a:latin typeface="Arial" charset="0"/>
                <a:cs typeface="Arial" pitchFamily="34" charset="0"/>
              </a:defRPr>
            </a:lvl1pPr>
            <a:lvl2pPr marL="742950" indent="-285750" eaLnBrk="0" hangingPunct="0">
              <a:defRPr sz="1400" b="1">
                <a:latin typeface="Arial" charset="0"/>
              </a:defRPr>
            </a:lvl2pPr>
            <a:lvl3pPr marL="1143000" indent="-228600" eaLnBrk="0" hangingPunct="0">
              <a:defRPr sz="1400" b="1">
                <a:latin typeface="Arial" charset="0"/>
              </a:defRPr>
            </a:lvl3pPr>
            <a:lvl4pPr marL="1600200" indent="-228600" eaLnBrk="0" hangingPunct="0">
              <a:defRPr sz="1400" b="1">
                <a:latin typeface="Arial" charset="0"/>
              </a:defRPr>
            </a:lvl4pPr>
            <a:lvl5pPr marL="2057400" indent="-228600" eaLnBrk="0" hangingPunct="0">
              <a:defRPr sz="1400" b="1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9pPr>
          </a:lstStyle>
          <a:p>
            <a:r>
              <a:rPr lang="ru-RU" sz="1200" dirty="0" smtClean="0">
                <a:latin typeface="+mn-lt"/>
              </a:rPr>
              <a:t>Расчетное давление разрушения = </a:t>
            </a:r>
            <a:r>
              <a:rPr lang="en-US" sz="1200" dirty="0">
                <a:latin typeface="+mn-lt"/>
              </a:rPr>
              <a:t>20</a:t>
            </a:r>
            <a:r>
              <a:rPr lang="ru-RU" sz="1200" dirty="0">
                <a:latin typeface="+mn-lt"/>
              </a:rPr>
              <a:t>,98</a:t>
            </a:r>
            <a:r>
              <a:rPr lang="ru-RU" sz="1200" dirty="0" smtClean="0">
                <a:latin typeface="+mn-lt"/>
              </a:rPr>
              <a:t> Мпа (214 кгс/см2)</a:t>
            </a:r>
          </a:p>
          <a:p>
            <a:r>
              <a:rPr lang="ru-RU" sz="1200" dirty="0" smtClean="0">
                <a:latin typeface="+mn-lt"/>
              </a:rPr>
              <a:t>Фактическое давление </a:t>
            </a:r>
            <a:r>
              <a:rPr lang="ru-RU" sz="1200" dirty="0">
                <a:latin typeface="+mn-lt"/>
              </a:rPr>
              <a:t>разрушения = </a:t>
            </a:r>
            <a:r>
              <a:rPr lang="ru-RU" sz="1200" dirty="0" smtClean="0">
                <a:latin typeface="+mn-lt"/>
              </a:rPr>
              <a:t>33,26 Мпа (325 кгс/см2) </a:t>
            </a:r>
            <a:endParaRPr lang="ru-RU" sz="1200" dirty="0">
              <a:latin typeface="+mn-lt"/>
            </a:endParaRPr>
          </a:p>
        </p:txBody>
      </p:sp>
      <p:pic>
        <p:nvPicPr>
          <p:cNvPr id="1028" name="Picture 4" descr="D:\WORK\Конференция трубы\Фото Труба Ме_полимерная\DSC_2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0" y="1347614"/>
            <a:ext cx="389629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WORK\Конференция трубы\Фото Труба Ме_полимерная\DSC_2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92" y="1347614"/>
            <a:ext cx="389629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6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7" name="Группа 26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1" name="Прямоугольник 40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8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араллелограмм 29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араллелограмм 30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ый треугольник 31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37" name="Параллелограмм 36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араллелограмм 37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ый треугольник 38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5" name="Прямоугольник 34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843808" y="411510"/>
            <a:ext cx="59766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ИСПЫТАНИЯ ОБРАЗЦА №3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691092" y="4227933"/>
            <a:ext cx="4617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indent="0" algn="ctr">
              <a:buClr>
                <a:srgbClr val="0066FF"/>
              </a:buClr>
              <a:buSzPct val="150000"/>
              <a:defRPr sz="1100" b="1">
                <a:solidFill>
                  <a:schemeClr val="tx2"/>
                </a:solidFill>
                <a:latin typeface="Arial" charset="0"/>
                <a:cs typeface="Arial" pitchFamily="34" charset="0"/>
              </a:defRPr>
            </a:lvl1pPr>
            <a:lvl2pPr marL="742950" indent="-285750" eaLnBrk="0" hangingPunct="0">
              <a:defRPr sz="1400" b="1">
                <a:latin typeface="Arial" charset="0"/>
              </a:defRPr>
            </a:lvl2pPr>
            <a:lvl3pPr marL="1143000" indent="-228600" eaLnBrk="0" hangingPunct="0">
              <a:defRPr sz="1400" b="1">
                <a:latin typeface="Arial" charset="0"/>
              </a:defRPr>
            </a:lvl3pPr>
            <a:lvl4pPr marL="1600200" indent="-228600" eaLnBrk="0" hangingPunct="0">
              <a:defRPr sz="1400" b="1">
                <a:latin typeface="Arial" charset="0"/>
              </a:defRPr>
            </a:lvl4pPr>
            <a:lvl5pPr marL="2057400" indent="-228600" eaLnBrk="0" hangingPunct="0">
              <a:defRPr sz="1400" b="1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9pPr>
          </a:lstStyle>
          <a:p>
            <a:r>
              <a:rPr lang="ru-RU" sz="1200" dirty="0" smtClean="0">
                <a:latin typeface="+mn-lt"/>
              </a:rPr>
              <a:t>Расчетное давление разрушения = 14,28 Мпа (140 кгс/см2)</a:t>
            </a:r>
          </a:p>
          <a:p>
            <a:r>
              <a:rPr lang="ru-RU" sz="1200" dirty="0">
                <a:latin typeface="+mn-lt"/>
              </a:rPr>
              <a:t>Фактическое </a:t>
            </a:r>
            <a:r>
              <a:rPr lang="ru-RU" sz="1200" dirty="0" smtClean="0">
                <a:latin typeface="+mn-lt"/>
              </a:rPr>
              <a:t>давление </a:t>
            </a:r>
            <a:r>
              <a:rPr lang="ru-RU" sz="1200" dirty="0">
                <a:latin typeface="+mn-lt"/>
              </a:rPr>
              <a:t>разрушения = </a:t>
            </a:r>
            <a:r>
              <a:rPr lang="ru-RU" sz="1200" dirty="0" smtClean="0">
                <a:latin typeface="+mn-lt"/>
              </a:rPr>
              <a:t> 17,7 Мпа (174 кгс/см2) </a:t>
            </a:r>
            <a:endParaRPr lang="ru-RU" sz="1200" dirty="0">
              <a:latin typeface="+mn-lt"/>
            </a:endParaRPr>
          </a:p>
        </p:txBody>
      </p:sp>
      <p:pic>
        <p:nvPicPr>
          <p:cNvPr id="1026" name="Picture 2" descr="D:\WORK\Конференция трубы\Фото Труба Ме_полимерная\DSC_26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71" y="1131590"/>
            <a:ext cx="443745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руба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131590"/>
            <a:ext cx="3717936" cy="297434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30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1" name="Группа 30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4" name="Прямоугольник 43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32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Параллелограмм 32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араллелограмм 33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ый треугольник 34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40" name="Параллелограмм 39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араллелограмм 40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ый треугольник 41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8" name="Прямоугольник 37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4" name="Прямоугольник 13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843808" y="411510"/>
            <a:ext cx="59046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ИСПЫТАНИЯ ОБРАЗЦА №4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868415" y="4155926"/>
            <a:ext cx="47198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indent="0" algn="ctr">
              <a:buClr>
                <a:srgbClr val="0066FF"/>
              </a:buClr>
              <a:buSzPct val="150000"/>
              <a:defRPr sz="1100" b="1">
                <a:solidFill>
                  <a:schemeClr val="tx2"/>
                </a:solidFill>
                <a:latin typeface="Arial" charset="0"/>
                <a:cs typeface="Arial" pitchFamily="34" charset="0"/>
              </a:defRPr>
            </a:lvl1pPr>
            <a:lvl2pPr marL="742950" indent="-285750" eaLnBrk="0" hangingPunct="0">
              <a:defRPr sz="1400" b="1">
                <a:latin typeface="Arial" charset="0"/>
              </a:defRPr>
            </a:lvl2pPr>
            <a:lvl3pPr marL="1143000" indent="-228600" eaLnBrk="0" hangingPunct="0">
              <a:defRPr sz="1400" b="1">
                <a:latin typeface="Arial" charset="0"/>
              </a:defRPr>
            </a:lvl3pPr>
            <a:lvl4pPr marL="1600200" indent="-228600" eaLnBrk="0" hangingPunct="0">
              <a:defRPr sz="1400" b="1">
                <a:latin typeface="Arial" charset="0"/>
              </a:defRPr>
            </a:lvl4pPr>
            <a:lvl5pPr marL="2057400" indent="-228600" eaLnBrk="0" hangingPunct="0">
              <a:defRPr sz="1400" b="1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latin typeface="Arial" charset="0"/>
              </a:defRPr>
            </a:lvl9pPr>
          </a:lstStyle>
          <a:p>
            <a:r>
              <a:rPr lang="ru-RU" sz="1200" dirty="0">
                <a:latin typeface="+mn-lt"/>
              </a:rPr>
              <a:t>Расчетное давление </a:t>
            </a:r>
            <a:r>
              <a:rPr lang="ru-RU" sz="1200" dirty="0" smtClean="0">
                <a:latin typeface="+mn-lt"/>
              </a:rPr>
              <a:t>разрушения </a:t>
            </a:r>
            <a:r>
              <a:rPr lang="ru-RU" sz="1200" dirty="0">
                <a:latin typeface="+mn-lt"/>
              </a:rPr>
              <a:t>= </a:t>
            </a:r>
            <a:r>
              <a:rPr lang="ru-RU" sz="1200" dirty="0" smtClean="0">
                <a:latin typeface="+mn-lt"/>
              </a:rPr>
              <a:t>20,16 МПа (205 кгс/см2)</a:t>
            </a:r>
            <a:endParaRPr lang="ru-RU" sz="1200" dirty="0">
              <a:latin typeface="+mn-lt"/>
            </a:endParaRPr>
          </a:p>
          <a:p>
            <a:r>
              <a:rPr lang="ru-RU" sz="1200" dirty="0">
                <a:latin typeface="+mn-lt"/>
              </a:rPr>
              <a:t>Фактическое </a:t>
            </a:r>
            <a:r>
              <a:rPr lang="ru-RU" sz="1200" dirty="0" smtClean="0">
                <a:latin typeface="+mn-lt"/>
              </a:rPr>
              <a:t>давление </a:t>
            </a:r>
            <a:r>
              <a:rPr lang="ru-RU" sz="1200" dirty="0">
                <a:latin typeface="+mn-lt"/>
              </a:rPr>
              <a:t>разрушения = </a:t>
            </a:r>
            <a:r>
              <a:rPr lang="ru-RU" sz="1200" dirty="0" smtClean="0">
                <a:latin typeface="+mn-lt"/>
              </a:rPr>
              <a:t>34,3 Мпа (350 кгс/см2) </a:t>
            </a:r>
            <a:endParaRPr lang="ru-RU" sz="1200" dirty="0">
              <a:latin typeface="+mn-lt"/>
            </a:endParaRPr>
          </a:p>
        </p:txBody>
      </p:sp>
      <p:pic>
        <p:nvPicPr>
          <p:cNvPr id="4099" name="Picture 3" descr="D:\WORK\Конференция трубы\Фото Труба Ме_полимерная\DSC_26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56" y="1810630"/>
            <a:ext cx="3308600" cy="22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WORK\Конференция трубы\Фото Труба Ме_полимерная\DSC_26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14" y="1183166"/>
            <a:ext cx="2250635" cy="149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796195" y="2654194"/>
            <a:ext cx="504056" cy="308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>
            <a:stCxn id="22" idx="1"/>
          </p:cNvCxnSpPr>
          <p:nvPr/>
        </p:nvCxnSpPr>
        <p:spPr>
          <a:xfrm flipH="1" flipV="1">
            <a:off x="6024449" y="2211710"/>
            <a:ext cx="771746" cy="5967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Труба 4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2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663" y="1150682"/>
            <a:ext cx="3434082" cy="274726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4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5" name="Группа 24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38" name="Прямоугольник 37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6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араллелограмм 26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араллелограмм 27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ый треугольник 28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34" name="Параллелограмм 33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араллелограмм 34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ый треугольник 35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2" name="Прямоугольник 31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0" name="Прямоугольник 19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843808" y="383302"/>
            <a:ext cx="60493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ИТОГИ ИСПЫТАНИЙ  МОДЕЛЕЙ  ОБРАЗЦОВ 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62923"/>
              </p:ext>
            </p:extLst>
          </p:nvPr>
        </p:nvGraphicFramePr>
        <p:xfrm>
          <a:off x="323528" y="1107888"/>
          <a:ext cx="8496944" cy="3408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08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771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№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Модельный образец трубопровода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Композит</a:t>
                      </a:r>
                      <a:r>
                        <a:rPr lang="en-US" sz="1050" dirty="0">
                          <a:effectLst/>
                        </a:rPr>
                        <a:t> (</a:t>
                      </a:r>
                      <a:r>
                        <a:rPr lang="ru-RU" sz="1050" dirty="0" err="1">
                          <a:effectLst/>
                        </a:rPr>
                        <a:t>Ровинг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en-US" sz="1050" dirty="0" err="1">
                          <a:effectLst/>
                        </a:rPr>
                        <a:t>Advantex</a:t>
                      </a:r>
                      <a:r>
                        <a:rPr lang="en-US" sz="1050" dirty="0">
                          <a:effectLst/>
                        </a:rPr>
                        <a:t> T30 SE1200 24M 2400 TEX)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Искусственно созданные дефекты</a:t>
                      </a:r>
                      <a:endParaRPr lang="ru-RU" sz="105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effectLst/>
                        </a:rPr>
                        <a:t>Расчетное давление </a:t>
                      </a:r>
                      <a:r>
                        <a:rPr lang="ru-RU" sz="1050" kern="1200" dirty="0" smtClean="0">
                          <a:effectLst/>
                        </a:rPr>
                        <a:t>разрушения</a:t>
                      </a:r>
                      <a:endParaRPr lang="ru-RU" sz="105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Фактическое давление разрушения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Описание</a:t>
                      </a:r>
                      <a:r>
                        <a:rPr lang="ru-RU" sz="105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характера разрушения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Минимальна толщина стенки = 2,4 мм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отсутствует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</a:rPr>
                        <a:t>отсутствует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/>
                        <a:t>9,81 Мпа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/>
                        <a:t> (100 кгс/см2)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13,56 Мпа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(138 кгс/см2)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Продольный разрыв по всей длине трубы ≈1000мм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2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Минимальна толщина стенки = 2,4 мм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2 слоя спиральных (толщина 1 слоя 0,7мм)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 слой кольцевой (толщина 1 слоя 0,35мм) 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Суммарная толщина ≈ 2мм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</a:rPr>
                        <a:t>отсутствует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20</a:t>
                      </a:r>
                      <a:r>
                        <a:rPr lang="ru-RU" sz="1050" dirty="0" smtClean="0"/>
                        <a:t>,98 Мпа </a:t>
                      </a:r>
                    </a:p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(214 кгс/см2)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/>
                        <a:t>33,26 Мпа 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/>
                        <a:t>(325 кгс/см2)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Кольцевой разрыв по металлу  на расстоянии ≈60÷70 от фланца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67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3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Толщина стенки = 6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</a:rPr>
                        <a:t>отсутствует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Имеется,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дефект 133×103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с толщиной 2,4 мм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14,28 Мпа </a:t>
                      </a:r>
                    </a:p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(140 кгс/см2)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17,7 Мпа </a:t>
                      </a:r>
                    </a:p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(174 кгс/см2)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Разрушение по месту дефекта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4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Толщина стенки = 6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2 слоя спиральных (толщина 1 слоя 0,7мм)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 слой кольцевой (толщина 1 слоя 0,35мм) 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Суммарная толщина ≈ 2мм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Имеется,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дефект 133×103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с толщиной 2,4 мм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20,16 МПа </a:t>
                      </a:r>
                    </a:p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(205 кгс/см2)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/>
                        <a:t>34,3 Мпа 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/>
                        <a:t>(350 кгс/см2)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Без разрушения оболочки с частичным обрывом и </a:t>
                      </a:r>
                      <a:r>
                        <a:rPr lang="ru-RU" sz="105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разлохмачиванием</a:t>
                      </a: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жгутов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0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6883400" y="1023938"/>
            <a:ext cx="2268538" cy="370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5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61" name="Прямоугольник 60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7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араллелограмм 27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араллелограмм 28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ый треугольник 45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7" name="Группа 46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54" name="Параллелограмм 53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араллелограмм 54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ый треугольник 58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52" name="Прямоугольник 51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2843808" y="266145"/>
            <a:ext cx="6049367" cy="46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ru-RU" sz="1800" b="1" dirty="0" smtClean="0">
                <a:solidFill>
                  <a:schemeClr val="tx2"/>
                </a:solidFill>
                <a:latin typeface="+mj-lt"/>
              </a:rPr>
              <a:t>РЕЗУЛЬТАТЫ ИССЛЕДОВАНИЯ</a:t>
            </a:r>
            <a:endParaRPr lang="ru-RU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8"/>
          <a:stretch/>
        </p:blipFill>
        <p:spPr bwMode="auto">
          <a:xfrm>
            <a:off x="1979712" y="2855640"/>
            <a:ext cx="3328990" cy="170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1187624" y="1131888"/>
            <a:ext cx="53285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900"/>
              </a:spcBef>
            </a:pPr>
            <a:r>
              <a:rPr lang="ru-RU" sz="1200" b="1" dirty="0" smtClean="0"/>
              <a:t>Подкрепляющая оболочка из ПКМ для труб магистральных газопроводов:</a:t>
            </a:r>
          </a:p>
          <a:p>
            <a:pPr marL="177800" indent="-177800">
              <a:spcBef>
                <a:spcPts val="900"/>
              </a:spcBef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ru-RU" sz="1200" b="1" dirty="0" smtClean="0"/>
              <a:t>повышает запас </a:t>
            </a:r>
            <a:r>
              <a:rPr lang="ru-RU" sz="1200" b="1" dirty="0"/>
              <a:t>прочности </a:t>
            </a:r>
            <a:r>
              <a:rPr lang="ru-RU" sz="1200" b="1" dirty="0" smtClean="0"/>
              <a:t>металлической </a:t>
            </a:r>
            <a:r>
              <a:rPr lang="ru-RU" sz="1200" b="1" dirty="0"/>
              <a:t>трубы </a:t>
            </a:r>
            <a:r>
              <a:rPr lang="ru-RU" sz="1200" b="1" dirty="0" smtClean="0"/>
              <a:t>более 20%;</a:t>
            </a:r>
            <a:endParaRPr lang="ru-RU" sz="1200" b="1" dirty="0"/>
          </a:p>
          <a:p>
            <a:pPr marL="177800" indent="-177800">
              <a:spcBef>
                <a:spcPts val="900"/>
              </a:spcBef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ru-RU" sz="1200" b="1" dirty="0"/>
              <a:t>з</a:t>
            </a:r>
            <a:r>
              <a:rPr lang="ru-RU" sz="1200" b="1" dirty="0" smtClean="0"/>
              <a:t>начительно повышает запас прочности газопровода в целом;</a:t>
            </a:r>
          </a:p>
          <a:p>
            <a:pPr marL="177800" indent="-177800">
              <a:spcBef>
                <a:spcPts val="900"/>
              </a:spcBef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ru-RU" sz="1200" b="1" dirty="0" smtClean="0"/>
              <a:t>повышает вязкость разрушения;</a:t>
            </a:r>
          </a:p>
          <a:p>
            <a:pPr marL="177800" indent="-177800">
              <a:spcBef>
                <a:spcPts val="900"/>
              </a:spcBef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ru-RU" sz="1200" b="1" dirty="0" smtClean="0"/>
              <a:t>обеспечивает работоспособность газопровода при повреждении металлической трубы. </a:t>
            </a:r>
            <a:endParaRPr lang="ru-RU" sz="1200" b="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7134225" y="1419622"/>
            <a:ext cx="2017713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900"/>
              </a:spcBef>
            </a:pPr>
            <a:r>
              <a:rPr lang="ru-RU" sz="1400" b="1" dirty="0" smtClean="0">
                <a:solidFill>
                  <a:schemeClr val="accent2"/>
                </a:solidFill>
              </a:rPr>
              <a:t>ВЫВОД: </a:t>
            </a:r>
          </a:p>
          <a:p>
            <a:pPr>
              <a:spcBef>
                <a:spcPts val="900"/>
              </a:spcBef>
            </a:pPr>
            <a:r>
              <a:rPr lang="ru-RU" sz="1400" b="1" dirty="0" smtClean="0">
                <a:solidFill>
                  <a:schemeClr val="accent2"/>
                </a:solidFill>
              </a:rPr>
              <a:t>Использование композиционного усиления </a:t>
            </a:r>
            <a:r>
              <a:rPr lang="ru-RU" sz="1400" b="1" dirty="0">
                <a:solidFill>
                  <a:schemeClr val="accent2"/>
                </a:solidFill>
              </a:rPr>
              <a:t>на базе стеклопластика</a:t>
            </a:r>
            <a:r>
              <a:rPr lang="ru-RU" sz="1400" b="1" dirty="0" smtClean="0">
                <a:solidFill>
                  <a:schemeClr val="accent2"/>
                </a:solidFill>
              </a:rPr>
              <a:t> в магистральных газопроводах для повышения безопасности эксплуатации является эффективным решением.</a:t>
            </a:r>
          </a:p>
          <a:p>
            <a:pPr marL="180975" indent="-180975">
              <a:spcBef>
                <a:spcPts val="900"/>
              </a:spcBef>
            </a:pPr>
            <a:r>
              <a:rPr lang="ru-RU" sz="1400" b="1" dirty="0" smtClean="0">
                <a:solidFill>
                  <a:schemeClr val="accent2"/>
                </a:solidFill>
              </a:rPr>
              <a:t>	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5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0" name="Прямоугольник 39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8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Параллелограмм 28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араллелограмм 29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ый треугольник 30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36" name="Параллелограмм 35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араллелограмм 36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ый треугольник 37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4" name="Прямоугольник 33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843808" y="123478"/>
            <a:ext cx="6049367" cy="6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1800" b="1" dirty="0" smtClean="0">
                <a:solidFill>
                  <a:schemeClr val="tx2"/>
                </a:solidFill>
                <a:latin typeface="+mj-lt"/>
              </a:rPr>
              <a:t>ПЛАН ДАЛЬНЕЙШИХ МЕРОПРИЯТИЙ</a:t>
            </a:r>
            <a:endParaRPr lang="ru-RU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771800" y="1635646"/>
            <a:ext cx="576064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900"/>
              </a:spcBef>
              <a:buClr>
                <a:schemeClr val="accent2"/>
              </a:buClr>
              <a:buSzPct val="130000"/>
              <a:buAutoNum type="arabicPeriod"/>
            </a:pPr>
            <a:r>
              <a:rPr lang="ru-RU" sz="1200" b="1" dirty="0" smtClean="0">
                <a:cs typeface="Arial" pitchFamily="34" charset="0"/>
              </a:rPr>
              <a:t>Лабораторные испытания образцов на определение характеристик рассматриваемых материалов при и  после воздействия внешних факторов.</a:t>
            </a:r>
            <a:br>
              <a:rPr lang="ru-RU" sz="1200" b="1" dirty="0" smtClean="0">
                <a:cs typeface="Arial" pitchFamily="34" charset="0"/>
              </a:rPr>
            </a:br>
            <a:r>
              <a:rPr lang="ru-RU" sz="1200" b="1" dirty="0" smtClean="0">
                <a:cs typeface="Arial" pitchFamily="34" charset="0"/>
              </a:rPr>
              <a:t>(Срок выполнения – август 2019 года)</a:t>
            </a:r>
          </a:p>
          <a:p>
            <a:pPr marL="228600" indent="-228600">
              <a:spcBef>
                <a:spcPts val="900"/>
              </a:spcBef>
              <a:buClr>
                <a:schemeClr val="accent2"/>
              </a:buClr>
              <a:buSzPct val="130000"/>
              <a:buAutoNum type="arabicPeriod"/>
            </a:pPr>
            <a:r>
              <a:rPr lang="ru-RU" sz="1200" b="1" dirty="0" smtClean="0">
                <a:cs typeface="Arial" pitchFamily="34" charset="0"/>
              </a:rPr>
              <a:t>Стендовые гидравлические испытания трубы диаметром 1420 мм </a:t>
            </a:r>
            <a:br>
              <a:rPr lang="ru-RU" sz="1200" b="1" dirty="0" smtClean="0">
                <a:cs typeface="Arial" pitchFamily="34" charset="0"/>
              </a:rPr>
            </a:br>
            <a:r>
              <a:rPr lang="ru-RU" sz="1200" b="1" dirty="0" smtClean="0">
                <a:cs typeface="Arial" pitchFamily="34" charset="0"/>
              </a:rPr>
              <a:t>с подкрепляющей оболочкой</a:t>
            </a:r>
            <a:r>
              <a:rPr lang="ru-RU" sz="1200" b="1" dirty="0">
                <a:cs typeface="Arial" pitchFamily="34" charset="0"/>
              </a:rPr>
              <a:t>.</a:t>
            </a:r>
            <a:r>
              <a:rPr lang="ru-RU" sz="1200" b="1" dirty="0" smtClean="0">
                <a:cs typeface="Arial" pitchFamily="34" charset="0"/>
              </a:rPr>
              <a:t/>
            </a:r>
            <a:br>
              <a:rPr lang="ru-RU" sz="1200" b="1" dirty="0" smtClean="0">
                <a:cs typeface="Arial" pitchFamily="34" charset="0"/>
              </a:rPr>
            </a:br>
            <a:r>
              <a:rPr lang="ru-RU" sz="1200" b="1" dirty="0" smtClean="0">
                <a:cs typeface="Arial" pitchFamily="34" charset="0"/>
              </a:rPr>
              <a:t>(Срок выполнения – 2019 год)</a:t>
            </a:r>
          </a:p>
          <a:p>
            <a:pPr>
              <a:spcBef>
                <a:spcPts val="900"/>
              </a:spcBef>
            </a:pPr>
            <a:endParaRPr lang="ru-RU" sz="1200" b="1" dirty="0" smtClean="0">
              <a:solidFill>
                <a:schemeClr val="tx2"/>
              </a:solidFill>
              <a:cs typeface="Arial" pitchFamily="34" charset="0"/>
            </a:endParaRPr>
          </a:p>
          <a:p>
            <a:pPr>
              <a:spcBef>
                <a:spcPts val="900"/>
              </a:spcBef>
            </a:pPr>
            <a:r>
              <a:rPr lang="ru-RU" sz="1200" b="1" dirty="0" smtClean="0">
                <a:solidFill>
                  <a:schemeClr val="accent2"/>
                </a:solidFill>
                <a:cs typeface="Arial" pitchFamily="34" charset="0"/>
              </a:rPr>
              <a:t>При получении положительных результатов </a:t>
            </a:r>
            <a:r>
              <a:rPr lang="ru-RU" sz="1200" b="1" dirty="0">
                <a:solidFill>
                  <a:schemeClr val="accent2"/>
                </a:solidFill>
              </a:rPr>
              <a:t>предварительных испытаний</a:t>
            </a:r>
            <a:r>
              <a:rPr lang="ru-RU" sz="1200" b="1" dirty="0" smtClean="0">
                <a:solidFill>
                  <a:schemeClr val="accent2"/>
                </a:solidFill>
                <a:cs typeface="Arial" pitchFamily="34" charset="0"/>
              </a:rPr>
              <a:t> запланирована ОКР по созданию трубы для магистральных газопроводов </a:t>
            </a:r>
            <a:br>
              <a:rPr lang="ru-RU" sz="1200" b="1" dirty="0" smtClean="0">
                <a:solidFill>
                  <a:schemeClr val="accent2"/>
                </a:solidFill>
                <a:cs typeface="Arial" pitchFamily="34" charset="0"/>
              </a:rPr>
            </a:br>
            <a:r>
              <a:rPr lang="ru-RU" sz="1200" b="1" dirty="0" smtClean="0">
                <a:solidFill>
                  <a:schemeClr val="accent2"/>
                </a:solidFill>
                <a:cs typeface="Arial" pitchFamily="34" charset="0"/>
              </a:rPr>
              <a:t>с усиливающим слоем из композиционного материала</a:t>
            </a:r>
            <a:endParaRPr lang="ru-RU" sz="1200" b="1" dirty="0">
              <a:solidFill>
                <a:schemeClr val="accent2"/>
              </a:solidFill>
            </a:endParaRPr>
          </a:p>
        </p:txBody>
      </p:sp>
      <p:pic>
        <p:nvPicPr>
          <p:cNvPr id="42" name="Picture 2" descr="I:\иллюстрации\каталоги\газпром\трубы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9" t="1250" r="2226" b="1371"/>
          <a:stretch/>
        </p:blipFill>
        <p:spPr bwMode="auto">
          <a:xfrm flipH="1">
            <a:off x="0" y="1023938"/>
            <a:ext cx="2268538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3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-2117" y="397893"/>
            <a:ext cx="9146219" cy="5147855"/>
            <a:chOff x="-2117" y="-1118"/>
            <a:chExt cx="9146219" cy="5147855"/>
          </a:xfrm>
        </p:grpSpPr>
        <p:sp>
          <p:nvSpPr>
            <p:cNvPr id="30" name="Равнобедренный треугольник 5"/>
            <p:cNvSpPr/>
            <p:nvPr/>
          </p:nvSpPr>
          <p:spPr>
            <a:xfrm>
              <a:off x="2015915" y="987132"/>
              <a:ext cx="7127253" cy="3781300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648839 w 1123303"/>
                <a:gd name="connsiteY0" fmla="*/ 1777284 h 1777284"/>
                <a:gd name="connsiteX1" fmla="*/ 0 w 1123303"/>
                <a:gd name="connsiteY1" fmla="*/ 0 h 1777284"/>
                <a:gd name="connsiteX2" fmla="*/ 1123303 w 1123303"/>
                <a:gd name="connsiteY2" fmla="*/ 574753 h 1777284"/>
                <a:gd name="connsiteX3" fmla="*/ 648839 w 1123303"/>
                <a:gd name="connsiteY3" fmla="*/ 1777284 h 1777284"/>
                <a:gd name="connsiteX0" fmla="*/ 648839 w 1123303"/>
                <a:gd name="connsiteY0" fmla="*/ 1777284 h 1777284"/>
                <a:gd name="connsiteX1" fmla="*/ 0 w 1123303"/>
                <a:gd name="connsiteY1" fmla="*/ 0 h 1777284"/>
                <a:gd name="connsiteX2" fmla="*/ 217261 w 1123303"/>
                <a:gd name="connsiteY2" fmla="*/ 590380 h 1777284"/>
                <a:gd name="connsiteX3" fmla="*/ 1123303 w 1123303"/>
                <a:gd name="connsiteY3" fmla="*/ 574753 h 1777284"/>
                <a:gd name="connsiteX4" fmla="*/ 648839 w 1123303"/>
                <a:gd name="connsiteY4" fmla="*/ 1777284 h 1777284"/>
                <a:gd name="connsiteX0" fmla="*/ 648839 w 6262389"/>
                <a:gd name="connsiteY0" fmla="*/ 1778842 h 1778842"/>
                <a:gd name="connsiteX1" fmla="*/ 0 w 6262389"/>
                <a:gd name="connsiteY1" fmla="*/ 1558 h 1778842"/>
                <a:gd name="connsiteX2" fmla="*/ 6262389 w 6262389"/>
                <a:gd name="connsiteY2" fmla="*/ 0 h 1778842"/>
                <a:gd name="connsiteX3" fmla="*/ 1123303 w 6262389"/>
                <a:gd name="connsiteY3" fmla="*/ 576311 h 1778842"/>
                <a:gd name="connsiteX4" fmla="*/ 648839 w 6262389"/>
                <a:gd name="connsiteY4" fmla="*/ 1778842 h 1778842"/>
                <a:gd name="connsiteX0" fmla="*/ 0 w 7270982"/>
                <a:gd name="connsiteY0" fmla="*/ 3038909 h 3038909"/>
                <a:gd name="connsiteX1" fmla="*/ 1008593 w 7270982"/>
                <a:gd name="connsiteY1" fmla="*/ 1558 h 3038909"/>
                <a:gd name="connsiteX2" fmla="*/ 7270982 w 7270982"/>
                <a:gd name="connsiteY2" fmla="*/ 0 h 3038909"/>
                <a:gd name="connsiteX3" fmla="*/ 2131896 w 7270982"/>
                <a:gd name="connsiteY3" fmla="*/ 576311 h 3038909"/>
                <a:gd name="connsiteX4" fmla="*/ 0 w 7270982"/>
                <a:gd name="connsiteY4" fmla="*/ 3038909 h 3038909"/>
                <a:gd name="connsiteX0" fmla="*/ 0 w 7270982"/>
                <a:gd name="connsiteY0" fmla="*/ 3038909 h 4907424"/>
                <a:gd name="connsiteX1" fmla="*/ 1008593 w 7270982"/>
                <a:gd name="connsiteY1" fmla="*/ 1558 h 4907424"/>
                <a:gd name="connsiteX2" fmla="*/ 7270982 w 7270982"/>
                <a:gd name="connsiteY2" fmla="*/ 0 h 4907424"/>
                <a:gd name="connsiteX3" fmla="*/ 4187625 w 7270982"/>
                <a:gd name="connsiteY3" fmla="*/ 4907424 h 4907424"/>
                <a:gd name="connsiteX4" fmla="*/ 0 w 7270982"/>
                <a:gd name="connsiteY4" fmla="*/ 3038909 h 4907424"/>
                <a:gd name="connsiteX0" fmla="*/ 0 w 7270982"/>
                <a:gd name="connsiteY0" fmla="*/ 3038909 h 4907424"/>
                <a:gd name="connsiteX1" fmla="*/ 1008593 w 7270982"/>
                <a:gd name="connsiteY1" fmla="*/ 1558 h 4907424"/>
                <a:gd name="connsiteX2" fmla="*/ 7270982 w 7270982"/>
                <a:gd name="connsiteY2" fmla="*/ 0 h 4907424"/>
                <a:gd name="connsiteX3" fmla="*/ 5896215 w 7270982"/>
                <a:gd name="connsiteY3" fmla="*/ 2197789 h 4907424"/>
                <a:gd name="connsiteX4" fmla="*/ 4187625 w 7270982"/>
                <a:gd name="connsiteY4" fmla="*/ 4907424 h 4907424"/>
                <a:gd name="connsiteX5" fmla="*/ 0 w 7270982"/>
                <a:gd name="connsiteY5" fmla="*/ 3038909 h 4907424"/>
                <a:gd name="connsiteX0" fmla="*/ 0 w 8774237"/>
                <a:gd name="connsiteY0" fmla="*/ 3038909 h 4907424"/>
                <a:gd name="connsiteX1" fmla="*/ 1008593 w 8774237"/>
                <a:gd name="connsiteY1" fmla="*/ 1558 h 4907424"/>
                <a:gd name="connsiteX2" fmla="*/ 7270982 w 8774237"/>
                <a:gd name="connsiteY2" fmla="*/ 0 h 4907424"/>
                <a:gd name="connsiteX3" fmla="*/ 8774237 w 8774237"/>
                <a:gd name="connsiteY3" fmla="*/ 4905468 h 4907424"/>
                <a:gd name="connsiteX4" fmla="*/ 4187625 w 8774237"/>
                <a:gd name="connsiteY4" fmla="*/ 4907424 h 4907424"/>
                <a:gd name="connsiteX5" fmla="*/ 0 w 8774237"/>
                <a:gd name="connsiteY5" fmla="*/ 3038909 h 4907424"/>
                <a:gd name="connsiteX0" fmla="*/ 0 w 10393124"/>
                <a:gd name="connsiteY0" fmla="*/ 3038909 h 4907424"/>
                <a:gd name="connsiteX1" fmla="*/ 1008593 w 10393124"/>
                <a:gd name="connsiteY1" fmla="*/ 1558 h 4907424"/>
                <a:gd name="connsiteX2" fmla="*/ 7270982 w 10393124"/>
                <a:gd name="connsiteY2" fmla="*/ 0 h 4907424"/>
                <a:gd name="connsiteX3" fmla="*/ 10393124 w 10393124"/>
                <a:gd name="connsiteY3" fmla="*/ 4899606 h 4907424"/>
                <a:gd name="connsiteX4" fmla="*/ 4187625 w 10393124"/>
                <a:gd name="connsiteY4" fmla="*/ 4907424 h 4907424"/>
                <a:gd name="connsiteX5" fmla="*/ 0 w 10393124"/>
                <a:gd name="connsiteY5" fmla="*/ 3038909 h 4907424"/>
                <a:gd name="connsiteX0" fmla="*/ 0 w 10393124"/>
                <a:gd name="connsiteY0" fmla="*/ 3038909 h 4907424"/>
                <a:gd name="connsiteX1" fmla="*/ 1008593 w 10393124"/>
                <a:gd name="connsiteY1" fmla="*/ 1558 h 4907424"/>
                <a:gd name="connsiteX2" fmla="*/ 7270982 w 10393124"/>
                <a:gd name="connsiteY2" fmla="*/ 0 h 4907424"/>
                <a:gd name="connsiteX3" fmla="*/ 10393124 w 10393124"/>
                <a:gd name="connsiteY3" fmla="*/ 4899606 h 4907424"/>
                <a:gd name="connsiteX4" fmla="*/ 4187625 w 10393124"/>
                <a:gd name="connsiteY4" fmla="*/ 4907424 h 4907424"/>
                <a:gd name="connsiteX5" fmla="*/ 0 w 10393124"/>
                <a:gd name="connsiteY5" fmla="*/ 3038909 h 4907424"/>
                <a:gd name="connsiteX0" fmla="*/ 0 w 10607343"/>
                <a:gd name="connsiteY0" fmla="*/ 3038909 h 4907424"/>
                <a:gd name="connsiteX1" fmla="*/ 1008593 w 10607343"/>
                <a:gd name="connsiteY1" fmla="*/ 1558 h 4907424"/>
                <a:gd name="connsiteX2" fmla="*/ 7270982 w 10607343"/>
                <a:gd name="connsiteY2" fmla="*/ 0 h 4907424"/>
                <a:gd name="connsiteX3" fmla="*/ 10393124 w 10607343"/>
                <a:gd name="connsiteY3" fmla="*/ 4899606 h 4907424"/>
                <a:gd name="connsiteX4" fmla="*/ 4187625 w 10607343"/>
                <a:gd name="connsiteY4" fmla="*/ 4907424 h 4907424"/>
                <a:gd name="connsiteX5" fmla="*/ 0 w 10607343"/>
                <a:gd name="connsiteY5" fmla="*/ 3038909 h 4907424"/>
                <a:gd name="connsiteX0" fmla="*/ 0 w 10473063"/>
                <a:gd name="connsiteY0" fmla="*/ 3540949 h 5409464"/>
                <a:gd name="connsiteX1" fmla="*/ 1008593 w 10473063"/>
                <a:gd name="connsiteY1" fmla="*/ 503598 h 5409464"/>
                <a:gd name="connsiteX2" fmla="*/ 7270982 w 10473063"/>
                <a:gd name="connsiteY2" fmla="*/ 502040 h 5409464"/>
                <a:gd name="connsiteX3" fmla="*/ 10393124 w 10473063"/>
                <a:gd name="connsiteY3" fmla="*/ 5401646 h 5409464"/>
                <a:gd name="connsiteX4" fmla="*/ 4187625 w 10473063"/>
                <a:gd name="connsiteY4" fmla="*/ 5409464 h 5409464"/>
                <a:gd name="connsiteX5" fmla="*/ 0 w 10473063"/>
                <a:gd name="connsiteY5" fmla="*/ 3540949 h 5409464"/>
                <a:gd name="connsiteX0" fmla="*/ 0 w 10473063"/>
                <a:gd name="connsiteY0" fmla="*/ 3540949 h 5409464"/>
                <a:gd name="connsiteX1" fmla="*/ 1008593 w 10473063"/>
                <a:gd name="connsiteY1" fmla="*/ 503598 h 5409464"/>
                <a:gd name="connsiteX2" fmla="*/ 7270982 w 10473063"/>
                <a:gd name="connsiteY2" fmla="*/ 502040 h 5409464"/>
                <a:gd name="connsiteX3" fmla="*/ 10393124 w 10473063"/>
                <a:gd name="connsiteY3" fmla="*/ 5401646 h 5409464"/>
                <a:gd name="connsiteX4" fmla="*/ 4187625 w 10473063"/>
                <a:gd name="connsiteY4" fmla="*/ 5409464 h 5409464"/>
                <a:gd name="connsiteX5" fmla="*/ 0 w 10473063"/>
                <a:gd name="connsiteY5" fmla="*/ 3540949 h 5409464"/>
                <a:gd name="connsiteX0" fmla="*/ 0 w 10771599"/>
                <a:gd name="connsiteY0" fmla="*/ 3297320 h 5480874"/>
                <a:gd name="connsiteX1" fmla="*/ 1008593 w 10771599"/>
                <a:gd name="connsiteY1" fmla="*/ 259969 h 5480874"/>
                <a:gd name="connsiteX2" fmla="*/ 9101866 w 10771599"/>
                <a:gd name="connsiteY2" fmla="*/ 826906 h 5480874"/>
                <a:gd name="connsiteX3" fmla="*/ 10393124 w 10771599"/>
                <a:gd name="connsiteY3" fmla="*/ 5158017 h 5480874"/>
                <a:gd name="connsiteX4" fmla="*/ 4187625 w 10771599"/>
                <a:gd name="connsiteY4" fmla="*/ 5165835 h 5480874"/>
                <a:gd name="connsiteX5" fmla="*/ 0 w 10771599"/>
                <a:gd name="connsiteY5" fmla="*/ 3297320 h 5480874"/>
                <a:gd name="connsiteX0" fmla="*/ 0 w 10635178"/>
                <a:gd name="connsiteY0" fmla="*/ 3268387 h 5136903"/>
                <a:gd name="connsiteX1" fmla="*/ 1008593 w 10635178"/>
                <a:gd name="connsiteY1" fmla="*/ 231036 h 5136903"/>
                <a:gd name="connsiteX2" fmla="*/ 9101866 w 10635178"/>
                <a:gd name="connsiteY2" fmla="*/ 797973 h 5136903"/>
                <a:gd name="connsiteX3" fmla="*/ 10219672 w 10635178"/>
                <a:gd name="connsiteY3" fmla="*/ 4343741 h 5136903"/>
                <a:gd name="connsiteX4" fmla="*/ 4187625 w 10635178"/>
                <a:gd name="connsiteY4" fmla="*/ 5136902 h 5136903"/>
                <a:gd name="connsiteX5" fmla="*/ 0 w 10635178"/>
                <a:gd name="connsiteY5" fmla="*/ 3268387 h 5136903"/>
                <a:gd name="connsiteX0" fmla="*/ 0 w 10635179"/>
                <a:gd name="connsiteY0" fmla="*/ 3268387 h 5136902"/>
                <a:gd name="connsiteX1" fmla="*/ 1008593 w 10635179"/>
                <a:gd name="connsiteY1" fmla="*/ 231036 h 5136902"/>
                <a:gd name="connsiteX2" fmla="*/ 9101866 w 10635179"/>
                <a:gd name="connsiteY2" fmla="*/ 797973 h 5136902"/>
                <a:gd name="connsiteX3" fmla="*/ 10219672 w 10635179"/>
                <a:gd name="connsiteY3" fmla="*/ 4343741 h 5136902"/>
                <a:gd name="connsiteX4" fmla="*/ 4187625 w 10635179"/>
                <a:gd name="connsiteY4" fmla="*/ 5136902 h 5136902"/>
                <a:gd name="connsiteX5" fmla="*/ 0 w 10635179"/>
                <a:gd name="connsiteY5" fmla="*/ 3268387 h 5136902"/>
                <a:gd name="connsiteX0" fmla="*/ 0 w 10635179"/>
                <a:gd name="connsiteY0" fmla="*/ 3268387 h 5136902"/>
                <a:gd name="connsiteX1" fmla="*/ 1008593 w 10635179"/>
                <a:gd name="connsiteY1" fmla="*/ 231036 h 5136902"/>
                <a:gd name="connsiteX2" fmla="*/ 9101866 w 10635179"/>
                <a:gd name="connsiteY2" fmla="*/ 797973 h 5136902"/>
                <a:gd name="connsiteX3" fmla="*/ 10219672 w 10635179"/>
                <a:gd name="connsiteY3" fmla="*/ 4343741 h 5136902"/>
                <a:gd name="connsiteX4" fmla="*/ 4187625 w 10635179"/>
                <a:gd name="connsiteY4" fmla="*/ 5136902 h 5136902"/>
                <a:gd name="connsiteX5" fmla="*/ 0 w 10635179"/>
                <a:gd name="connsiteY5" fmla="*/ 3268387 h 5136902"/>
                <a:gd name="connsiteX0" fmla="*/ 0 w 10272859"/>
                <a:gd name="connsiteY0" fmla="*/ 3268387 h 5136902"/>
                <a:gd name="connsiteX1" fmla="*/ 1008593 w 10272859"/>
                <a:gd name="connsiteY1" fmla="*/ 231036 h 5136902"/>
                <a:gd name="connsiteX2" fmla="*/ 9101866 w 10272859"/>
                <a:gd name="connsiteY2" fmla="*/ 797973 h 5136902"/>
                <a:gd name="connsiteX3" fmla="*/ 10219672 w 10272859"/>
                <a:gd name="connsiteY3" fmla="*/ 4343741 h 5136902"/>
                <a:gd name="connsiteX4" fmla="*/ 4187625 w 10272859"/>
                <a:gd name="connsiteY4" fmla="*/ 5136902 h 5136902"/>
                <a:gd name="connsiteX5" fmla="*/ 0 w 10272859"/>
                <a:gd name="connsiteY5" fmla="*/ 3268387 h 5136902"/>
                <a:gd name="connsiteX0" fmla="*/ 0 w 10407232"/>
                <a:gd name="connsiteY0" fmla="*/ 3297089 h 5265391"/>
                <a:gd name="connsiteX1" fmla="*/ 1008593 w 10407232"/>
                <a:gd name="connsiteY1" fmla="*/ 259738 h 5265391"/>
                <a:gd name="connsiteX2" fmla="*/ 9101866 w 10407232"/>
                <a:gd name="connsiteY2" fmla="*/ 826675 h 5265391"/>
                <a:gd name="connsiteX3" fmla="*/ 10386701 w 10407232"/>
                <a:gd name="connsiteY3" fmla="*/ 5151926 h 5265391"/>
                <a:gd name="connsiteX4" fmla="*/ 4187625 w 10407232"/>
                <a:gd name="connsiteY4" fmla="*/ 5165604 h 5265391"/>
                <a:gd name="connsiteX5" fmla="*/ 0 w 10407232"/>
                <a:gd name="connsiteY5" fmla="*/ 3297089 h 5265391"/>
                <a:gd name="connsiteX0" fmla="*/ 0 w 10407231"/>
                <a:gd name="connsiteY0" fmla="*/ 3297089 h 5269600"/>
                <a:gd name="connsiteX1" fmla="*/ 1008593 w 10407231"/>
                <a:gd name="connsiteY1" fmla="*/ 259738 h 5269600"/>
                <a:gd name="connsiteX2" fmla="*/ 9101866 w 10407231"/>
                <a:gd name="connsiteY2" fmla="*/ 826675 h 5269600"/>
                <a:gd name="connsiteX3" fmla="*/ 10386701 w 10407231"/>
                <a:gd name="connsiteY3" fmla="*/ 5151926 h 5269600"/>
                <a:gd name="connsiteX4" fmla="*/ 4187625 w 10407231"/>
                <a:gd name="connsiteY4" fmla="*/ 5165604 h 5269600"/>
                <a:gd name="connsiteX5" fmla="*/ 0 w 10407231"/>
                <a:gd name="connsiteY5" fmla="*/ 3297089 h 5269600"/>
                <a:gd name="connsiteX0" fmla="*/ 0 w 10407231"/>
                <a:gd name="connsiteY0" fmla="*/ 3297089 h 5165604"/>
                <a:gd name="connsiteX1" fmla="*/ 1008593 w 10407231"/>
                <a:gd name="connsiteY1" fmla="*/ 259738 h 5165604"/>
                <a:gd name="connsiteX2" fmla="*/ 9101866 w 10407231"/>
                <a:gd name="connsiteY2" fmla="*/ 826675 h 5165604"/>
                <a:gd name="connsiteX3" fmla="*/ 10386701 w 10407231"/>
                <a:gd name="connsiteY3" fmla="*/ 5151926 h 5165604"/>
                <a:gd name="connsiteX4" fmla="*/ 4187625 w 10407231"/>
                <a:gd name="connsiteY4" fmla="*/ 5165604 h 5165604"/>
                <a:gd name="connsiteX5" fmla="*/ 0 w 10407231"/>
                <a:gd name="connsiteY5" fmla="*/ 3297089 h 5165604"/>
                <a:gd name="connsiteX0" fmla="*/ 0 w 11133630"/>
                <a:gd name="connsiteY0" fmla="*/ 3240907 h 5109422"/>
                <a:gd name="connsiteX1" fmla="*/ 1008593 w 11133630"/>
                <a:gd name="connsiteY1" fmla="*/ 203556 h 5109422"/>
                <a:gd name="connsiteX2" fmla="*/ 9101866 w 11133630"/>
                <a:gd name="connsiteY2" fmla="*/ 770493 h 5109422"/>
                <a:gd name="connsiteX3" fmla="*/ 10386701 w 11133630"/>
                <a:gd name="connsiteY3" fmla="*/ 5095744 h 5109422"/>
                <a:gd name="connsiteX4" fmla="*/ 4187625 w 11133630"/>
                <a:gd name="connsiteY4" fmla="*/ 5109422 h 5109422"/>
                <a:gd name="connsiteX5" fmla="*/ 0 w 11133630"/>
                <a:gd name="connsiteY5" fmla="*/ 3240907 h 5109422"/>
                <a:gd name="connsiteX0" fmla="*/ 0 w 11133630"/>
                <a:gd name="connsiteY0" fmla="*/ 3037351 h 4905866"/>
                <a:gd name="connsiteX1" fmla="*/ 1008593 w 11133630"/>
                <a:gd name="connsiteY1" fmla="*/ 0 h 4905866"/>
                <a:gd name="connsiteX2" fmla="*/ 9101866 w 11133630"/>
                <a:gd name="connsiteY2" fmla="*/ 566937 h 4905866"/>
                <a:gd name="connsiteX3" fmla="*/ 10386701 w 11133630"/>
                <a:gd name="connsiteY3" fmla="*/ 4892188 h 4905866"/>
                <a:gd name="connsiteX4" fmla="*/ 4187625 w 11133630"/>
                <a:gd name="connsiteY4" fmla="*/ 4905866 h 4905866"/>
                <a:gd name="connsiteX5" fmla="*/ 0 w 11133630"/>
                <a:gd name="connsiteY5" fmla="*/ 3037351 h 4905866"/>
                <a:gd name="connsiteX0" fmla="*/ 0 w 12034829"/>
                <a:gd name="connsiteY0" fmla="*/ 3277714 h 5146229"/>
                <a:gd name="connsiteX1" fmla="*/ 1008593 w 12034829"/>
                <a:gd name="connsiteY1" fmla="*/ 240363 h 5146229"/>
                <a:gd name="connsiteX2" fmla="*/ 10431666 w 12034829"/>
                <a:gd name="connsiteY2" fmla="*/ 238803 h 5146229"/>
                <a:gd name="connsiteX3" fmla="*/ 10386701 w 12034829"/>
                <a:gd name="connsiteY3" fmla="*/ 5132551 h 5146229"/>
                <a:gd name="connsiteX4" fmla="*/ 4187625 w 12034829"/>
                <a:gd name="connsiteY4" fmla="*/ 5146229 h 5146229"/>
                <a:gd name="connsiteX5" fmla="*/ 0 w 12034829"/>
                <a:gd name="connsiteY5" fmla="*/ 3277714 h 5146229"/>
                <a:gd name="connsiteX0" fmla="*/ 0 w 12594425"/>
                <a:gd name="connsiteY0" fmla="*/ 3038938 h 4907453"/>
                <a:gd name="connsiteX1" fmla="*/ 1008593 w 12594425"/>
                <a:gd name="connsiteY1" fmla="*/ 1587 h 4907453"/>
                <a:gd name="connsiteX2" fmla="*/ 10431666 w 12594425"/>
                <a:gd name="connsiteY2" fmla="*/ 27 h 4907453"/>
                <a:gd name="connsiteX3" fmla="*/ 10386701 w 12594425"/>
                <a:gd name="connsiteY3" fmla="*/ 4893775 h 4907453"/>
                <a:gd name="connsiteX4" fmla="*/ 4187625 w 12594425"/>
                <a:gd name="connsiteY4" fmla="*/ 4907453 h 4907453"/>
                <a:gd name="connsiteX5" fmla="*/ 0 w 12594425"/>
                <a:gd name="connsiteY5" fmla="*/ 3038938 h 4907453"/>
                <a:gd name="connsiteX0" fmla="*/ 0 w 10431681"/>
                <a:gd name="connsiteY0" fmla="*/ 4961274 h 6829789"/>
                <a:gd name="connsiteX1" fmla="*/ 1008593 w 10431681"/>
                <a:gd name="connsiteY1" fmla="*/ 1923923 h 6829789"/>
                <a:gd name="connsiteX2" fmla="*/ 10431666 w 10431681"/>
                <a:gd name="connsiteY2" fmla="*/ 1922363 h 6829789"/>
                <a:gd name="connsiteX3" fmla="*/ 10386701 w 10431681"/>
                <a:gd name="connsiteY3" fmla="*/ 6816111 h 6829789"/>
                <a:gd name="connsiteX4" fmla="*/ 4187625 w 10431681"/>
                <a:gd name="connsiteY4" fmla="*/ 6829789 h 6829789"/>
                <a:gd name="connsiteX5" fmla="*/ 0 w 10431681"/>
                <a:gd name="connsiteY5" fmla="*/ 4961274 h 6829789"/>
                <a:gd name="connsiteX0" fmla="*/ 0 w 10431667"/>
                <a:gd name="connsiteY0" fmla="*/ 3947038 h 5815553"/>
                <a:gd name="connsiteX1" fmla="*/ 1008593 w 10431667"/>
                <a:gd name="connsiteY1" fmla="*/ 909687 h 5815553"/>
                <a:gd name="connsiteX2" fmla="*/ 10431666 w 10431667"/>
                <a:gd name="connsiteY2" fmla="*/ 908127 h 5815553"/>
                <a:gd name="connsiteX3" fmla="*/ 10386701 w 10431667"/>
                <a:gd name="connsiteY3" fmla="*/ 5801875 h 5815553"/>
                <a:gd name="connsiteX4" fmla="*/ 4187625 w 10431667"/>
                <a:gd name="connsiteY4" fmla="*/ 5815553 h 5815553"/>
                <a:gd name="connsiteX5" fmla="*/ 0 w 10431667"/>
                <a:gd name="connsiteY5" fmla="*/ 3947038 h 5815553"/>
                <a:gd name="connsiteX0" fmla="*/ 0 w 10431666"/>
                <a:gd name="connsiteY0" fmla="*/ 3948083 h 5816598"/>
                <a:gd name="connsiteX1" fmla="*/ 1008593 w 10431666"/>
                <a:gd name="connsiteY1" fmla="*/ 910732 h 5816598"/>
                <a:gd name="connsiteX2" fmla="*/ 7688552 w 10431666"/>
                <a:gd name="connsiteY2" fmla="*/ 752 h 5816598"/>
                <a:gd name="connsiteX3" fmla="*/ 10431666 w 10431666"/>
                <a:gd name="connsiteY3" fmla="*/ 909172 h 5816598"/>
                <a:gd name="connsiteX4" fmla="*/ 10386701 w 10431666"/>
                <a:gd name="connsiteY4" fmla="*/ 5802920 h 5816598"/>
                <a:gd name="connsiteX5" fmla="*/ 4187625 w 10431666"/>
                <a:gd name="connsiteY5" fmla="*/ 5816598 h 5816598"/>
                <a:gd name="connsiteX6" fmla="*/ 0 w 10431666"/>
                <a:gd name="connsiteY6" fmla="*/ 3948083 h 5816598"/>
                <a:gd name="connsiteX0" fmla="*/ 0 w 10627313"/>
                <a:gd name="connsiteY0" fmla="*/ 3405402 h 5273917"/>
                <a:gd name="connsiteX1" fmla="*/ 1008593 w 10627313"/>
                <a:gd name="connsiteY1" fmla="*/ 368051 h 5273917"/>
                <a:gd name="connsiteX2" fmla="*/ 7605037 w 10627313"/>
                <a:gd name="connsiteY2" fmla="*/ 354770 h 5273917"/>
                <a:gd name="connsiteX3" fmla="*/ 10431666 w 10627313"/>
                <a:gd name="connsiteY3" fmla="*/ 366491 h 5273917"/>
                <a:gd name="connsiteX4" fmla="*/ 10386701 w 10627313"/>
                <a:gd name="connsiteY4" fmla="*/ 5260239 h 5273917"/>
                <a:gd name="connsiteX5" fmla="*/ 4187625 w 10627313"/>
                <a:gd name="connsiteY5" fmla="*/ 5273917 h 5273917"/>
                <a:gd name="connsiteX6" fmla="*/ 0 w 10627313"/>
                <a:gd name="connsiteY6" fmla="*/ 3405402 h 5273917"/>
                <a:gd name="connsiteX0" fmla="*/ 0 w 10627313"/>
                <a:gd name="connsiteY0" fmla="*/ 3405402 h 5273917"/>
                <a:gd name="connsiteX1" fmla="*/ 1008593 w 10627313"/>
                <a:gd name="connsiteY1" fmla="*/ 368051 h 5273917"/>
                <a:gd name="connsiteX2" fmla="*/ 7605037 w 10627313"/>
                <a:gd name="connsiteY2" fmla="*/ 354770 h 5273917"/>
                <a:gd name="connsiteX3" fmla="*/ 10431666 w 10627313"/>
                <a:gd name="connsiteY3" fmla="*/ 366491 h 5273917"/>
                <a:gd name="connsiteX4" fmla="*/ 10386701 w 10627313"/>
                <a:gd name="connsiteY4" fmla="*/ 5260239 h 5273917"/>
                <a:gd name="connsiteX5" fmla="*/ 4187625 w 10627313"/>
                <a:gd name="connsiteY5" fmla="*/ 5273917 h 5273917"/>
                <a:gd name="connsiteX6" fmla="*/ 0 w 10627313"/>
                <a:gd name="connsiteY6" fmla="*/ 3405402 h 5273917"/>
                <a:gd name="connsiteX0" fmla="*/ 0 w 10838711"/>
                <a:gd name="connsiteY0" fmla="*/ 3050635 h 4919150"/>
                <a:gd name="connsiteX1" fmla="*/ 1008593 w 10838711"/>
                <a:gd name="connsiteY1" fmla="*/ 13284 h 4919150"/>
                <a:gd name="connsiteX2" fmla="*/ 7605037 w 10838711"/>
                <a:gd name="connsiteY2" fmla="*/ 3 h 4919150"/>
                <a:gd name="connsiteX3" fmla="*/ 10431666 w 10838711"/>
                <a:gd name="connsiteY3" fmla="*/ 11724 h 4919150"/>
                <a:gd name="connsiteX4" fmla="*/ 10386701 w 10838711"/>
                <a:gd name="connsiteY4" fmla="*/ 4905472 h 4919150"/>
                <a:gd name="connsiteX5" fmla="*/ 4187625 w 10838711"/>
                <a:gd name="connsiteY5" fmla="*/ 4919150 h 4919150"/>
                <a:gd name="connsiteX6" fmla="*/ 0 w 10838711"/>
                <a:gd name="connsiteY6" fmla="*/ 3050635 h 4919150"/>
                <a:gd name="connsiteX0" fmla="*/ 0 w 10432605"/>
                <a:gd name="connsiteY0" fmla="*/ 4010398 h 5878913"/>
                <a:gd name="connsiteX1" fmla="*/ 1008593 w 10432605"/>
                <a:gd name="connsiteY1" fmla="*/ 973047 h 5878913"/>
                <a:gd name="connsiteX2" fmla="*/ 7605037 w 10432605"/>
                <a:gd name="connsiteY2" fmla="*/ 959766 h 5878913"/>
                <a:gd name="connsiteX3" fmla="*/ 10431666 w 10432605"/>
                <a:gd name="connsiteY3" fmla="*/ 971487 h 5878913"/>
                <a:gd name="connsiteX4" fmla="*/ 10386701 w 10432605"/>
                <a:gd name="connsiteY4" fmla="*/ 5865235 h 5878913"/>
                <a:gd name="connsiteX5" fmla="*/ 4187625 w 10432605"/>
                <a:gd name="connsiteY5" fmla="*/ 5878913 h 5878913"/>
                <a:gd name="connsiteX6" fmla="*/ 0 w 10432605"/>
                <a:gd name="connsiteY6" fmla="*/ 4010398 h 5878913"/>
                <a:gd name="connsiteX0" fmla="*/ 0 w 10432605"/>
                <a:gd name="connsiteY0" fmla="*/ 3050633 h 4919148"/>
                <a:gd name="connsiteX1" fmla="*/ 1008593 w 10432605"/>
                <a:gd name="connsiteY1" fmla="*/ 13282 h 4919148"/>
                <a:gd name="connsiteX2" fmla="*/ 7605037 w 10432605"/>
                <a:gd name="connsiteY2" fmla="*/ 1 h 4919148"/>
                <a:gd name="connsiteX3" fmla="*/ 10431666 w 10432605"/>
                <a:gd name="connsiteY3" fmla="*/ 11722 h 4919148"/>
                <a:gd name="connsiteX4" fmla="*/ 10386701 w 10432605"/>
                <a:gd name="connsiteY4" fmla="*/ 4905470 h 4919148"/>
                <a:gd name="connsiteX5" fmla="*/ 4187625 w 10432605"/>
                <a:gd name="connsiteY5" fmla="*/ 4919148 h 4919148"/>
                <a:gd name="connsiteX6" fmla="*/ 0 w 10432605"/>
                <a:gd name="connsiteY6" fmla="*/ 3050633 h 4919148"/>
                <a:gd name="connsiteX0" fmla="*/ 0 w 10432605"/>
                <a:gd name="connsiteY0" fmla="*/ 3038911 h 4907426"/>
                <a:gd name="connsiteX1" fmla="*/ 1008593 w 10432605"/>
                <a:gd name="connsiteY1" fmla="*/ 1560 h 4907426"/>
                <a:gd name="connsiteX2" fmla="*/ 10431666 w 10432605"/>
                <a:gd name="connsiteY2" fmla="*/ 0 h 4907426"/>
                <a:gd name="connsiteX3" fmla="*/ 10386701 w 10432605"/>
                <a:gd name="connsiteY3" fmla="*/ 4893748 h 4907426"/>
                <a:gd name="connsiteX4" fmla="*/ 4187625 w 10432605"/>
                <a:gd name="connsiteY4" fmla="*/ 4907426 h 4907426"/>
                <a:gd name="connsiteX5" fmla="*/ 0 w 10432605"/>
                <a:gd name="connsiteY5" fmla="*/ 3038911 h 4907426"/>
                <a:gd name="connsiteX0" fmla="*/ 0 w 10433399"/>
                <a:gd name="connsiteY0" fmla="*/ 3038911 h 4907426"/>
                <a:gd name="connsiteX1" fmla="*/ 1008593 w 10433399"/>
                <a:gd name="connsiteY1" fmla="*/ 1560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907426"/>
                <a:gd name="connsiteX1" fmla="*/ 1008593 w 10433399"/>
                <a:gd name="connsiteY1" fmla="*/ 1560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907426"/>
                <a:gd name="connsiteX1" fmla="*/ 1220469 w 10433399"/>
                <a:gd name="connsiteY1" fmla="*/ 5349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899608"/>
                <a:gd name="connsiteX1" fmla="*/ 1220469 w 10433399"/>
                <a:gd name="connsiteY1" fmla="*/ 5349 h 4899608"/>
                <a:gd name="connsiteX2" fmla="*/ 10431666 w 10433399"/>
                <a:gd name="connsiteY2" fmla="*/ 0 h 4899608"/>
                <a:gd name="connsiteX3" fmla="*/ 10412398 w 10433399"/>
                <a:gd name="connsiteY3" fmla="*/ 4899608 h 4899608"/>
                <a:gd name="connsiteX4" fmla="*/ 6000821 w 10433399"/>
                <a:gd name="connsiteY4" fmla="*/ 4898720 h 4899608"/>
                <a:gd name="connsiteX5" fmla="*/ 0 w 10433399"/>
                <a:gd name="connsiteY5" fmla="*/ 3038911 h 4899608"/>
                <a:gd name="connsiteX0" fmla="*/ 0 w 10271165"/>
                <a:gd name="connsiteY0" fmla="*/ 2577482 h 4899608"/>
                <a:gd name="connsiteX1" fmla="*/ 1058235 w 10271165"/>
                <a:gd name="connsiteY1" fmla="*/ 5349 h 4899608"/>
                <a:gd name="connsiteX2" fmla="*/ 10269432 w 10271165"/>
                <a:gd name="connsiteY2" fmla="*/ 0 h 4899608"/>
                <a:gd name="connsiteX3" fmla="*/ 10250164 w 10271165"/>
                <a:gd name="connsiteY3" fmla="*/ 4899608 h 4899608"/>
                <a:gd name="connsiteX4" fmla="*/ 5838587 w 10271165"/>
                <a:gd name="connsiteY4" fmla="*/ 4898720 h 4899608"/>
                <a:gd name="connsiteX5" fmla="*/ 0 w 10271165"/>
                <a:gd name="connsiteY5" fmla="*/ 2577482 h 4899608"/>
                <a:gd name="connsiteX0" fmla="*/ 0 w 10271165"/>
                <a:gd name="connsiteY0" fmla="*/ 2577482 h 4899608"/>
                <a:gd name="connsiteX1" fmla="*/ 1058235 w 10271165"/>
                <a:gd name="connsiteY1" fmla="*/ 5349 h 4899608"/>
                <a:gd name="connsiteX2" fmla="*/ 10269432 w 10271165"/>
                <a:gd name="connsiteY2" fmla="*/ 0 h 4899608"/>
                <a:gd name="connsiteX3" fmla="*/ 10250164 w 10271165"/>
                <a:gd name="connsiteY3" fmla="*/ 4899608 h 4899608"/>
                <a:gd name="connsiteX4" fmla="*/ 6792900 w 10271165"/>
                <a:gd name="connsiteY4" fmla="*/ 4898720 h 4899608"/>
                <a:gd name="connsiteX5" fmla="*/ 0 w 10271165"/>
                <a:gd name="connsiteY5" fmla="*/ 2577482 h 4899608"/>
                <a:gd name="connsiteX0" fmla="*/ 0 w 10280708"/>
                <a:gd name="connsiteY0" fmla="*/ 2586188 h 4899608"/>
                <a:gd name="connsiteX1" fmla="*/ 1067778 w 10280708"/>
                <a:gd name="connsiteY1" fmla="*/ 5349 h 4899608"/>
                <a:gd name="connsiteX2" fmla="*/ 10278975 w 10280708"/>
                <a:gd name="connsiteY2" fmla="*/ 0 h 4899608"/>
                <a:gd name="connsiteX3" fmla="*/ 10259707 w 10280708"/>
                <a:gd name="connsiteY3" fmla="*/ 4899608 h 4899608"/>
                <a:gd name="connsiteX4" fmla="*/ 6802443 w 10280708"/>
                <a:gd name="connsiteY4" fmla="*/ 4898720 h 4899608"/>
                <a:gd name="connsiteX5" fmla="*/ 0 w 10280708"/>
                <a:gd name="connsiteY5" fmla="*/ 2586188 h 4899608"/>
                <a:gd name="connsiteX0" fmla="*/ 0 w 10280708"/>
                <a:gd name="connsiteY0" fmla="*/ 2586188 h 4910979"/>
                <a:gd name="connsiteX1" fmla="*/ 1067778 w 10280708"/>
                <a:gd name="connsiteY1" fmla="*/ 5349 h 4910979"/>
                <a:gd name="connsiteX2" fmla="*/ 10278975 w 10280708"/>
                <a:gd name="connsiteY2" fmla="*/ 0 h 4910979"/>
                <a:gd name="connsiteX3" fmla="*/ 10259707 w 10280708"/>
                <a:gd name="connsiteY3" fmla="*/ 4899608 h 4910979"/>
                <a:gd name="connsiteX4" fmla="*/ 6851717 w 10280708"/>
                <a:gd name="connsiteY4" fmla="*/ 4910979 h 4910979"/>
                <a:gd name="connsiteX5" fmla="*/ 0 w 10280708"/>
                <a:gd name="connsiteY5" fmla="*/ 2586188 h 4910979"/>
                <a:gd name="connsiteX0" fmla="*/ 0 w 10280708"/>
                <a:gd name="connsiteY0" fmla="*/ 2586188 h 4914230"/>
                <a:gd name="connsiteX1" fmla="*/ 1067778 w 10280708"/>
                <a:gd name="connsiteY1" fmla="*/ 5349 h 4914230"/>
                <a:gd name="connsiteX2" fmla="*/ 10278975 w 10280708"/>
                <a:gd name="connsiteY2" fmla="*/ 0 h 4914230"/>
                <a:gd name="connsiteX3" fmla="*/ 10259707 w 10280708"/>
                <a:gd name="connsiteY3" fmla="*/ 4899608 h 4914230"/>
                <a:gd name="connsiteX4" fmla="*/ 10252688 w 10280708"/>
                <a:gd name="connsiteY4" fmla="*/ 4914081 h 4914230"/>
                <a:gd name="connsiteX5" fmla="*/ 6851717 w 10280708"/>
                <a:gd name="connsiteY5" fmla="*/ 4910979 h 4914230"/>
                <a:gd name="connsiteX6" fmla="*/ 0 w 10280708"/>
                <a:gd name="connsiteY6" fmla="*/ 2586188 h 4914230"/>
                <a:gd name="connsiteX0" fmla="*/ 0 w 10280708"/>
                <a:gd name="connsiteY0" fmla="*/ 2586188 h 4914230"/>
                <a:gd name="connsiteX1" fmla="*/ 1067778 w 10280708"/>
                <a:gd name="connsiteY1" fmla="*/ 5349 h 4914230"/>
                <a:gd name="connsiteX2" fmla="*/ 10278975 w 10280708"/>
                <a:gd name="connsiteY2" fmla="*/ 0 h 4914230"/>
                <a:gd name="connsiteX3" fmla="*/ 10259707 w 10280708"/>
                <a:gd name="connsiteY3" fmla="*/ 4899608 h 4914230"/>
                <a:gd name="connsiteX4" fmla="*/ 10252688 w 10280708"/>
                <a:gd name="connsiteY4" fmla="*/ 4914081 h 4914230"/>
                <a:gd name="connsiteX5" fmla="*/ 6851717 w 10280708"/>
                <a:gd name="connsiteY5" fmla="*/ 4910979 h 4914230"/>
                <a:gd name="connsiteX6" fmla="*/ 0 w 10280708"/>
                <a:gd name="connsiteY6" fmla="*/ 2586188 h 4914230"/>
                <a:gd name="connsiteX0" fmla="*/ 0 w 10280708"/>
                <a:gd name="connsiteY0" fmla="*/ 2586188 h 4939138"/>
                <a:gd name="connsiteX1" fmla="*/ 1067778 w 10280708"/>
                <a:gd name="connsiteY1" fmla="*/ 5349 h 4939138"/>
                <a:gd name="connsiteX2" fmla="*/ 10278975 w 10280708"/>
                <a:gd name="connsiteY2" fmla="*/ 0 h 4939138"/>
                <a:gd name="connsiteX3" fmla="*/ 10259707 w 10280708"/>
                <a:gd name="connsiteY3" fmla="*/ 4899608 h 4939138"/>
                <a:gd name="connsiteX4" fmla="*/ 10252688 w 10280708"/>
                <a:gd name="connsiteY4" fmla="*/ 4914081 h 4939138"/>
                <a:gd name="connsiteX5" fmla="*/ 6927168 w 10280708"/>
                <a:gd name="connsiteY5" fmla="*/ 4939138 h 4939138"/>
                <a:gd name="connsiteX6" fmla="*/ 0 w 10280708"/>
                <a:gd name="connsiteY6" fmla="*/ 2586188 h 4939138"/>
                <a:gd name="connsiteX0" fmla="*/ 0 w 10280708"/>
                <a:gd name="connsiteY0" fmla="*/ 2586188 h 4939138"/>
                <a:gd name="connsiteX1" fmla="*/ 1067778 w 10280708"/>
                <a:gd name="connsiteY1" fmla="*/ 5349 h 4939138"/>
                <a:gd name="connsiteX2" fmla="*/ 10278975 w 10280708"/>
                <a:gd name="connsiteY2" fmla="*/ 0 h 4939138"/>
                <a:gd name="connsiteX3" fmla="*/ 10259707 w 10280708"/>
                <a:gd name="connsiteY3" fmla="*/ 4899608 h 4939138"/>
                <a:gd name="connsiteX4" fmla="*/ 10262977 w 10280708"/>
                <a:gd name="connsiteY4" fmla="*/ 4932855 h 4939138"/>
                <a:gd name="connsiteX5" fmla="*/ 6927168 w 10280708"/>
                <a:gd name="connsiteY5" fmla="*/ 4939138 h 4939138"/>
                <a:gd name="connsiteX6" fmla="*/ 0 w 10280708"/>
                <a:gd name="connsiteY6" fmla="*/ 2586188 h 4939138"/>
                <a:gd name="connsiteX0" fmla="*/ 0 w 10280927"/>
                <a:gd name="connsiteY0" fmla="*/ 2586188 h 4939138"/>
                <a:gd name="connsiteX1" fmla="*/ 1067778 w 10280927"/>
                <a:gd name="connsiteY1" fmla="*/ 5349 h 4939138"/>
                <a:gd name="connsiteX2" fmla="*/ 10278975 w 10280927"/>
                <a:gd name="connsiteY2" fmla="*/ 0 h 4939138"/>
                <a:gd name="connsiteX3" fmla="*/ 10263137 w 10280927"/>
                <a:gd name="connsiteY3" fmla="*/ 4927767 h 4939138"/>
                <a:gd name="connsiteX4" fmla="*/ 10262977 w 10280927"/>
                <a:gd name="connsiteY4" fmla="*/ 4932855 h 4939138"/>
                <a:gd name="connsiteX5" fmla="*/ 6927168 w 10280927"/>
                <a:gd name="connsiteY5" fmla="*/ 4939138 h 4939138"/>
                <a:gd name="connsiteX6" fmla="*/ 0 w 10280927"/>
                <a:gd name="connsiteY6" fmla="*/ 2586188 h 4939138"/>
                <a:gd name="connsiteX0" fmla="*/ 0 w 10280927"/>
                <a:gd name="connsiteY0" fmla="*/ 2590226 h 4943176"/>
                <a:gd name="connsiteX1" fmla="*/ 1071207 w 10280927"/>
                <a:gd name="connsiteY1" fmla="*/ 0 h 4943176"/>
                <a:gd name="connsiteX2" fmla="*/ 10278975 w 10280927"/>
                <a:gd name="connsiteY2" fmla="*/ 4038 h 4943176"/>
                <a:gd name="connsiteX3" fmla="*/ 10263137 w 10280927"/>
                <a:gd name="connsiteY3" fmla="*/ 4931805 h 4943176"/>
                <a:gd name="connsiteX4" fmla="*/ 10262977 w 10280927"/>
                <a:gd name="connsiteY4" fmla="*/ 4936893 h 4943176"/>
                <a:gd name="connsiteX5" fmla="*/ 6927168 w 10280927"/>
                <a:gd name="connsiteY5" fmla="*/ 4943176 h 4943176"/>
                <a:gd name="connsiteX6" fmla="*/ 0 w 10280927"/>
                <a:gd name="connsiteY6" fmla="*/ 2590226 h 4943176"/>
                <a:gd name="connsiteX0" fmla="*/ 0 w 10271807"/>
                <a:gd name="connsiteY0" fmla="*/ 2592447 h 4945397"/>
                <a:gd name="connsiteX1" fmla="*/ 1071207 w 10271807"/>
                <a:gd name="connsiteY1" fmla="*/ 2221 h 4945397"/>
                <a:gd name="connsiteX2" fmla="*/ 10268686 w 10271807"/>
                <a:gd name="connsiteY2" fmla="*/ 0 h 4945397"/>
                <a:gd name="connsiteX3" fmla="*/ 10263137 w 10271807"/>
                <a:gd name="connsiteY3" fmla="*/ 4934026 h 4945397"/>
                <a:gd name="connsiteX4" fmla="*/ 10262977 w 10271807"/>
                <a:gd name="connsiteY4" fmla="*/ 4939114 h 4945397"/>
                <a:gd name="connsiteX5" fmla="*/ 6927168 w 10271807"/>
                <a:gd name="connsiteY5" fmla="*/ 4945397 h 4945397"/>
                <a:gd name="connsiteX6" fmla="*/ 0 w 10271807"/>
                <a:gd name="connsiteY6" fmla="*/ 2592447 h 4945397"/>
                <a:gd name="connsiteX0" fmla="*/ 0 w 10268686"/>
                <a:gd name="connsiteY0" fmla="*/ 2592447 h 4945397"/>
                <a:gd name="connsiteX1" fmla="*/ 1071207 w 10268686"/>
                <a:gd name="connsiteY1" fmla="*/ 2221 h 4945397"/>
                <a:gd name="connsiteX2" fmla="*/ 10268686 w 10268686"/>
                <a:gd name="connsiteY2" fmla="*/ 0 h 4945397"/>
                <a:gd name="connsiteX3" fmla="*/ 10263137 w 10268686"/>
                <a:gd name="connsiteY3" fmla="*/ 4934026 h 4945397"/>
                <a:gd name="connsiteX4" fmla="*/ 10262977 w 10268686"/>
                <a:gd name="connsiteY4" fmla="*/ 4939114 h 4945397"/>
                <a:gd name="connsiteX5" fmla="*/ 6927168 w 10268686"/>
                <a:gd name="connsiteY5" fmla="*/ 4945397 h 4945397"/>
                <a:gd name="connsiteX6" fmla="*/ 0 w 10268686"/>
                <a:gd name="connsiteY6" fmla="*/ 2592447 h 4945397"/>
                <a:gd name="connsiteX0" fmla="*/ 0 w 10277817"/>
                <a:gd name="connsiteY0" fmla="*/ 2592447 h 4945549"/>
                <a:gd name="connsiteX1" fmla="*/ 1071207 w 10277817"/>
                <a:gd name="connsiteY1" fmla="*/ 2221 h 4945549"/>
                <a:gd name="connsiteX2" fmla="*/ 10268686 w 10277817"/>
                <a:gd name="connsiteY2" fmla="*/ 0 h 4945549"/>
                <a:gd name="connsiteX3" fmla="*/ 10263137 w 10277817"/>
                <a:gd name="connsiteY3" fmla="*/ 4934026 h 4945549"/>
                <a:gd name="connsiteX4" fmla="*/ 10276711 w 10277817"/>
                <a:gd name="connsiteY4" fmla="*/ 4945371 h 4945549"/>
                <a:gd name="connsiteX5" fmla="*/ 6927168 w 10277817"/>
                <a:gd name="connsiteY5" fmla="*/ 4945397 h 4945549"/>
                <a:gd name="connsiteX6" fmla="*/ 0 w 10277817"/>
                <a:gd name="connsiteY6" fmla="*/ 2592447 h 4945549"/>
                <a:gd name="connsiteX0" fmla="*/ 0 w 10278365"/>
                <a:gd name="connsiteY0" fmla="*/ 2592447 h 4945397"/>
                <a:gd name="connsiteX1" fmla="*/ 1071207 w 10278365"/>
                <a:gd name="connsiteY1" fmla="*/ 2221 h 4945397"/>
                <a:gd name="connsiteX2" fmla="*/ 10268686 w 10278365"/>
                <a:gd name="connsiteY2" fmla="*/ 0 h 4945397"/>
                <a:gd name="connsiteX3" fmla="*/ 10273437 w 10278365"/>
                <a:gd name="connsiteY3" fmla="*/ 4592987 h 4945397"/>
                <a:gd name="connsiteX4" fmla="*/ 10276711 w 10278365"/>
                <a:gd name="connsiteY4" fmla="*/ 4945371 h 4945397"/>
                <a:gd name="connsiteX5" fmla="*/ 6927168 w 10278365"/>
                <a:gd name="connsiteY5" fmla="*/ 4945397 h 4945397"/>
                <a:gd name="connsiteX6" fmla="*/ 0 w 10278365"/>
                <a:gd name="connsiteY6" fmla="*/ 2592447 h 4945397"/>
                <a:gd name="connsiteX0" fmla="*/ 0 w 11094702"/>
                <a:gd name="connsiteY0" fmla="*/ 2592447 h 4945397"/>
                <a:gd name="connsiteX1" fmla="*/ 1071207 w 11094702"/>
                <a:gd name="connsiteY1" fmla="*/ 2221 h 4945397"/>
                <a:gd name="connsiteX2" fmla="*/ 10268686 w 11094702"/>
                <a:gd name="connsiteY2" fmla="*/ 0 h 4945397"/>
                <a:gd name="connsiteX3" fmla="*/ 10276711 w 11094702"/>
                <a:gd name="connsiteY3" fmla="*/ 4945371 h 4945397"/>
                <a:gd name="connsiteX4" fmla="*/ 6927168 w 11094702"/>
                <a:gd name="connsiteY4" fmla="*/ 4945397 h 4945397"/>
                <a:gd name="connsiteX5" fmla="*/ 0 w 11094702"/>
                <a:gd name="connsiteY5" fmla="*/ 2592447 h 4945397"/>
                <a:gd name="connsiteX0" fmla="*/ 0 w 11094702"/>
                <a:gd name="connsiteY0" fmla="*/ 2592447 h 4945397"/>
                <a:gd name="connsiteX1" fmla="*/ 1071207 w 11094702"/>
                <a:gd name="connsiteY1" fmla="*/ 2221 h 4945397"/>
                <a:gd name="connsiteX2" fmla="*/ 10268686 w 11094702"/>
                <a:gd name="connsiteY2" fmla="*/ 0 h 4945397"/>
                <a:gd name="connsiteX3" fmla="*/ 10276712 w 11094702"/>
                <a:gd name="connsiteY3" fmla="*/ 4945371 h 4945397"/>
                <a:gd name="connsiteX4" fmla="*/ 6927168 w 11094702"/>
                <a:gd name="connsiteY4" fmla="*/ 4945397 h 4945397"/>
                <a:gd name="connsiteX5" fmla="*/ 0 w 11094702"/>
                <a:gd name="connsiteY5" fmla="*/ 2592447 h 4945397"/>
                <a:gd name="connsiteX0" fmla="*/ 0 w 10951767"/>
                <a:gd name="connsiteY0" fmla="*/ 2592447 h 4945397"/>
                <a:gd name="connsiteX1" fmla="*/ 1071207 w 10951767"/>
                <a:gd name="connsiteY1" fmla="*/ 2221 h 4945397"/>
                <a:gd name="connsiteX2" fmla="*/ 10268686 w 10951767"/>
                <a:gd name="connsiteY2" fmla="*/ 0 h 4945397"/>
                <a:gd name="connsiteX3" fmla="*/ 10276712 w 10951767"/>
                <a:gd name="connsiteY3" fmla="*/ 4945371 h 4945397"/>
                <a:gd name="connsiteX4" fmla="*/ 6927168 w 10951767"/>
                <a:gd name="connsiteY4" fmla="*/ 4945397 h 4945397"/>
                <a:gd name="connsiteX5" fmla="*/ 0 w 10951767"/>
                <a:gd name="connsiteY5" fmla="*/ 2592447 h 4945397"/>
                <a:gd name="connsiteX0" fmla="*/ 0 w 10276712"/>
                <a:gd name="connsiteY0" fmla="*/ 2592447 h 4945397"/>
                <a:gd name="connsiteX1" fmla="*/ 1071207 w 10276712"/>
                <a:gd name="connsiteY1" fmla="*/ 2221 h 4945397"/>
                <a:gd name="connsiteX2" fmla="*/ 10268686 w 10276712"/>
                <a:gd name="connsiteY2" fmla="*/ 0 h 4945397"/>
                <a:gd name="connsiteX3" fmla="*/ 10276712 w 10276712"/>
                <a:gd name="connsiteY3" fmla="*/ 4945371 h 4945397"/>
                <a:gd name="connsiteX4" fmla="*/ 6927168 w 10276712"/>
                <a:gd name="connsiteY4" fmla="*/ 4945397 h 4945397"/>
                <a:gd name="connsiteX5" fmla="*/ 0 w 10276712"/>
                <a:gd name="connsiteY5" fmla="*/ 2592447 h 4945397"/>
                <a:gd name="connsiteX0" fmla="*/ 0 w 10276712"/>
                <a:gd name="connsiteY0" fmla="*/ 2592447 h 4945397"/>
                <a:gd name="connsiteX1" fmla="*/ 1071207 w 10276712"/>
                <a:gd name="connsiteY1" fmla="*/ 2221 h 4945397"/>
                <a:gd name="connsiteX2" fmla="*/ 10268686 w 10276712"/>
                <a:gd name="connsiteY2" fmla="*/ 0 h 4945397"/>
                <a:gd name="connsiteX3" fmla="*/ 10276712 w 10276712"/>
                <a:gd name="connsiteY3" fmla="*/ 4945371 h 4945397"/>
                <a:gd name="connsiteX4" fmla="*/ 6927168 w 10276712"/>
                <a:gd name="connsiteY4" fmla="*/ 4945397 h 4945397"/>
                <a:gd name="connsiteX5" fmla="*/ 0 w 10276712"/>
                <a:gd name="connsiteY5" fmla="*/ 2592447 h 4945397"/>
                <a:gd name="connsiteX0" fmla="*/ 0 w 10270803"/>
                <a:gd name="connsiteY0" fmla="*/ 2592447 h 4976577"/>
                <a:gd name="connsiteX1" fmla="*/ 1071207 w 10270803"/>
                <a:gd name="connsiteY1" fmla="*/ 2221 h 4976577"/>
                <a:gd name="connsiteX2" fmla="*/ 10268686 w 10270803"/>
                <a:gd name="connsiteY2" fmla="*/ 0 h 4976577"/>
                <a:gd name="connsiteX3" fmla="*/ 10268152 w 10270803"/>
                <a:gd name="connsiteY3" fmla="*/ 4976577 h 4976577"/>
                <a:gd name="connsiteX4" fmla="*/ 6927168 w 10270803"/>
                <a:gd name="connsiteY4" fmla="*/ 4945397 h 4976577"/>
                <a:gd name="connsiteX5" fmla="*/ 0 w 10270803"/>
                <a:gd name="connsiteY5" fmla="*/ 2592447 h 4976577"/>
                <a:gd name="connsiteX0" fmla="*/ 0 w 10270804"/>
                <a:gd name="connsiteY0" fmla="*/ 2592447 h 4976577"/>
                <a:gd name="connsiteX1" fmla="*/ 1071207 w 10270804"/>
                <a:gd name="connsiteY1" fmla="*/ 2221 h 4976577"/>
                <a:gd name="connsiteX2" fmla="*/ 10268686 w 10270804"/>
                <a:gd name="connsiteY2" fmla="*/ 0 h 4976577"/>
                <a:gd name="connsiteX3" fmla="*/ 10268152 w 10270804"/>
                <a:gd name="connsiteY3" fmla="*/ 4976577 h 4976577"/>
                <a:gd name="connsiteX4" fmla="*/ 7012779 w 10270804"/>
                <a:gd name="connsiteY4" fmla="*/ 4961000 h 4976577"/>
                <a:gd name="connsiteX5" fmla="*/ 0 w 10270804"/>
                <a:gd name="connsiteY5" fmla="*/ 2592447 h 4976577"/>
                <a:gd name="connsiteX0" fmla="*/ 0 w 10270804"/>
                <a:gd name="connsiteY0" fmla="*/ 2592447 h 4976577"/>
                <a:gd name="connsiteX1" fmla="*/ 1071207 w 10270804"/>
                <a:gd name="connsiteY1" fmla="*/ 2221 h 4976577"/>
                <a:gd name="connsiteX2" fmla="*/ 10268686 w 10270804"/>
                <a:gd name="connsiteY2" fmla="*/ 0 h 4976577"/>
                <a:gd name="connsiteX3" fmla="*/ 10268152 w 10270804"/>
                <a:gd name="connsiteY3" fmla="*/ 4976577 h 4976577"/>
                <a:gd name="connsiteX4" fmla="*/ 7012779 w 10270804"/>
                <a:gd name="connsiteY4" fmla="*/ 4961000 h 4976577"/>
                <a:gd name="connsiteX5" fmla="*/ 0 w 10270804"/>
                <a:gd name="connsiteY5" fmla="*/ 2592447 h 4976577"/>
                <a:gd name="connsiteX0" fmla="*/ 0 w 10270804"/>
                <a:gd name="connsiteY0" fmla="*/ 2592447 h 4976577"/>
                <a:gd name="connsiteX1" fmla="*/ 1071207 w 10270804"/>
                <a:gd name="connsiteY1" fmla="*/ 2221 h 4976577"/>
                <a:gd name="connsiteX2" fmla="*/ 10268686 w 10270804"/>
                <a:gd name="connsiteY2" fmla="*/ 0 h 4976577"/>
                <a:gd name="connsiteX3" fmla="*/ 10268152 w 10270804"/>
                <a:gd name="connsiteY3" fmla="*/ 4976577 h 4976577"/>
                <a:gd name="connsiteX4" fmla="*/ 7045133 w 10270804"/>
                <a:gd name="connsiteY4" fmla="*/ 4968371 h 4976577"/>
                <a:gd name="connsiteX5" fmla="*/ 0 w 10270804"/>
                <a:gd name="connsiteY5" fmla="*/ 2592447 h 4976577"/>
                <a:gd name="connsiteX0" fmla="*/ 0 w 10276940"/>
                <a:gd name="connsiteY0" fmla="*/ 2592447 h 4976577"/>
                <a:gd name="connsiteX1" fmla="*/ 1071207 w 10276940"/>
                <a:gd name="connsiteY1" fmla="*/ 2221 h 4976577"/>
                <a:gd name="connsiteX2" fmla="*/ 10275553 w 10276940"/>
                <a:gd name="connsiteY2" fmla="*/ 0 h 4976577"/>
                <a:gd name="connsiteX3" fmla="*/ 10268152 w 10276940"/>
                <a:gd name="connsiteY3" fmla="*/ 4976577 h 4976577"/>
                <a:gd name="connsiteX4" fmla="*/ 7045133 w 10276940"/>
                <a:gd name="connsiteY4" fmla="*/ 4968371 h 4976577"/>
                <a:gd name="connsiteX5" fmla="*/ 0 w 10276940"/>
                <a:gd name="connsiteY5" fmla="*/ 2592447 h 4976577"/>
                <a:gd name="connsiteX0" fmla="*/ 0 w 10270804"/>
                <a:gd name="connsiteY0" fmla="*/ 2592447 h 4976577"/>
                <a:gd name="connsiteX1" fmla="*/ 1071207 w 10270804"/>
                <a:gd name="connsiteY1" fmla="*/ 2221 h 4976577"/>
                <a:gd name="connsiteX2" fmla="*/ 10268686 w 10270804"/>
                <a:gd name="connsiteY2" fmla="*/ 0 h 4976577"/>
                <a:gd name="connsiteX3" fmla="*/ 10268152 w 10270804"/>
                <a:gd name="connsiteY3" fmla="*/ 4976577 h 4976577"/>
                <a:gd name="connsiteX4" fmla="*/ 7045133 w 10270804"/>
                <a:gd name="connsiteY4" fmla="*/ 4968371 h 4976577"/>
                <a:gd name="connsiteX5" fmla="*/ 0 w 10270804"/>
                <a:gd name="connsiteY5" fmla="*/ 2592447 h 4976577"/>
                <a:gd name="connsiteX0" fmla="*/ 0 w 10276940"/>
                <a:gd name="connsiteY0" fmla="*/ 2592447 h 4976577"/>
                <a:gd name="connsiteX1" fmla="*/ 1071207 w 10276940"/>
                <a:gd name="connsiteY1" fmla="*/ 2221 h 4976577"/>
                <a:gd name="connsiteX2" fmla="*/ 10275553 w 10276940"/>
                <a:gd name="connsiteY2" fmla="*/ 0 h 4976577"/>
                <a:gd name="connsiteX3" fmla="*/ 10268152 w 10276940"/>
                <a:gd name="connsiteY3" fmla="*/ 4976577 h 4976577"/>
                <a:gd name="connsiteX4" fmla="*/ 7045133 w 10276940"/>
                <a:gd name="connsiteY4" fmla="*/ 4968371 h 4976577"/>
                <a:gd name="connsiteX5" fmla="*/ 0 w 10276940"/>
                <a:gd name="connsiteY5" fmla="*/ 2592447 h 4976577"/>
                <a:gd name="connsiteX0" fmla="*/ 0 w 10276941"/>
                <a:gd name="connsiteY0" fmla="*/ 2592447 h 4976577"/>
                <a:gd name="connsiteX1" fmla="*/ 1067661 w 10276941"/>
                <a:gd name="connsiteY1" fmla="*/ 2221 h 4976577"/>
                <a:gd name="connsiteX2" fmla="*/ 10275553 w 10276941"/>
                <a:gd name="connsiteY2" fmla="*/ 0 h 4976577"/>
                <a:gd name="connsiteX3" fmla="*/ 10268152 w 10276941"/>
                <a:gd name="connsiteY3" fmla="*/ 4976577 h 4976577"/>
                <a:gd name="connsiteX4" fmla="*/ 7045133 w 10276941"/>
                <a:gd name="connsiteY4" fmla="*/ 4968371 h 4976577"/>
                <a:gd name="connsiteX5" fmla="*/ 0 w 10276941"/>
                <a:gd name="connsiteY5" fmla="*/ 2592447 h 4976577"/>
                <a:gd name="connsiteX0" fmla="*/ 0 w 10280276"/>
                <a:gd name="connsiteY0" fmla="*/ 2590226 h 4974356"/>
                <a:gd name="connsiteX1" fmla="*/ 1067661 w 10280276"/>
                <a:gd name="connsiteY1" fmla="*/ 0 h 4974356"/>
                <a:gd name="connsiteX2" fmla="*/ 10279097 w 10280276"/>
                <a:gd name="connsiteY2" fmla="*/ 7468 h 4974356"/>
                <a:gd name="connsiteX3" fmla="*/ 10268152 w 10280276"/>
                <a:gd name="connsiteY3" fmla="*/ 4974356 h 4974356"/>
                <a:gd name="connsiteX4" fmla="*/ 7045133 w 10280276"/>
                <a:gd name="connsiteY4" fmla="*/ 4966150 h 4974356"/>
                <a:gd name="connsiteX5" fmla="*/ 0 w 10280276"/>
                <a:gd name="connsiteY5" fmla="*/ 2590226 h 4974356"/>
                <a:gd name="connsiteX0" fmla="*/ 0 w 10268152"/>
                <a:gd name="connsiteY0" fmla="*/ 2590226 h 4974356"/>
                <a:gd name="connsiteX1" fmla="*/ 1067661 w 10268152"/>
                <a:gd name="connsiteY1" fmla="*/ 0 h 4974356"/>
                <a:gd name="connsiteX2" fmla="*/ 10261377 w 10268152"/>
                <a:gd name="connsiteY2" fmla="*/ 1009 h 4974356"/>
                <a:gd name="connsiteX3" fmla="*/ 10268152 w 10268152"/>
                <a:gd name="connsiteY3" fmla="*/ 4974356 h 4974356"/>
                <a:gd name="connsiteX4" fmla="*/ 7045133 w 10268152"/>
                <a:gd name="connsiteY4" fmla="*/ 4966150 h 4974356"/>
                <a:gd name="connsiteX5" fmla="*/ 0 w 10268152"/>
                <a:gd name="connsiteY5" fmla="*/ 2590226 h 4974356"/>
                <a:gd name="connsiteX0" fmla="*/ 0 w 10276941"/>
                <a:gd name="connsiteY0" fmla="*/ 2592447 h 4976577"/>
                <a:gd name="connsiteX1" fmla="*/ 1067661 w 10276941"/>
                <a:gd name="connsiteY1" fmla="*/ 2221 h 4976577"/>
                <a:gd name="connsiteX2" fmla="*/ 10275553 w 10276941"/>
                <a:gd name="connsiteY2" fmla="*/ 0 h 4976577"/>
                <a:gd name="connsiteX3" fmla="*/ 10268152 w 10276941"/>
                <a:gd name="connsiteY3" fmla="*/ 4976577 h 4976577"/>
                <a:gd name="connsiteX4" fmla="*/ 7045133 w 10276941"/>
                <a:gd name="connsiteY4" fmla="*/ 4968371 h 4976577"/>
                <a:gd name="connsiteX5" fmla="*/ 0 w 10276941"/>
                <a:gd name="connsiteY5" fmla="*/ 2592447 h 4976577"/>
                <a:gd name="connsiteX0" fmla="*/ 0 w 10275553"/>
                <a:gd name="connsiteY0" fmla="*/ 2592447 h 4976577"/>
                <a:gd name="connsiteX1" fmla="*/ 1067661 w 10275553"/>
                <a:gd name="connsiteY1" fmla="*/ 2221 h 4976577"/>
                <a:gd name="connsiteX2" fmla="*/ 10275553 w 10275553"/>
                <a:gd name="connsiteY2" fmla="*/ 0 h 4976577"/>
                <a:gd name="connsiteX3" fmla="*/ 10268152 w 10275553"/>
                <a:gd name="connsiteY3" fmla="*/ 4976577 h 4976577"/>
                <a:gd name="connsiteX4" fmla="*/ 7045133 w 10275553"/>
                <a:gd name="connsiteY4" fmla="*/ 4968371 h 4976577"/>
                <a:gd name="connsiteX5" fmla="*/ 0 w 10275553"/>
                <a:gd name="connsiteY5" fmla="*/ 2592447 h 4976577"/>
                <a:gd name="connsiteX0" fmla="*/ 0 w 10275898"/>
                <a:gd name="connsiteY0" fmla="*/ 2592447 h 4976577"/>
                <a:gd name="connsiteX1" fmla="*/ 1067661 w 10275898"/>
                <a:gd name="connsiteY1" fmla="*/ 2221 h 4976577"/>
                <a:gd name="connsiteX2" fmla="*/ 10275553 w 10275898"/>
                <a:gd name="connsiteY2" fmla="*/ 0 h 4976577"/>
                <a:gd name="connsiteX3" fmla="*/ 10268152 w 10275898"/>
                <a:gd name="connsiteY3" fmla="*/ 4976577 h 4976577"/>
                <a:gd name="connsiteX4" fmla="*/ 7045133 w 10275898"/>
                <a:gd name="connsiteY4" fmla="*/ 4968371 h 4976577"/>
                <a:gd name="connsiteX5" fmla="*/ 0 w 10275898"/>
                <a:gd name="connsiteY5" fmla="*/ 2592447 h 4976577"/>
                <a:gd name="connsiteX0" fmla="*/ 0 w 10276248"/>
                <a:gd name="connsiteY0" fmla="*/ 2592447 h 4968371"/>
                <a:gd name="connsiteX1" fmla="*/ 1067661 w 10276248"/>
                <a:gd name="connsiteY1" fmla="*/ 2221 h 4968371"/>
                <a:gd name="connsiteX2" fmla="*/ 10275553 w 10276248"/>
                <a:gd name="connsiteY2" fmla="*/ 0 h 4968371"/>
                <a:gd name="connsiteX3" fmla="*/ 10275241 w 10276248"/>
                <a:gd name="connsiteY3" fmla="*/ 4960429 h 4968371"/>
                <a:gd name="connsiteX4" fmla="*/ 7045133 w 10276248"/>
                <a:gd name="connsiteY4" fmla="*/ 4968371 h 4968371"/>
                <a:gd name="connsiteX5" fmla="*/ 0 w 10276248"/>
                <a:gd name="connsiteY5" fmla="*/ 2592447 h 4968371"/>
                <a:gd name="connsiteX0" fmla="*/ 0 w 10276014"/>
                <a:gd name="connsiteY0" fmla="*/ 2592447 h 4973348"/>
                <a:gd name="connsiteX1" fmla="*/ 1067661 w 10276014"/>
                <a:gd name="connsiteY1" fmla="*/ 2221 h 4973348"/>
                <a:gd name="connsiteX2" fmla="*/ 10275553 w 10276014"/>
                <a:gd name="connsiteY2" fmla="*/ 0 h 4973348"/>
                <a:gd name="connsiteX3" fmla="*/ 10271698 w 10276014"/>
                <a:gd name="connsiteY3" fmla="*/ 4973348 h 4973348"/>
                <a:gd name="connsiteX4" fmla="*/ 7045133 w 10276014"/>
                <a:gd name="connsiteY4" fmla="*/ 4968371 h 4973348"/>
                <a:gd name="connsiteX5" fmla="*/ 0 w 10276014"/>
                <a:gd name="connsiteY5" fmla="*/ 2592447 h 4973348"/>
                <a:gd name="connsiteX0" fmla="*/ 0 w 10276249"/>
                <a:gd name="connsiteY0" fmla="*/ 2592447 h 4968371"/>
                <a:gd name="connsiteX1" fmla="*/ 1067661 w 10276249"/>
                <a:gd name="connsiteY1" fmla="*/ 2221 h 4968371"/>
                <a:gd name="connsiteX2" fmla="*/ 10275553 w 10276249"/>
                <a:gd name="connsiteY2" fmla="*/ 0 h 4968371"/>
                <a:gd name="connsiteX3" fmla="*/ 10275243 w 10276249"/>
                <a:gd name="connsiteY3" fmla="*/ 4960429 h 4968371"/>
                <a:gd name="connsiteX4" fmla="*/ 7045133 w 10276249"/>
                <a:gd name="connsiteY4" fmla="*/ 4968371 h 4968371"/>
                <a:gd name="connsiteX5" fmla="*/ 0 w 10276249"/>
                <a:gd name="connsiteY5" fmla="*/ 2592447 h 496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6249" h="4968371">
                  <a:moveTo>
                    <a:pt x="0" y="2592447"/>
                  </a:moveTo>
                  <a:lnTo>
                    <a:pt x="1067661" y="2221"/>
                  </a:lnTo>
                  <a:lnTo>
                    <a:pt x="10275553" y="0"/>
                  </a:lnTo>
                  <a:cubicBezTo>
                    <a:pt x="10278118" y="2227183"/>
                    <a:pt x="10272568" y="3311972"/>
                    <a:pt x="10275243" y="4960429"/>
                  </a:cubicBezTo>
                  <a:lnTo>
                    <a:pt x="7045133" y="4968371"/>
                  </a:lnTo>
                  <a:lnTo>
                    <a:pt x="0" y="259244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Равнобедренный треугольник 5"/>
            <p:cNvSpPr/>
            <p:nvPr/>
          </p:nvSpPr>
          <p:spPr>
            <a:xfrm>
              <a:off x="2269143" y="-1"/>
              <a:ext cx="6874857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Равнобедренный треугольник 5"/>
            <p:cNvSpPr/>
            <p:nvPr/>
          </p:nvSpPr>
          <p:spPr>
            <a:xfrm>
              <a:off x="2268538" y="0"/>
              <a:ext cx="827534" cy="2211710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64" h="1202928">
                  <a:moveTo>
                    <a:pt x="0" y="1202928"/>
                  </a:moveTo>
                  <a:lnTo>
                    <a:pt x="0" y="0"/>
                  </a:lnTo>
                  <a:lnTo>
                    <a:pt x="474464" y="397"/>
                  </a:lnTo>
                  <a:lnTo>
                    <a:pt x="0" y="1202928"/>
                  </a:lnTo>
                  <a:close/>
                </a:path>
              </a:pathLst>
            </a:custGeom>
            <a:gradFill flip="none" rotWithShape="1">
              <a:gsLst>
                <a:gs pos="64000">
                  <a:srgbClr val="C6DAF4"/>
                </a:gs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Равнобедренный треугольник 5"/>
            <p:cNvSpPr/>
            <p:nvPr/>
          </p:nvSpPr>
          <p:spPr>
            <a:xfrm rot="16200000">
              <a:off x="2455409" y="-213454"/>
              <a:ext cx="2899427" cy="7814480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201768 w 680378"/>
                <a:gd name="connsiteY0" fmla="*/ 1435661 h 1435661"/>
                <a:gd name="connsiteX1" fmla="*/ 6 w 680378"/>
                <a:gd name="connsiteY1" fmla="*/ 0 h 1435661"/>
                <a:gd name="connsiteX2" fmla="*/ 680378 w 680378"/>
                <a:gd name="connsiteY2" fmla="*/ 1981 h 1435661"/>
                <a:gd name="connsiteX3" fmla="*/ 201768 w 680378"/>
                <a:gd name="connsiteY3" fmla="*/ 1435661 h 1435661"/>
                <a:gd name="connsiteX0" fmla="*/ 289 w 680662"/>
                <a:gd name="connsiteY0" fmla="*/ 1812465 h 1812465"/>
                <a:gd name="connsiteX1" fmla="*/ 290 w 680662"/>
                <a:gd name="connsiteY1" fmla="*/ 0 h 1812465"/>
                <a:gd name="connsiteX2" fmla="*/ 680662 w 680662"/>
                <a:gd name="connsiteY2" fmla="*/ 1981 h 1812465"/>
                <a:gd name="connsiteX3" fmla="*/ 289 w 680662"/>
                <a:gd name="connsiteY3" fmla="*/ 1812465 h 1812465"/>
                <a:gd name="connsiteX0" fmla="*/ 289 w 680662"/>
                <a:gd name="connsiteY0" fmla="*/ 2114530 h 2114530"/>
                <a:gd name="connsiteX1" fmla="*/ 290 w 680662"/>
                <a:gd name="connsiteY1" fmla="*/ 0 h 2114530"/>
                <a:gd name="connsiteX2" fmla="*/ 680662 w 680662"/>
                <a:gd name="connsiteY2" fmla="*/ 1981 h 2114530"/>
                <a:gd name="connsiteX3" fmla="*/ 289 w 680662"/>
                <a:gd name="connsiteY3" fmla="*/ 2114530 h 2114530"/>
                <a:gd name="connsiteX0" fmla="*/ 289 w 753666"/>
                <a:gd name="connsiteY0" fmla="*/ 2116695 h 2116695"/>
                <a:gd name="connsiteX1" fmla="*/ 290 w 753666"/>
                <a:gd name="connsiteY1" fmla="*/ 2165 h 2116695"/>
                <a:gd name="connsiteX2" fmla="*/ 753666 w 753666"/>
                <a:gd name="connsiteY2" fmla="*/ 0 h 2116695"/>
                <a:gd name="connsiteX3" fmla="*/ 289 w 753666"/>
                <a:gd name="connsiteY3" fmla="*/ 2116695 h 2116695"/>
                <a:gd name="connsiteX0" fmla="*/ 289 w 753666"/>
                <a:gd name="connsiteY0" fmla="*/ 2104259 h 2104259"/>
                <a:gd name="connsiteX1" fmla="*/ 290 w 753666"/>
                <a:gd name="connsiteY1" fmla="*/ 2165 h 2104259"/>
                <a:gd name="connsiteX2" fmla="*/ 753666 w 753666"/>
                <a:gd name="connsiteY2" fmla="*/ 0 h 2104259"/>
                <a:gd name="connsiteX3" fmla="*/ 289 w 753666"/>
                <a:gd name="connsiteY3" fmla="*/ 2104259 h 2104259"/>
                <a:gd name="connsiteX0" fmla="*/ 289 w 782057"/>
                <a:gd name="connsiteY0" fmla="*/ 2104259 h 2104259"/>
                <a:gd name="connsiteX1" fmla="*/ 290 w 782057"/>
                <a:gd name="connsiteY1" fmla="*/ 2165 h 2104259"/>
                <a:gd name="connsiteX2" fmla="*/ 782057 w 782057"/>
                <a:gd name="connsiteY2" fmla="*/ 0 h 2104259"/>
                <a:gd name="connsiteX3" fmla="*/ 289 w 782057"/>
                <a:gd name="connsiteY3" fmla="*/ 2104259 h 2104259"/>
                <a:gd name="connsiteX0" fmla="*/ 289 w 782057"/>
                <a:gd name="connsiteY0" fmla="*/ 2104259 h 2104259"/>
                <a:gd name="connsiteX1" fmla="*/ 290 w 782057"/>
                <a:gd name="connsiteY1" fmla="*/ 2165 h 2104259"/>
                <a:gd name="connsiteX2" fmla="*/ 782057 w 782057"/>
                <a:gd name="connsiteY2" fmla="*/ 0 h 2104259"/>
                <a:gd name="connsiteX3" fmla="*/ 268028 w 782057"/>
                <a:gd name="connsiteY3" fmla="*/ 1370127 h 2104259"/>
                <a:gd name="connsiteX4" fmla="*/ 289 w 782057"/>
                <a:gd name="connsiteY4" fmla="*/ 2104259 h 2104259"/>
                <a:gd name="connsiteX0" fmla="*/ 289 w 782057"/>
                <a:gd name="connsiteY0" fmla="*/ 2104259 h 2104259"/>
                <a:gd name="connsiteX1" fmla="*/ 290 w 782057"/>
                <a:gd name="connsiteY1" fmla="*/ 2165 h 2104259"/>
                <a:gd name="connsiteX2" fmla="*/ 782057 w 782057"/>
                <a:gd name="connsiteY2" fmla="*/ 0 h 2104259"/>
                <a:gd name="connsiteX3" fmla="*/ 464606 w 782057"/>
                <a:gd name="connsiteY3" fmla="*/ 845178 h 2104259"/>
                <a:gd name="connsiteX4" fmla="*/ 289 w 782057"/>
                <a:gd name="connsiteY4" fmla="*/ 2104259 h 2104259"/>
                <a:gd name="connsiteX0" fmla="*/ 289 w 782057"/>
                <a:gd name="connsiteY0" fmla="*/ 847495 h 847495"/>
                <a:gd name="connsiteX1" fmla="*/ 290 w 782057"/>
                <a:gd name="connsiteY1" fmla="*/ 2165 h 847495"/>
                <a:gd name="connsiteX2" fmla="*/ 782057 w 782057"/>
                <a:gd name="connsiteY2" fmla="*/ 0 h 847495"/>
                <a:gd name="connsiteX3" fmla="*/ 464606 w 782057"/>
                <a:gd name="connsiteY3" fmla="*/ 845178 h 847495"/>
                <a:gd name="connsiteX4" fmla="*/ 289 w 782057"/>
                <a:gd name="connsiteY4" fmla="*/ 847495 h 847495"/>
                <a:gd name="connsiteX0" fmla="*/ 289 w 782057"/>
                <a:gd name="connsiteY0" fmla="*/ 847495 h 2088874"/>
                <a:gd name="connsiteX1" fmla="*/ 290 w 782057"/>
                <a:gd name="connsiteY1" fmla="*/ 2165 h 2088874"/>
                <a:gd name="connsiteX2" fmla="*/ 782057 w 782057"/>
                <a:gd name="connsiteY2" fmla="*/ 0 h 2088874"/>
                <a:gd name="connsiteX3" fmla="*/ 1368 w 782057"/>
                <a:gd name="connsiteY3" fmla="*/ 2088874 h 2088874"/>
                <a:gd name="connsiteX4" fmla="*/ 289 w 782057"/>
                <a:gd name="connsiteY4" fmla="*/ 847495 h 2088874"/>
                <a:gd name="connsiteX0" fmla="*/ 289 w 782057"/>
                <a:gd name="connsiteY0" fmla="*/ 847495 h 2097554"/>
                <a:gd name="connsiteX1" fmla="*/ 290 w 782057"/>
                <a:gd name="connsiteY1" fmla="*/ 2165 h 2097554"/>
                <a:gd name="connsiteX2" fmla="*/ 782057 w 782057"/>
                <a:gd name="connsiteY2" fmla="*/ 0 h 2097554"/>
                <a:gd name="connsiteX3" fmla="*/ 122 w 782057"/>
                <a:gd name="connsiteY3" fmla="*/ 2097554 h 2097554"/>
                <a:gd name="connsiteX4" fmla="*/ 289 w 782057"/>
                <a:gd name="connsiteY4" fmla="*/ 847495 h 2097554"/>
                <a:gd name="connsiteX0" fmla="*/ 289 w 782057"/>
                <a:gd name="connsiteY0" fmla="*/ 847495 h 2097554"/>
                <a:gd name="connsiteX1" fmla="*/ 290 w 782057"/>
                <a:gd name="connsiteY1" fmla="*/ 2165 h 2097554"/>
                <a:gd name="connsiteX2" fmla="*/ 782057 w 782057"/>
                <a:gd name="connsiteY2" fmla="*/ 0 h 2097554"/>
                <a:gd name="connsiteX3" fmla="*/ 122 w 782057"/>
                <a:gd name="connsiteY3" fmla="*/ 2097554 h 2097554"/>
                <a:gd name="connsiteX4" fmla="*/ 289 w 782057"/>
                <a:gd name="connsiteY4" fmla="*/ 847495 h 2097554"/>
                <a:gd name="connsiteX0" fmla="*/ 289 w 784448"/>
                <a:gd name="connsiteY0" fmla="*/ 845908 h 2095967"/>
                <a:gd name="connsiteX1" fmla="*/ 290 w 784448"/>
                <a:gd name="connsiteY1" fmla="*/ 578 h 2095967"/>
                <a:gd name="connsiteX2" fmla="*/ 784448 w 784448"/>
                <a:gd name="connsiteY2" fmla="*/ 0 h 2095967"/>
                <a:gd name="connsiteX3" fmla="*/ 122 w 784448"/>
                <a:gd name="connsiteY3" fmla="*/ 2095967 h 2095967"/>
                <a:gd name="connsiteX4" fmla="*/ 289 w 784448"/>
                <a:gd name="connsiteY4" fmla="*/ 845908 h 209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48" h="2095967">
                  <a:moveTo>
                    <a:pt x="289" y="845908"/>
                  </a:moveTo>
                  <a:cubicBezTo>
                    <a:pt x="3052" y="-589960"/>
                    <a:pt x="-1092" y="478604"/>
                    <a:pt x="290" y="578"/>
                  </a:cubicBezTo>
                  <a:lnTo>
                    <a:pt x="784448" y="0"/>
                  </a:lnTo>
                  <a:cubicBezTo>
                    <a:pt x="523803" y="699185"/>
                    <a:pt x="260767" y="1396782"/>
                    <a:pt x="122" y="2095967"/>
                  </a:cubicBezTo>
                  <a:cubicBezTo>
                    <a:pt x="-238" y="1507337"/>
                    <a:pt x="649" y="1259701"/>
                    <a:pt x="289" y="8459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Равнобедренный треугольник 5"/>
            <p:cNvSpPr/>
            <p:nvPr/>
          </p:nvSpPr>
          <p:spPr>
            <a:xfrm rot="16200000">
              <a:off x="2020341" y="1077363"/>
              <a:ext cx="2042265" cy="6086834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132291 w 478610"/>
                <a:gd name="connsiteY3" fmla="*/ 1034209 h 1434077"/>
                <a:gd name="connsiteX4" fmla="*/ 0 w 478610"/>
                <a:gd name="connsiteY4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16174 w 478610"/>
                <a:gd name="connsiteY3" fmla="*/ 781218 h 1434077"/>
                <a:gd name="connsiteX4" fmla="*/ 0 w 478610"/>
                <a:gd name="connsiteY4" fmla="*/ 1434077 h 1434077"/>
                <a:gd name="connsiteX0" fmla="*/ 0 w 476746"/>
                <a:gd name="connsiteY0" fmla="*/ 785276 h 785276"/>
                <a:gd name="connsiteX1" fmla="*/ 2282 w 476746"/>
                <a:gd name="connsiteY1" fmla="*/ 0 h 785276"/>
                <a:gd name="connsiteX2" fmla="*/ 476746 w 476746"/>
                <a:gd name="connsiteY2" fmla="*/ 397 h 785276"/>
                <a:gd name="connsiteX3" fmla="*/ 214310 w 476746"/>
                <a:gd name="connsiteY3" fmla="*/ 781218 h 785276"/>
                <a:gd name="connsiteX4" fmla="*/ 0 w 476746"/>
                <a:gd name="connsiteY4" fmla="*/ 785276 h 785276"/>
                <a:gd name="connsiteX0" fmla="*/ 312 w 477058"/>
                <a:gd name="connsiteY0" fmla="*/ 785276 h 1421910"/>
                <a:gd name="connsiteX1" fmla="*/ 2594 w 477058"/>
                <a:gd name="connsiteY1" fmla="*/ 0 h 1421910"/>
                <a:gd name="connsiteX2" fmla="*/ 477058 w 477058"/>
                <a:gd name="connsiteY2" fmla="*/ 397 h 1421910"/>
                <a:gd name="connsiteX3" fmla="*/ 0 w 477058"/>
                <a:gd name="connsiteY3" fmla="*/ 1421910 h 1421910"/>
                <a:gd name="connsiteX4" fmla="*/ 312 w 477058"/>
                <a:gd name="connsiteY4" fmla="*/ 785276 h 142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058" h="1421910">
                  <a:moveTo>
                    <a:pt x="312" y="785276"/>
                  </a:moveTo>
                  <a:cubicBezTo>
                    <a:pt x="3075" y="-650592"/>
                    <a:pt x="1212" y="478026"/>
                    <a:pt x="2594" y="0"/>
                  </a:cubicBezTo>
                  <a:lnTo>
                    <a:pt x="477058" y="397"/>
                  </a:lnTo>
                  <a:lnTo>
                    <a:pt x="0" y="1421910"/>
                  </a:lnTo>
                  <a:lnTo>
                    <a:pt x="312" y="7852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7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Равнобедренный треугольник 5"/>
            <p:cNvSpPr/>
            <p:nvPr/>
          </p:nvSpPr>
          <p:spPr>
            <a:xfrm rot="16200000">
              <a:off x="1206319" y="2569905"/>
              <a:ext cx="1365334" cy="3781858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64" h="1202928">
                  <a:moveTo>
                    <a:pt x="0" y="1202928"/>
                  </a:moveTo>
                  <a:lnTo>
                    <a:pt x="0" y="0"/>
                  </a:lnTo>
                  <a:lnTo>
                    <a:pt x="474464" y="397"/>
                  </a:lnTo>
                  <a:lnTo>
                    <a:pt x="0" y="120292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2250150" cy="987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15814"/>
              <a:ext cx="2268538" cy="32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Равнобедренный треугольник 5"/>
            <p:cNvSpPr/>
            <p:nvPr/>
          </p:nvSpPr>
          <p:spPr>
            <a:xfrm>
              <a:off x="7041356" y="4819749"/>
              <a:ext cx="2102746" cy="326988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648839 w 1123303"/>
                <a:gd name="connsiteY0" fmla="*/ 1777284 h 1777284"/>
                <a:gd name="connsiteX1" fmla="*/ 0 w 1123303"/>
                <a:gd name="connsiteY1" fmla="*/ 0 h 1777284"/>
                <a:gd name="connsiteX2" fmla="*/ 1123303 w 1123303"/>
                <a:gd name="connsiteY2" fmla="*/ 574753 h 1777284"/>
                <a:gd name="connsiteX3" fmla="*/ 648839 w 1123303"/>
                <a:gd name="connsiteY3" fmla="*/ 1777284 h 1777284"/>
                <a:gd name="connsiteX0" fmla="*/ 648839 w 1123303"/>
                <a:gd name="connsiteY0" fmla="*/ 1777284 h 1777284"/>
                <a:gd name="connsiteX1" fmla="*/ 0 w 1123303"/>
                <a:gd name="connsiteY1" fmla="*/ 0 h 1777284"/>
                <a:gd name="connsiteX2" fmla="*/ 217261 w 1123303"/>
                <a:gd name="connsiteY2" fmla="*/ 590380 h 1777284"/>
                <a:gd name="connsiteX3" fmla="*/ 1123303 w 1123303"/>
                <a:gd name="connsiteY3" fmla="*/ 574753 h 1777284"/>
                <a:gd name="connsiteX4" fmla="*/ 648839 w 1123303"/>
                <a:gd name="connsiteY4" fmla="*/ 1777284 h 1777284"/>
                <a:gd name="connsiteX0" fmla="*/ 648839 w 6262389"/>
                <a:gd name="connsiteY0" fmla="*/ 1778842 h 1778842"/>
                <a:gd name="connsiteX1" fmla="*/ 0 w 6262389"/>
                <a:gd name="connsiteY1" fmla="*/ 1558 h 1778842"/>
                <a:gd name="connsiteX2" fmla="*/ 6262389 w 6262389"/>
                <a:gd name="connsiteY2" fmla="*/ 0 h 1778842"/>
                <a:gd name="connsiteX3" fmla="*/ 1123303 w 6262389"/>
                <a:gd name="connsiteY3" fmla="*/ 576311 h 1778842"/>
                <a:gd name="connsiteX4" fmla="*/ 648839 w 6262389"/>
                <a:gd name="connsiteY4" fmla="*/ 1778842 h 1778842"/>
                <a:gd name="connsiteX0" fmla="*/ 0 w 7270982"/>
                <a:gd name="connsiteY0" fmla="*/ 3038909 h 3038909"/>
                <a:gd name="connsiteX1" fmla="*/ 1008593 w 7270982"/>
                <a:gd name="connsiteY1" fmla="*/ 1558 h 3038909"/>
                <a:gd name="connsiteX2" fmla="*/ 7270982 w 7270982"/>
                <a:gd name="connsiteY2" fmla="*/ 0 h 3038909"/>
                <a:gd name="connsiteX3" fmla="*/ 2131896 w 7270982"/>
                <a:gd name="connsiteY3" fmla="*/ 576311 h 3038909"/>
                <a:gd name="connsiteX4" fmla="*/ 0 w 7270982"/>
                <a:gd name="connsiteY4" fmla="*/ 3038909 h 3038909"/>
                <a:gd name="connsiteX0" fmla="*/ 0 w 7270982"/>
                <a:gd name="connsiteY0" fmla="*/ 3038909 h 4907424"/>
                <a:gd name="connsiteX1" fmla="*/ 1008593 w 7270982"/>
                <a:gd name="connsiteY1" fmla="*/ 1558 h 4907424"/>
                <a:gd name="connsiteX2" fmla="*/ 7270982 w 7270982"/>
                <a:gd name="connsiteY2" fmla="*/ 0 h 4907424"/>
                <a:gd name="connsiteX3" fmla="*/ 4187625 w 7270982"/>
                <a:gd name="connsiteY3" fmla="*/ 4907424 h 4907424"/>
                <a:gd name="connsiteX4" fmla="*/ 0 w 7270982"/>
                <a:gd name="connsiteY4" fmla="*/ 3038909 h 4907424"/>
                <a:gd name="connsiteX0" fmla="*/ 0 w 7270982"/>
                <a:gd name="connsiteY0" fmla="*/ 3038909 h 4907424"/>
                <a:gd name="connsiteX1" fmla="*/ 1008593 w 7270982"/>
                <a:gd name="connsiteY1" fmla="*/ 1558 h 4907424"/>
                <a:gd name="connsiteX2" fmla="*/ 7270982 w 7270982"/>
                <a:gd name="connsiteY2" fmla="*/ 0 h 4907424"/>
                <a:gd name="connsiteX3" fmla="*/ 5896215 w 7270982"/>
                <a:gd name="connsiteY3" fmla="*/ 2197789 h 4907424"/>
                <a:gd name="connsiteX4" fmla="*/ 4187625 w 7270982"/>
                <a:gd name="connsiteY4" fmla="*/ 4907424 h 4907424"/>
                <a:gd name="connsiteX5" fmla="*/ 0 w 7270982"/>
                <a:gd name="connsiteY5" fmla="*/ 3038909 h 4907424"/>
                <a:gd name="connsiteX0" fmla="*/ 0 w 8774237"/>
                <a:gd name="connsiteY0" fmla="*/ 3038909 h 4907424"/>
                <a:gd name="connsiteX1" fmla="*/ 1008593 w 8774237"/>
                <a:gd name="connsiteY1" fmla="*/ 1558 h 4907424"/>
                <a:gd name="connsiteX2" fmla="*/ 7270982 w 8774237"/>
                <a:gd name="connsiteY2" fmla="*/ 0 h 4907424"/>
                <a:gd name="connsiteX3" fmla="*/ 8774237 w 8774237"/>
                <a:gd name="connsiteY3" fmla="*/ 4905468 h 4907424"/>
                <a:gd name="connsiteX4" fmla="*/ 4187625 w 8774237"/>
                <a:gd name="connsiteY4" fmla="*/ 4907424 h 4907424"/>
                <a:gd name="connsiteX5" fmla="*/ 0 w 8774237"/>
                <a:gd name="connsiteY5" fmla="*/ 3038909 h 4907424"/>
                <a:gd name="connsiteX0" fmla="*/ 0 w 10393124"/>
                <a:gd name="connsiteY0" fmla="*/ 3038909 h 4907424"/>
                <a:gd name="connsiteX1" fmla="*/ 1008593 w 10393124"/>
                <a:gd name="connsiteY1" fmla="*/ 1558 h 4907424"/>
                <a:gd name="connsiteX2" fmla="*/ 7270982 w 10393124"/>
                <a:gd name="connsiteY2" fmla="*/ 0 h 4907424"/>
                <a:gd name="connsiteX3" fmla="*/ 10393124 w 10393124"/>
                <a:gd name="connsiteY3" fmla="*/ 4899606 h 4907424"/>
                <a:gd name="connsiteX4" fmla="*/ 4187625 w 10393124"/>
                <a:gd name="connsiteY4" fmla="*/ 4907424 h 4907424"/>
                <a:gd name="connsiteX5" fmla="*/ 0 w 10393124"/>
                <a:gd name="connsiteY5" fmla="*/ 3038909 h 4907424"/>
                <a:gd name="connsiteX0" fmla="*/ 0 w 10393124"/>
                <a:gd name="connsiteY0" fmla="*/ 3038909 h 4907424"/>
                <a:gd name="connsiteX1" fmla="*/ 1008593 w 10393124"/>
                <a:gd name="connsiteY1" fmla="*/ 1558 h 4907424"/>
                <a:gd name="connsiteX2" fmla="*/ 7270982 w 10393124"/>
                <a:gd name="connsiteY2" fmla="*/ 0 h 4907424"/>
                <a:gd name="connsiteX3" fmla="*/ 10393124 w 10393124"/>
                <a:gd name="connsiteY3" fmla="*/ 4899606 h 4907424"/>
                <a:gd name="connsiteX4" fmla="*/ 4187625 w 10393124"/>
                <a:gd name="connsiteY4" fmla="*/ 4907424 h 4907424"/>
                <a:gd name="connsiteX5" fmla="*/ 0 w 10393124"/>
                <a:gd name="connsiteY5" fmla="*/ 3038909 h 4907424"/>
                <a:gd name="connsiteX0" fmla="*/ 0 w 10607343"/>
                <a:gd name="connsiteY0" fmla="*/ 3038909 h 4907424"/>
                <a:gd name="connsiteX1" fmla="*/ 1008593 w 10607343"/>
                <a:gd name="connsiteY1" fmla="*/ 1558 h 4907424"/>
                <a:gd name="connsiteX2" fmla="*/ 7270982 w 10607343"/>
                <a:gd name="connsiteY2" fmla="*/ 0 h 4907424"/>
                <a:gd name="connsiteX3" fmla="*/ 10393124 w 10607343"/>
                <a:gd name="connsiteY3" fmla="*/ 4899606 h 4907424"/>
                <a:gd name="connsiteX4" fmla="*/ 4187625 w 10607343"/>
                <a:gd name="connsiteY4" fmla="*/ 4907424 h 4907424"/>
                <a:gd name="connsiteX5" fmla="*/ 0 w 10607343"/>
                <a:gd name="connsiteY5" fmla="*/ 3038909 h 4907424"/>
                <a:gd name="connsiteX0" fmla="*/ 0 w 10473063"/>
                <a:gd name="connsiteY0" fmla="*/ 3540949 h 5409464"/>
                <a:gd name="connsiteX1" fmla="*/ 1008593 w 10473063"/>
                <a:gd name="connsiteY1" fmla="*/ 503598 h 5409464"/>
                <a:gd name="connsiteX2" fmla="*/ 7270982 w 10473063"/>
                <a:gd name="connsiteY2" fmla="*/ 502040 h 5409464"/>
                <a:gd name="connsiteX3" fmla="*/ 10393124 w 10473063"/>
                <a:gd name="connsiteY3" fmla="*/ 5401646 h 5409464"/>
                <a:gd name="connsiteX4" fmla="*/ 4187625 w 10473063"/>
                <a:gd name="connsiteY4" fmla="*/ 5409464 h 5409464"/>
                <a:gd name="connsiteX5" fmla="*/ 0 w 10473063"/>
                <a:gd name="connsiteY5" fmla="*/ 3540949 h 5409464"/>
                <a:gd name="connsiteX0" fmla="*/ 0 w 10473063"/>
                <a:gd name="connsiteY0" fmla="*/ 3540949 h 5409464"/>
                <a:gd name="connsiteX1" fmla="*/ 1008593 w 10473063"/>
                <a:gd name="connsiteY1" fmla="*/ 503598 h 5409464"/>
                <a:gd name="connsiteX2" fmla="*/ 7270982 w 10473063"/>
                <a:gd name="connsiteY2" fmla="*/ 502040 h 5409464"/>
                <a:gd name="connsiteX3" fmla="*/ 10393124 w 10473063"/>
                <a:gd name="connsiteY3" fmla="*/ 5401646 h 5409464"/>
                <a:gd name="connsiteX4" fmla="*/ 4187625 w 10473063"/>
                <a:gd name="connsiteY4" fmla="*/ 5409464 h 5409464"/>
                <a:gd name="connsiteX5" fmla="*/ 0 w 10473063"/>
                <a:gd name="connsiteY5" fmla="*/ 3540949 h 5409464"/>
                <a:gd name="connsiteX0" fmla="*/ 0 w 10771599"/>
                <a:gd name="connsiteY0" fmla="*/ 3297320 h 5480874"/>
                <a:gd name="connsiteX1" fmla="*/ 1008593 w 10771599"/>
                <a:gd name="connsiteY1" fmla="*/ 259969 h 5480874"/>
                <a:gd name="connsiteX2" fmla="*/ 9101866 w 10771599"/>
                <a:gd name="connsiteY2" fmla="*/ 826906 h 5480874"/>
                <a:gd name="connsiteX3" fmla="*/ 10393124 w 10771599"/>
                <a:gd name="connsiteY3" fmla="*/ 5158017 h 5480874"/>
                <a:gd name="connsiteX4" fmla="*/ 4187625 w 10771599"/>
                <a:gd name="connsiteY4" fmla="*/ 5165835 h 5480874"/>
                <a:gd name="connsiteX5" fmla="*/ 0 w 10771599"/>
                <a:gd name="connsiteY5" fmla="*/ 3297320 h 5480874"/>
                <a:gd name="connsiteX0" fmla="*/ 0 w 10635178"/>
                <a:gd name="connsiteY0" fmla="*/ 3268387 h 5136903"/>
                <a:gd name="connsiteX1" fmla="*/ 1008593 w 10635178"/>
                <a:gd name="connsiteY1" fmla="*/ 231036 h 5136903"/>
                <a:gd name="connsiteX2" fmla="*/ 9101866 w 10635178"/>
                <a:gd name="connsiteY2" fmla="*/ 797973 h 5136903"/>
                <a:gd name="connsiteX3" fmla="*/ 10219672 w 10635178"/>
                <a:gd name="connsiteY3" fmla="*/ 4343741 h 5136903"/>
                <a:gd name="connsiteX4" fmla="*/ 4187625 w 10635178"/>
                <a:gd name="connsiteY4" fmla="*/ 5136902 h 5136903"/>
                <a:gd name="connsiteX5" fmla="*/ 0 w 10635178"/>
                <a:gd name="connsiteY5" fmla="*/ 3268387 h 5136903"/>
                <a:gd name="connsiteX0" fmla="*/ 0 w 10635179"/>
                <a:gd name="connsiteY0" fmla="*/ 3268387 h 5136902"/>
                <a:gd name="connsiteX1" fmla="*/ 1008593 w 10635179"/>
                <a:gd name="connsiteY1" fmla="*/ 231036 h 5136902"/>
                <a:gd name="connsiteX2" fmla="*/ 9101866 w 10635179"/>
                <a:gd name="connsiteY2" fmla="*/ 797973 h 5136902"/>
                <a:gd name="connsiteX3" fmla="*/ 10219672 w 10635179"/>
                <a:gd name="connsiteY3" fmla="*/ 4343741 h 5136902"/>
                <a:gd name="connsiteX4" fmla="*/ 4187625 w 10635179"/>
                <a:gd name="connsiteY4" fmla="*/ 5136902 h 5136902"/>
                <a:gd name="connsiteX5" fmla="*/ 0 w 10635179"/>
                <a:gd name="connsiteY5" fmla="*/ 3268387 h 5136902"/>
                <a:gd name="connsiteX0" fmla="*/ 0 w 10635179"/>
                <a:gd name="connsiteY0" fmla="*/ 3268387 h 5136902"/>
                <a:gd name="connsiteX1" fmla="*/ 1008593 w 10635179"/>
                <a:gd name="connsiteY1" fmla="*/ 231036 h 5136902"/>
                <a:gd name="connsiteX2" fmla="*/ 9101866 w 10635179"/>
                <a:gd name="connsiteY2" fmla="*/ 797973 h 5136902"/>
                <a:gd name="connsiteX3" fmla="*/ 10219672 w 10635179"/>
                <a:gd name="connsiteY3" fmla="*/ 4343741 h 5136902"/>
                <a:gd name="connsiteX4" fmla="*/ 4187625 w 10635179"/>
                <a:gd name="connsiteY4" fmla="*/ 5136902 h 5136902"/>
                <a:gd name="connsiteX5" fmla="*/ 0 w 10635179"/>
                <a:gd name="connsiteY5" fmla="*/ 3268387 h 5136902"/>
                <a:gd name="connsiteX0" fmla="*/ 0 w 10272859"/>
                <a:gd name="connsiteY0" fmla="*/ 3268387 h 5136902"/>
                <a:gd name="connsiteX1" fmla="*/ 1008593 w 10272859"/>
                <a:gd name="connsiteY1" fmla="*/ 231036 h 5136902"/>
                <a:gd name="connsiteX2" fmla="*/ 9101866 w 10272859"/>
                <a:gd name="connsiteY2" fmla="*/ 797973 h 5136902"/>
                <a:gd name="connsiteX3" fmla="*/ 10219672 w 10272859"/>
                <a:gd name="connsiteY3" fmla="*/ 4343741 h 5136902"/>
                <a:gd name="connsiteX4" fmla="*/ 4187625 w 10272859"/>
                <a:gd name="connsiteY4" fmla="*/ 5136902 h 5136902"/>
                <a:gd name="connsiteX5" fmla="*/ 0 w 10272859"/>
                <a:gd name="connsiteY5" fmla="*/ 3268387 h 5136902"/>
                <a:gd name="connsiteX0" fmla="*/ 0 w 10407232"/>
                <a:gd name="connsiteY0" fmla="*/ 3297089 h 5265391"/>
                <a:gd name="connsiteX1" fmla="*/ 1008593 w 10407232"/>
                <a:gd name="connsiteY1" fmla="*/ 259738 h 5265391"/>
                <a:gd name="connsiteX2" fmla="*/ 9101866 w 10407232"/>
                <a:gd name="connsiteY2" fmla="*/ 826675 h 5265391"/>
                <a:gd name="connsiteX3" fmla="*/ 10386701 w 10407232"/>
                <a:gd name="connsiteY3" fmla="*/ 5151926 h 5265391"/>
                <a:gd name="connsiteX4" fmla="*/ 4187625 w 10407232"/>
                <a:gd name="connsiteY4" fmla="*/ 5165604 h 5265391"/>
                <a:gd name="connsiteX5" fmla="*/ 0 w 10407232"/>
                <a:gd name="connsiteY5" fmla="*/ 3297089 h 5265391"/>
                <a:gd name="connsiteX0" fmla="*/ 0 w 10407231"/>
                <a:gd name="connsiteY0" fmla="*/ 3297089 h 5269600"/>
                <a:gd name="connsiteX1" fmla="*/ 1008593 w 10407231"/>
                <a:gd name="connsiteY1" fmla="*/ 259738 h 5269600"/>
                <a:gd name="connsiteX2" fmla="*/ 9101866 w 10407231"/>
                <a:gd name="connsiteY2" fmla="*/ 826675 h 5269600"/>
                <a:gd name="connsiteX3" fmla="*/ 10386701 w 10407231"/>
                <a:gd name="connsiteY3" fmla="*/ 5151926 h 5269600"/>
                <a:gd name="connsiteX4" fmla="*/ 4187625 w 10407231"/>
                <a:gd name="connsiteY4" fmla="*/ 5165604 h 5269600"/>
                <a:gd name="connsiteX5" fmla="*/ 0 w 10407231"/>
                <a:gd name="connsiteY5" fmla="*/ 3297089 h 5269600"/>
                <a:gd name="connsiteX0" fmla="*/ 0 w 10407231"/>
                <a:gd name="connsiteY0" fmla="*/ 3297089 h 5165604"/>
                <a:gd name="connsiteX1" fmla="*/ 1008593 w 10407231"/>
                <a:gd name="connsiteY1" fmla="*/ 259738 h 5165604"/>
                <a:gd name="connsiteX2" fmla="*/ 9101866 w 10407231"/>
                <a:gd name="connsiteY2" fmla="*/ 826675 h 5165604"/>
                <a:gd name="connsiteX3" fmla="*/ 10386701 w 10407231"/>
                <a:gd name="connsiteY3" fmla="*/ 5151926 h 5165604"/>
                <a:gd name="connsiteX4" fmla="*/ 4187625 w 10407231"/>
                <a:gd name="connsiteY4" fmla="*/ 5165604 h 5165604"/>
                <a:gd name="connsiteX5" fmla="*/ 0 w 10407231"/>
                <a:gd name="connsiteY5" fmla="*/ 3297089 h 5165604"/>
                <a:gd name="connsiteX0" fmla="*/ 0 w 11133630"/>
                <a:gd name="connsiteY0" fmla="*/ 3240907 h 5109422"/>
                <a:gd name="connsiteX1" fmla="*/ 1008593 w 11133630"/>
                <a:gd name="connsiteY1" fmla="*/ 203556 h 5109422"/>
                <a:gd name="connsiteX2" fmla="*/ 9101866 w 11133630"/>
                <a:gd name="connsiteY2" fmla="*/ 770493 h 5109422"/>
                <a:gd name="connsiteX3" fmla="*/ 10386701 w 11133630"/>
                <a:gd name="connsiteY3" fmla="*/ 5095744 h 5109422"/>
                <a:gd name="connsiteX4" fmla="*/ 4187625 w 11133630"/>
                <a:gd name="connsiteY4" fmla="*/ 5109422 h 5109422"/>
                <a:gd name="connsiteX5" fmla="*/ 0 w 11133630"/>
                <a:gd name="connsiteY5" fmla="*/ 3240907 h 5109422"/>
                <a:gd name="connsiteX0" fmla="*/ 0 w 11133630"/>
                <a:gd name="connsiteY0" fmla="*/ 3037351 h 4905866"/>
                <a:gd name="connsiteX1" fmla="*/ 1008593 w 11133630"/>
                <a:gd name="connsiteY1" fmla="*/ 0 h 4905866"/>
                <a:gd name="connsiteX2" fmla="*/ 9101866 w 11133630"/>
                <a:gd name="connsiteY2" fmla="*/ 566937 h 4905866"/>
                <a:gd name="connsiteX3" fmla="*/ 10386701 w 11133630"/>
                <a:gd name="connsiteY3" fmla="*/ 4892188 h 4905866"/>
                <a:gd name="connsiteX4" fmla="*/ 4187625 w 11133630"/>
                <a:gd name="connsiteY4" fmla="*/ 4905866 h 4905866"/>
                <a:gd name="connsiteX5" fmla="*/ 0 w 11133630"/>
                <a:gd name="connsiteY5" fmla="*/ 3037351 h 4905866"/>
                <a:gd name="connsiteX0" fmla="*/ 0 w 12034829"/>
                <a:gd name="connsiteY0" fmla="*/ 3277714 h 5146229"/>
                <a:gd name="connsiteX1" fmla="*/ 1008593 w 12034829"/>
                <a:gd name="connsiteY1" fmla="*/ 240363 h 5146229"/>
                <a:gd name="connsiteX2" fmla="*/ 10431666 w 12034829"/>
                <a:gd name="connsiteY2" fmla="*/ 238803 h 5146229"/>
                <a:gd name="connsiteX3" fmla="*/ 10386701 w 12034829"/>
                <a:gd name="connsiteY3" fmla="*/ 5132551 h 5146229"/>
                <a:gd name="connsiteX4" fmla="*/ 4187625 w 12034829"/>
                <a:gd name="connsiteY4" fmla="*/ 5146229 h 5146229"/>
                <a:gd name="connsiteX5" fmla="*/ 0 w 12034829"/>
                <a:gd name="connsiteY5" fmla="*/ 3277714 h 5146229"/>
                <a:gd name="connsiteX0" fmla="*/ 0 w 12594425"/>
                <a:gd name="connsiteY0" fmla="*/ 3038938 h 4907453"/>
                <a:gd name="connsiteX1" fmla="*/ 1008593 w 12594425"/>
                <a:gd name="connsiteY1" fmla="*/ 1587 h 4907453"/>
                <a:gd name="connsiteX2" fmla="*/ 10431666 w 12594425"/>
                <a:gd name="connsiteY2" fmla="*/ 27 h 4907453"/>
                <a:gd name="connsiteX3" fmla="*/ 10386701 w 12594425"/>
                <a:gd name="connsiteY3" fmla="*/ 4893775 h 4907453"/>
                <a:gd name="connsiteX4" fmla="*/ 4187625 w 12594425"/>
                <a:gd name="connsiteY4" fmla="*/ 4907453 h 4907453"/>
                <a:gd name="connsiteX5" fmla="*/ 0 w 12594425"/>
                <a:gd name="connsiteY5" fmla="*/ 3038938 h 4907453"/>
                <a:gd name="connsiteX0" fmla="*/ 0 w 10431681"/>
                <a:gd name="connsiteY0" fmla="*/ 4961274 h 6829789"/>
                <a:gd name="connsiteX1" fmla="*/ 1008593 w 10431681"/>
                <a:gd name="connsiteY1" fmla="*/ 1923923 h 6829789"/>
                <a:gd name="connsiteX2" fmla="*/ 10431666 w 10431681"/>
                <a:gd name="connsiteY2" fmla="*/ 1922363 h 6829789"/>
                <a:gd name="connsiteX3" fmla="*/ 10386701 w 10431681"/>
                <a:gd name="connsiteY3" fmla="*/ 6816111 h 6829789"/>
                <a:gd name="connsiteX4" fmla="*/ 4187625 w 10431681"/>
                <a:gd name="connsiteY4" fmla="*/ 6829789 h 6829789"/>
                <a:gd name="connsiteX5" fmla="*/ 0 w 10431681"/>
                <a:gd name="connsiteY5" fmla="*/ 4961274 h 6829789"/>
                <a:gd name="connsiteX0" fmla="*/ 0 w 10431667"/>
                <a:gd name="connsiteY0" fmla="*/ 3947038 h 5815553"/>
                <a:gd name="connsiteX1" fmla="*/ 1008593 w 10431667"/>
                <a:gd name="connsiteY1" fmla="*/ 909687 h 5815553"/>
                <a:gd name="connsiteX2" fmla="*/ 10431666 w 10431667"/>
                <a:gd name="connsiteY2" fmla="*/ 908127 h 5815553"/>
                <a:gd name="connsiteX3" fmla="*/ 10386701 w 10431667"/>
                <a:gd name="connsiteY3" fmla="*/ 5801875 h 5815553"/>
                <a:gd name="connsiteX4" fmla="*/ 4187625 w 10431667"/>
                <a:gd name="connsiteY4" fmla="*/ 5815553 h 5815553"/>
                <a:gd name="connsiteX5" fmla="*/ 0 w 10431667"/>
                <a:gd name="connsiteY5" fmla="*/ 3947038 h 5815553"/>
                <a:gd name="connsiteX0" fmla="*/ 0 w 10431666"/>
                <a:gd name="connsiteY0" fmla="*/ 3948083 h 5816598"/>
                <a:gd name="connsiteX1" fmla="*/ 1008593 w 10431666"/>
                <a:gd name="connsiteY1" fmla="*/ 910732 h 5816598"/>
                <a:gd name="connsiteX2" fmla="*/ 7688552 w 10431666"/>
                <a:gd name="connsiteY2" fmla="*/ 752 h 5816598"/>
                <a:gd name="connsiteX3" fmla="*/ 10431666 w 10431666"/>
                <a:gd name="connsiteY3" fmla="*/ 909172 h 5816598"/>
                <a:gd name="connsiteX4" fmla="*/ 10386701 w 10431666"/>
                <a:gd name="connsiteY4" fmla="*/ 5802920 h 5816598"/>
                <a:gd name="connsiteX5" fmla="*/ 4187625 w 10431666"/>
                <a:gd name="connsiteY5" fmla="*/ 5816598 h 5816598"/>
                <a:gd name="connsiteX6" fmla="*/ 0 w 10431666"/>
                <a:gd name="connsiteY6" fmla="*/ 3948083 h 5816598"/>
                <a:gd name="connsiteX0" fmla="*/ 0 w 10627313"/>
                <a:gd name="connsiteY0" fmla="*/ 3405402 h 5273917"/>
                <a:gd name="connsiteX1" fmla="*/ 1008593 w 10627313"/>
                <a:gd name="connsiteY1" fmla="*/ 368051 h 5273917"/>
                <a:gd name="connsiteX2" fmla="*/ 7605037 w 10627313"/>
                <a:gd name="connsiteY2" fmla="*/ 354770 h 5273917"/>
                <a:gd name="connsiteX3" fmla="*/ 10431666 w 10627313"/>
                <a:gd name="connsiteY3" fmla="*/ 366491 h 5273917"/>
                <a:gd name="connsiteX4" fmla="*/ 10386701 w 10627313"/>
                <a:gd name="connsiteY4" fmla="*/ 5260239 h 5273917"/>
                <a:gd name="connsiteX5" fmla="*/ 4187625 w 10627313"/>
                <a:gd name="connsiteY5" fmla="*/ 5273917 h 5273917"/>
                <a:gd name="connsiteX6" fmla="*/ 0 w 10627313"/>
                <a:gd name="connsiteY6" fmla="*/ 3405402 h 5273917"/>
                <a:gd name="connsiteX0" fmla="*/ 0 w 10627313"/>
                <a:gd name="connsiteY0" fmla="*/ 3405402 h 5273917"/>
                <a:gd name="connsiteX1" fmla="*/ 1008593 w 10627313"/>
                <a:gd name="connsiteY1" fmla="*/ 368051 h 5273917"/>
                <a:gd name="connsiteX2" fmla="*/ 7605037 w 10627313"/>
                <a:gd name="connsiteY2" fmla="*/ 354770 h 5273917"/>
                <a:gd name="connsiteX3" fmla="*/ 10431666 w 10627313"/>
                <a:gd name="connsiteY3" fmla="*/ 366491 h 5273917"/>
                <a:gd name="connsiteX4" fmla="*/ 10386701 w 10627313"/>
                <a:gd name="connsiteY4" fmla="*/ 5260239 h 5273917"/>
                <a:gd name="connsiteX5" fmla="*/ 4187625 w 10627313"/>
                <a:gd name="connsiteY5" fmla="*/ 5273917 h 5273917"/>
                <a:gd name="connsiteX6" fmla="*/ 0 w 10627313"/>
                <a:gd name="connsiteY6" fmla="*/ 3405402 h 5273917"/>
                <a:gd name="connsiteX0" fmla="*/ 0 w 10838711"/>
                <a:gd name="connsiteY0" fmla="*/ 3050635 h 4919150"/>
                <a:gd name="connsiteX1" fmla="*/ 1008593 w 10838711"/>
                <a:gd name="connsiteY1" fmla="*/ 13284 h 4919150"/>
                <a:gd name="connsiteX2" fmla="*/ 7605037 w 10838711"/>
                <a:gd name="connsiteY2" fmla="*/ 3 h 4919150"/>
                <a:gd name="connsiteX3" fmla="*/ 10431666 w 10838711"/>
                <a:gd name="connsiteY3" fmla="*/ 11724 h 4919150"/>
                <a:gd name="connsiteX4" fmla="*/ 10386701 w 10838711"/>
                <a:gd name="connsiteY4" fmla="*/ 4905472 h 4919150"/>
                <a:gd name="connsiteX5" fmla="*/ 4187625 w 10838711"/>
                <a:gd name="connsiteY5" fmla="*/ 4919150 h 4919150"/>
                <a:gd name="connsiteX6" fmla="*/ 0 w 10838711"/>
                <a:gd name="connsiteY6" fmla="*/ 3050635 h 4919150"/>
                <a:gd name="connsiteX0" fmla="*/ 0 w 10432605"/>
                <a:gd name="connsiteY0" fmla="*/ 4010398 h 5878913"/>
                <a:gd name="connsiteX1" fmla="*/ 1008593 w 10432605"/>
                <a:gd name="connsiteY1" fmla="*/ 973047 h 5878913"/>
                <a:gd name="connsiteX2" fmla="*/ 7605037 w 10432605"/>
                <a:gd name="connsiteY2" fmla="*/ 959766 h 5878913"/>
                <a:gd name="connsiteX3" fmla="*/ 10431666 w 10432605"/>
                <a:gd name="connsiteY3" fmla="*/ 971487 h 5878913"/>
                <a:gd name="connsiteX4" fmla="*/ 10386701 w 10432605"/>
                <a:gd name="connsiteY4" fmla="*/ 5865235 h 5878913"/>
                <a:gd name="connsiteX5" fmla="*/ 4187625 w 10432605"/>
                <a:gd name="connsiteY5" fmla="*/ 5878913 h 5878913"/>
                <a:gd name="connsiteX6" fmla="*/ 0 w 10432605"/>
                <a:gd name="connsiteY6" fmla="*/ 4010398 h 5878913"/>
                <a:gd name="connsiteX0" fmla="*/ 0 w 10432605"/>
                <a:gd name="connsiteY0" fmla="*/ 3050633 h 4919148"/>
                <a:gd name="connsiteX1" fmla="*/ 1008593 w 10432605"/>
                <a:gd name="connsiteY1" fmla="*/ 13282 h 4919148"/>
                <a:gd name="connsiteX2" fmla="*/ 7605037 w 10432605"/>
                <a:gd name="connsiteY2" fmla="*/ 1 h 4919148"/>
                <a:gd name="connsiteX3" fmla="*/ 10431666 w 10432605"/>
                <a:gd name="connsiteY3" fmla="*/ 11722 h 4919148"/>
                <a:gd name="connsiteX4" fmla="*/ 10386701 w 10432605"/>
                <a:gd name="connsiteY4" fmla="*/ 4905470 h 4919148"/>
                <a:gd name="connsiteX5" fmla="*/ 4187625 w 10432605"/>
                <a:gd name="connsiteY5" fmla="*/ 4919148 h 4919148"/>
                <a:gd name="connsiteX6" fmla="*/ 0 w 10432605"/>
                <a:gd name="connsiteY6" fmla="*/ 3050633 h 4919148"/>
                <a:gd name="connsiteX0" fmla="*/ 0 w 10432605"/>
                <a:gd name="connsiteY0" fmla="*/ 3038911 h 4907426"/>
                <a:gd name="connsiteX1" fmla="*/ 1008593 w 10432605"/>
                <a:gd name="connsiteY1" fmla="*/ 1560 h 4907426"/>
                <a:gd name="connsiteX2" fmla="*/ 10431666 w 10432605"/>
                <a:gd name="connsiteY2" fmla="*/ 0 h 4907426"/>
                <a:gd name="connsiteX3" fmla="*/ 10386701 w 10432605"/>
                <a:gd name="connsiteY3" fmla="*/ 4893748 h 4907426"/>
                <a:gd name="connsiteX4" fmla="*/ 4187625 w 10432605"/>
                <a:gd name="connsiteY4" fmla="*/ 4907426 h 4907426"/>
                <a:gd name="connsiteX5" fmla="*/ 0 w 10432605"/>
                <a:gd name="connsiteY5" fmla="*/ 3038911 h 4907426"/>
                <a:gd name="connsiteX0" fmla="*/ 0 w 10433399"/>
                <a:gd name="connsiteY0" fmla="*/ 3038911 h 4907426"/>
                <a:gd name="connsiteX1" fmla="*/ 1008593 w 10433399"/>
                <a:gd name="connsiteY1" fmla="*/ 1560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907426"/>
                <a:gd name="connsiteX1" fmla="*/ 1008593 w 10433399"/>
                <a:gd name="connsiteY1" fmla="*/ 1560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907426"/>
                <a:gd name="connsiteX1" fmla="*/ 1220469 w 10433399"/>
                <a:gd name="connsiteY1" fmla="*/ 5349 h 4907426"/>
                <a:gd name="connsiteX2" fmla="*/ 10431666 w 10433399"/>
                <a:gd name="connsiteY2" fmla="*/ 0 h 4907426"/>
                <a:gd name="connsiteX3" fmla="*/ 10412398 w 10433399"/>
                <a:gd name="connsiteY3" fmla="*/ 4899608 h 4907426"/>
                <a:gd name="connsiteX4" fmla="*/ 4187625 w 10433399"/>
                <a:gd name="connsiteY4" fmla="*/ 4907426 h 4907426"/>
                <a:gd name="connsiteX5" fmla="*/ 0 w 10433399"/>
                <a:gd name="connsiteY5" fmla="*/ 3038911 h 4907426"/>
                <a:gd name="connsiteX0" fmla="*/ 0 w 10433399"/>
                <a:gd name="connsiteY0" fmla="*/ 3038911 h 4899608"/>
                <a:gd name="connsiteX1" fmla="*/ 1220469 w 10433399"/>
                <a:gd name="connsiteY1" fmla="*/ 5349 h 4899608"/>
                <a:gd name="connsiteX2" fmla="*/ 10431666 w 10433399"/>
                <a:gd name="connsiteY2" fmla="*/ 0 h 4899608"/>
                <a:gd name="connsiteX3" fmla="*/ 10412398 w 10433399"/>
                <a:gd name="connsiteY3" fmla="*/ 4899608 h 4899608"/>
                <a:gd name="connsiteX4" fmla="*/ 6000821 w 10433399"/>
                <a:gd name="connsiteY4" fmla="*/ 4898720 h 4899608"/>
                <a:gd name="connsiteX5" fmla="*/ 0 w 10433399"/>
                <a:gd name="connsiteY5" fmla="*/ 3038911 h 4899608"/>
                <a:gd name="connsiteX0" fmla="*/ 0 w 10271165"/>
                <a:gd name="connsiteY0" fmla="*/ 2577482 h 4899608"/>
                <a:gd name="connsiteX1" fmla="*/ 1058235 w 10271165"/>
                <a:gd name="connsiteY1" fmla="*/ 5349 h 4899608"/>
                <a:gd name="connsiteX2" fmla="*/ 10269432 w 10271165"/>
                <a:gd name="connsiteY2" fmla="*/ 0 h 4899608"/>
                <a:gd name="connsiteX3" fmla="*/ 10250164 w 10271165"/>
                <a:gd name="connsiteY3" fmla="*/ 4899608 h 4899608"/>
                <a:gd name="connsiteX4" fmla="*/ 5838587 w 10271165"/>
                <a:gd name="connsiteY4" fmla="*/ 4898720 h 4899608"/>
                <a:gd name="connsiteX5" fmla="*/ 0 w 10271165"/>
                <a:gd name="connsiteY5" fmla="*/ 2577482 h 4899608"/>
                <a:gd name="connsiteX0" fmla="*/ 0 w 10271165"/>
                <a:gd name="connsiteY0" fmla="*/ 2577482 h 4899608"/>
                <a:gd name="connsiteX1" fmla="*/ 1058235 w 10271165"/>
                <a:gd name="connsiteY1" fmla="*/ 5349 h 4899608"/>
                <a:gd name="connsiteX2" fmla="*/ 10269432 w 10271165"/>
                <a:gd name="connsiteY2" fmla="*/ 0 h 4899608"/>
                <a:gd name="connsiteX3" fmla="*/ 10250164 w 10271165"/>
                <a:gd name="connsiteY3" fmla="*/ 4899608 h 4899608"/>
                <a:gd name="connsiteX4" fmla="*/ 6792900 w 10271165"/>
                <a:gd name="connsiteY4" fmla="*/ 4898720 h 4899608"/>
                <a:gd name="connsiteX5" fmla="*/ 0 w 10271165"/>
                <a:gd name="connsiteY5" fmla="*/ 2577482 h 4899608"/>
                <a:gd name="connsiteX0" fmla="*/ 0 w 10280708"/>
                <a:gd name="connsiteY0" fmla="*/ 2586188 h 4899608"/>
                <a:gd name="connsiteX1" fmla="*/ 1067778 w 10280708"/>
                <a:gd name="connsiteY1" fmla="*/ 5349 h 4899608"/>
                <a:gd name="connsiteX2" fmla="*/ 10278975 w 10280708"/>
                <a:gd name="connsiteY2" fmla="*/ 0 h 4899608"/>
                <a:gd name="connsiteX3" fmla="*/ 10259707 w 10280708"/>
                <a:gd name="connsiteY3" fmla="*/ 4899608 h 4899608"/>
                <a:gd name="connsiteX4" fmla="*/ 6802443 w 10280708"/>
                <a:gd name="connsiteY4" fmla="*/ 4898720 h 4899608"/>
                <a:gd name="connsiteX5" fmla="*/ 0 w 10280708"/>
                <a:gd name="connsiteY5" fmla="*/ 2586188 h 4899608"/>
                <a:gd name="connsiteX0" fmla="*/ 0 w 10280708"/>
                <a:gd name="connsiteY0" fmla="*/ 2586188 h 4910979"/>
                <a:gd name="connsiteX1" fmla="*/ 1067778 w 10280708"/>
                <a:gd name="connsiteY1" fmla="*/ 5349 h 4910979"/>
                <a:gd name="connsiteX2" fmla="*/ 10278975 w 10280708"/>
                <a:gd name="connsiteY2" fmla="*/ 0 h 4910979"/>
                <a:gd name="connsiteX3" fmla="*/ 10259707 w 10280708"/>
                <a:gd name="connsiteY3" fmla="*/ 4899608 h 4910979"/>
                <a:gd name="connsiteX4" fmla="*/ 6851717 w 10280708"/>
                <a:gd name="connsiteY4" fmla="*/ 4910979 h 4910979"/>
                <a:gd name="connsiteX5" fmla="*/ 0 w 10280708"/>
                <a:gd name="connsiteY5" fmla="*/ 2586188 h 4910979"/>
                <a:gd name="connsiteX0" fmla="*/ 0 w 10280708"/>
                <a:gd name="connsiteY0" fmla="*/ 2586188 h 4914230"/>
                <a:gd name="connsiteX1" fmla="*/ 1067778 w 10280708"/>
                <a:gd name="connsiteY1" fmla="*/ 5349 h 4914230"/>
                <a:gd name="connsiteX2" fmla="*/ 10278975 w 10280708"/>
                <a:gd name="connsiteY2" fmla="*/ 0 h 4914230"/>
                <a:gd name="connsiteX3" fmla="*/ 10259707 w 10280708"/>
                <a:gd name="connsiteY3" fmla="*/ 4899608 h 4914230"/>
                <a:gd name="connsiteX4" fmla="*/ 10252688 w 10280708"/>
                <a:gd name="connsiteY4" fmla="*/ 4914081 h 4914230"/>
                <a:gd name="connsiteX5" fmla="*/ 6851717 w 10280708"/>
                <a:gd name="connsiteY5" fmla="*/ 4910979 h 4914230"/>
                <a:gd name="connsiteX6" fmla="*/ 0 w 10280708"/>
                <a:gd name="connsiteY6" fmla="*/ 2586188 h 4914230"/>
                <a:gd name="connsiteX0" fmla="*/ 0 w 10280708"/>
                <a:gd name="connsiteY0" fmla="*/ 2586188 h 4914230"/>
                <a:gd name="connsiteX1" fmla="*/ 1067778 w 10280708"/>
                <a:gd name="connsiteY1" fmla="*/ 5349 h 4914230"/>
                <a:gd name="connsiteX2" fmla="*/ 10278975 w 10280708"/>
                <a:gd name="connsiteY2" fmla="*/ 0 h 4914230"/>
                <a:gd name="connsiteX3" fmla="*/ 10259707 w 10280708"/>
                <a:gd name="connsiteY3" fmla="*/ 4899608 h 4914230"/>
                <a:gd name="connsiteX4" fmla="*/ 10252688 w 10280708"/>
                <a:gd name="connsiteY4" fmla="*/ 4914081 h 4914230"/>
                <a:gd name="connsiteX5" fmla="*/ 6851717 w 10280708"/>
                <a:gd name="connsiteY5" fmla="*/ 4910979 h 4914230"/>
                <a:gd name="connsiteX6" fmla="*/ 0 w 10280708"/>
                <a:gd name="connsiteY6" fmla="*/ 2586188 h 4914230"/>
                <a:gd name="connsiteX0" fmla="*/ 0 w 10291895"/>
                <a:gd name="connsiteY0" fmla="*/ 2580843 h 4908885"/>
                <a:gd name="connsiteX1" fmla="*/ 1067778 w 10291895"/>
                <a:gd name="connsiteY1" fmla="*/ 4 h 4908885"/>
                <a:gd name="connsiteX2" fmla="*/ 10290641 w 10291895"/>
                <a:gd name="connsiteY2" fmla="*/ 2261977 h 4908885"/>
                <a:gd name="connsiteX3" fmla="*/ 10259707 w 10291895"/>
                <a:gd name="connsiteY3" fmla="*/ 4894263 h 4908885"/>
                <a:gd name="connsiteX4" fmla="*/ 10252688 w 10291895"/>
                <a:gd name="connsiteY4" fmla="*/ 4908736 h 4908885"/>
                <a:gd name="connsiteX5" fmla="*/ 6851717 w 10291895"/>
                <a:gd name="connsiteY5" fmla="*/ 4905634 h 4908885"/>
                <a:gd name="connsiteX6" fmla="*/ 0 w 10291895"/>
                <a:gd name="connsiteY6" fmla="*/ 2580843 h 4908885"/>
                <a:gd name="connsiteX0" fmla="*/ 0 w 10291895"/>
                <a:gd name="connsiteY0" fmla="*/ 373189 h 2701231"/>
                <a:gd name="connsiteX1" fmla="*/ 2070784 w 10291895"/>
                <a:gd name="connsiteY1" fmla="*/ 0 h 2701231"/>
                <a:gd name="connsiteX2" fmla="*/ 10290641 w 10291895"/>
                <a:gd name="connsiteY2" fmla="*/ 54323 h 2701231"/>
                <a:gd name="connsiteX3" fmla="*/ 10259707 w 10291895"/>
                <a:gd name="connsiteY3" fmla="*/ 2686609 h 2701231"/>
                <a:gd name="connsiteX4" fmla="*/ 10252688 w 10291895"/>
                <a:gd name="connsiteY4" fmla="*/ 2701082 h 2701231"/>
                <a:gd name="connsiteX5" fmla="*/ 6851717 w 10291895"/>
                <a:gd name="connsiteY5" fmla="*/ 2697980 h 2701231"/>
                <a:gd name="connsiteX6" fmla="*/ 0 w 10291895"/>
                <a:gd name="connsiteY6" fmla="*/ 373189 h 2701231"/>
                <a:gd name="connsiteX0" fmla="*/ 0 w 10478501"/>
                <a:gd name="connsiteY0" fmla="*/ 0 h 2765602"/>
                <a:gd name="connsiteX1" fmla="*/ 2257390 w 10478501"/>
                <a:gd name="connsiteY1" fmla="*/ 64371 h 2765602"/>
                <a:gd name="connsiteX2" fmla="*/ 10477247 w 10478501"/>
                <a:gd name="connsiteY2" fmla="*/ 118694 h 2765602"/>
                <a:gd name="connsiteX3" fmla="*/ 10446313 w 10478501"/>
                <a:gd name="connsiteY3" fmla="*/ 2750980 h 2765602"/>
                <a:gd name="connsiteX4" fmla="*/ 10439294 w 10478501"/>
                <a:gd name="connsiteY4" fmla="*/ 2765453 h 2765602"/>
                <a:gd name="connsiteX5" fmla="*/ 7038323 w 10478501"/>
                <a:gd name="connsiteY5" fmla="*/ 2762351 h 2765602"/>
                <a:gd name="connsiteX6" fmla="*/ 0 w 10478501"/>
                <a:gd name="connsiteY6" fmla="*/ 0 h 2765602"/>
                <a:gd name="connsiteX0" fmla="*/ 0 w 10478501"/>
                <a:gd name="connsiteY0" fmla="*/ 0 h 2765602"/>
                <a:gd name="connsiteX1" fmla="*/ 2257390 w 10478501"/>
                <a:gd name="connsiteY1" fmla="*/ 64371 h 2765602"/>
                <a:gd name="connsiteX2" fmla="*/ 10477247 w 10478501"/>
                <a:gd name="connsiteY2" fmla="*/ 118694 h 2765602"/>
                <a:gd name="connsiteX3" fmla="*/ 10446313 w 10478501"/>
                <a:gd name="connsiteY3" fmla="*/ 2750980 h 2765602"/>
                <a:gd name="connsiteX4" fmla="*/ 10439294 w 10478501"/>
                <a:gd name="connsiteY4" fmla="*/ 2765453 h 2765602"/>
                <a:gd name="connsiteX5" fmla="*/ 4285882 w 10478501"/>
                <a:gd name="connsiteY5" fmla="*/ 2722579 h 2765602"/>
                <a:gd name="connsiteX6" fmla="*/ 0 w 10478501"/>
                <a:gd name="connsiteY6" fmla="*/ 0 h 2765602"/>
                <a:gd name="connsiteX0" fmla="*/ 0 w 14527175"/>
                <a:gd name="connsiteY0" fmla="*/ 0 h 2865044"/>
                <a:gd name="connsiteX1" fmla="*/ 6306064 w 14527175"/>
                <a:gd name="connsiteY1" fmla="*/ 163813 h 2865044"/>
                <a:gd name="connsiteX2" fmla="*/ 14525921 w 14527175"/>
                <a:gd name="connsiteY2" fmla="*/ 218136 h 2865044"/>
                <a:gd name="connsiteX3" fmla="*/ 14494987 w 14527175"/>
                <a:gd name="connsiteY3" fmla="*/ 2850422 h 2865044"/>
                <a:gd name="connsiteX4" fmla="*/ 14487968 w 14527175"/>
                <a:gd name="connsiteY4" fmla="*/ 2864895 h 2865044"/>
                <a:gd name="connsiteX5" fmla="*/ 8334556 w 14527175"/>
                <a:gd name="connsiteY5" fmla="*/ 2822021 h 2865044"/>
                <a:gd name="connsiteX6" fmla="*/ 0 w 14527175"/>
                <a:gd name="connsiteY6" fmla="*/ 0 h 2865044"/>
                <a:gd name="connsiteX0" fmla="*/ 0 w 14527175"/>
                <a:gd name="connsiteY0" fmla="*/ 0 h 2865044"/>
                <a:gd name="connsiteX1" fmla="*/ 6822228 w 14527175"/>
                <a:gd name="connsiteY1" fmla="*/ 24597 h 2865044"/>
                <a:gd name="connsiteX2" fmla="*/ 14525921 w 14527175"/>
                <a:gd name="connsiteY2" fmla="*/ 218136 h 2865044"/>
                <a:gd name="connsiteX3" fmla="*/ 14494987 w 14527175"/>
                <a:gd name="connsiteY3" fmla="*/ 2850422 h 2865044"/>
                <a:gd name="connsiteX4" fmla="*/ 14487968 w 14527175"/>
                <a:gd name="connsiteY4" fmla="*/ 2864895 h 2865044"/>
                <a:gd name="connsiteX5" fmla="*/ 8334556 w 14527175"/>
                <a:gd name="connsiteY5" fmla="*/ 2822021 h 2865044"/>
                <a:gd name="connsiteX6" fmla="*/ 0 w 14527175"/>
                <a:gd name="connsiteY6" fmla="*/ 0 h 2865044"/>
                <a:gd name="connsiteX0" fmla="*/ 0 w 14498705"/>
                <a:gd name="connsiteY0" fmla="*/ 0 h 2865044"/>
                <a:gd name="connsiteX1" fmla="*/ 6822228 w 14498705"/>
                <a:gd name="connsiteY1" fmla="*/ 24597 h 2865044"/>
                <a:gd name="connsiteX2" fmla="*/ 14493665 w 14498705"/>
                <a:gd name="connsiteY2" fmla="*/ 59025 h 2865044"/>
                <a:gd name="connsiteX3" fmla="*/ 14494987 w 14498705"/>
                <a:gd name="connsiteY3" fmla="*/ 2850422 h 2865044"/>
                <a:gd name="connsiteX4" fmla="*/ 14487968 w 14498705"/>
                <a:gd name="connsiteY4" fmla="*/ 2864895 h 2865044"/>
                <a:gd name="connsiteX5" fmla="*/ 8334556 w 14498705"/>
                <a:gd name="connsiteY5" fmla="*/ 2822021 h 2865044"/>
                <a:gd name="connsiteX6" fmla="*/ 0 w 14498705"/>
                <a:gd name="connsiteY6" fmla="*/ 0 h 2865044"/>
                <a:gd name="connsiteX0" fmla="*/ 0 w 14568997"/>
                <a:gd name="connsiteY0" fmla="*/ 0 h 2904717"/>
                <a:gd name="connsiteX1" fmla="*/ 6822228 w 14568997"/>
                <a:gd name="connsiteY1" fmla="*/ 24597 h 2904717"/>
                <a:gd name="connsiteX2" fmla="*/ 14493665 w 14568997"/>
                <a:gd name="connsiteY2" fmla="*/ 59025 h 2904717"/>
                <a:gd name="connsiteX3" fmla="*/ 14494987 w 14568997"/>
                <a:gd name="connsiteY3" fmla="*/ 2850422 h 2904717"/>
                <a:gd name="connsiteX4" fmla="*/ 14568618 w 14568997"/>
                <a:gd name="connsiteY4" fmla="*/ 2904667 h 2904717"/>
                <a:gd name="connsiteX5" fmla="*/ 8334556 w 14568997"/>
                <a:gd name="connsiteY5" fmla="*/ 2822021 h 2904717"/>
                <a:gd name="connsiteX6" fmla="*/ 0 w 14568997"/>
                <a:gd name="connsiteY6" fmla="*/ 0 h 2904717"/>
                <a:gd name="connsiteX0" fmla="*/ 0 w 14568997"/>
                <a:gd name="connsiteY0" fmla="*/ 0 h 2904717"/>
                <a:gd name="connsiteX1" fmla="*/ 6822228 w 14568997"/>
                <a:gd name="connsiteY1" fmla="*/ 24597 h 2904717"/>
                <a:gd name="connsiteX2" fmla="*/ 14493665 w 14568997"/>
                <a:gd name="connsiteY2" fmla="*/ 59025 h 2904717"/>
                <a:gd name="connsiteX3" fmla="*/ 14494987 w 14568997"/>
                <a:gd name="connsiteY3" fmla="*/ 2850422 h 2904717"/>
                <a:gd name="connsiteX4" fmla="*/ 14568618 w 14568997"/>
                <a:gd name="connsiteY4" fmla="*/ 2904667 h 2904717"/>
                <a:gd name="connsiteX5" fmla="*/ 6156983 w 14568997"/>
                <a:gd name="connsiteY5" fmla="*/ 2861795 h 2904717"/>
                <a:gd name="connsiteX6" fmla="*/ 0 w 14568997"/>
                <a:gd name="connsiteY6" fmla="*/ 0 h 2904717"/>
                <a:gd name="connsiteX0" fmla="*/ 0 w 14649653"/>
                <a:gd name="connsiteY0" fmla="*/ 0 h 2924612"/>
                <a:gd name="connsiteX1" fmla="*/ 6902884 w 14649653"/>
                <a:gd name="connsiteY1" fmla="*/ 44492 h 2924612"/>
                <a:gd name="connsiteX2" fmla="*/ 14574321 w 14649653"/>
                <a:gd name="connsiteY2" fmla="*/ 78920 h 2924612"/>
                <a:gd name="connsiteX3" fmla="*/ 14575643 w 14649653"/>
                <a:gd name="connsiteY3" fmla="*/ 2870317 h 2924612"/>
                <a:gd name="connsiteX4" fmla="*/ 14649274 w 14649653"/>
                <a:gd name="connsiteY4" fmla="*/ 2924562 h 2924612"/>
                <a:gd name="connsiteX5" fmla="*/ 6237639 w 14649653"/>
                <a:gd name="connsiteY5" fmla="*/ 2881690 h 2924612"/>
                <a:gd name="connsiteX6" fmla="*/ 0 w 14649653"/>
                <a:gd name="connsiteY6" fmla="*/ 0 h 2924612"/>
                <a:gd name="connsiteX0" fmla="*/ 0 w 14714018"/>
                <a:gd name="connsiteY0" fmla="*/ 0 h 2924612"/>
                <a:gd name="connsiteX1" fmla="*/ 6902884 w 14714018"/>
                <a:gd name="connsiteY1" fmla="*/ 44492 h 2924612"/>
                <a:gd name="connsiteX2" fmla="*/ 14574321 w 14714018"/>
                <a:gd name="connsiteY2" fmla="*/ 78920 h 2924612"/>
                <a:gd name="connsiteX3" fmla="*/ 14575643 w 14714018"/>
                <a:gd name="connsiteY3" fmla="*/ 2870317 h 2924612"/>
                <a:gd name="connsiteX4" fmla="*/ 14713794 w 14714018"/>
                <a:gd name="connsiteY4" fmla="*/ 2924562 h 2924612"/>
                <a:gd name="connsiteX5" fmla="*/ 6237639 w 14714018"/>
                <a:gd name="connsiteY5" fmla="*/ 2881690 h 2924612"/>
                <a:gd name="connsiteX6" fmla="*/ 0 w 14714018"/>
                <a:gd name="connsiteY6" fmla="*/ 0 h 2924612"/>
                <a:gd name="connsiteX0" fmla="*/ 0 w 14714018"/>
                <a:gd name="connsiteY0" fmla="*/ 0 h 2924612"/>
                <a:gd name="connsiteX1" fmla="*/ 6902884 w 14714018"/>
                <a:gd name="connsiteY1" fmla="*/ 44492 h 2924612"/>
                <a:gd name="connsiteX2" fmla="*/ 14606578 w 14714018"/>
                <a:gd name="connsiteY2" fmla="*/ 158476 h 2924612"/>
                <a:gd name="connsiteX3" fmla="*/ 14575643 w 14714018"/>
                <a:gd name="connsiteY3" fmla="*/ 2870317 h 2924612"/>
                <a:gd name="connsiteX4" fmla="*/ 14713794 w 14714018"/>
                <a:gd name="connsiteY4" fmla="*/ 2924562 h 2924612"/>
                <a:gd name="connsiteX5" fmla="*/ 6237639 w 14714018"/>
                <a:gd name="connsiteY5" fmla="*/ 2881690 h 2924612"/>
                <a:gd name="connsiteX6" fmla="*/ 0 w 14714018"/>
                <a:gd name="connsiteY6" fmla="*/ 0 h 2924612"/>
                <a:gd name="connsiteX0" fmla="*/ 0 w 14762404"/>
                <a:gd name="connsiteY0" fmla="*/ 0 h 2884839"/>
                <a:gd name="connsiteX1" fmla="*/ 6951270 w 14762404"/>
                <a:gd name="connsiteY1" fmla="*/ 4719 h 2884839"/>
                <a:gd name="connsiteX2" fmla="*/ 14654964 w 14762404"/>
                <a:gd name="connsiteY2" fmla="*/ 118703 h 2884839"/>
                <a:gd name="connsiteX3" fmla="*/ 14624029 w 14762404"/>
                <a:gd name="connsiteY3" fmla="*/ 2830544 h 2884839"/>
                <a:gd name="connsiteX4" fmla="*/ 14762180 w 14762404"/>
                <a:gd name="connsiteY4" fmla="*/ 2884789 h 2884839"/>
                <a:gd name="connsiteX5" fmla="*/ 6286025 w 14762404"/>
                <a:gd name="connsiteY5" fmla="*/ 2841917 h 2884839"/>
                <a:gd name="connsiteX6" fmla="*/ 0 w 14762404"/>
                <a:gd name="connsiteY6" fmla="*/ 0 h 2884839"/>
                <a:gd name="connsiteX0" fmla="*/ 0 w 14762404"/>
                <a:gd name="connsiteY0" fmla="*/ 0 h 2884839"/>
                <a:gd name="connsiteX1" fmla="*/ 6951270 w 14762404"/>
                <a:gd name="connsiteY1" fmla="*/ 4719 h 2884839"/>
                <a:gd name="connsiteX2" fmla="*/ 14654964 w 14762404"/>
                <a:gd name="connsiteY2" fmla="*/ 39147 h 2884839"/>
                <a:gd name="connsiteX3" fmla="*/ 14624029 w 14762404"/>
                <a:gd name="connsiteY3" fmla="*/ 2830544 h 2884839"/>
                <a:gd name="connsiteX4" fmla="*/ 14762180 w 14762404"/>
                <a:gd name="connsiteY4" fmla="*/ 2884789 h 2884839"/>
                <a:gd name="connsiteX5" fmla="*/ 6286025 w 14762404"/>
                <a:gd name="connsiteY5" fmla="*/ 2841917 h 2884839"/>
                <a:gd name="connsiteX6" fmla="*/ 0 w 14762404"/>
                <a:gd name="connsiteY6" fmla="*/ 0 h 2884839"/>
                <a:gd name="connsiteX0" fmla="*/ 0 w 14762404"/>
                <a:gd name="connsiteY0" fmla="*/ 0 h 2884839"/>
                <a:gd name="connsiteX1" fmla="*/ 6951270 w 14762404"/>
                <a:gd name="connsiteY1" fmla="*/ 4719 h 2884839"/>
                <a:gd name="connsiteX2" fmla="*/ 14624029 w 14762404"/>
                <a:gd name="connsiteY2" fmla="*/ 2830544 h 2884839"/>
                <a:gd name="connsiteX3" fmla="*/ 14762180 w 14762404"/>
                <a:gd name="connsiteY3" fmla="*/ 2884789 h 2884839"/>
                <a:gd name="connsiteX4" fmla="*/ 6286025 w 14762404"/>
                <a:gd name="connsiteY4" fmla="*/ 2841917 h 2884839"/>
                <a:gd name="connsiteX5" fmla="*/ 0 w 14762404"/>
                <a:gd name="connsiteY5" fmla="*/ 0 h 2884839"/>
                <a:gd name="connsiteX0" fmla="*/ 0 w 14762404"/>
                <a:gd name="connsiteY0" fmla="*/ 0 h 2884839"/>
                <a:gd name="connsiteX1" fmla="*/ 6951270 w 14762404"/>
                <a:gd name="connsiteY1" fmla="*/ 4719 h 2884839"/>
                <a:gd name="connsiteX2" fmla="*/ 14661352 w 14762404"/>
                <a:gd name="connsiteY2" fmla="*/ 113766 h 2884839"/>
                <a:gd name="connsiteX3" fmla="*/ 14624029 w 14762404"/>
                <a:gd name="connsiteY3" fmla="*/ 2830544 h 2884839"/>
                <a:gd name="connsiteX4" fmla="*/ 14762180 w 14762404"/>
                <a:gd name="connsiteY4" fmla="*/ 2884789 h 2884839"/>
                <a:gd name="connsiteX5" fmla="*/ 6286025 w 14762404"/>
                <a:gd name="connsiteY5" fmla="*/ 2841917 h 2884839"/>
                <a:gd name="connsiteX6" fmla="*/ 0 w 14762404"/>
                <a:gd name="connsiteY6" fmla="*/ 0 h 2884839"/>
                <a:gd name="connsiteX0" fmla="*/ 0 w 14661352"/>
                <a:gd name="connsiteY0" fmla="*/ 0 h 2845166"/>
                <a:gd name="connsiteX1" fmla="*/ 6951270 w 14661352"/>
                <a:gd name="connsiteY1" fmla="*/ 4719 h 2845166"/>
                <a:gd name="connsiteX2" fmla="*/ 14661352 w 14661352"/>
                <a:gd name="connsiteY2" fmla="*/ 113766 h 2845166"/>
                <a:gd name="connsiteX3" fmla="*/ 14624029 w 14661352"/>
                <a:gd name="connsiteY3" fmla="*/ 2830544 h 2845166"/>
                <a:gd name="connsiteX4" fmla="*/ 14600882 w 14661352"/>
                <a:gd name="connsiteY4" fmla="*/ 2845015 h 2845166"/>
                <a:gd name="connsiteX5" fmla="*/ 6286025 w 14661352"/>
                <a:gd name="connsiteY5" fmla="*/ 2841917 h 2845166"/>
                <a:gd name="connsiteX6" fmla="*/ 0 w 14661352"/>
                <a:gd name="connsiteY6" fmla="*/ 0 h 2845166"/>
                <a:gd name="connsiteX0" fmla="*/ 0 w 14661352"/>
                <a:gd name="connsiteY0" fmla="*/ 0 h 2845166"/>
                <a:gd name="connsiteX1" fmla="*/ 6951270 w 14661352"/>
                <a:gd name="connsiteY1" fmla="*/ 4719 h 2845166"/>
                <a:gd name="connsiteX2" fmla="*/ 14661352 w 14661352"/>
                <a:gd name="connsiteY2" fmla="*/ 113766 h 2845166"/>
                <a:gd name="connsiteX3" fmla="*/ 14624029 w 14661352"/>
                <a:gd name="connsiteY3" fmla="*/ 2830544 h 2845166"/>
                <a:gd name="connsiteX4" fmla="*/ 14600882 w 14661352"/>
                <a:gd name="connsiteY4" fmla="*/ 2845015 h 2845166"/>
                <a:gd name="connsiteX5" fmla="*/ 6286025 w 14661352"/>
                <a:gd name="connsiteY5" fmla="*/ 2841917 h 2845166"/>
                <a:gd name="connsiteX6" fmla="*/ 0 w 14661352"/>
                <a:gd name="connsiteY6" fmla="*/ 0 h 2845166"/>
                <a:gd name="connsiteX0" fmla="*/ 0 w 14500053"/>
                <a:gd name="connsiteY0" fmla="*/ 134505 h 2840447"/>
                <a:gd name="connsiteX1" fmla="*/ 6789971 w 14500053"/>
                <a:gd name="connsiteY1" fmla="*/ 0 h 2840447"/>
                <a:gd name="connsiteX2" fmla="*/ 14500053 w 14500053"/>
                <a:gd name="connsiteY2" fmla="*/ 109047 h 2840447"/>
                <a:gd name="connsiteX3" fmla="*/ 14462730 w 14500053"/>
                <a:gd name="connsiteY3" fmla="*/ 2825825 h 2840447"/>
                <a:gd name="connsiteX4" fmla="*/ 14439583 w 14500053"/>
                <a:gd name="connsiteY4" fmla="*/ 2840296 h 2840447"/>
                <a:gd name="connsiteX5" fmla="*/ 6124726 w 14500053"/>
                <a:gd name="connsiteY5" fmla="*/ 2837198 h 2840447"/>
                <a:gd name="connsiteX6" fmla="*/ 0 w 14500053"/>
                <a:gd name="connsiteY6" fmla="*/ 134505 h 2840447"/>
                <a:gd name="connsiteX0" fmla="*/ 0 w 14483924"/>
                <a:gd name="connsiteY0" fmla="*/ 114618 h 2840447"/>
                <a:gd name="connsiteX1" fmla="*/ 6773842 w 14483924"/>
                <a:gd name="connsiteY1" fmla="*/ 0 h 2840447"/>
                <a:gd name="connsiteX2" fmla="*/ 14483924 w 14483924"/>
                <a:gd name="connsiteY2" fmla="*/ 109047 h 2840447"/>
                <a:gd name="connsiteX3" fmla="*/ 14446601 w 14483924"/>
                <a:gd name="connsiteY3" fmla="*/ 2825825 h 2840447"/>
                <a:gd name="connsiteX4" fmla="*/ 14423454 w 14483924"/>
                <a:gd name="connsiteY4" fmla="*/ 2840296 h 2840447"/>
                <a:gd name="connsiteX5" fmla="*/ 6108597 w 14483924"/>
                <a:gd name="connsiteY5" fmla="*/ 2837198 h 2840447"/>
                <a:gd name="connsiteX6" fmla="*/ 0 w 14483924"/>
                <a:gd name="connsiteY6" fmla="*/ 114618 h 2840447"/>
                <a:gd name="connsiteX0" fmla="*/ 0 w 14483924"/>
                <a:gd name="connsiteY0" fmla="*/ 114618 h 2840447"/>
                <a:gd name="connsiteX1" fmla="*/ 6773842 w 14483924"/>
                <a:gd name="connsiteY1" fmla="*/ 0 h 2840447"/>
                <a:gd name="connsiteX2" fmla="*/ 14483924 w 14483924"/>
                <a:gd name="connsiteY2" fmla="*/ 109047 h 2840447"/>
                <a:gd name="connsiteX3" fmla="*/ 14446601 w 14483924"/>
                <a:gd name="connsiteY3" fmla="*/ 2825825 h 2840447"/>
                <a:gd name="connsiteX4" fmla="*/ 14423454 w 14483924"/>
                <a:gd name="connsiteY4" fmla="*/ 2840296 h 2840447"/>
                <a:gd name="connsiteX5" fmla="*/ 5882772 w 14483924"/>
                <a:gd name="connsiteY5" fmla="*/ 2837198 h 2840447"/>
                <a:gd name="connsiteX6" fmla="*/ 0 w 14483924"/>
                <a:gd name="connsiteY6" fmla="*/ 114618 h 2840447"/>
                <a:gd name="connsiteX0" fmla="*/ 0 w 14483924"/>
                <a:gd name="connsiteY0" fmla="*/ 114618 h 2840447"/>
                <a:gd name="connsiteX1" fmla="*/ 6773842 w 14483924"/>
                <a:gd name="connsiteY1" fmla="*/ 0 h 2840447"/>
                <a:gd name="connsiteX2" fmla="*/ 14483924 w 14483924"/>
                <a:gd name="connsiteY2" fmla="*/ 49379 h 2840447"/>
                <a:gd name="connsiteX3" fmla="*/ 14446601 w 14483924"/>
                <a:gd name="connsiteY3" fmla="*/ 2825825 h 2840447"/>
                <a:gd name="connsiteX4" fmla="*/ 14423454 w 14483924"/>
                <a:gd name="connsiteY4" fmla="*/ 2840296 h 2840447"/>
                <a:gd name="connsiteX5" fmla="*/ 5882772 w 14483924"/>
                <a:gd name="connsiteY5" fmla="*/ 2837198 h 2840447"/>
                <a:gd name="connsiteX6" fmla="*/ 0 w 14483924"/>
                <a:gd name="connsiteY6" fmla="*/ 114618 h 2840447"/>
                <a:gd name="connsiteX0" fmla="*/ 0 w 14483924"/>
                <a:gd name="connsiteY0" fmla="*/ 68296 h 2794125"/>
                <a:gd name="connsiteX1" fmla="*/ 6451239 w 14483924"/>
                <a:gd name="connsiteY1" fmla="*/ 73007 h 2794125"/>
                <a:gd name="connsiteX2" fmla="*/ 14483924 w 14483924"/>
                <a:gd name="connsiteY2" fmla="*/ 3057 h 2794125"/>
                <a:gd name="connsiteX3" fmla="*/ 14446601 w 14483924"/>
                <a:gd name="connsiteY3" fmla="*/ 2779503 h 2794125"/>
                <a:gd name="connsiteX4" fmla="*/ 14423454 w 14483924"/>
                <a:gd name="connsiteY4" fmla="*/ 2793974 h 2794125"/>
                <a:gd name="connsiteX5" fmla="*/ 5882772 w 14483924"/>
                <a:gd name="connsiteY5" fmla="*/ 2790876 h 2794125"/>
                <a:gd name="connsiteX6" fmla="*/ 0 w 14483924"/>
                <a:gd name="connsiteY6" fmla="*/ 68296 h 2794125"/>
                <a:gd name="connsiteX0" fmla="*/ 0 w 14483924"/>
                <a:gd name="connsiteY0" fmla="*/ 0 h 2725829"/>
                <a:gd name="connsiteX1" fmla="*/ 6451239 w 14483924"/>
                <a:gd name="connsiteY1" fmla="*/ 4711 h 2725829"/>
                <a:gd name="connsiteX2" fmla="*/ 14483924 w 14483924"/>
                <a:gd name="connsiteY2" fmla="*/ 54098 h 2725829"/>
                <a:gd name="connsiteX3" fmla="*/ 14446601 w 14483924"/>
                <a:gd name="connsiteY3" fmla="*/ 2711207 h 2725829"/>
                <a:gd name="connsiteX4" fmla="*/ 14423454 w 14483924"/>
                <a:gd name="connsiteY4" fmla="*/ 2725678 h 2725829"/>
                <a:gd name="connsiteX5" fmla="*/ 5882772 w 14483924"/>
                <a:gd name="connsiteY5" fmla="*/ 2722580 h 2725829"/>
                <a:gd name="connsiteX6" fmla="*/ 0 w 14483924"/>
                <a:gd name="connsiteY6" fmla="*/ 0 h 2725829"/>
                <a:gd name="connsiteX0" fmla="*/ 0 w 14488564"/>
                <a:gd name="connsiteY0" fmla="*/ 0 h 2725829"/>
                <a:gd name="connsiteX1" fmla="*/ 6451239 w 14488564"/>
                <a:gd name="connsiteY1" fmla="*/ 4711 h 2725829"/>
                <a:gd name="connsiteX2" fmla="*/ 14483924 w 14488564"/>
                <a:gd name="connsiteY2" fmla="*/ 54098 h 2725829"/>
                <a:gd name="connsiteX3" fmla="*/ 14446601 w 14488564"/>
                <a:gd name="connsiteY3" fmla="*/ 2711207 h 2725829"/>
                <a:gd name="connsiteX4" fmla="*/ 14487975 w 14488564"/>
                <a:gd name="connsiteY4" fmla="*/ 2725679 h 2725829"/>
                <a:gd name="connsiteX5" fmla="*/ 5882772 w 14488564"/>
                <a:gd name="connsiteY5" fmla="*/ 2722580 h 2725829"/>
                <a:gd name="connsiteX6" fmla="*/ 0 w 14488564"/>
                <a:gd name="connsiteY6" fmla="*/ 0 h 2725829"/>
                <a:gd name="connsiteX0" fmla="*/ 0 w 14488564"/>
                <a:gd name="connsiteY0" fmla="*/ 0 h 2725829"/>
                <a:gd name="connsiteX1" fmla="*/ 6451239 w 14488564"/>
                <a:gd name="connsiteY1" fmla="*/ 4711 h 2725829"/>
                <a:gd name="connsiteX2" fmla="*/ 14483924 w 14488564"/>
                <a:gd name="connsiteY2" fmla="*/ 54098 h 2725829"/>
                <a:gd name="connsiteX3" fmla="*/ 14446601 w 14488564"/>
                <a:gd name="connsiteY3" fmla="*/ 2711207 h 2725829"/>
                <a:gd name="connsiteX4" fmla="*/ 14487975 w 14488564"/>
                <a:gd name="connsiteY4" fmla="*/ 2725679 h 2725829"/>
                <a:gd name="connsiteX5" fmla="*/ 5882772 w 14488564"/>
                <a:gd name="connsiteY5" fmla="*/ 2722580 h 2725829"/>
                <a:gd name="connsiteX6" fmla="*/ 0 w 14488564"/>
                <a:gd name="connsiteY6" fmla="*/ 0 h 2725829"/>
                <a:gd name="connsiteX0" fmla="*/ 0 w 14487975"/>
                <a:gd name="connsiteY0" fmla="*/ 0 h 2725679"/>
                <a:gd name="connsiteX1" fmla="*/ 6451239 w 14487975"/>
                <a:gd name="connsiteY1" fmla="*/ 4711 h 2725679"/>
                <a:gd name="connsiteX2" fmla="*/ 14483924 w 14487975"/>
                <a:gd name="connsiteY2" fmla="*/ 54098 h 2725679"/>
                <a:gd name="connsiteX3" fmla="*/ 14446601 w 14487975"/>
                <a:gd name="connsiteY3" fmla="*/ 2711207 h 2725679"/>
                <a:gd name="connsiteX4" fmla="*/ 14487975 w 14487975"/>
                <a:gd name="connsiteY4" fmla="*/ 2725679 h 2725679"/>
                <a:gd name="connsiteX5" fmla="*/ 5882772 w 14487975"/>
                <a:gd name="connsiteY5" fmla="*/ 2722580 h 2725679"/>
                <a:gd name="connsiteX6" fmla="*/ 0 w 14487975"/>
                <a:gd name="connsiteY6" fmla="*/ 0 h 2725679"/>
                <a:gd name="connsiteX0" fmla="*/ 0 w 14483924"/>
                <a:gd name="connsiteY0" fmla="*/ 0 h 2765461"/>
                <a:gd name="connsiteX1" fmla="*/ 6451239 w 14483924"/>
                <a:gd name="connsiteY1" fmla="*/ 4711 h 2765461"/>
                <a:gd name="connsiteX2" fmla="*/ 14483924 w 14483924"/>
                <a:gd name="connsiteY2" fmla="*/ 54098 h 2765461"/>
                <a:gd name="connsiteX3" fmla="*/ 14446601 w 14483924"/>
                <a:gd name="connsiteY3" fmla="*/ 2711207 h 2765461"/>
                <a:gd name="connsiteX4" fmla="*/ 13600819 w 14483924"/>
                <a:gd name="connsiteY4" fmla="*/ 2765461 h 2765461"/>
                <a:gd name="connsiteX5" fmla="*/ 5882772 w 14483924"/>
                <a:gd name="connsiteY5" fmla="*/ 2722580 h 2765461"/>
                <a:gd name="connsiteX6" fmla="*/ 0 w 14483924"/>
                <a:gd name="connsiteY6" fmla="*/ 0 h 2765461"/>
                <a:gd name="connsiteX0" fmla="*/ 0 w 14483924"/>
                <a:gd name="connsiteY0" fmla="*/ 0 h 2745574"/>
                <a:gd name="connsiteX1" fmla="*/ 6451239 w 14483924"/>
                <a:gd name="connsiteY1" fmla="*/ 4711 h 2745574"/>
                <a:gd name="connsiteX2" fmla="*/ 14483924 w 14483924"/>
                <a:gd name="connsiteY2" fmla="*/ 54098 h 2745574"/>
                <a:gd name="connsiteX3" fmla="*/ 14446601 w 14483924"/>
                <a:gd name="connsiteY3" fmla="*/ 2711207 h 2745574"/>
                <a:gd name="connsiteX4" fmla="*/ 13633083 w 14483924"/>
                <a:gd name="connsiteY4" fmla="*/ 2745574 h 2745574"/>
                <a:gd name="connsiteX5" fmla="*/ 5882772 w 14483924"/>
                <a:gd name="connsiteY5" fmla="*/ 2722580 h 2745574"/>
                <a:gd name="connsiteX6" fmla="*/ 0 w 14483924"/>
                <a:gd name="connsiteY6" fmla="*/ 0 h 2745574"/>
                <a:gd name="connsiteX0" fmla="*/ 0 w 14494986"/>
                <a:gd name="connsiteY0" fmla="*/ 0 h 2745574"/>
                <a:gd name="connsiteX1" fmla="*/ 6451239 w 14494986"/>
                <a:gd name="connsiteY1" fmla="*/ 4711 h 2745574"/>
                <a:gd name="connsiteX2" fmla="*/ 14483924 w 14494986"/>
                <a:gd name="connsiteY2" fmla="*/ 54098 h 2745574"/>
                <a:gd name="connsiteX3" fmla="*/ 14494986 w 14494986"/>
                <a:gd name="connsiteY3" fmla="*/ 2711204 h 2745574"/>
                <a:gd name="connsiteX4" fmla="*/ 13633083 w 14494986"/>
                <a:gd name="connsiteY4" fmla="*/ 2745574 h 2745574"/>
                <a:gd name="connsiteX5" fmla="*/ 5882772 w 14494986"/>
                <a:gd name="connsiteY5" fmla="*/ 2722580 h 2745574"/>
                <a:gd name="connsiteX6" fmla="*/ 0 w 14494986"/>
                <a:gd name="connsiteY6" fmla="*/ 0 h 2745574"/>
                <a:gd name="connsiteX0" fmla="*/ 0 w 14484141"/>
                <a:gd name="connsiteY0" fmla="*/ 0 h 2745574"/>
                <a:gd name="connsiteX1" fmla="*/ 6451239 w 14484141"/>
                <a:gd name="connsiteY1" fmla="*/ 4711 h 2745574"/>
                <a:gd name="connsiteX2" fmla="*/ 14483924 w 14484141"/>
                <a:gd name="connsiteY2" fmla="*/ 54098 h 2745574"/>
                <a:gd name="connsiteX3" fmla="*/ 14446600 w 14484141"/>
                <a:gd name="connsiteY3" fmla="*/ 2731091 h 2745574"/>
                <a:gd name="connsiteX4" fmla="*/ 13633083 w 14484141"/>
                <a:gd name="connsiteY4" fmla="*/ 2745574 h 2745574"/>
                <a:gd name="connsiteX5" fmla="*/ 5882772 w 14484141"/>
                <a:gd name="connsiteY5" fmla="*/ 2722580 h 2745574"/>
                <a:gd name="connsiteX6" fmla="*/ 0 w 14484141"/>
                <a:gd name="connsiteY6" fmla="*/ 0 h 2745574"/>
                <a:gd name="connsiteX0" fmla="*/ 0 w 14484615"/>
                <a:gd name="connsiteY0" fmla="*/ 0 h 2745574"/>
                <a:gd name="connsiteX1" fmla="*/ 6451239 w 14484615"/>
                <a:gd name="connsiteY1" fmla="*/ 4711 h 2745574"/>
                <a:gd name="connsiteX2" fmla="*/ 14483924 w 14484615"/>
                <a:gd name="connsiteY2" fmla="*/ 54098 h 2745574"/>
                <a:gd name="connsiteX3" fmla="*/ 14478857 w 14484615"/>
                <a:gd name="connsiteY3" fmla="*/ 2731091 h 2745574"/>
                <a:gd name="connsiteX4" fmla="*/ 13633083 w 14484615"/>
                <a:gd name="connsiteY4" fmla="*/ 2745574 h 2745574"/>
                <a:gd name="connsiteX5" fmla="*/ 5882772 w 14484615"/>
                <a:gd name="connsiteY5" fmla="*/ 2722580 h 2745574"/>
                <a:gd name="connsiteX6" fmla="*/ 0 w 14484615"/>
                <a:gd name="connsiteY6" fmla="*/ 0 h 2745574"/>
                <a:gd name="connsiteX0" fmla="*/ 0 w 14484615"/>
                <a:gd name="connsiteY0" fmla="*/ 0 h 2731091"/>
                <a:gd name="connsiteX1" fmla="*/ 6451239 w 14484615"/>
                <a:gd name="connsiteY1" fmla="*/ 4711 h 2731091"/>
                <a:gd name="connsiteX2" fmla="*/ 14483924 w 14484615"/>
                <a:gd name="connsiteY2" fmla="*/ 54098 h 2731091"/>
                <a:gd name="connsiteX3" fmla="*/ 14478857 w 14484615"/>
                <a:gd name="connsiteY3" fmla="*/ 2731091 h 2731091"/>
                <a:gd name="connsiteX4" fmla="*/ 13504041 w 14484615"/>
                <a:gd name="connsiteY4" fmla="*/ 1631799 h 2731091"/>
                <a:gd name="connsiteX5" fmla="*/ 5882772 w 14484615"/>
                <a:gd name="connsiteY5" fmla="*/ 2722580 h 2731091"/>
                <a:gd name="connsiteX6" fmla="*/ 0 w 14484615"/>
                <a:gd name="connsiteY6" fmla="*/ 0 h 2731091"/>
                <a:gd name="connsiteX0" fmla="*/ 0 w 14484615"/>
                <a:gd name="connsiteY0" fmla="*/ 0 h 2731091"/>
                <a:gd name="connsiteX1" fmla="*/ 6451239 w 14484615"/>
                <a:gd name="connsiteY1" fmla="*/ 4711 h 2731091"/>
                <a:gd name="connsiteX2" fmla="*/ 14483924 w 14484615"/>
                <a:gd name="connsiteY2" fmla="*/ 54098 h 2731091"/>
                <a:gd name="connsiteX3" fmla="*/ 14478857 w 14484615"/>
                <a:gd name="connsiteY3" fmla="*/ 2731091 h 2731091"/>
                <a:gd name="connsiteX4" fmla="*/ 14455725 w 14484615"/>
                <a:gd name="connsiteY4" fmla="*/ 2705792 h 2731091"/>
                <a:gd name="connsiteX5" fmla="*/ 5882772 w 14484615"/>
                <a:gd name="connsiteY5" fmla="*/ 2722580 h 2731091"/>
                <a:gd name="connsiteX6" fmla="*/ 0 w 14484615"/>
                <a:gd name="connsiteY6" fmla="*/ 0 h 273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84615" h="2731091">
                  <a:moveTo>
                    <a:pt x="0" y="0"/>
                  </a:moveTo>
                  <a:lnTo>
                    <a:pt x="6451239" y="4711"/>
                  </a:lnTo>
                  <a:cubicBezTo>
                    <a:pt x="6510332" y="27799"/>
                    <a:pt x="14424831" y="31010"/>
                    <a:pt x="14483924" y="54098"/>
                  </a:cubicBezTo>
                  <a:cubicBezTo>
                    <a:pt x="14487611" y="939800"/>
                    <a:pt x="14475170" y="1845389"/>
                    <a:pt x="14478857" y="2731091"/>
                  </a:cubicBezTo>
                  <a:cubicBezTo>
                    <a:pt x="14472038" y="2729104"/>
                    <a:pt x="14435038" y="2698556"/>
                    <a:pt x="14455725" y="2705792"/>
                  </a:cubicBezTo>
                  <a:lnTo>
                    <a:pt x="5882772" y="272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7" name="Picture 7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54"/>
            <a:stretch>
              <a:fillRect/>
            </a:stretch>
          </p:blipFill>
          <p:spPr bwMode="auto">
            <a:xfrm>
              <a:off x="245257" y="63296"/>
              <a:ext cx="1800000" cy="760305"/>
            </a:xfrm>
            <a:prstGeom prst="rect">
              <a:avLst/>
            </a:prstGeom>
            <a:noFill/>
            <a:ln>
              <a:noFill/>
            </a:ln>
            <a:effectLst>
              <a:outerShdw blurRad="63500" sx="101000" sy="101000" algn="c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Прямоугольник 51"/>
            <p:cNvSpPr/>
            <p:nvPr/>
          </p:nvSpPr>
          <p:spPr>
            <a:xfrm>
              <a:off x="2239738" y="0"/>
              <a:ext cx="28800" cy="956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239738" y="4818640"/>
              <a:ext cx="28800" cy="324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8" name="Группа 57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72" name="Прямоугольник 71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61" name="Прямоугольный треугольник 60"/>
            <p:cNvSpPr/>
            <p:nvPr/>
          </p:nvSpPr>
          <p:spPr>
            <a:xfrm flipV="1">
              <a:off x="2268538" y="0"/>
              <a:ext cx="574915" cy="1635646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ый треугольник 61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4" name="Группа 63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70" name="Прямоугольник 69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35" name="Прямоугольник 34"/>
          <p:cNvSpPr/>
          <p:nvPr/>
        </p:nvSpPr>
        <p:spPr>
          <a:xfrm>
            <a:off x="4866828" y="2443800"/>
            <a:ext cx="4248472" cy="1928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ts val="900"/>
              </a:spcBef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Публичное акционерное общество </a:t>
            </a:r>
            <a:b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</a:b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«Научно-производственное объединение «Искра»</a:t>
            </a:r>
          </a:p>
          <a:p>
            <a:pPr>
              <a:lnSpc>
                <a:spcPts val="1400"/>
              </a:lnSpc>
              <a:spcBef>
                <a:spcPts val="900"/>
              </a:spcBef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Россия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614038, г. Пермь, ул.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Ак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.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Веденеева, д. 28</a:t>
            </a:r>
          </a:p>
          <a:p>
            <a:pPr>
              <a:lnSpc>
                <a:spcPts val="1400"/>
              </a:lnSpc>
              <a:spcBef>
                <a:spcPts val="900"/>
              </a:spcBef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тел.: (342) 262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72 00, 262 70 19</a:t>
            </a:r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>
              <a:lnSpc>
                <a:spcPts val="1400"/>
              </a:lnSpc>
              <a:spcBef>
                <a:spcPts val="900"/>
              </a:spcBef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факс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: (342) 284 53 98, 284 54 54</a:t>
            </a:r>
          </a:p>
          <a:p>
            <a:pPr>
              <a:lnSpc>
                <a:spcPts val="1400"/>
              </a:lnSpc>
              <a:spcBef>
                <a:spcPts val="9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E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-</a:t>
            </a:r>
            <a:r>
              <a:rPr lang="ru-RU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mail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: iskra@iskra.perm.ru</a:t>
            </a:r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>
              <a:lnSpc>
                <a:spcPts val="1400"/>
              </a:lnSpc>
              <a:spcBef>
                <a:spcPts val="900"/>
              </a:spcBef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www.npoiskra.ru, www.iskra.perm.ru 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18</a:t>
            </a:fld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48778" y="1436609"/>
            <a:ext cx="5704422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47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7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33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5" name="Группа 34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54" name="Прямоугольник 53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36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араллелограмм 36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араллелограмм 37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ый треугольник 43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49" name="Параллелограмм 48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араллелограмм 50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рямоугольный треугольник 51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47" name="Прямоугольник 46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3" name="Содержимое 7"/>
          <p:cNvSpPr>
            <a:spLocks noGrp="1"/>
          </p:cNvSpPr>
          <p:nvPr>
            <p:ph idx="4294967295"/>
          </p:nvPr>
        </p:nvSpPr>
        <p:spPr>
          <a:xfrm>
            <a:off x="2641660" y="1275606"/>
            <a:ext cx="6015321" cy="1662213"/>
          </a:xfrm>
        </p:spPr>
        <p:txBody>
          <a:bodyPr>
            <a:noAutofit/>
          </a:bodyPr>
          <a:lstStyle/>
          <a:p>
            <a:pPr marL="0" lvl="0" indent="268288">
              <a:lnSpc>
                <a:spcPts val="1200"/>
              </a:lnSpc>
              <a:spcBef>
                <a:spcPts val="0"/>
              </a:spcBef>
              <a:buClr>
                <a:schemeClr val="accent1"/>
              </a:buClr>
              <a:buSzPct val="150000"/>
              <a:buNone/>
            </a:pPr>
            <a:r>
              <a:rPr lang="ru-RU" sz="1400" b="1" dirty="0" smtClean="0">
                <a:solidFill>
                  <a:schemeClr val="accent2"/>
                </a:solidFill>
              </a:rPr>
              <a:t>ТРЕБОВАНИЯ ТЕХНИЧЕСКОГО ЗАДАНИЯ:</a:t>
            </a:r>
          </a:p>
          <a:p>
            <a:pPr marL="268288" lvl="0" indent="-268288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endParaRPr lang="ru-RU" sz="1400" b="1" dirty="0" smtClean="0"/>
          </a:p>
          <a:p>
            <a:pPr marL="268288" indent="-268288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400" dirty="0" smtClean="0"/>
              <a:t>повышение </a:t>
            </a:r>
            <a:r>
              <a:rPr lang="ru-RU" sz="1400" dirty="0"/>
              <a:t>несущей способности отдельных участков магистральных газопроводов;</a:t>
            </a:r>
          </a:p>
          <a:p>
            <a:pPr marL="268288" indent="-268288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endParaRPr lang="ru-RU" sz="1400" dirty="0"/>
          </a:p>
          <a:p>
            <a:pPr marL="268288" indent="-268288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400" dirty="0"/>
              <a:t>повышение вязкости разрушения/снижение протяженности </a:t>
            </a:r>
            <a:r>
              <a:rPr lang="ru-RU" sz="1400" dirty="0" smtClean="0"/>
              <a:t>участка развития  </a:t>
            </a:r>
            <a:r>
              <a:rPr lang="ru-RU" sz="1400" dirty="0"/>
              <a:t>трещины в газопроводе;</a:t>
            </a:r>
          </a:p>
          <a:p>
            <a:pPr marL="268288" indent="-268288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endParaRPr lang="ru-RU" sz="1400" dirty="0"/>
          </a:p>
          <a:p>
            <a:pPr marL="268288" indent="-268288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400" dirty="0"/>
              <a:t>снижение радиуса разлета осколков труб при </a:t>
            </a:r>
            <a:r>
              <a:rPr lang="ru-RU" sz="1400" dirty="0" smtClean="0"/>
              <a:t>аварии</a:t>
            </a:r>
            <a:endParaRPr lang="ru-RU" sz="1400" dirty="0"/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2915816" y="267494"/>
            <a:ext cx="59773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>
                <a:solidFill>
                  <a:schemeClr val="tx2"/>
                </a:solidFill>
                <a:latin typeface="+mj-lt"/>
              </a:rPr>
              <a:t>ТРЕБОВАНИЯ ТЕХНИЧЕСКОГО </a:t>
            </a: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ЗАДАНИЯ</a:t>
            </a:r>
          </a:p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>
                <a:solidFill>
                  <a:schemeClr val="tx2"/>
                </a:solidFill>
                <a:latin typeface="+mj-lt"/>
              </a:rPr>
              <a:t>УСЛОВИЯ ПРИМЕНЕНИЯ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1660" y="3062358"/>
            <a:ext cx="5947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>
              <a:lnSpc>
                <a:spcPts val="1200"/>
              </a:lnSpc>
            </a:pPr>
            <a:r>
              <a:rPr lang="ru-RU" sz="1400" b="1" dirty="0" smtClean="0">
                <a:solidFill>
                  <a:schemeClr val="accent2"/>
                </a:solidFill>
              </a:rPr>
              <a:t>УСЛОВИЯ ПРИМЕНЕНИЯ:</a:t>
            </a:r>
          </a:p>
          <a:p>
            <a:pPr marL="268288" indent="-268288">
              <a:lnSpc>
                <a:spcPts val="12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endParaRPr lang="ru-RU" sz="1400" dirty="0" smtClean="0"/>
          </a:p>
          <a:p>
            <a:pPr marL="268288" indent="-268288">
              <a:lnSpc>
                <a:spcPts val="1200"/>
              </a:lnSpc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снижение расстояний  от газопроводов до объектов инфраструктуры;</a:t>
            </a:r>
          </a:p>
          <a:p>
            <a:pPr marL="268288" indent="-268288">
              <a:lnSpc>
                <a:spcPts val="1200"/>
              </a:lnSpc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endParaRPr lang="ru-RU" sz="1400" dirty="0">
              <a:solidFill>
                <a:schemeClr val="tx2"/>
              </a:solidFill>
            </a:endParaRPr>
          </a:p>
          <a:p>
            <a:pPr marL="268288" indent="-268288">
              <a:lnSpc>
                <a:spcPts val="1200"/>
              </a:lnSpc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пересечения газопроводов с объектами транспортной инфраструктуры (автомобильные и железные дороги);</a:t>
            </a:r>
          </a:p>
          <a:p>
            <a:pPr marL="268288" indent="-268288">
              <a:lnSpc>
                <a:spcPts val="1200"/>
              </a:lnSpc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endParaRPr lang="ru-RU" sz="1400" dirty="0">
              <a:solidFill>
                <a:schemeClr val="tx2"/>
              </a:solidFill>
            </a:endParaRPr>
          </a:p>
          <a:p>
            <a:pPr marL="268288" indent="-268288">
              <a:lnSpc>
                <a:spcPts val="1200"/>
              </a:lnSpc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при проходе газопроводов по территории населенных пунктов </a:t>
            </a:r>
            <a:endParaRPr lang="ru-RU" sz="1400" dirty="0"/>
          </a:p>
          <a:p>
            <a:pPr marL="268288" indent="-268288">
              <a:lnSpc>
                <a:spcPts val="1200"/>
              </a:lnSpc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endParaRPr lang="ru-RU" sz="1400" dirty="0"/>
          </a:p>
        </p:txBody>
      </p:sp>
      <p:pic>
        <p:nvPicPr>
          <p:cNvPr id="56" name="Picture 2" descr="I:\иллюстрации\каталоги\газпром\трубы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9" t="1250" r="2226" b="1371"/>
          <a:stretch/>
        </p:blipFill>
        <p:spPr bwMode="auto">
          <a:xfrm flipH="1">
            <a:off x="0" y="1023938"/>
            <a:ext cx="2268538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8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52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3" name="Группа 52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67" name="Прямоугольник 66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54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Параллелограмм 54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араллелограмм 55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ый треугольник 56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8" name="Группа 57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62" name="Параллелограмм 61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араллелограмм 62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ый треугольник 63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9" name="Группа 58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60" name="Прямоугольник 59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20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13" y="2040169"/>
            <a:ext cx="3632166" cy="18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Прямоугольник 120"/>
          <p:cNvSpPr/>
          <p:nvPr/>
        </p:nvSpPr>
        <p:spPr>
          <a:xfrm>
            <a:off x="5169235" y="1987163"/>
            <a:ext cx="1124185" cy="3339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ru-RU" sz="900" kern="1200" dirty="0" smtClean="0">
                <a:solidFill>
                  <a:srgbClr val="000000"/>
                </a:solidFill>
                <a:effectLst/>
                <a:ea typeface="Times New Roman"/>
              </a:rPr>
              <a:t>Труба с </a:t>
            </a:r>
            <a:r>
              <a:rPr lang="ru-RU" sz="900" kern="1200" dirty="0">
                <a:solidFill>
                  <a:srgbClr val="000000"/>
                </a:solidFill>
                <a:effectLst/>
                <a:ea typeface="Times New Roman"/>
              </a:rPr>
              <a:t>подмоткой</a:t>
            </a:r>
            <a:endParaRPr lang="ru-RU" sz="900" dirty="0">
              <a:effectLst/>
              <a:ea typeface="Times New Roman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6307072" y="2216814"/>
            <a:ext cx="4714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900" kern="1200" dirty="0">
                <a:solidFill>
                  <a:srgbClr val="000000"/>
                </a:solidFill>
                <a:effectLst/>
                <a:ea typeface="Times New Roman"/>
              </a:rPr>
              <a:t>1000</a:t>
            </a:r>
            <a:endParaRPr lang="ru-RU" sz="900" dirty="0">
              <a:effectLst/>
              <a:ea typeface="Times New Roman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5312548" y="2469867"/>
            <a:ext cx="14160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900" kern="1200" dirty="0">
                <a:solidFill>
                  <a:srgbClr val="000000"/>
                </a:solidFill>
                <a:effectLst/>
                <a:ea typeface="Times New Roman"/>
              </a:rPr>
              <a:t>Подмотка </a:t>
            </a:r>
            <a:r>
              <a:rPr lang="ru-RU" sz="900" kern="1200" dirty="0" smtClean="0">
                <a:solidFill>
                  <a:srgbClr val="000000"/>
                </a:solidFill>
                <a:effectLst/>
                <a:ea typeface="Times New Roman"/>
              </a:rPr>
              <a:t>сварного шва</a:t>
            </a:r>
            <a:endParaRPr lang="ru-RU" sz="900" dirty="0">
              <a:effectLst/>
              <a:ea typeface="Times New Roman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7843240" y="2236984"/>
            <a:ext cx="1068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900" kern="1200" dirty="0">
                <a:solidFill>
                  <a:srgbClr val="000000"/>
                </a:solidFill>
                <a:effectLst/>
                <a:ea typeface="Times New Roman"/>
              </a:rPr>
              <a:t>Защита от ВВФ </a:t>
            </a:r>
            <a:r>
              <a:rPr lang="ru-RU" sz="900" kern="1200" dirty="0" smtClean="0">
                <a:solidFill>
                  <a:srgbClr val="000000"/>
                </a:solidFill>
                <a:effectLst/>
                <a:ea typeface="Times New Roman"/>
              </a:rPr>
              <a:t>-</a:t>
            </a:r>
            <a:endParaRPr lang="ru-RU" sz="900" dirty="0">
              <a:effectLst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900" kern="1200" dirty="0" err="1" smtClean="0">
                <a:solidFill>
                  <a:srgbClr val="000000"/>
                </a:solidFill>
                <a:effectLst/>
                <a:ea typeface="Times New Roman"/>
              </a:rPr>
              <a:t>гелькоут</a:t>
            </a:r>
            <a:endParaRPr lang="ru-RU" sz="900" kern="1200" dirty="0" smtClean="0">
              <a:solidFill>
                <a:srgbClr val="000000"/>
              </a:solidFill>
              <a:effectLst/>
              <a:ea typeface="Times New Roman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6378606" y="3253061"/>
            <a:ext cx="3857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900" kern="1200" dirty="0">
                <a:solidFill>
                  <a:srgbClr val="000000"/>
                </a:solidFill>
                <a:effectLst/>
                <a:ea typeface="Times New Roman"/>
              </a:rPr>
              <a:t>400</a:t>
            </a:r>
            <a:endParaRPr lang="ru-RU" sz="900" dirty="0">
              <a:effectLst/>
              <a:ea typeface="Times New Roman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7663078" y="3169606"/>
            <a:ext cx="13014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900" kern="1200" dirty="0" err="1">
                <a:solidFill>
                  <a:srgbClr val="000000"/>
                </a:solidFill>
                <a:effectLst/>
                <a:ea typeface="Times New Roman"/>
              </a:rPr>
              <a:t>Антикор</a:t>
            </a:r>
            <a:r>
              <a:rPr lang="ru-RU" sz="900" kern="1200" dirty="0">
                <a:solidFill>
                  <a:srgbClr val="000000"/>
                </a:solidFill>
                <a:effectLst/>
                <a:ea typeface="Times New Roman"/>
              </a:rPr>
              <a:t> (демпфер)</a:t>
            </a:r>
            <a:endParaRPr lang="ru-RU" sz="900" dirty="0">
              <a:effectLst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900" kern="1200" dirty="0" err="1" smtClean="0">
                <a:solidFill>
                  <a:srgbClr val="000000"/>
                </a:solidFill>
                <a:effectLst/>
                <a:ea typeface="Times New Roman"/>
              </a:rPr>
              <a:t>Термоусаживающаяся</a:t>
            </a:r>
            <a:r>
              <a:rPr lang="ru-RU" sz="900" kern="1200" dirty="0" smtClean="0">
                <a:solidFill>
                  <a:srgbClr val="000000"/>
                </a:solidFill>
                <a:effectLst/>
                <a:ea typeface="Times New Roman"/>
              </a:rPr>
              <a:t> манжета</a:t>
            </a:r>
            <a:endParaRPr lang="ru-RU" sz="900" dirty="0">
              <a:effectLst/>
              <a:ea typeface="Times New Roman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843807" y="312738"/>
            <a:ext cx="6049367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1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ОБЩИЙ ВИД КОНСТРУКЦИИ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52400" y="2619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52400" y="2619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4" name="Группа 103"/>
          <p:cNvGrpSpPr/>
          <p:nvPr/>
        </p:nvGrpSpPr>
        <p:grpSpPr>
          <a:xfrm>
            <a:off x="175165" y="1712899"/>
            <a:ext cx="4612858" cy="2530629"/>
            <a:chOff x="349949" y="677650"/>
            <a:chExt cx="4632945" cy="2927397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3229318" y="2211920"/>
              <a:ext cx="953895" cy="26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1291810" y="2219649"/>
              <a:ext cx="646761" cy="26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1291810" y="1200440"/>
              <a:ext cx="646761" cy="26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2347321" y="2402801"/>
              <a:ext cx="881998" cy="26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9" name="Группа 108"/>
            <p:cNvGrpSpPr/>
            <p:nvPr/>
          </p:nvGrpSpPr>
          <p:grpSpPr>
            <a:xfrm>
              <a:off x="349949" y="677650"/>
              <a:ext cx="4632945" cy="2927397"/>
              <a:chOff x="-497630" y="376403"/>
              <a:chExt cx="8768856" cy="4517346"/>
            </a:xfrm>
          </p:grpSpPr>
          <p:pic>
            <p:nvPicPr>
              <p:cNvPr id="113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78"/>
              <a:stretch/>
            </p:blipFill>
            <p:spPr bwMode="auto">
              <a:xfrm>
                <a:off x="1285047" y="564631"/>
                <a:ext cx="6301757" cy="30115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0" name="Прямоугольник 109"/>
              <p:cNvSpPr/>
              <p:nvPr/>
            </p:nvSpPr>
            <p:spPr>
              <a:xfrm>
                <a:off x="-497630" y="3740004"/>
                <a:ext cx="3567256" cy="115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Стальная труба  </a:t>
                </a: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ГОСТ 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20295-85</a:t>
                </a:r>
                <a:endParaRPr lang="ru-RU" sz="900" dirty="0" smtClean="0">
                  <a:effectLst/>
                  <a:ea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с уровнем прочности – К60,</a:t>
                </a:r>
                <a:endParaRPr lang="ru-RU" sz="900" dirty="0" smtClean="0">
                  <a:effectLst/>
                  <a:ea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толщина – 28 мм,</a:t>
                </a:r>
                <a:endParaRPr lang="ru-RU" sz="900" dirty="0" smtClean="0">
                  <a:effectLst/>
                  <a:ea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диаметр наружный – 1420 мм</a:t>
                </a:r>
                <a:endParaRPr lang="ru-RU" sz="900" dirty="0">
                  <a:cs typeface="Arial" pitchFamily="34" charset="0"/>
                </a:endParaRPr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-403582" y="376403"/>
                <a:ext cx="4122331" cy="906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sz="900" dirty="0" err="1">
                    <a:solidFill>
                      <a:srgbClr val="000000"/>
                    </a:solidFill>
                    <a:ea typeface="Times New Roman"/>
                  </a:rPr>
                  <a:t>Антикор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 (</a:t>
                </a: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демпфер)</a:t>
                </a:r>
                <a:r>
                  <a:rPr lang="ru-RU" sz="900" dirty="0">
                    <a:ea typeface="Times New Roman"/>
                  </a:rPr>
                  <a:t> </a:t>
                </a: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материал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:</a:t>
                </a:r>
                <a:endParaRPr lang="ru-RU" sz="900" dirty="0" smtClean="0">
                  <a:effectLst/>
                  <a:ea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ea typeface="Times New Roman"/>
                  </a:rPr>
                  <a:t>c</a:t>
                </a:r>
                <a:r>
                  <a:rPr lang="ru-RU" sz="900" dirty="0" err="1" smtClean="0">
                    <a:solidFill>
                      <a:srgbClr val="000000"/>
                    </a:solidFill>
                    <a:ea typeface="Times New Roman"/>
                  </a:rPr>
                  <a:t>эвилен</a:t>
                </a: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/полиуретан</a:t>
                </a:r>
                <a:r>
                  <a:rPr lang="ru-RU" sz="900" dirty="0" smtClean="0">
                    <a:ea typeface="Times New Roman"/>
                  </a:rPr>
                  <a:t>, </a:t>
                </a:r>
                <a:br>
                  <a:rPr lang="ru-RU" sz="900" dirty="0" smtClean="0">
                    <a:ea typeface="Times New Roman"/>
                  </a:rPr>
                </a:b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толщина 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– 2…3 мм</a:t>
                </a:r>
                <a:endParaRPr lang="ru-RU" sz="900" dirty="0">
                  <a:effectLst/>
                  <a:ea typeface="Times New Roman"/>
                </a:endParaRPr>
              </a:p>
            </p:txBody>
          </p:sp>
          <p:sp>
            <p:nvSpPr>
              <p:cNvPr id="112" name="Прямоугольник 111"/>
              <p:cNvSpPr/>
              <p:nvPr/>
            </p:nvSpPr>
            <p:spPr>
              <a:xfrm>
                <a:off x="3069624" y="3966138"/>
                <a:ext cx="3722693" cy="906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Слой стеклопластика </a:t>
                </a:r>
                <a:endParaRPr lang="ru-RU" sz="900" dirty="0" smtClean="0">
                  <a:effectLst/>
                  <a:ea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с  углом 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намотки – </a:t>
                </a: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65°, </a:t>
                </a:r>
                <a:b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</a:b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толщина 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– 30 мм</a:t>
                </a:r>
                <a:endParaRPr lang="ru-RU" sz="900" dirty="0">
                  <a:effectLst/>
                  <a:ea typeface="Times New Roman"/>
                </a:endParaRPr>
              </a:p>
            </p:txBody>
          </p:sp>
          <p:sp>
            <p:nvSpPr>
              <p:cNvPr id="114" name="Прямоугольник 113"/>
              <p:cNvSpPr/>
              <p:nvPr/>
            </p:nvSpPr>
            <p:spPr>
              <a:xfrm>
                <a:off x="5533543" y="3066364"/>
                <a:ext cx="2737683" cy="115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Защита</a:t>
                </a:r>
                <a:r>
                  <a:rPr lang="en-US" sz="900" dirty="0" smtClean="0">
                    <a:solidFill>
                      <a:srgbClr val="000000"/>
                    </a:solidFill>
                    <a:ea typeface="Times New Roman"/>
                  </a:rPr>
                  <a:t> </a:t>
                </a: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от ВВФ  - </a:t>
                </a:r>
                <a:r>
                  <a:rPr lang="ru-RU" sz="900" dirty="0" err="1" smtClean="0">
                    <a:solidFill>
                      <a:srgbClr val="000000"/>
                    </a:solidFill>
                    <a:ea typeface="Times New Roman"/>
                  </a:rPr>
                  <a:t>гелькоут</a:t>
                </a:r>
                <a:endParaRPr lang="ru-RU" sz="900" dirty="0" smtClean="0">
                  <a:solidFill>
                    <a:srgbClr val="000000"/>
                  </a:solidFill>
                  <a:ea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(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вуаль наполненная </a:t>
                </a: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/>
                </a:r>
                <a:b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</a:b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смолой 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– </a:t>
                </a: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связующим),</a:t>
                </a:r>
                <a:r>
                  <a:rPr lang="ru-RU" sz="900" dirty="0" smtClean="0">
                    <a:ea typeface="Times New Roman"/>
                  </a:rPr>
                  <a:t> </a:t>
                </a:r>
                <a:br>
                  <a:rPr lang="ru-RU" sz="900" dirty="0" smtClean="0">
                    <a:ea typeface="Times New Roman"/>
                  </a:rPr>
                </a:br>
                <a:r>
                  <a:rPr lang="ru-RU" sz="900" dirty="0" smtClean="0">
                    <a:solidFill>
                      <a:srgbClr val="000000"/>
                    </a:solidFill>
                    <a:ea typeface="Times New Roman"/>
                  </a:rPr>
                  <a:t>толщина </a:t>
                </a:r>
                <a:r>
                  <a:rPr lang="ru-RU" sz="900" dirty="0">
                    <a:solidFill>
                      <a:srgbClr val="000000"/>
                    </a:solidFill>
                    <a:ea typeface="Times New Roman"/>
                  </a:rPr>
                  <a:t>– 2…3 мм</a:t>
                </a:r>
                <a:endParaRPr lang="ru-RU" sz="900" u="sng" dirty="0">
                  <a:solidFill>
                    <a:srgbClr val="0000FF"/>
                  </a:solidFill>
                  <a:cs typeface="Arial" pitchFamily="34" charset="0"/>
                </a:endParaRPr>
              </a:p>
            </p:txBody>
          </p:sp>
          <p:cxnSp>
            <p:nvCxnSpPr>
              <p:cNvPr id="115" name="Прямая соединительная линия 114"/>
              <p:cNvCxnSpPr/>
              <p:nvPr/>
            </p:nvCxnSpPr>
            <p:spPr bwMode="auto">
              <a:xfrm flipH="1" flipV="1">
                <a:off x="5396655" y="2422429"/>
                <a:ext cx="684423" cy="643935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 bwMode="auto">
              <a:xfrm flipH="1" flipV="1">
                <a:off x="3599651" y="2840731"/>
                <a:ext cx="154394" cy="1125407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 bwMode="auto">
              <a:xfrm flipV="1">
                <a:off x="1016360" y="2937825"/>
                <a:ext cx="1095074" cy="899776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 bwMode="auto">
              <a:xfrm>
                <a:off x="1897113" y="946329"/>
                <a:ext cx="351206" cy="439227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8" name="Прямоугольник 127"/>
          <p:cNvSpPr/>
          <p:nvPr/>
        </p:nvSpPr>
        <p:spPr>
          <a:xfrm>
            <a:off x="4788023" y="1131590"/>
            <a:ext cx="40930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2"/>
                </a:solidFill>
              </a:rPr>
              <a:t>ОБЩИЙ ВИД КОНСТРУКЦИИ </a:t>
            </a:r>
            <a:br>
              <a:rPr lang="ru-RU" sz="1100" b="1" dirty="0" smtClean="0">
                <a:solidFill>
                  <a:schemeClr val="accent2"/>
                </a:solidFill>
              </a:rPr>
            </a:br>
            <a:r>
              <a:rPr lang="ru-RU" sz="1100" b="1" dirty="0" smtClean="0">
                <a:solidFill>
                  <a:schemeClr val="accent2"/>
                </a:solidFill>
              </a:rPr>
              <a:t>СТЫКА ТРУБ</a:t>
            </a: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256274" y="1131590"/>
            <a:ext cx="43070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2"/>
                </a:solidFill>
              </a:rPr>
              <a:t>ОБЩИЙ ВИД КОНСТРУКЦИИ МЕТАЛЛИЧЕСКОЙ ТРУБЫ </a:t>
            </a:r>
          </a:p>
          <a:p>
            <a:pPr algn="ctr"/>
            <a:r>
              <a:rPr lang="ru-RU" sz="1100" b="1" dirty="0" smtClean="0">
                <a:solidFill>
                  <a:schemeClr val="accent2"/>
                </a:solidFill>
              </a:rPr>
              <a:t>СО СТЕКЛОПЛАСТИКОВОЙ ПОДМОТКОЙ</a:t>
            </a:r>
            <a:endParaRPr lang="ru-RU" sz="1100" b="1" dirty="0">
              <a:solidFill>
                <a:schemeClr val="accent2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7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8" name="Группа 27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57" name="Прямоугольник 56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33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араллелограмм 36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араллелограмм 39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ый треугольник 43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53" name="Параллелограмм 52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араллелограмм 53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ый треугольник 54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0" name="Группа 49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51" name="Прямоугольник 50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915816" y="299104"/>
            <a:ext cx="597735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МАТЕРИАЛЫ, ИСПОЛЬЗУЕМЫЕ </a:t>
            </a:r>
            <a:r>
              <a:rPr lang="ru-RU" sz="1800" spc="30" dirty="0">
                <a:solidFill>
                  <a:schemeClr val="tx2"/>
                </a:solidFill>
                <a:latin typeface="+mj-lt"/>
              </a:rPr>
              <a:t>В</a:t>
            </a: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 КОМПОЗИЦИОННОЙ </a:t>
            </a:r>
          </a:p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ОБОЛОЧКЕ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95400" y="1059582"/>
            <a:ext cx="1295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>
                <a:effectLst/>
                <a:ea typeface="Times New Roman"/>
              </a:rPr>
              <a:t> 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669454"/>
              </p:ext>
            </p:extLst>
          </p:nvPr>
        </p:nvGraphicFramePr>
        <p:xfrm>
          <a:off x="400614" y="1177286"/>
          <a:ext cx="3883354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4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9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материала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Стеклопластик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Ровинг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Advantex</a:t>
                      </a:r>
                      <a:r>
                        <a:rPr lang="en-US" sz="1200" dirty="0">
                          <a:effectLst/>
                        </a:rPr>
                        <a:t>® </a:t>
                      </a:r>
                      <a:r>
                        <a:rPr lang="ru-RU" sz="1200" dirty="0">
                          <a:effectLst/>
                        </a:rPr>
                        <a:t>Т</a:t>
                      </a:r>
                      <a:r>
                        <a:rPr lang="en-US" sz="1200" dirty="0">
                          <a:effectLst/>
                        </a:rPr>
                        <a:t>30 SE 1200 24M 2400 TEX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ТУ 5952-084-05763895-2017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0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Аналоги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0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Ровинг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</a:rPr>
                        <a:t>Advantex</a:t>
                      </a:r>
                      <a:r>
                        <a:rPr lang="en-US" sz="1200" dirty="0" smtClean="0">
                          <a:effectLst/>
                        </a:rPr>
                        <a:t>® </a:t>
                      </a:r>
                      <a:r>
                        <a:rPr lang="ru-RU" sz="1200" dirty="0" smtClean="0">
                          <a:effectLst/>
                        </a:rPr>
                        <a:t>Т</a:t>
                      </a:r>
                      <a:r>
                        <a:rPr lang="en-US" sz="1200" dirty="0" smtClean="0">
                          <a:effectLst/>
                        </a:rPr>
                        <a:t>30 SE 1200 </a:t>
                      </a:r>
                      <a:r>
                        <a:rPr lang="ru-RU" sz="1200" dirty="0" smtClean="0">
                          <a:effectLst/>
                        </a:rPr>
                        <a:t>17</a:t>
                      </a:r>
                      <a:r>
                        <a:rPr lang="en-US" sz="1200" dirty="0" smtClean="0">
                          <a:effectLst/>
                        </a:rPr>
                        <a:t>M </a:t>
                      </a:r>
                      <a:r>
                        <a:rPr lang="ru-RU" sz="1200" dirty="0" smtClean="0">
                          <a:effectLst/>
                        </a:rPr>
                        <a:t>12</a:t>
                      </a:r>
                      <a:r>
                        <a:rPr lang="en-US" sz="1200" dirty="0" smtClean="0">
                          <a:effectLst/>
                        </a:rPr>
                        <a:t>00 TEX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ТУ 5952-084-05763895-2017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ЕС 24-2400-350 СТО 5952-002-83458713-2016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0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81856"/>
              </p:ext>
            </p:extLst>
          </p:nvPr>
        </p:nvGraphicFramePr>
        <p:xfrm>
          <a:off x="391300" y="3254094"/>
          <a:ext cx="3902698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материала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6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Связующее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804" marR="24804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804" marR="248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Смола ЭТАЛ-247 (100 </a:t>
                      </a:r>
                      <a:r>
                        <a:rPr lang="ru-RU" sz="1200" dirty="0" err="1">
                          <a:effectLst/>
                        </a:rPr>
                        <a:t>в.ч</a:t>
                      </a:r>
                      <a:r>
                        <a:rPr lang="ru-RU" sz="1200" dirty="0" smtClean="0">
                          <a:effectLst/>
                        </a:rPr>
                        <a:t>.) ТУ </a:t>
                      </a:r>
                      <a:r>
                        <a:rPr lang="ru-RU" sz="1200" dirty="0">
                          <a:effectLst/>
                        </a:rPr>
                        <a:t>2257-247-18826195-07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248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6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Аналог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804" marR="248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804" marR="248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Полиэфирное связующее</a:t>
                      </a:r>
                      <a:r>
                        <a:rPr lang="ru-RU" sz="1200" baseline="0" dirty="0" smtClean="0">
                          <a:effectLst/>
                        </a:rPr>
                        <a:t> марки «</a:t>
                      </a:r>
                      <a:r>
                        <a:rPr lang="ru-RU" sz="1200" baseline="0" dirty="0" err="1" smtClean="0">
                          <a:effectLst/>
                        </a:rPr>
                        <a:t>Камфест</a:t>
                      </a:r>
                      <a:r>
                        <a:rPr lang="ru-RU" sz="1200" baseline="0" dirty="0" smtClean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2480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015567"/>
              </p:ext>
            </p:extLst>
          </p:nvPr>
        </p:nvGraphicFramePr>
        <p:xfrm>
          <a:off x="4716017" y="1128842"/>
          <a:ext cx="3960440" cy="231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7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материала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98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Антикоррозионная защита</a:t>
                      </a:r>
                      <a:r>
                        <a:rPr lang="en-US" sz="1200" dirty="0">
                          <a:effectLst/>
                        </a:rPr>
                        <a:t> + </a:t>
                      </a:r>
                      <a:r>
                        <a:rPr lang="ru-RU" sz="1200" dirty="0">
                          <a:effectLst/>
                        </a:rPr>
                        <a:t>Демпфер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04" marR="248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04" marR="248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Композиция </a:t>
                      </a:r>
                      <a:r>
                        <a:rPr lang="ru-RU" sz="1200" dirty="0" err="1">
                          <a:effectLst/>
                        </a:rPr>
                        <a:t>сэвилена</a:t>
                      </a:r>
                      <a:r>
                        <a:rPr lang="ru-RU" sz="1200" dirty="0">
                          <a:effectLst/>
                        </a:rPr>
                        <a:t> 113-27 адгезионно – активная модифицированная ТУ6-05-041-960-88 (подслой) + слои </a:t>
                      </a:r>
                      <a:r>
                        <a:rPr lang="ru-RU" sz="1200" dirty="0" err="1">
                          <a:effectLst/>
                        </a:rPr>
                        <a:t>сэвилена</a:t>
                      </a:r>
                      <a:r>
                        <a:rPr lang="ru-RU" sz="1200" dirty="0">
                          <a:effectLst/>
                        </a:rPr>
                        <a:t> марки 11306-075 ТУ </a:t>
                      </a:r>
                      <a:r>
                        <a:rPr lang="ru-RU" sz="1200" dirty="0" smtClean="0">
                          <a:effectLst/>
                        </a:rPr>
                        <a:t>6-05-1636-97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00" marR="248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98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Аналоги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00" marR="248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04" marR="248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Система наружного покрытия </a:t>
                      </a:r>
                      <a:r>
                        <a:rPr lang="ru-RU" sz="1200" dirty="0" err="1" smtClean="0">
                          <a:effectLst/>
                        </a:rPr>
                        <a:t>Карбофлекс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ТУ 2312-018-81433175-2013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00" marR="2480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04" marR="24804" marT="0" marB="0"/>
                </a:tc>
                <a:tc>
                  <a:txBody>
                    <a:bodyPr/>
                    <a:lstStyle/>
                    <a:p>
                      <a:pPr marL="0" marR="0" indent="0" algn="l" defTabSz="87897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Наружное</a:t>
                      </a:r>
                      <a:r>
                        <a:rPr lang="ru-RU" sz="1200" baseline="0" dirty="0" smtClean="0">
                          <a:effectLst/>
                        </a:rPr>
                        <a:t> защитное противокоррозионное покрытие «</a:t>
                      </a:r>
                      <a:r>
                        <a:rPr lang="ru-RU" sz="1200" baseline="0" dirty="0" err="1" smtClean="0">
                          <a:effectLst/>
                        </a:rPr>
                        <a:t>Галоплен</a:t>
                      </a:r>
                      <a:r>
                        <a:rPr lang="ru-RU" sz="1200" baseline="0" dirty="0" smtClean="0">
                          <a:effectLst/>
                        </a:rPr>
                        <a:t>» ТУ 2313-001-59879335-2014</a:t>
                      </a:r>
                      <a:r>
                        <a:rPr lang="ru-RU" sz="1200" dirty="0" smtClean="0">
                          <a:effectLst/>
                        </a:rPr>
                        <a:t> 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2480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" name="Прямоугольник 48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282365"/>
              </p:ext>
            </p:extLst>
          </p:nvPr>
        </p:nvGraphicFramePr>
        <p:xfrm>
          <a:off x="4716017" y="3614134"/>
          <a:ext cx="3960440" cy="870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0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материала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40">
                <a:tc gridSpan="2">
                  <a:txBody>
                    <a:bodyPr/>
                    <a:lstStyle/>
                    <a:p>
                      <a:pPr marL="0" marR="0" indent="0" algn="ctr" defTabSz="878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effectLst/>
                        </a:rPr>
                        <a:t>Гелькоут</a:t>
                      </a:r>
                      <a:endParaRPr lang="ru-RU" sz="1200" dirty="0" smtClean="0"/>
                    </a:p>
                  </a:txBody>
                  <a:tcPr marL="24804" marR="248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439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24804" marR="248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Вуаль </a:t>
                      </a:r>
                      <a:r>
                        <a:rPr lang="ru-RU" sz="1200" dirty="0" smtClean="0">
                          <a:effectLst/>
                        </a:rPr>
                        <a:t>М524-С64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248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24804" marR="248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Эпоксидный </a:t>
                      </a:r>
                      <a:r>
                        <a:rPr lang="ru-RU" sz="1200" dirty="0" err="1">
                          <a:effectLst/>
                        </a:rPr>
                        <a:t>гелькоут</a:t>
                      </a:r>
                      <a:r>
                        <a:rPr lang="ru-RU" sz="1200" dirty="0">
                          <a:effectLst/>
                        </a:rPr>
                        <a:t> Этал-М7 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2000" marR="2480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4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1023938"/>
            <a:ext cx="2268538" cy="370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5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0" name="Прямоугольник 39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7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араллелограмм 27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араллелограмм 28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ый треугольник 30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36" name="Параллелограмм 35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араллелограмм 36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ый треугольник 37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4" name="Прямоугольник 33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4" name="Прямоугольник 13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843808" y="183247"/>
            <a:ext cx="60493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ТЕХНОЛОГИЯ НАНЕСЕНИЯ КОМПОЗИЦИОННОГО УСИЛЕНИЯ ТРУБЫ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" name="Содержимое 7"/>
          <p:cNvSpPr txBox="1">
            <a:spLocks/>
          </p:cNvSpPr>
          <p:nvPr/>
        </p:nvSpPr>
        <p:spPr>
          <a:xfrm>
            <a:off x="4427984" y="1347614"/>
            <a:ext cx="4320481" cy="3096344"/>
          </a:xfrm>
          <a:prstGeom prst="rect">
            <a:avLst/>
          </a:prstGeom>
        </p:spPr>
        <p:txBody>
          <a:bodyPr vert="horz" lIns="87898" tIns="43949" rIns="87898" bIns="43949" rtlCol="0">
            <a:noAutofit/>
          </a:bodyPr>
          <a:lstStyle>
            <a:lvl1pPr marL="329617" indent="-329617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169" indent="-274680" algn="l" defTabSz="87897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8723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8213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7703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7192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6681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170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5660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lnSpc>
                <a:spcPts val="1300"/>
              </a:lnSpc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подготовка поверхности трубы к намотке;</a:t>
            </a:r>
          </a:p>
          <a:p>
            <a:pPr marL="268288" indent="-268288">
              <a:lnSpc>
                <a:spcPts val="1300"/>
              </a:lnSpc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установка </a:t>
            </a:r>
            <a:r>
              <a:rPr lang="ru-RU" sz="1200" b="1" dirty="0"/>
              <a:t>трубы на разжимную оправку для обеспечения жесткости конструкции при намотке;</a:t>
            </a:r>
          </a:p>
          <a:p>
            <a:pPr marL="268288" indent="-268288">
              <a:lnSpc>
                <a:spcPts val="1300"/>
              </a:lnSpc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/>
              <a:t>установка оправки с трубой в намоточный станок;</a:t>
            </a:r>
          </a:p>
          <a:p>
            <a:pPr marL="268288" indent="-268288">
              <a:lnSpc>
                <a:spcPts val="1300"/>
              </a:lnSpc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/>
              <a:t>подготовка станка к намотке: установка бобин со жгутом, приготовление связующего;</a:t>
            </a:r>
          </a:p>
          <a:p>
            <a:pPr marL="268288" indent="-268288">
              <a:lnSpc>
                <a:spcPts val="1300"/>
              </a:lnSpc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/>
              <a:t>выполнение намотки защитного композитного слоя стекложгутом, обеспечивая угол армирования </a:t>
            </a:r>
            <a:r>
              <a:rPr lang="ru-RU" sz="1200" b="1" dirty="0" smtClean="0"/>
              <a:t>и </a:t>
            </a:r>
            <a:r>
              <a:rPr lang="ru-RU" sz="1200" b="1" dirty="0"/>
              <a:t>толщину слоя;</a:t>
            </a:r>
          </a:p>
          <a:p>
            <a:pPr marL="268288" indent="-268288">
              <a:lnSpc>
                <a:spcPts val="1300"/>
              </a:lnSpc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/>
              <a:t>нанесение защитного слоя </a:t>
            </a:r>
            <a:r>
              <a:rPr lang="ru-RU" sz="1200" b="1" dirty="0" err="1"/>
              <a:t>гелькоута</a:t>
            </a:r>
            <a:r>
              <a:rPr lang="ru-RU" sz="1200" b="1" dirty="0"/>
              <a:t>;</a:t>
            </a:r>
          </a:p>
          <a:p>
            <a:pPr marL="268288" indent="-268288">
              <a:lnSpc>
                <a:spcPts val="1300"/>
              </a:lnSpc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отверждение связующего и </a:t>
            </a:r>
            <a:r>
              <a:rPr lang="ru-RU" sz="1200" b="1" dirty="0" err="1" smtClean="0"/>
              <a:t>гелькоута</a:t>
            </a:r>
            <a:r>
              <a:rPr lang="ru-RU" sz="1200" b="1" dirty="0" smtClean="0"/>
              <a:t> под </a:t>
            </a:r>
            <a:r>
              <a:rPr lang="ru-RU" sz="1200" b="1" dirty="0"/>
              <a:t>воздействием температуры 80…100ºС от источников ИК-излучения в течение 1,5…2 часов;</a:t>
            </a:r>
          </a:p>
          <a:p>
            <a:pPr marL="268288" indent="-268288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endParaRPr lang="ru-RU" sz="1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547664" y="2444838"/>
            <a:ext cx="8293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pic>
        <p:nvPicPr>
          <p:cNvPr id="22" name="Намотка 4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825" y="1293506"/>
            <a:ext cx="3913955" cy="313116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1023938"/>
            <a:ext cx="2268538" cy="370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6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7" name="Группа 26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1" name="Прямоугольник 40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8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Параллелограмм 28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араллелограмм 30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ый треугольник 31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37" name="Параллелограмм 36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араллелограмм 37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ый треугольник 38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5" name="Прямоугольник 34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974729" y="312738"/>
            <a:ext cx="6637831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1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ТЕХНОЛОГИЯ ИЗГОТОВЛЕНИЯ УСИЛЕНИЯ СТЫКА ТРУБ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sp>
        <p:nvSpPr>
          <p:cNvPr id="23" name="Содержимое 7"/>
          <p:cNvSpPr txBox="1">
            <a:spLocks/>
          </p:cNvSpPr>
          <p:nvPr/>
        </p:nvSpPr>
        <p:spPr>
          <a:xfrm>
            <a:off x="3563888" y="1347614"/>
            <a:ext cx="5066122" cy="2592288"/>
          </a:xfrm>
          <a:prstGeom prst="rect">
            <a:avLst/>
          </a:prstGeom>
        </p:spPr>
        <p:txBody>
          <a:bodyPr vert="horz" lIns="87898" tIns="43949" rIns="87898" bIns="43949" rtlCol="0">
            <a:noAutofit/>
          </a:bodyPr>
          <a:lstStyle>
            <a:lvl1pPr marL="329617" indent="-329617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169" indent="-274680" algn="l" defTabSz="87897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8723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8213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7703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7192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6681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6170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5660" indent="-219745" algn="l" defTabSz="8789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монтаж укрытия</a:t>
            </a:r>
          </a:p>
          <a:p>
            <a:pPr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подготовка </a:t>
            </a:r>
            <a:r>
              <a:rPr lang="ru-RU" sz="1200" b="1" dirty="0"/>
              <a:t>поверхности стыка – зачистка от загрязнений, </a:t>
            </a:r>
            <a:r>
              <a:rPr lang="ru-RU" sz="1200" b="1" dirty="0" smtClean="0"/>
              <a:t>обезжиривание;</a:t>
            </a:r>
            <a:endParaRPr lang="ru-RU" sz="1200" b="1" dirty="0"/>
          </a:p>
          <a:p>
            <a:pPr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установка </a:t>
            </a:r>
            <a:r>
              <a:rPr lang="ru-RU" sz="1200" b="1" dirty="0" err="1"/>
              <a:t>термоусаживающейся</a:t>
            </a:r>
            <a:r>
              <a:rPr lang="ru-RU" sz="1200" b="1" dirty="0"/>
              <a:t> манжеты </a:t>
            </a:r>
            <a:r>
              <a:rPr lang="ru-RU" sz="1200" b="1" dirty="0" smtClean="0"/>
              <a:t>на </a:t>
            </a:r>
            <a:r>
              <a:rPr lang="ru-RU" sz="1200" b="1" dirty="0"/>
              <a:t>место стыковки труб;</a:t>
            </a:r>
          </a:p>
          <a:p>
            <a:pPr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монтаж </a:t>
            </a:r>
            <a:r>
              <a:rPr lang="ru-RU" sz="1200" b="1" dirty="0"/>
              <a:t>установки для намотки рулонных материалов на трубу;</a:t>
            </a:r>
          </a:p>
          <a:p>
            <a:pPr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намотка жгута, пропитанного эпоксидным связующим;</a:t>
            </a:r>
          </a:p>
          <a:p>
            <a:pPr marL="268288" indent="-268288"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 нанесение </a:t>
            </a:r>
            <a:r>
              <a:rPr lang="ru-RU" sz="1200" b="1" dirty="0"/>
              <a:t>защитного слоя </a:t>
            </a:r>
            <a:r>
              <a:rPr lang="ru-RU" sz="1200" b="1" dirty="0" err="1"/>
              <a:t>гелькоута</a:t>
            </a:r>
            <a:r>
              <a:rPr lang="ru-RU" sz="1200" b="1" dirty="0"/>
              <a:t>;</a:t>
            </a:r>
          </a:p>
          <a:p>
            <a:pPr marL="268288" indent="-268288">
              <a:spcBef>
                <a:spcPts val="900"/>
              </a:spcBef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200" b="1" dirty="0" smtClean="0"/>
              <a:t> монтаж </a:t>
            </a:r>
            <a:r>
              <a:rPr lang="ru-RU" sz="1200" b="1" dirty="0"/>
              <a:t>нагревательной </a:t>
            </a:r>
            <a:r>
              <a:rPr lang="ru-RU" sz="1200" b="1" dirty="0" smtClean="0"/>
              <a:t>установки для отверждения </a:t>
            </a:r>
            <a:r>
              <a:rPr lang="ru-RU" sz="1200" b="1" dirty="0"/>
              <a:t>связующего и </a:t>
            </a:r>
            <a:r>
              <a:rPr lang="ru-RU" sz="1200" b="1" dirty="0" err="1"/>
              <a:t>гелькоута</a:t>
            </a:r>
            <a:r>
              <a:rPr lang="ru-RU" sz="1200" b="1" dirty="0"/>
              <a:t> под воздействием </a:t>
            </a:r>
            <a:r>
              <a:rPr lang="ru-RU" sz="1200" b="1" dirty="0" smtClean="0"/>
              <a:t> температуры </a:t>
            </a:r>
            <a:r>
              <a:rPr lang="ru-RU" sz="1200" b="1" dirty="0"/>
              <a:t>80…100ºС от источников ИК-излучения в течение 1,5…2 часов;</a:t>
            </a:r>
          </a:p>
        </p:txBody>
      </p:sp>
      <p:pic>
        <p:nvPicPr>
          <p:cNvPr id="24" name="Рисунок 23" descr="C:\Documents and Settings\avv720\Рабочий стол\Новый рисунок (11)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9" y="2787774"/>
            <a:ext cx="2424443" cy="180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C:\Documents and Settings\avv720\Рабочий стол\Новый рисунок (3).b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5166"/>
            <a:ext cx="2407709" cy="15539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69"/>
          <p:cNvSpPr/>
          <p:nvPr/>
        </p:nvSpPr>
        <p:spPr>
          <a:xfrm>
            <a:off x="0" y="1023938"/>
            <a:ext cx="2268538" cy="370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44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8" name="Группа 47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67" name="Прямоугольник 66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49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Параллелограмм 50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араллелограмм 55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ый треугольник 56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8" name="Группа 57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62" name="Параллелограмм 61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араллелограмм 62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ый треугольник 63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9" name="Группа 58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60" name="Прямоугольник 59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987674" y="398311"/>
            <a:ext cx="64808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РАСЧЕТ  НА  ПРОЧНОСТЬ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396614"/>
              </p:ext>
            </p:extLst>
          </p:nvPr>
        </p:nvGraphicFramePr>
        <p:xfrm>
          <a:off x="2685499" y="1232158"/>
          <a:ext cx="6134972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6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9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Сталь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Композит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ru-RU" sz="1200" dirty="0" err="1">
                          <a:effectLst/>
                        </a:rPr>
                        <a:t>Ровинг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Advantex</a:t>
                      </a:r>
                      <a:r>
                        <a:rPr lang="en-US" sz="1200" dirty="0">
                          <a:effectLst/>
                        </a:rPr>
                        <a:t> T30 SE1200 24M 2400 TEX)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Е, МПа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2,1∙10</a:t>
                      </a:r>
                      <a:r>
                        <a:rPr lang="ru-RU" sz="1200" baseline="300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4,69∙10</a:t>
                      </a:r>
                      <a:r>
                        <a:rPr lang="ru-RU" sz="1200" baseline="300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0,3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0,28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σ</a:t>
                      </a:r>
                      <a:r>
                        <a:rPr lang="ru-RU" sz="1200" baseline="-25000">
                          <a:effectLst/>
                        </a:rPr>
                        <a:t>в</a:t>
                      </a:r>
                      <a:r>
                        <a:rPr lang="ru-RU" sz="1200">
                          <a:effectLst/>
                        </a:rPr>
                        <a:t>, МПа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588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2312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σ</a:t>
                      </a:r>
                      <a:r>
                        <a:rPr lang="ru-RU" sz="1200" baseline="-25000">
                          <a:effectLst/>
                        </a:rPr>
                        <a:t>т</a:t>
                      </a:r>
                      <a:r>
                        <a:rPr lang="ru-RU" sz="1200">
                          <a:effectLst/>
                        </a:rPr>
                        <a:t>, МПа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412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2700303" y="980346"/>
            <a:ext cx="590550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chemeClr val="accent2"/>
                </a:solidFill>
                <a:ea typeface="Calibri" pitchFamily="34" charset="0"/>
                <a:cs typeface="Times New Roman" pitchFamily="18" charset="0"/>
              </a:rPr>
              <a:t>ФИЗИКО-МЕХАНИЧЕСКИЕ ХАРАКТЕРИСТИКИ МАТЕРИАЛОВ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2700302" y="2257182"/>
            <a:ext cx="612016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ea typeface="Calibri" pitchFamily="34" charset="0"/>
                <a:cs typeface="Times New Roman" pitchFamily="18" charset="0"/>
              </a:rPr>
              <a:t>Геометрические параметры трубы выбраны в соответствии с СТО Газпром 2-2.1-383-2009</a:t>
            </a:r>
          </a:p>
        </p:txBody>
      </p: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2690639" y="2610390"/>
            <a:ext cx="59055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06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Calibri" pitchFamily="34" charset="0"/>
                <a:cs typeface="Times New Roman" pitchFamily="18" charset="0"/>
              </a:rPr>
              <a:t>ИСХОДНЫЕ ДАННЫЕ И РЕЗУЛЬТАТЫ РАСЧЕТА ТОЛЩИНЫ ТРУБЫ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2268538" y="3651870"/>
            <a:ext cx="662463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Calibri" pitchFamily="34" charset="0"/>
                <a:cs typeface="Times New Roman" pitchFamily="18" charset="0"/>
              </a:rPr>
              <a:t>ИСХОДНЫЕ ДАННЫЕ И РЕЗУЛЬТАТЫ РАСЧЕТА ТОЛЩИНЫ ТРУБЫ С КОМПОЗИЦИОННЫМ УСИЛЕНИЕМ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243574" y="1692768"/>
                <a:ext cx="1880154" cy="1117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tx2"/>
                    </a:solidFill>
                  </a:rPr>
                  <a:t>Запас </a:t>
                </a:r>
                <a:r>
                  <a:rPr lang="ru-RU" sz="1200" b="1" dirty="0" smtClean="0">
                    <a:solidFill>
                      <a:schemeClr val="tx2"/>
                    </a:solidFill>
                  </a:rPr>
                  <a:t>прочности стальной трубы в композиционной трубе </a:t>
                </a:r>
                <a:endParaRPr lang="ru-RU" sz="1200" b="1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𝜂</m:t>
                      </m:r>
                      <m:r>
                        <a:rPr lang="ru-RU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/>
                                </a:rPr>
                                <m:t>т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ru-RU" sz="1600" i="1"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ru-RU" sz="1600" i="1">
                          <a:latin typeface="Cambria Math"/>
                        </a:rPr>
                        <m:t>=1,4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74" y="1692768"/>
                <a:ext cx="1880154" cy="11172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265041" y="2859088"/>
                <a:ext cx="1786680" cy="1058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tx2"/>
                    </a:solidFill>
                  </a:rPr>
                  <a:t>Запас прочности по </a:t>
                </a:r>
                <a:r>
                  <a:rPr lang="ru-RU" sz="1200" b="1" dirty="0" smtClean="0">
                    <a:solidFill>
                      <a:schemeClr val="tx2"/>
                    </a:solidFill>
                  </a:rPr>
                  <a:t>стеклопластику в композиционной трубе</a:t>
                </a:r>
                <a:endParaRPr lang="ru-RU" sz="1200" b="1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𝜂</m:t>
                      </m:r>
                      <m:r>
                        <a:rPr lang="ru-RU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/>
                                </a:rPr>
                                <m:t>𝜎</m:t>
                              </m:r>
                            </m:e>
                            <m:sub/>
                          </m:sSub>
                        </m:num>
                        <m:den>
                          <m:sSubSup>
                            <m:sSubSup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′</m:t>
                              </m:r>
                              <m:r>
                                <a:rPr lang="ru-RU" sz="1400" i="1"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ru-RU" sz="1400" i="1">
                          <a:latin typeface="Cambria Math"/>
                        </a:rPr>
                        <m:t>&gt;10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41" y="2859088"/>
                <a:ext cx="1786680" cy="105830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Прямоугольник 54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40982"/>
              </p:ext>
            </p:extLst>
          </p:nvPr>
        </p:nvGraphicFramePr>
        <p:xfrm>
          <a:off x="2915816" y="2859782"/>
          <a:ext cx="5185522" cy="694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7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Труба </a:t>
                      </a:r>
                    </a:p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</a:t>
                      </a:r>
                      <a:r>
                        <a:rPr lang="ru-RU" sz="1200" dirty="0">
                          <a:effectLst/>
                        </a:rPr>
                        <a:t>, мм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</a:t>
                      </a:r>
                      <a:r>
                        <a:rPr lang="ru-RU" sz="1200" baseline="-25000" dirty="0" err="1">
                          <a:effectLst/>
                        </a:rPr>
                        <a:t>р</a:t>
                      </a:r>
                      <a:r>
                        <a:rPr lang="ru-RU" sz="1200" dirty="0">
                          <a:effectLst/>
                        </a:rPr>
                        <a:t>, МПа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σ</a:t>
                      </a:r>
                      <a:r>
                        <a:rPr lang="ru-RU" sz="1200" baseline="-25000" dirty="0" err="1">
                          <a:effectLst/>
                        </a:rPr>
                        <a:t>т</a:t>
                      </a:r>
                      <a:r>
                        <a:rPr lang="ru-RU" sz="1200" dirty="0">
                          <a:effectLst/>
                        </a:rPr>
                        <a:t>/</a:t>
                      </a:r>
                      <a:r>
                        <a:rPr lang="ru-RU" sz="1200" dirty="0" err="1">
                          <a:effectLst/>
                        </a:rPr>
                        <a:t>σ</a:t>
                      </a:r>
                      <a:r>
                        <a:rPr lang="ru-RU" sz="1200" baseline="-25000" dirty="0" err="1">
                          <a:effectLst/>
                        </a:rPr>
                        <a:t>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</a:t>
                      </a:r>
                      <a:r>
                        <a:rPr lang="ru-RU" sz="1200" baseline="-25000" dirty="0">
                          <a:effectLst/>
                        </a:rPr>
                        <a:t>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</a:t>
                      </a:r>
                      <a:r>
                        <a:rPr lang="ru-RU" sz="1200" baseline="-25000" dirty="0">
                          <a:effectLst/>
                        </a:rPr>
                        <a:t>у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baseline="-25000" dirty="0">
                          <a:effectLst/>
                        </a:rPr>
                        <a:t>d</a:t>
                      </a:r>
                      <a:r>
                        <a:rPr lang="ru-RU" sz="1200" dirty="0">
                          <a:effectLst/>
                        </a:rPr>
                        <a:t>, мм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51">
                <a:tc>
                  <a:txBody>
                    <a:bodyPr/>
                    <a:lstStyle/>
                    <a:p>
                      <a:pPr indent="311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1420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13,08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0,7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0,72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1,12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556254"/>
              </p:ext>
            </p:extLst>
          </p:nvPr>
        </p:nvGraphicFramePr>
        <p:xfrm>
          <a:off x="2915816" y="3893030"/>
          <a:ext cx="5146113" cy="694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2870">
                <a:tc>
                  <a:txBody>
                    <a:bodyPr/>
                    <a:lstStyle/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Труба </a:t>
                      </a:r>
                    </a:p>
                    <a:p>
                      <a:pPr indent="311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</a:t>
                      </a:r>
                      <a:r>
                        <a:rPr lang="ru-RU" sz="1200" dirty="0">
                          <a:effectLst/>
                        </a:rPr>
                        <a:t>, мм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+mn-lt"/>
                        </a:rPr>
                        <a:t>Р</a:t>
                      </a:r>
                      <a:r>
                        <a:rPr lang="ru-RU" sz="1200" baseline="-25000" dirty="0" err="1">
                          <a:effectLst/>
                          <a:latin typeface="+mn-lt"/>
                        </a:rPr>
                        <a:t>р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, МПа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σ</a:t>
                      </a:r>
                      <a:r>
                        <a:rPr lang="ru-RU" sz="1200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he-IL" sz="1200" dirty="0">
                          <a:effectLst/>
                          <a:latin typeface="+mn-lt"/>
                        </a:rPr>
                        <a:t>׳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стали, МПа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σ</a:t>
                      </a:r>
                      <a:r>
                        <a:rPr lang="en-US" sz="1200" baseline="-25000" dirty="0" smtClean="0">
                          <a:effectLst/>
                          <a:latin typeface="+mn-lt"/>
                        </a:rPr>
                        <a:t>2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ʺ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 композита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, МПа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ru-RU" sz="1200" baseline="-25000" dirty="0" smtClean="0">
                          <a:effectLst/>
                        </a:rPr>
                        <a:t>к</a:t>
                      </a:r>
                      <a:r>
                        <a:rPr lang="ru-RU" sz="1200" dirty="0" smtClean="0">
                          <a:effectLst/>
                        </a:rPr>
                        <a:t>, мм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05">
                <a:tc>
                  <a:txBody>
                    <a:bodyPr/>
                    <a:lstStyle/>
                    <a:p>
                      <a:pPr indent="311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1420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13,08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</a:rPr>
                        <a:t>288,9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52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,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9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30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5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0" y="1023938"/>
            <a:ext cx="4572000" cy="370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6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7" name="Группа 26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48" name="Прямоугольник 47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28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Параллелограмм 28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араллелограмм 29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ый треугольник 30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39" name="Параллелограмм 38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араллелограмм 42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ый треугольник 44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37" name="Прямоугольник 36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55" name="Прямоугольник 54"/>
          <p:cNvSpPr/>
          <p:nvPr/>
        </p:nvSpPr>
        <p:spPr>
          <a:xfrm>
            <a:off x="2843808" y="339502"/>
            <a:ext cx="5904656" cy="32637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buClr>
                <a:schemeClr val="accent1"/>
              </a:buClr>
              <a:buSzPct val="150000"/>
            </a:pPr>
            <a:r>
              <a:rPr lang="ru-RU" sz="18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ЗАПАС  ПРОЧНОСТИ  ТРУБЫ</a:t>
            </a:r>
            <a:endParaRPr lang="ru-RU" sz="18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3175847"/>
              </p:ext>
            </p:extLst>
          </p:nvPr>
        </p:nvGraphicFramePr>
        <p:xfrm>
          <a:off x="49081" y="1203598"/>
          <a:ext cx="4537199" cy="349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7014" y="1059582"/>
            <a:ext cx="4040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Запас прочности </a:t>
            </a:r>
            <a:r>
              <a:rPr lang="ru-RU" sz="1200" b="1" dirty="0" smtClean="0">
                <a:solidFill>
                  <a:schemeClr val="tx2"/>
                </a:solidFill>
              </a:rPr>
              <a:t>трубы </a:t>
            </a:r>
            <a:r>
              <a:rPr lang="ru-RU" sz="1200" b="1" dirty="0" smtClean="0">
                <a:solidFill>
                  <a:schemeClr val="tx2"/>
                </a:solidFill>
                <a:cs typeface="Arial" pitchFamily="34" charset="0"/>
              </a:rPr>
              <a:t>с  композиционным усилением  </a:t>
            </a:r>
            <a:br>
              <a:rPr lang="ru-RU" sz="1200" b="1" dirty="0" smtClean="0">
                <a:solidFill>
                  <a:schemeClr val="tx2"/>
                </a:solidFill>
                <a:cs typeface="Arial" pitchFamily="34" charset="0"/>
              </a:rPr>
            </a:br>
            <a:r>
              <a:rPr lang="ru-RU" sz="1200" b="1" dirty="0" smtClean="0">
                <a:solidFill>
                  <a:schemeClr val="tx2"/>
                </a:solidFill>
                <a:cs typeface="Arial" pitchFamily="34" charset="0"/>
              </a:rPr>
              <a:t>в  зависимости  от  толщины композиционного  усиления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при давлении 11,6 МПа</a:t>
            </a:r>
          </a:p>
          <a:p>
            <a:pPr algn="ctr"/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128911"/>
              </p:ext>
            </p:extLst>
          </p:nvPr>
        </p:nvGraphicFramePr>
        <p:xfrm>
          <a:off x="4353245" y="1131887"/>
          <a:ext cx="4790750" cy="3624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7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0" y="-1118"/>
            <a:ext cx="9144001" cy="5144618"/>
            <a:chOff x="0" y="-1118"/>
            <a:chExt cx="9144001" cy="5144618"/>
          </a:xfrm>
        </p:grpSpPr>
        <p:sp>
          <p:nvSpPr>
            <p:cNvPr id="29" name="Равнобедренный треугольник 5"/>
            <p:cNvSpPr/>
            <p:nvPr/>
          </p:nvSpPr>
          <p:spPr>
            <a:xfrm>
              <a:off x="2268539" y="-1"/>
              <a:ext cx="6875462" cy="987425"/>
            </a:xfrm>
            <a:custGeom>
              <a:avLst/>
              <a:gdLst>
                <a:gd name="connsiteX0" fmla="*/ 0 w 967383"/>
                <a:gd name="connsiteY0" fmla="*/ 1202928 h 1202928"/>
                <a:gd name="connsiteX1" fmla="*/ 0 w 967383"/>
                <a:gd name="connsiteY1" fmla="*/ 0 h 1202928"/>
                <a:gd name="connsiteX2" fmla="*/ 967383 w 967383"/>
                <a:gd name="connsiteY2" fmla="*/ 1202928 h 1202928"/>
                <a:gd name="connsiteX3" fmla="*/ 0 w 967383"/>
                <a:gd name="connsiteY3" fmla="*/ 1202928 h 1202928"/>
                <a:gd name="connsiteX0" fmla="*/ 0 w 464939"/>
                <a:gd name="connsiteY0" fmla="*/ 1202928 h 1202928"/>
                <a:gd name="connsiteX1" fmla="*/ 0 w 464939"/>
                <a:gd name="connsiteY1" fmla="*/ 0 h 1202928"/>
                <a:gd name="connsiteX2" fmla="*/ 464939 w 464939"/>
                <a:gd name="connsiteY2" fmla="*/ 9922 h 1202928"/>
                <a:gd name="connsiteX3" fmla="*/ 0 w 464939"/>
                <a:gd name="connsiteY3" fmla="*/ 1202928 h 1202928"/>
                <a:gd name="connsiteX0" fmla="*/ 0 w 474464"/>
                <a:gd name="connsiteY0" fmla="*/ 1202928 h 1202928"/>
                <a:gd name="connsiteX1" fmla="*/ 0 w 474464"/>
                <a:gd name="connsiteY1" fmla="*/ 0 h 1202928"/>
                <a:gd name="connsiteX2" fmla="*/ 474464 w 474464"/>
                <a:gd name="connsiteY2" fmla="*/ 397 h 1202928"/>
                <a:gd name="connsiteX3" fmla="*/ 0 w 474464"/>
                <a:gd name="connsiteY3" fmla="*/ 1202928 h 1202928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0 w 478610"/>
                <a:gd name="connsiteY3" fmla="*/ 1434077 h 1434077"/>
                <a:gd name="connsiteX0" fmla="*/ 0 w 478610"/>
                <a:gd name="connsiteY0" fmla="*/ 1434077 h 1434077"/>
                <a:gd name="connsiteX1" fmla="*/ 4146 w 478610"/>
                <a:gd name="connsiteY1" fmla="*/ 0 h 1434077"/>
                <a:gd name="connsiteX2" fmla="*/ 478610 w 478610"/>
                <a:gd name="connsiteY2" fmla="*/ 397 h 1434077"/>
                <a:gd name="connsiteX3" fmla="*/ 258395 w 478610"/>
                <a:gd name="connsiteY3" fmla="*/ 641677 h 1434077"/>
                <a:gd name="connsiteX4" fmla="*/ 0 w 478610"/>
                <a:gd name="connsiteY4" fmla="*/ 1434077 h 1434077"/>
                <a:gd name="connsiteX0" fmla="*/ 0 w 1630109"/>
                <a:gd name="connsiteY0" fmla="*/ 1434077 h 1434077"/>
                <a:gd name="connsiteX1" fmla="*/ 4146 w 1630109"/>
                <a:gd name="connsiteY1" fmla="*/ 0 h 1434077"/>
                <a:gd name="connsiteX2" fmla="*/ 478610 w 1630109"/>
                <a:gd name="connsiteY2" fmla="*/ 397 h 1434077"/>
                <a:gd name="connsiteX3" fmla="*/ 1630109 w 1630109"/>
                <a:gd name="connsiteY3" fmla="*/ 3135 h 1434077"/>
                <a:gd name="connsiteX4" fmla="*/ 0 w 163010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478610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1563359"/>
                <a:gd name="connsiteY0" fmla="*/ 1434077 h 1434077"/>
                <a:gd name="connsiteX1" fmla="*/ 4146 w 1563359"/>
                <a:gd name="connsiteY1" fmla="*/ 0 h 1434077"/>
                <a:gd name="connsiteX2" fmla="*/ 842398 w 1563359"/>
                <a:gd name="connsiteY2" fmla="*/ 397 h 1434077"/>
                <a:gd name="connsiteX3" fmla="*/ 1563359 w 1563359"/>
                <a:gd name="connsiteY3" fmla="*/ 798445 h 1434077"/>
                <a:gd name="connsiteX4" fmla="*/ 0 w 1563359"/>
                <a:gd name="connsiteY4" fmla="*/ 1434077 h 1434077"/>
                <a:gd name="connsiteX0" fmla="*/ 0 w 842398"/>
                <a:gd name="connsiteY0" fmla="*/ 1434077 h 1434077"/>
                <a:gd name="connsiteX1" fmla="*/ 4146 w 842398"/>
                <a:gd name="connsiteY1" fmla="*/ 0 h 1434077"/>
                <a:gd name="connsiteX2" fmla="*/ 842398 w 842398"/>
                <a:gd name="connsiteY2" fmla="*/ 397 h 1434077"/>
                <a:gd name="connsiteX3" fmla="*/ 835783 w 842398"/>
                <a:gd name="connsiteY3" fmla="*/ 798445 h 1434077"/>
                <a:gd name="connsiteX4" fmla="*/ 0 w 842398"/>
                <a:gd name="connsiteY4" fmla="*/ 1434077 h 1434077"/>
                <a:gd name="connsiteX0" fmla="*/ 0 w 839060"/>
                <a:gd name="connsiteY0" fmla="*/ 807005 h 807005"/>
                <a:gd name="connsiteX1" fmla="*/ 808 w 839060"/>
                <a:gd name="connsiteY1" fmla="*/ 0 h 807005"/>
                <a:gd name="connsiteX2" fmla="*/ 839060 w 839060"/>
                <a:gd name="connsiteY2" fmla="*/ 397 h 807005"/>
                <a:gd name="connsiteX3" fmla="*/ 832445 w 839060"/>
                <a:gd name="connsiteY3" fmla="*/ 798445 h 807005"/>
                <a:gd name="connsiteX4" fmla="*/ 0 w 839060"/>
                <a:gd name="connsiteY4" fmla="*/ 807005 h 807005"/>
                <a:gd name="connsiteX0" fmla="*/ 1588 w 840648"/>
                <a:gd name="connsiteY0" fmla="*/ 807005 h 807005"/>
                <a:gd name="connsiteX1" fmla="*/ 226 w 840648"/>
                <a:gd name="connsiteY1" fmla="*/ 0 h 807005"/>
                <a:gd name="connsiteX2" fmla="*/ 840648 w 840648"/>
                <a:gd name="connsiteY2" fmla="*/ 397 h 807005"/>
                <a:gd name="connsiteX3" fmla="*/ 834033 w 840648"/>
                <a:gd name="connsiteY3" fmla="*/ 798445 h 807005"/>
                <a:gd name="connsiteX4" fmla="*/ 1588 w 840648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202 w 841122"/>
                <a:gd name="connsiteY0" fmla="*/ 807005 h 807005"/>
                <a:gd name="connsiteX1" fmla="*/ 700 w 841122"/>
                <a:gd name="connsiteY1" fmla="*/ 0 h 807005"/>
                <a:gd name="connsiteX2" fmla="*/ 841122 w 841122"/>
                <a:gd name="connsiteY2" fmla="*/ 397 h 807005"/>
                <a:gd name="connsiteX3" fmla="*/ 834507 w 841122"/>
                <a:gd name="connsiteY3" fmla="*/ 798445 h 807005"/>
                <a:gd name="connsiteX4" fmla="*/ 202 w 841122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005"/>
                <a:gd name="connsiteX1" fmla="*/ 498 w 840920"/>
                <a:gd name="connsiteY1" fmla="*/ 0 h 807005"/>
                <a:gd name="connsiteX2" fmla="*/ 840920 w 840920"/>
                <a:gd name="connsiteY2" fmla="*/ 397 h 807005"/>
                <a:gd name="connsiteX3" fmla="*/ 834305 w 840920"/>
                <a:gd name="connsiteY3" fmla="*/ 798445 h 807005"/>
                <a:gd name="connsiteX4" fmla="*/ 0 w 840920"/>
                <a:gd name="connsiteY4" fmla="*/ 807005 h 807005"/>
                <a:gd name="connsiteX0" fmla="*/ 0 w 840920"/>
                <a:gd name="connsiteY0" fmla="*/ 807005 h 807168"/>
                <a:gd name="connsiteX1" fmla="*/ 498 w 840920"/>
                <a:gd name="connsiteY1" fmla="*/ 0 h 807168"/>
                <a:gd name="connsiteX2" fmla="*/ 840920 w 840920"/>
                <a:gd name="connsiteY2" fmla="*/ 397 h 807168"/>
                <a:gd name="connsiteX3" fmla="*/ 834305 w 840920"/>
                <a:gd name="connsiteY3" fmla="*/ 798445 h 807168"/>
                <a:gd name="connsiteX4" fmla="*/ 0 w 840920"/>
                <a:gd name="connsiteY4" fmla="*/ 807005 h 807168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498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  <a:gd name="connsiteX0" fmla="*/ 0 w 841590"/>
                <a:gd name="connsiteY0" fmla="*/ 807005 h 808881"/>
                <a:gd name="connsiteX1" fmla="*/ 167 w 841590"/>
                <a:gd name="connsiteY1" fmla="*/ 0 h 808881"/>
                <a:gd name="connsiteX2" fmla="*/ 840920 w 841590"/>
                <a:gd name="connsiteY2" fmla="*/ 397 h 808881"/>
                <a:gd name="connsiteX3" fmla="*/ 841590 w 841590"/>
                <a:gd name="connsiteY3" fmla="*/ 808881 h 808881"/>
                <a:gd name="connsiteX4" fmla="*/ 0 w 841590"/>
                <a:gd name="connsiteY4" fmla="*/ 807005 h 8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" h="808881">
                  <a:moveTo>
                    <a:pt x="0" y="807005"/>
                  </a:moveTo>
                  <a:cubicBezTo>
                    <a:pt x="249" y="403502"/>
                    <a:pt x="311" y="597586"/>
                    <a:pt x="167" y="0"/>
                  </a:cubicBezTo>
                  <a:lnTo>
                    <a:pt x="840920" y="397"/>
                  </a:lnTo>
                  <a:cubicBezTo>
                    <a:pt x="841143" y="633064"/>
                    <a:pt x="841367" y="539386"/>
                    <a:pt x="841590" y="808881"/>
                  </a:cubicBezTo>
                  <a:lnTo>
                    <a:pt x="0" y="807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2" name="Группа 31"/>
            <p:cNvGrpSpPr/>
            <p:nvPr/>
          </p:nvGrpSpPr>
          <p:grpSpPr>
            <a:xfrm flipV="1">
              <a:off x="0" y="915425"/>
              <a:ext cx="9144000" cy="72000"/>
              <a:chOff x="0" y="4760575"/>
              <a:chExt cx="9144000" cy="72000"/>
            </a:xfrm>
          </p:grpSpPr>
          <p:sp>
            <p:nvSpPr>
              <p:cNvPr id="58" name="Прямоугольник 57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33" name="Picture 2" descr="D:\WORK-D\В ПРЕССУ\Знак-Логотип\png\ЛОГОТИП ИСКРА гор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 bwMode="auto">
            <a:xfrm>
              <a:off x="251520" y="75564"/>
              <a:ext cx="1800895" cy="74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араллелограмм 36"/>
            <p:cNvSpPr/>
            <p:nvPr/>
          </p:nvSpPr>
          <p:spPr>
            <a:xfrm>
              <a:off x="2404493" y="0"/>
              <a:ext cx="688428" cy="915567"/>
            </a:xfrm>
            <a:prstGeom prst="parallelogram">
              <a:avLst>
                <a:gd name="adj" fmla="val 49525"/>
              </a:avLst>
            </a:prstGeom>
            <a:gradFill flip="none" rotWithShape="1">
              <a:gsLst>
                <a:gs pos="60000">
                  <a:srgbClr val="E8F0F9"/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араллелограмм 39"/>
            <p:cNvSpPr/>
            <p:nvPr/>
          </p:nvSpPr>
          <p:spPr>
            <a:xfrm>
              <a:off x="2267744" y="0"/>
              <a:ext cx="575270" cy="915567"/>
            </a:xfrm>
            <a:prstGeom prst="parallelogram">
              <a:avLst>
                <a:gd name="adj" fmla="val 56045"/>
              </a:avLst>
            </a:prstGeom>
            <a:gradFill flip="none" rotWithShape="1">
              <a:gsLst>
                <a:gs pos="15000">
                  <a:srgbClr val="C8DBF2">
                    <a:lumMod val="97000"/>
                  </a:srgbClr>
                </a:gs>
                <a:gs pos="42000">
                  <a:srgbClr val="D6E4F5"/>
                </a:gs>
                <a:gs pos="100000">
                  <a:srgbClr val="F0F5FB"/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ый треугольник 43"/>
            <p:cNvSpPr/>
            <p:nvPr/>
          </p:nvSpPr>
          <p:spPr>
            <a:xfrm flipV="1">
              <a:off x="2268538" y="-1118"/>
              <a:ext cx="334168" cy="915566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2268538" y="4803775"/>
              <a:ext cx="5543822" cy="339725"/>
              <a:chOff x="2268538" y="4803775"/>
              <a:chExt cx="5543822" cy="339725"/>
            </a:xfrm>
          </p:grpSpPr>
          <p:sp>
            <p:nvSpPr>
              <p:cNvPr id="54" name="Параллелограмм 53"/>
              <p:cNvSpPr/>
              <p:nvPr/>
            </p:nvSpPr>
            <p:spPr>
              <a:xfrm flipH="1">
                <a:off x="5359996" y="4803775"/>
                <a:ext cx="2452364" cy="339725"/>
              </a:xfrm>
              <a:prstGeom prst="parallelogram">
                <a:avLst>
                  <a:gd name="adj" fmla="val 26826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араллелограмм 54"/>
              <p:cNvSpPr/>
              <p:nvPr/>
            </p:nvSpPr>
            <p:spPr>
              <a:xfrm flipH="1">
                <a:off x="3230312" y="4803775"/>
                <a:ext cx="3033832" cy="339725"/>
              </a:xfrm>
              <a:prstGeom prst="parallelogram">
                <a:avLst>
                  <a:gd name="adj" fmla="val 292422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tx2">
                      <a:lumMod val="15000"/>
                      <a:lumOff val="85000"/>
                    </a:schemeClr>
                  </a:gs>
                  <a:gs pos="38000">
                    <a:srgbClr val="ECF2FA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ый треугольник 55"/>
              <p:cNvSpPr/>
              <p:nvPr/>
            </p:nvSpPr>
            <p:spPr>
              <a:xfrm>
                <a:off x="3359384" y="4803998"/>
                <a:ext cx="838900" cy="339502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2268538" y="4803775"/>
                <a:ext cx="1155760" cy="3397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0" y="4760575"/>
              <a:ext cx="9144000" cy="72000"/>
              <a:chOff x="0" y="4760575"/>
              <a:chExt cx="9144000" cy="72000"/>
            </a:xfrm>
          </p:grpSpPr>
          <p:sp>
            <p:nvSpPr>
              <p:cNvPr id="52" name="Прямоугольник 51"/>
              <p:cNvSpPr/>
              <p:nvPr/>
            </p:nvSpPr>
            <p:spPr>
              <a:xfrm rot="5400000" flipH="1" flipV="1">
                <a:off x="4550400" y="210175"/>
                <a:ext cx="43200" cy="9144000"/>
              </a:xfrm>
              <a:prstGeom prst="rect">
                <a:avLst/>
              </a:prstGeom>
              <a:gradFill>
                <a:gsLst>
                  <a:gs pos="0">
                    <a:srgbClr val="FF9900"/>
                  </a:gs>
                  <a:gs pos="73000">
                    <a:srgbClr val="FFCC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0" y="4803775"/>
                <a:ext cx="9144000" cy="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4860032" y="4085079"/>
            <a:ext cx="403314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Clr>
                <a:srgbClr val="0066FF"/>
              </a:buClr>
              <a:buSzPct val="150000"/>
            </a:pPr>
            <a:r>
              <a:rPr lang="ru-RU" sz="1100" dirty="0">
                <a:solidFill>
                  <a:schemeClr val="tx2"/>
                </a:solidFill>
                <a:latin typeface="+mn-lt"/>
                <a:cs typeface="Arial" pitchFamily="34" charset="0"/>
              </a:rPr>
              <a:t>Эпюра перемещений при разрушении трубы </a:t>
            </a:r>
          </a:p>
          <a:p>
            <a:pPr marL="0" indent="0" algn="ctr" eaLnBrk="1" hangingPunct="1">
              <a:buClr>
                <a:srgbClr val="0066FF"/>
              </a:buClr>
              <a:buSzPct val="150000"/>
            </a:pPr>
            <a:r>
              <a:rPr lang="ru-RU" sz="1100" dirty="0">
                <a:solidFill>
                  <a:schemeClr val="tx2"/>
                </a:solidFill>
                <a:latin typeface="+mn-lt"/>
                <a:cs typeface="Arial" pitchFamily="34" charset="0"/>
              </a:rPr>
              <a:t>с композиционным усилением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843808" y="411510"/>
            <a:ext cx="60493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50000"/>
              </a:spcBef>
            </a:pPr>
            <a:r>
              <a:rPr lang="ru-RU" sz="1800" spc="30" dirty="0" smtClean="0">
                <a:solidFill>
                  <a:schemeClr val="tx2"/>
                </a:solidFill>
                <a:latin typeface="+mj-lt"/>
              </a:rPr>
              <a:t>МОДЕЛИ РАЗРУШЕНИЙ</a:t>
            </a:r>
            <a:endParaRPr lang="ru-RU" sz="1800" spc="3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439273" y="4085079"/>
            <a:ext cx="403314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Clr>
                <a:srgbClr val="0066FF"/>
              </a:buClr>
              <a:buSzPct val="150000"/>
            </a:pPr>
            <a:r>
              <a:rPr lang="ru-RU" sz="1100" dirty="0">
                <a:solidFill>
                  <a:schemeClr val="tx2"/>
                </a:solidFill>
                <a:latin typeface="+mn-lt"/>
                <a:cs typeface="Arial" pitchFamily="34" charset="0"/>
              </a:rPr>
              <a:t>Эпюра перемещений при разрушении трубы</a:t>
            </a:r>
          </a:p>
          <a:p>
            <a:pPr marL="0" indent="0" algn="ctr" eaLnBrk="1" hangingPunct="1">
              <a:buClr>
                <a:srgbClr val="0066FF"/>
              </a:buClr>
              <a:buSzPct val="150000"/>
            </a:pPr>
            <a:r>
              <a:rPr lang="ru-RU" sz="1100" dirty="0">
                <a:solidFill>
                  <a:schemeClr val="tx2"/>
                </a:solidFill>
                <a:latin typeface="+mn-lt"/>
                <a:cs typeface="Arial" pitchFamily="34" charset="0"/>
              </a:rPr>
              <a:t>без композиционного усиления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62891" y="4870945"/>
            <a:ext cx="2096178" cy="20518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defPPr>
              <a:defRPr lang="ru-RU"/>
            </a:defPPr>
            <a:lvl1pPr marL="0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48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8979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468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7957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44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693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6426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5914" algn="l" defTabSz="878979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</a:pP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МЕТАЛЛИЧЕСКАЯ ТРУБА С </a:t>
            </a:r>
            <a:r>
              <a:rPr lang="ru-RU" sz="600" b="1" dirty="0" smtClean="0">
                <a:solidFill>
                  <a:schemeClr val="tx2"/>
                </a:solidFill>
                <a:cs typeface="Arial" pitchFamily="34" charset="0"/>
              </a:rPr>
              <a:t>ПОДКРЕПЛЯЮЩЕЙ  </a:t>
            </a:r>
            <a:r>
              <a:rPr lang="ru-RU" sz="600" b="1" dirty="0">
                <a:solidFill>
                  <a:schemeClr val="tx2"/>
                </a:solidFill>
                <a:cs typeface="Arial" pitchFamily="34" charset="0"/>
              </a:rPr>
              <a:t>ОБОЛОЧКОЙ ИЗ ПКМ ДЛЯ МАГИСТРАЛЬНЫХ ТРУБОПРОВОДОВ</a:t>
            </a:r>
          </a:p>
        </p:txBody>
      </p:sp>
      <p:pic>
        <p:nvPicPr>
          <p:cNvPr id="3" name="с подмоткой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0027" y="1353716"/>
            <a:ext cx="4303567" cy="2506481"/>
          </a:xfrm>
          <a:prstGeom prst="rect">
            <a:avLst/>
          </a:prstGeom>
        </p:spPr>
      </p:pic>
      <p:pic>
        <p:nvPicPr>
          <p:cNvPr id="4" name="без подмотки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2560" y="1353715"/>
            <a:ext cx="4303567" cy="250648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7A4AD-ED2B-4C27-8623-1C8568E2F1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7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25426</TotalTime>
  <Words>1234</Words>
  <Application>Microsoft Office PowerPoint</Application>
  <PresentationFormat>Экран (16:9)</PresentationFormat>
  <Paragraphs>292</Paragraphs>
  <Slides>18</Slides>
  <Notes>9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Times New Roman</vt:lpstr>
      <vt:lpstr>Cambria Math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ПАО НПО Искра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Борисовна Пугина</dc:creator>
  <cp:lastModifiedBy>Пользователь Windows</cp:lastModifiedBy>
  <cp:revision>1943</cp:revision>
  <cp:lastPrinted>2019-04-22T12:52:31Z</cp:lastPrinted>
  <dcterms:created xsi:type="dcterms:W3CDTF">2017-04-18T03:44:29Z</dcterms:created>
  <dcterms:modified xsi:type="dcterms:W3CDTF">2019-04-24T14:46:03Z</dcterms:modified>
</cp:coreProperties>
</file>