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50" r:id="rId2"/>
  </p:sldMasterIdLst>
  <p:notesMasterIdLst>
    <p:notesMasterId r:id="rId19"/>
  </p:notesMasterIdLst>
  <p:sldIdLst>
    <p:sldId id="256" r:id="rId3"/>
    <p:sldId id="302" r:id="rId4"/>
    <p:sldId id="308" r:id="rId5"/>
    <p:sldId id="315" r:id="rId6"/>
    <p:sldId id="311" r:id="rId7"/>
    <p:sldId id="292" r:id="rId8"/>
    <p:sldId id="307" r:id="rId9"/>
    <p:sldId id="278" r:id="rId10"/>
    <p:sldId id="293" r:id="rId11"/>
    <p:sldId id="296" r:id="rId12"/>
    <p:sldId id="298" r:id="rId13"/>
    <p:sldId id="299" r:id="rId14"/>
    <p:sldId id="300" r:id="rId15"/>
    <p:sldId id="301" r:id="rId16"/>
    <p:sldId id="314" r:id="rId17"/>
    <p:sldId id="258" r:id="rId18"/>
  </p:sldIdLst>
  <p:sldSz cx="9144000" cy="5143500" type="screen16x9"/>
  <p:notesSz cx="6797675" cy="9928225"/>
  <p:defaultTextStyle>
    <a:defPPr>
      <a:defRPr lang="ru-RU"/>
    </a:defPPr>
    <a:lvl1pPr algn="l" defTabSz="777875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388938" indent="68263" algn="l" defTabSz="777875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777875" indent="136525" algn="l" defTabSz="777875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168400" indent="203200" algn="l" defTabSz="777875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557338" indent="271463" algn="l" defTabSz="777875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5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55">
          <p15:clr>
            <a:srgbClr val="A4A3A4"/>
          </p15:clr>
        </p15:guide>
        <p15:guide id="2" orient="horz" pos="554">
          <p15:clr>
            <a:srgbClr val="A4A3A4"/>
          </p15:clr>
        </p15:guide>
        <p15:guide id="3" orient="horz" pos="2923">
          <p15:clr>
            <a:srgbClr val="A4A3A4"/>
          </p15:clr>
        </p15:guide>
        <p15:guide id="4" pos="1272">
          <p15:clr>
            <a:srgbClr val="A4A3A4"/>
          </p15:clr>
        </p15:guide>
        <p15:guide id="5" pos="5563">
          <p15:clr>
            <a:srgbClr val="A4A3A4"/>
          </p15:clr>
        </p15:guide>
        <p15:guide id="6" pos="1220">
          <p15:clr>
            <a:srgbClr val="A4A3A4"/>
          </p15:clr>
        </p15:guide>
        <p15:guide id="7" pos="1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95" autoAdjust="0"/>
    <p:restoredTop sz="81901" autoAdjust="0"/>
  </p:normalViewPr>
  <p:slideViewPr>
    <p:cSldViewPr snapToGrid="0">
      <p:cViewPr varScale="1">
        <p:scale>
          <a:sx n="62" d="100"/>
          <a:sy n="62" d="100"/>
        </p:scale>
        <p:origin x="-384" y="-84"/>
      </p:cViewPr>
      <p:guideLst>
        <p:guide orient="horz" pos="455"/>
        <p:guide orient="horz" pos="554"/>
        <p:guide orient="horz" pos="2923"/>
        <p:guide pos="1272"/>
        <p:guide pos="5563"/>
        <p:guide pos="1220"/>
        <p:guide pos="1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990" y="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559BFB-E4DF-4773-BC8E-A1CC554BB24B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D398EF-C68E-41E3-93D0-341A41E8CEAD}">
      <dgm:prSet phldrT="[Текст]" custT="1"/>
      <dgm:spPr/>
      <dgm:t>
        <a:bodyPr/>
        <a:lstStyle/>
        <a:p>
          <a:r>
            <a:rPr lang="ru-RU" sz="1400" b="1" dirty="0" smtClean="0"/>
            <a:t>6.17.2.1. </a:t>
          </a:r>
        </a:p>
        <a:p>
          <a:r>
            <a:rPr lang="ru-RU" sz="1400" b="1" dirty="0" smtClean="0"/>
            <a:t>ТО электрооборудования </a:t>
          </a:r>
          <a:endParaRPr lang="ru-RU" sz="1400" dirty="0"/>
        </a:p>
      </dgm:t>
    </dgm:pt>
    <dgm:pt modelId="{DBA5EA84-A4E7-45B4-B74B-98292308C13C}" type="parTrans" cxnId="{9CEA62B7-FF00-47C0-A347-43F705086F1A}">
      <dgm:prSet/>
      <dgm:spPr/>
      <dgm:t>
        <a:bodyPr/>
        <a:lstStyle/>
        <a:p>
          <a:endParaRPr lang="ru-RU"/>
        </a:p>
      </dgm:t>
    </dgm:pt>
    <dgm:pt modelId="{901475F6-8D7A-4ADC-95DD-C4CF8EC91FFD}" type="sibTrans" cxnId="{9CEA62B7-FF00-47C0-A347-43F705086F1A}">
      <dgm:prSet/>
      <dgm:spPr/>
      <dgm:t>
        <a:bodyPr/>
        <a:lstStyle/>
        <a:p>
          <a:endParaRPr lang="ru-RU"/>
        </a:p>
      </dgm:t>
    </dgm:pt>
    <dgm:pt modelId="{59D247D0-3043-4799-ACFC-49FA6BC1A406}">
      <dgm:prSet phldrT="[Текст]" custT="1"/>
      <dgm:spPr/>
      <dgm:t>
        <a:bodyPr/>
        <a:lstStyle/>
        <a:p>
          <a:r>
            <a:rPr lang="ru-RU" sz="1400" b="1" dirty="0" smtClean="0"/>
            <a:t>6.17.2.2.  </a:t>
          </a:r>
        </a:p>
        <a:p>
          <a:r>
            <a:rPr lang="ru-RU" sz="1400" b="1" dirty="0" smtClean="0"/>
            <a:t>ТР электрооборудования </a:t>
          </a:r>
          <a:endParaRPr lang="ru-RU" sz="1400" dirty="0"/>
        </a:p>
      </dgm:t>
    </dgm:pt>
    <dgm:pt modelId="{15F6203D-A00F-4B46-9B76-196E05473AB8}" type="parTrans" cxnId="{B59C6BFC-193E-493A-9764-A5DB9331F83B}">
      <dgm:prSet/>
      <dgm:spPr/>
      <dgm:t>
        <a:bodyPr/>
        <a:lstStyle/>
        <a:p>
          <a:endParaRPr lang="ru-RU"/>
        </a:p>
      </dgm:t>
    </dgm:pt>
    <dgm:pt modelId="{F210A5AE-DC95-4258-AFB4-0273C85F0E2A}" type="sibTrans" cxnId="{B59C6BFC-193E-493A-9764-A5DB9331F83B}">
      <dgm:prSet/>
      <dgm:spPr/>
      <dgm:t>
        <a:bodyPr/>
        <a:lstStyle/>
        <a:p>
          <a:endParaRPr lang="ru-RU"/>
        </a:p>
      </dgm:t>
    </dgm:pt>
    <dgm:pt modelId="{C28ACD09-5420-462A-A2AD-D500E324F43E}">
      <dgm:prSet phldrT="[Текст]" custT="1"/>
      <dgm:spPr/>
      <dgm:t>
        <a:bodyPr/>
        <a:lstStyle/>
        <a:p>
          <a:r>
            <a:rPr lang="ru-RU" sz="1400" b="1" dirty="0" smtClean="0"/>
            <a:t>6.17.2.3. ТО и ТР электрических сетей</a:t>
          </a:r>
          <a:endParaRPr lang="ru-RU" sz="1400" dirty="0"/>
        </a:p>
      </dgm:t>
    </dgm:pt>
    <dgm:pt modelId="{864CE7BC-B158-45C3-B734-DC6CF6A43D0C}" type="parTrans" cxnId="{68B9D85B-A4F8-4353-A17B-38D4A1DA5E1A}">
      <dgm:prSet/>
      <dgm:spPr/>
      <dgm:t>
        <a:bodyPr/>
        <a:lstStyle/>
        <a:p>
          <a:endParaRPr lang="ru-RU"/>
        </a:p>
      </dgm:t>
    </dgm:pt>
    <dgm:pt modelId="{FF2F7E58-24BC-42F2-8430-AB59DAA5C235}" type="sibTrans" cxnId="{68B9D85B-A4F8-4353-A17B-38D4A1DA5E1A}">
      <dgm:prSet/>
      <dgm:spPr/>
      <dgm:t>
        <a:bodyPr/>
        <a:lstStyle/>
        <a:p>
          <a:endParaRPr lang="ru-RU"/>
        </a:p>
      </dgm:t>
    </dgm:pt>
    <dgm:pt modelId="{DFB0F59E-0013-403C-B0A3-B56E2CF38F64}">
      <dgm:prSet phldrT="[Текст]" custT="1"/>
      <dgm:spPr/>
      <dgm:t>
        <a:bodyPr/>
        <a:lstStyle/>
        <a:p>
          <a:r>
            <a:rPr lang="ru-RU" sz="1400" b="1" dirty="0" smtClean="0"/>
            <a:t>6.17.2.4. </a:t>
          </a:r>
        </a:p>
        <a:p>
          <a:r>
            <a:rPr lang="ru-RU" sz="1400" b="1" dirty="0" smtClean="0"/>
            <a:t>ТО и ТР электростанций</a:t>
          </a:r>
          <a:endParaRPr lang="ru-RU" sz="1400" dirty="0"/>
        </a:p>
      </dgm:t>
    </dgm:pt>
    <dgm:pt modelId="{B4A52129-6E3C-41EF-B46E-6CAF399A252C}" type="parTrans" cxnId="{4DFA97A4-45C7-4044-BE2B-FEB10FFFA477}">
      <dgm:prSet/>
      <dgm:spPr/>
      <dgm:t>
        <a:bodyPr/>
        <a:lstStyle/>
        <a:p>
          <a:endParaRPr lang="ru-RU"/>
        </a:p>
      </dgm:t>
    </dgm:pt>
    <dgm:pt modelId="{67161DFE-EAFA-46E9-82EB-3DCC23C55BDA}" type="sibTrans" cxnId="{4DFA97A4-45C7-4044-BE2B-FEB10FFFA477}">
      <dgm:prSet/>
      <dgm:spPr/>
      <dgm:t>
        <a:bodyPr/>
        <a:lstStyle/>
        <a:p>
          <a:endParaRPr lang="ru-RU"/>
        </a:p>
      </dgm:t>
    </dgm:pt>
    <dgm:pt modelId="{F5DCB7FA-5C73-4E0B-950F-0AA21C41C92E}">
      <dgm:prSet phldrT="[Текст]" custT="1"/>
      <dgm:spPr/>
      <dgm:t>
        <a:bodyPr/>
        <a:lstStyle/>
        <a:p>
          <a:r>
            <a:rPr lang="ru-RU" sz="1400" b="1" dirty="0" smtClean="0"/>
            <a:t>6.17.2.5.</a:t>
          </a:r>
        </a:p>
        <a:p>
          <a:r>
            <a:rPr lang="ru-RU" sz="1400" b="1" dirty="0" smtClean="0"/>
            <a:t>ТО и ТР ТП</a:t>
          </a:r>
          <a:endParaRPr lang="ru-RU" sz="1400" dirty="0"/>
        </a:p>
      </dgm:t>
    </dgm:pt>
    <dgm:pt modelId="{11FFBEF2-998F-475A-9AAD-DAF2386BCBD0}" type="parTrans" cxnId="{52526182-6919-4E9B-BB36-38060A510C6F}">
      <dgm:prSet/>
      <dgm:spPr/>
      <dgm:t>
        <a:bodyPr/>
        <a:lstStyle/>
        <a:p>
          <a:endParaRPr lang="ru-RU"/>
        </a:p>
      </dgm:t>
    </dgm:pt>
    <dgm:pt modelId="{22BB7891-4FAF-4CCD-BB0A-9F3DF5999CE9}" type="sibTrans" cxnId="{52526182-6919-4E9B-BB36-38060A510C6F}">
      <dgm:prSet/>
      <dgm:spPr/>
      <dgm:t>
        <a:bodyPr/>
        <a:lstStyle/>
        <a:p>
          <a:endParaRPr lang="ru-RU"/>
        </a:p>
      </dgm:t>
    </dgm:pt>
    <dgm:pt modelId="{6CDD7C2B-EB9C-461F-8B02-67A78B89B8E3}">
      <dgm:prSet phldrT="[Текст]" custT="1"/>
      <dgm:spPr/>
      <dgm:t>
        <a:bodyPr/>
        <a:lstStyle/>
        <a:p>
          <a:r>
            <a:rPr lang="ru-RU" sz="1400" b="1" dirty="0" smtClean="0"/>
            <a:t>6.17.2.6.</a:t>
          </a:r>
        </a:p>
        <a:p>
          <a:r>
            <a:rPr lang="ru-RU" sz="1400" b="1" dirty="0" smtClean="0"/>
            <a:t>ТО и ТР аккумуляторных батарей </a:t>
          </a:r>
          <a:endParaRPr lang="ru-RU" sz="1400" dirty="0"/>
        </a:p>
      </dgm:t>
    </dgm:pt>
    <dgm:pt modelId="{D3ED6D42-75DA-4421-A820-E9B415E69AC6}" type="parTrans" cxnId="{AF53D505-811C-4075-B197-BB979123E2C1}">
      <dgm:prSet/>
      <dgm:spPr/>
      <dgm:t>
        <a:bodyPr/>
        <a:lstStyle/>
        <a:p>
          <a:endParaRPr lang="ru-RU"/>
        </a:p>
      </dgm:t>
    </dgm:pt>
    <dgm:pt modelId="{0B13A7F4-B23B-45C8-94D2-772BF8860F8E}" type="sibTrans" cxnId="{AF53D505-811C-4075-B197-BB979123E2C1}">
      <dgm:prSet/>
      <dgm:spPr/>
      <dgm:t>
        <a:bodyPr/>
        <a:lstStyle/>
        <a:p>
          <a:endParaRPr lang="ru-RU"/>
        </a:p>
      </dgm:t>
    </dgm:pt>
    <dgm:pt modelId="{EDAE1652-E44B-4DC2-9349-31FD6DB243F9}">
      <dgm:prSet phldrT="[Текст]" custT="1"/>
      <dgm:spPr/>
      <dgm:t>
        <a:bodyPr/>
        <a:lstStyle/>
        <a:p>
          <a:r>
            <a:rPr lang="ru-RU" sz="2000" b="1" dirty="0" smtClean="0"/>
            <a:t>6.17.2 Обслуживание, ТО и ТР сооружений, объектов и оборудования электроснабжения</a:t>
          </a:r>
          <a:endParaRPr lang="ru-RU" sz="2000" b="1" dirty="0"/>
        </a:p>
      </dgm:t>
    </dgm:pt>
    <dgm:pt modelId="{4D8E0B61-6FE1-4A2F-86D9-604E7B8E64BE}" type="parTrans" cxnId="{A36DBF1B-6706-4F1B-9C0D-46B291F0BCB3}">
      <dgm:prSet/>
      <dgm:spPr/>
      <dgm:t>
        <a:bodyPr/>
        <a:lstStyle/>
        <a:p>
          <a:endParaRPr lang="ru-RU"/>
        </a:p>
      </dgm:t>
    </dgm:pt>
    <dgm:pt modelId="{1A24E28D-9EDE-43D0-9F03-587A95024B63}" type="sibTrans" cxnId="{A36DBF1B-6706-4F1B-9C0D-46B291F0BCB3}">
      <dgm:prSet/>
      <dgm:spPr/>
      <dgm:t>
        <a:bodyPr/>
        <a:lstStyle/>
        <a:p>
          <a:endParaRPr lang="ru-RU"/>
        </a:p>
      </dgm:t>
    </dgm:pt>
    <dgm:pt modelId="{251C5F52-E770-4BD1-93FB-9FD23CC91340}">
      <dgm:prSet phldrT="[Текст]" custT="1"/>
      <dgm:spPr/>
      <dgm:t>
        <a:bodyPr/>
        <a:lstStyle/>
        <a:p>
          <a:r>
            <a:rPr lang="ru-RU" sz="1600" b="1" dirty="0" smtClean="0"/>
            <a:t>6.17.1. Обеспечение </a:t>
          </a:r>
          <a:r>
            <a:rPr lang="ru-RU" sz="1600" b="1" dirty="0" err="1" smtClean="0"/>
            <a:t>энерговодоснабжения</a:t>
          </a:r>
          <a:endParaRPr lang="ru-RU" sz="1600" b="1" dirty="0"/>
        </a:p>
      </dgm:t>
    </dgm:pt>
    <dgm:pt modelId="{0BA423EE-C3DE-4FA9-8AD1-031D91335859}" type="parTrans" cxnId="{BB40EFF9-2C83-4040-9E14-D972D1B8648F}">
      <dgm:prSet/>
      <dgm:spPr/>
      <dgm:t>
        <a:bodyPr/>
        <a:lstStyle/>
        <a:p>
          <a:endParaRPr lang="ru-RU"/>
        </a:p>
      </dgm:t>
    </dgm:pt>
    <dgm:pt modelId="{9D3A862D-72D5-48B5-8C4D-0DEAA1DC2871}" type="sibTrans" cxnId="{BB40EFF9-2C83-4040-9E14-D972D1B8648F}">
      <dgm:prSet/>
      <dgm:spPr/>
      <dgm:t>
        <a:bodyPr/>
        <a:lstStyle/>
        <a:p>
          <a:endParaRPr lang="ru-RU"/>
        </a:p>
      </dgm:t>
    </dgm:pt>
    <dgm:pt modelId="{15BA336C-8C7E-436E-867E-3C10495136F0}">
      <dgm:prSet phldrT="[Текст]" custT="1"/>
      <dgm:spPr/>
      <dgm:t>
        <a:bodyPr/>
        <a:lstStyle/>
        <a:p>
          <a:r>
            <a:rPr lang="ru-RU" sz="2400" b="1" dirty="0" smtClean="0"/>
            <a:t>6.17. Обеспечение </a:t>
          </a:r>
          <a:r>
            <a:rPr lang="ru-RU" sz="2400" b="1" dirty="0" err="1" smtClean="0"/>
            <a:t>энерговодоснабжения</a:t>
          </a:r>
          <a:endParaRPr lang="ru-RU" sz="2400" b="1" dirty="0"/>
        </a:p>
      </dgm:t>
    </dgm:pt>
    <dgm:pt modelId="{D3E5346B-ED03-4386-B713-4B45306D71C1}" type="parTrans" cxnId="{C00563D1-4438-4940-97AB-E27F209AE523}">
      <dgm:prSet/>
      <dgm:spPr/>
      <dgm:t>
        <a:bodyPr/>
        <a:lstStyle/>
        <a:p>
          <a:endParaRPr lang="ru-RU"/>
        </a:p>
      </dgm:t>
    </dgm:pt>
    <dgm:pt modelId="{9F3CC2A9-BCE2-46F9-A503-65641E048FA3}" type="sibTrans" cxnId="{C00563D1-4438-4940-97AB-E27F209AE523}">
      <dgm:prSet/>
      <dgm:spPr/>
      <dgm:t>
        <a:bodyPr/>
        <a:lstStyle/>
        <a:p>
          <a:endParaRPr lang="ru-RU"/>
        </a:p>
      </dgm:t>
    </dgm:pt>
    <dgm:pt modelId="{B9C2AF43-DC6C-497F-9F4D-501D71EC088A}" type="pres">
      <dgm:prSet presAssocID="{49559BFB-E4DF-4773-BC8E-A1CC554BB24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A94475-979C-4A33-A596-8B044AE46B1F}" type="pres">
      <dgm:prSet presAssocID="{15BA336C-8C7E-436E-867E-3C10495136F0}" presName="vertOne" presStyleCnt="0"/>
      <dgm:spPr/>
    </dgm:pt>
    <dgm:pt modelId="{FA5D8031-CB78-49B1-B309-59EF23C7C5F8}" type="pres">
      <dgm:prSet presAssocID="{15BA336C-8C7E-436E-867E-3C10495136F0}" presName="txOne" presStyleLbl="node0" presStyleIdx="0" presStyleCnt="1" custScaleY="308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5D22EC-0586-4231-9B35-1F1670143771}" type="pres">
      <dgm:prSet presAssocID="{15BA336C-8C7E-436E-867E-3C10495136F0}" presName="parTransOne" presStyleCnt="0"/>
      <dgm:spPr/>
    </dgm:pt>
    <dgm:pt modelId="{F8F2D98D-D360-46F9-A665-4B4FCC036C05}" type="pres">
      <dgm:prSet presAssocID="{15BA336C-8C7E-436E-867E-3C10495136F0}" presName="horzOne" presStyleCnt="0"/>
      <dgm:spPr/>
    </dgm:pt>
    <dgm:pt modelId="{87988E8B-5D85-47C9-846F-2BAC1C1D62DD}" type="pres">
      <dgm:prSet presAssocID="{251C5F52-E770-4BD1-93FB-9FD23CC91340}" presName="vertTwo" presStyleCnt="0"/>
      <dgm:spPr/>
    </dgm:pt>
    <dgm:pt modelId="{7428AA9C-9AAA-4A04-B59C-B3A7CB6CE230}" type="pres">
      <dgm:prSet presAssocID="{251C5F52-E770-4BD1-93FB-9FD23CC91340}" presName="txTwo" presStyleLbl="node2" presStyleIdx="0" presStyleCnt="2" custScaleX="283179" custScaleY="48586" custLinFactNeighborX="-1306" custLinFactNeighborY="-107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7907F5-7C4B-4840-B47D-681ADC0F97FE}" type="pres">
      <dgm:prSet presAssocID="{251C5F52-E770-4BD1-93FB-9FD23CC91340}" presName="horzTwo" presStyleCnt="0"/>
      <dgm:spPr/>
    </dgm:pt>
    <dgm:pt modelId="{5E8A58A5-57E9-48EC-AB6A-40C36B40A532}" type="pres">
      <dgm:prSet presAssocID="{9D3A862D-72D5-48B5-8C4D-0DEAA1DC2871}" presName="sibSpaceTwo" presStyleCnt="0"/>
      <dgm:spPr/>
    </dgm:pt>
    <dgm:pt modelId="{59C28F2B-E67C-415E-BEEB-51F897C8B029}" type="pres">
      <dgm:prSet presAssocID="{EDAE1652-E44B-4DC2-9349-31FD6DB243F9}" presName="vertTwo" presStyleCnt="0"/>
      <dgm:spPr/>
    </dgm:pt>
    <dgm:pt modelId="{EFB536AD-178D-455D-9906-ABD7EAF2F03F}" type="pres">
      <dgm:prSet presAssocID="{EDAE1652-E44B-4DC2-9349-31FD6DB243F9}" presName="txTwo" presStyleLbl="node2" presStyleIdx="1" presStyleCnt="2" custScaleX="98503" custScaleY="46846" custLinFactNeighborX="-652" custLinFactNeighborY="-716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38807A-950A-43EB-A31A-63240501E7C0}" type="pres">
      <dgm:prSet presAssocID="{EDAE1652-E44B-4DC2-9349-31FD6DB243F9}" presName="parTransTwo" presStyleCnt="0"/>
      <dgm:spPr/>
    </dgm:pt>
    <dgm:pt modelId="{F164295D-B0D3-4B81-9B1B-4CB3A92E35EE}" type="pres">
      <dgm:prSet presAssocID="{EDAE1652-E44B-4DC2-9349-31FD6DB243F9}" presName="horzTwo" presStyleCnt="0"/>
      <dgm:spPr/>
    </dgm:pt>
    <dgm:pt modelId="{EB0DF2DB-3512-4A12-A2A8-05ADCBCBF253}" type="pres">
      <dgm:prSet presAssocID="{10D398EF-C68E-41E3-93D0-341A41E8CEAD}" presName="vertThree" presStyleCnt="0"/>
      <dgm:spPr/>
    </dgm:pt>
    <dgm:pt modelId="{E7A62AE3-5046-4494-8A77-8C123A8EB04B}" type="pres">
      <dgm:prSet presAssocID="{10D398EF-C68E-41E3-93D0-341A41E8CEAD}" presName="txThree" presStyleLbl="node3" presStyleIdx="0" presStyleCnt="6" custScaleX="141663" custScaleY="67382" custLinFactNeighborX="-4776" custLinFactNeighborY="-121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666445-EAAE-4571-81A1-D13E747C21C1}" type="pres">
      <dgm:prSet presAssocID="{10D398EF-C68E-41E3-93D0-341A41E8CEAD}" presName="horzThree" presStyleCnt="0"/>
      <dgm:spPr/>
    </dgm:pt>
    <dgm:pt modelId="{3CFF003A-DEA1-4958-AEB2-CEEAB691D016}" type="pres">
      <dgm:prSet presAssocID="{901475F6-8D7A-4ADC-95DD-C4CF8EC91FFD}" presName="sibSpaceThree" presStyleCnt="0"/>
      <dgm:spPr/>
    </dgm:pt>
    <dgm:pt modelId="{616752C6-A23D-475B-B919-4B7874DB4203}" type="pres">
      <dgm:prSet presAssocID="{59D247D0-3043-4799-ACFC-49FA6BC1A406}" presName="vertThree" presStyleCnt="0"/>
      <dgm:spPr/>
    </dgm:pt>
    <dgm:pt modelId="{F60DBAA8-CEFB-41E2-824F-9AB73385FFA7}" type="pres">
      <dgm:prSet presAssocID="{59D247D0-3043-4799-ACFC-49FA6BC1A406}" presName="txThree" presStyleLbl="node3" presStyleIdx="1" presStyleCnt="6" custScaleX="139524" custScaleY="67382" custLinFactNeighborX="-1987" custLinFactNeighborY="-118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8CC9A-57C0-459C-A098-067980861E1A}" type="pres">
      <dgm:prSet presAssocID="{59D247D0-3043-4799-ACFC-49FA6BC1A406}" presName="horzThree" presStyleCnt="0"/>
      <dgm:spPr/>
    </dgm:pt>
    <dgm:pt modelId="{BF82E74C-1C3D-4B30-8E8E-93FD78376A55}" type="pres">
      <dgm:prSet presAssocID="{F210A5AE-DC95-4258-AFB4-0273C85F0E2A}" presName="sibSpaceThree" presStyleCnt="0"/>
      <dgm:spPr/>
    </dgm:pt>
    <dgm:pt modelId="{6233B72F-508C-4B4F-A521-7BAF23247C45}" type="pres">
      <dgm:prSet presAssocID="{C28ACD09-5420-462A-A2AD-D500E324F43E}" presName="vertThree" presStyleCnt="0"/>
      <dgm:spPr/>
    </dgm:pt>
    <dgm:pt modelId="{7D246A82-44F3-47D6-BFEE-48FB948617A6}" type="pres">
      <dgm:prSet presAssocID="{C28ACD09-5420-462A-A2AD-D500E324F43E}" presName="txThree" presStyleLbl="node3" presStyleIdx="2" presStyleCnt="6" custScaleX="129827" custScaleY="67382" custLinFactNeighborX="-52" custLinFactNeighborY="-12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88D962-6DE4-4641-BD09-3616875E6D38}" type="pres">
      <dgm:prSet presAssocID="{C28ACD09-5420-462A-A2AD-D500E324F43E}" presName="horzThree" presStyleCnt="0"/>
      <dgm:spPr/>
    </dgm:pt>
    <dgm:pt modelId="{D79BB0AF-D059-4414-8EEF-8925F2DADDDA}" type="pres">
      <dgm:prSet presAssocID="{FF2F7E58-24BC-42F2-8430-AB59DAA5C235}" presName="sibSpaceThree" presStyleCnt="0"/>
      <dgm:spPr/>
    </dgm:pt>
    <dgm:pt modelId="{ADF352BC-3618-4F4F-8474-BCBAB437C5F4}" type="pres">
      <dgm:prSet presAssocID="{DFB0F59E-0013-403C-B0A3-B56E2CF38F64}" presName="vertThree" presStyleCnt="0"/>
      <dgm:spPr/>
    </dgm:pt>
    <dgm:pt modelId="{57B384E2-DEB2-4F08-89C7-82DAC98C1330}" type="pres">
      <dgm:prSet presAssocID="{DFB0F59E-0013-403C-B0A3-B56E2CF38F64}" presName="txThree" presStyleLbl="node3" presStyleIdx="3" presStyleCnt="6" custScaleX="186189" custScaleY="67382" custLinFactNeighborX="2661" custLinFactNeighborY="-128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70280A-9326-4972-BAF9-A8FC9CE9AFC3}" type="pres">
      <dgm:prSet presAssocID="{DFB0F59E-0013-403C-B0A3-B56E2CF38F64}" presName="horzThree" presStyleCnt="0"/>
      <dgm:spPr/>
    </dgm:pt>
    <dgm:pt modelId="{374EC455-95BD-4B52-8B52-8A3D7594ECC1}" type="pres">
      <dgm:prSet presAssocID="{67161DFE-EAFA-46E9-82EB-3DCC23C55BDA}" presName="sibSpaceThree" presStyleCnt="0"/>
      <dgm:spPr/>
    </dgm:pt>
    <dgm:pt modelId="{CAEAA398-083F-4B01-9A9A-FE8C5DEC70F1}" type="pres">
      <dgm:prSet presAssocID="{F5DCB7FA-5C73-4E0B-950F-0AA21C41C92E}" presName="vertThree" presStyleCnt="0"/>
      <dgm:spPr/>
    </dgm:pt>
    <dgm:pt modelId="{A5A9AB20-4F48-4F41-9D7F-353B5BC6C2C8}" type="pres">
      <dgm:prSet presAssocID="{F5DCB7FA-5C73-4E0B-950F-0AA21C41C92E}" presName="txThree" presStyleLbl="node3" presStyleIdx="4" presStyleCnt="6" custScaleX="137906" custScaleY="67382" custLinFactNeighborX="3777" custLinFactNeighborY="-12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42FB47-2664-437C-B2C9-0FA5557C2C8F}" type="pres">
      <dgm:prSet presAssocID="{F5DCB7FA-5C73-4E0B-950F-0AA21C41C92E}" presName="horzThree" presStyleCnt="0"/>
      <dgm:spPr/>
    </dgm:pt>
    <dgm:pt modelId="{6A492BBD-25E7-4A53-B2A1-1BE54A3A43CC}" type="pres">
      <dgm:prSet presAssocID="{22BB7891-4FAF-4CCD-BB0A-9F3DF5999CE9}" presName="sibSpaceThree" presStyleCnt="0"/>
      <dgm:spPr/>
    </dgm:pt>
    <dgm:pt modelId="{3A3621BC-6491-4B85-A6D1-6870C68AE73E}" type="pres">
      <dgm:prSet presAssocID="{6CDD7C2B-EB9C-461F-8B02-67A78B89B8E3}" presName="vertThree" presStyleCnt="0"/>
      <dgm:spPr/>
    </dgm:pt>
    <dgm:pt modelId="{02B749B9-C706-4569-BBAB-59CCCF239948}" type="pres">
      <dgm:prSet presAssocID="{6CDD7C2B-EB9C-461F-8B02-67A78B89B8E3}" presName="txThree" presStyleLbl="node3" presStyleIdx="5" presStyleCnt="6" custScaleX="133892" custScaleY="67382" custLinFactNeighborX="0" custLinFactNeighborY="-12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3813AE-CBE1-4D54-B953-53606E424A5A}" type="pres">
      <dgm:prSet presAssocID="{6CDD7C2B-EB9C-461F-8B02-67A78B89B8E3}" presName="horzThree" presStyleCnt="0"/>
      <dgm:spPr/>
    </dgm:pt>
  </dgm:ptLst>
  <dgm:cxnLst>
    <dgm:cxn modelId="{52526182-6919-4E9B-BB36-38060A510C6F}" srcId="{EDAE1652-E44B-4DC2-9349-31FD6DB243F9}" destId="{F5DCB7FA-5C73-4E0B-950F-0AA21C41C92E}" srcOrd="4" destOrd="0" parTransId="{11FFBEF2-998F-475A-9AAD-DAF2386BCBD0}" sibTransId="{22BB7891-4FAF-4CCD-BB0A-9F3DF5999CE9}"/>
    <dgm:cxn modelId="{B0BF23D8-E699-4842-8EC5-0019A0792B7D}" type="presOf" srcId="{251C5F52-E770-4BD1-93FB-9FD23CC91340}" destId="{7428AA9C-9AAA-4A04-B59C-B3A7CB6CE230}" srcOrd="0" destOrd="0" presId="urn:microsoft.com/office/officeart/2005/8/layout/hierarchy4"/>
    <dgm:cxn modelId="{D4191817-D965-465E-8A08-02D0FCC0CE6B}" type="presOf" srcId="{DFB0F59E-0013-403C-B0A3-B56E2CF38F64}" destId="{57B384E2-DEB2-4F08-89C7-82DAC98C1330}" srcOrd="0" destOrd="0" presId="urn:microsoft.com/office/officeart/2005/8/layout/hierarchy4"/>
    <dgm:cxn modelId="{33FCFCE3-ED2B-488F-9680-B8495AB489C3}" type="presOf" srcId="{6CDD7C2B-EB9C-461F-8B02-67A78B89B8E3}" destId="{02B749B9-C706-4569-BBAB-59CCCF239948}" srcOrd="0" destOrd="0" presId="urn:microsoft.com/office/officeart/2005/8/layout/hierarchy4"/>
    <dgm:cxn modelId="{4DFA97A4-45C7-4044-BE2B-FEB10FFFA477}" srcId="{EDAE1652-E44B-4DC2-9349-31FD6DB243F9}" destId="{DFB0F59E-0013-403C-B0A3-B56E2CF38F64}" srcOrd="3" destOrd="0" parTransId="{B4A52129-6E3C-41EF-B46E-6CAF399A252C}" sibTransId="{67161DFE-EAFA-46E9-82EB-3DCC23C55BDA}"/>
    <dgm:cxn modelId="{60F343D3-7D85-47DD-AEF2-557FFF3CC49B}" type="presOf" srcId="{10D398EF-C68E-41E3-93D0-341A41E8CEAD}" destId="{E7A62AE3-5046-4494-8A77-8C123A8EB04B}" srcOrd="0" destOrd="0" presId="urn:microsoft.com/office/officeart/2005/8/layout/hierarchy4"/>
    <dgm:cxn modelId="{9CEA62B7-FF00-47C0-A347-43F705086F1A}" srcId="{EDAE1652-E44B-4DC2-9349-31FD6DB243F9}" destId="{10D398EF-C68E-41E3-93D0-341A41E8CEAD}" srcOrd="0" destOrd="0" parTransId="{DBA5EA84-A4E7-45B4-B74B-98292308C13C}" sibTransId="{901475F6-8D7A-4ADC-95DD-C4CF8EC91FFD}"/>
    <dgm:cxn modelId="{04A9C21A-6377-4B56-8814-3C8F30FBF080}" type="presOf" srcId="{C28ACD09-5420-462A-A2AD-D500E324F43E}" destId="{7D246A82-44F3-47D6-BFEE-48FB948617A6}" srcOrd="0" destOrd="0" presId="urn:microsoft.com/office/officeart/2005/8/layout/hierarchy4"/>
    <dgm:cxn modelId="{23C021BD-CCA3-4979-896A-4E6FCB101D8E}" type="presOf" srcId="{F5DCB7FA-5C73-4E0B-950F-0AA21C41C92E}" destId="{A5A9AB20-4F48-4F41-9D7F-353B5BC6C2C8}" srcOrd="0" destOrd="0" presId="urn:microsoft.com/office/officeart/2005/8/layout/hierarchy4"/>
    <dgm:cxn modelId="{E23DC5CD-C923-47C4-B164-3C8E18FD0E27}" type="presOf" srcId="{15BA336C-8C7E-436E-867E-3C10495136F0}" destId="{FA5D8031-CB78-49B1-B309-59EF23C7C5F8}" srcOrd="0" destOrd="0" presId="urn:microsoft.com/office/officeart/2005/8/layout/hierarchy4"/>
    <dgm:cxn modelId="{DEED7A52-48A0-4CE4-9496-EA34C23D7AEB}" type="presOf" srcId="{49559BFB-E4DF-4773-BC8E-A1CC554BB24B}" destId="{B9C2AF43-DC6C-497F-9F4D-501D71EC088A}" srcOrd="0" destOrd="0" presId="urn:microsoft.com/office/officeart/2005/8/layout/hierarchy4"/>
    <dgm:cxn modelId="{AF53D505-811C-4075-B197-BB979123E2C1}" srcId="{EDAE1652-E44B-4DC2-9349-31FD6DB243F9}" destId="{6CDD7C2B-EB9C-461F-8B02-67A78B89B8E3}" srcOrd="5" destOrd="0" parTransId="{D3ED6D42-75DA-4421-A820-E9B415E69AC6}" sibTransId="{0B13A7F4-B23B-45C8-94D2-772BF8860F8E}"/>
    <dgm:cxn modelId="{9699C2D9-F949-4F45-959E-88B5DEE8C9B9}" type="presOf" srcId="{59D247D0-3043-4799-ACFC-49FA6BC1A406}" destId="{F60DBAA8-CEFB-41E2-824F-9AB73385FFA7}" srcOrd="0" destOrd="0" presId="urn:microsoft.com/office/officeart/2005/8/layout/hierarchy4"/>
    <dgm:cxn modelId="{BB40EFF9-2C83-4040-9E14-D972D1B8648F}" srcId="{15BA336C-8C7E-436E-867E-3C10495136F0}" destId="{251C5F52-E770-4BD1-93FB-9FD23CC91340}" srcOrd="0" destOrd="0" parTransId="{0BA423EE-C3DE-4FA9-8AD1-031D91335859}" sibTransId="{9D3A862D-72D5-48B5-8C4D-0DEAA1DC2871}"/>
    <dgm:cxn modelId="{4929721C-7A08-4E3D-9905-FD2D74B90CF9}" type="presOf" srcId="{EDAE1652-E44B-4DC2-9349-31FD6DB243F9}" destId="{EFB536AD-178D-455D-9906-ABD7EAF2F03F}" srcOrd="0" destOrd="0" presId="urn:microsoft.com/office/officeart/2005/8/layout/hierarchy4"/>
    <dgm:cxn modelId="{B59C6BFC-193E-493A-9764-A5DB9331F83B}" srcId="{EDAE1652-E44B-4DC2-9349-31FD6DB243F9}" destId="{59D247D0-3043-4799-ACFC-49FA6BC1A406}" srcOrd="1" destOrd="0" parTransId="{15F6203D-A00F-4B46-9B76-196E05473AB8}" sibTransId="{F210A5AE-DC95-4258-AFB4-0273C85F0E2A}"/>
    <dgm:cxn modelId="{A36DBF1B-6706-4F1B-9C0D-46B291F0BCB3}" srcId="{15BA336C-8C7E-436E-867E-3C10495136F0}" destId="{EDAE1652-E44B-4DC2-9349-31FD6DB243F9}" srcOrd="1" destOrd="0" parTransId="{4D8E0B61-6FE1-4A2F-86D9-604E7B8E64BE}" sibTransId="{1A24E28D-9EDE-43D0-9F03-587A95024B63}"/>
    <dgm:cxn modelId="{68B9D85B-A4F8-4353-A17B-38D4A1DA5E1A}" srcId="{EDAE1652-E44B-4DC2-9349-31FD6DB243F9}" destId="{C28ACD09-5420-462A-A2AD-D500E324F43E}" srcOrd="2" destOrd="0" parTransId="{864CE7BC-B158-45C3-B734-DC6CF6A43D0C}" sibTransId="{FF2F7E58-24BC-42F2-8430-AB59DAA5C235}"/>
    <dgm:cxn modelId="{C00563D1-4438-4940-97AB-E27F209AE523}" srcId="{49559BFB-E4DF-4773-BC8E-A1CC554BB24B}" destId="{15BA336C-8C7E-436E-867E-3C10495136F0}" srcOrd="0" destOrd="0" parTransId="{D3E5346B-ED03-4386-B713-4B45306D71C1}" sibTransId="{9F3CC2A9-BCE2-46F9-A503-65641E048FA3}"/>
    <dgm:cxn modelId="{72D22A6B-956D-4BA8-B40E-107CEAB5D0C6}" type="presParOf" srcId="{B9C2AF43-DC6C-497F-9F4D-501D71EC088A}" destId="{B6A94475-979C-4A33-A596-8B044AE46B1F}" srcOrd="0" destOrd="0" presId="urn:microsoft.com/office/officeart/2005/8/layout/hierarchy4"/>
    <dgm:cxn modelId="{727C6C60-D798-425C-B6D5-FFE08F0C6F69}" type="presParOf" srcId="{B6A94475-979C-4A33-A596-8B044AE46B1F}" destId="{FA5D8031-CB78-49B1-B309-59EF23C7C5F8}" srcOrd="0" destOrd="0" presId="urn:microsoft.com/office/officeart/2005/8/layout/hierarchy4"/>
    <dgm:cxn modelId="{F0EAA4FF-9CD5-4C67-A79F-F030EB873286}" type="presParOf" srcId="{B6A94475-979C-4A33-A596-8B044AE46B1F}" destId="{FD5D22EC-0586-4231-9B35-1F1670143771}" srcOrd="1" destOrd="0" presId="urn:microsoft.com/office/officeart/2005/8/layout/hierarchy4"/>
    <dgm:cxn modelId="{96FE354D-4755-4784-953A-E32F42B53CBE}" type="presParOf" srcId="{B6A94475-979C-4A33-A596-8B044AE46B1F}" destId="{F8F2D98D-D360-46F9-A665-4B4FCC036C05}" srcOrd="2" destOrd="0" presId="urn:microsoft.com/office/officeart/2005/8/layout/hierarchy4"/>
    <dgm:cxn modelId="{4B826AB2-312E-4581-B874-7E15591FDC1D}" type="presParOf" srcId="{F8F2D98D-D360-46F9-A665-4B4FCC036C05}" destId="{87988E8B-5D85-47C9-846F-2BAC1C1D62DD}" srcOrd="0" destOrd="0" presId="urn:microsoft.com/office/officeart/2005/8/layout/hierarchy4"/>
    <dgm:cxn modelId="{1B8A6C05-5D84-4DB2-8197-95F94F4217FD}" type="presParOf" srcId="{87988E8B-5D85-47C9-846F-2BAC1C1D62DD}" destId="{7428AA9C-9AAA-4A04-B59C-B3A7CB6CE230}" srcOrd="0" destOrd="0" presId="urn:microsoft.com/office/officeart/2005/8/layout/hierarchy4"/>
    <dgm:cxn modelId="{F260A58C-E9CA-4C20-A63B-FF3D897D4924}" type="presParOf" srcId="{87988E8B-5D85-47C9-846F-2BAC1C1D62DD}" destId="{077907F5-7C4B-4840-B47D-681ADC0F97FE}" srcOrd="1" destOrd="0" presId="urn:microsoft.com/office/officeart/2005/8/layout/hierarchy4"/>
    <dgm:cxn modelId="{36CE2F33-612E-480D-83D0-D31E138CFF5B}" type="presParOf" srcId="{F8F2D98D-D360-46F9-A665-4B4FCC036C05}" destId="{5E8A58A5-57E9-48EC-AB6A-40C36B40A532}" srcOrd="1" destOrd="0" presId="urn:microsoft.com/office/officeart/2005/8/layout/hierarchy4"/>
    <dgm:cxn modelId="{1713C961-ED0F-4C1F-8F5A-25187A48BF34}" type="presParOf" srcId="{F8F2D98D-D360-46F9-A665-4B4FCC036C05}" destId="{59C28F2B-E67C-415E-BEEB-51F897C8B029}" srcOrd="2" destOrd="0" presId="urn:microsoft.com/office/officeart/2005/8/layout/hierarchy4"/>
    <dgm:cxn modelId="{FE3C5206-1C62-43B2-BEA1-E67460FEFE88}" type="presParOf" srcId="{59C28F2B-E67C-415E-BEEB-51F897C8B029}" destId="{EFB536AD-178D-455D-9906-ABD7EAF2F03F}" srcOrd="0" destOrd="0" presId="urn:microsoft.com/office/officeart/2005/8/layout/hierarchy4"/>
    <dgm:cxn modelId="{0BC0B9EC-EC86-459A-8C75-8B3CF1FDE372}" type="presParOf" srcId="{59C28F2B-E67C-415E-BEEB-51F897C8B029}" destId="{5D38807A-950A-43EB-A31A-63240501E7C0}" srcOrd="1" destOrd="0" presId="urn:microsoft.com/office/officeart/2005/8/layout/hierarchy4"/>
    <dgm:cxn modelId="{9D257CA6-06B9-4917-99A7-4AA4F7FD224E}" type="presParOf" srcId="{59C28F2B-E67C-415E-BEEB-51F897C8B029}" destId="{F164295D-B0D3-4B81-9B1B-4CB3A92E35EE}" srcOrd="2" destOrd="0" presId="urn:microsoft.com/office/officeart/2005/8/layout/hierarchy4"/>
    <dgm:cxn modelId="{E9542D17-2B71-45E8-86F3-CAC4826B5884}" type="presParOf" srcId="{F164295D-B0D3-4B81-9B1B-4CB3A92E35EE}" destId="{EB0DF2DB-3512-4A12-A2A8-05ADCBCBF253}" srcOrd="0" destOrd="0" presId="urn:microsoft.com/office/officeart/2005/8/layout/hierarchy4"/>
    <dgm:cxn modelId="{9930C568-4899-4E6B-8763-CFCF246FDF42}" type="presParOf" srcId="{EB0DF2DB-3512-4A12-A2A8-05ADCBCBF253}" destId="{E7A62AE3-5046-4494-8A77-8C123A8EB04B}" srcOrd="0" destOrd="0" presId="urn:microsoft.com/office/officeart/2005/8/layout/hierarchy4"/>
    <dgm:cxn modelId="{B0567BDA-12AA-42F7-8AC7-517B50C0C647}" type="presParOf" srcId="{EB0DF2DB-3512-4A12-A2A8-05ADCBCBF253}" destId="{D4666445-EAAE-4571-81A1-D13E747C21C1}" srcOrd="1" destOrd="0" presId="urn:microsoft.com/office/officeart/2005/8/layout/hierarchy4"/>
    <dgm:cxn modelId="{0A9984A3-FC69-4822-A8BF-58E15FBA30D9}" type="presParOf" srcId="{F164295D-B0D3-4B81-9B1B-4CB3A92E35EE}" destId="{3CFF003A-DEA1-4958-AEB2-CEEAB691D016}" srcOrd="1" destOrd="0" presId="urn:microsoft.com/office/officeart/2005/8/layout/hierarchy4"/>
    <dgm:cxn modelId="{0549CFFF-3005-42CD-8768-861CFEF8AC48}" type="presParOf" srcId="{F164295D-B0D3-4B81-9B1B-4CB3A92E35EE}" destId="{616752C6-A23D-475B-B919-4B7874DB4203}" srcOrd="2" destOrd="0" presId="urn:microsoft.com/office/officeart/2005/8/layout/hierarchy4"/>
    <dgm:cxn modelId="{77173F65-8179-4DE5-AFBD-10E4C7825E43}" type="presParOf" srcId="{616752C6-A23D-475B-B919-4B7874DB4203}" destId="{F60DBAA8-CEFB-41E2-824F-9AB73385FFA7}" srcOrd="0" destOrd="0" presId="urn:microsoft.com/office/officeart/2005/8/layout/hierarchy4"/>
    <dgm:cxn modelId="{CA852FEA-CD04-497E-B22C-B838B933DA95}" type="presParOf" srcId="{616752C6-A23D-475B-B919-4B7874DB4203}" destId="{F618CC9A-57C0-459C-A098-067980861E1A}" srcOrd="1" destOrd="0" presId="urn:microsoft.com/office/officeart/2005/8/layout/hierarchy4"/>
    <dgm:cxn modelId="{48F1E0AC-4F18-4DC2-9960-8059DDA8C630}" type="presParOf" srcId="{F164295D-B0D3-4B81-9B1B-4CB3A92E35EE}" destId="{BF82E74C-1C3D-4B30-8E8E-93FD78376A55}" srcOrd="3" destOrd="0" presId="urn:microsoft.com/office/officeart/2005/8/layout/hierarchy4"/>
    <dgm:cxn modelId="{E3D04D59-F0AF-4478-AA77-67C5562907F6}" type="presParOf" srcId="{F164295D-B0D3-4B81-9B1B-4CB3A92E35EE}" destId="{6233B72F-508C-4B4F-A521-7BAF23247C45}" srcOrd="4" destOrd="0" presId="urn:microsoft.com/office/officeart/2005/8/layout/hierarchy4"/>
    <dgm:cxn modelId="{6E7BA4D6-EBA2-4522-95E8-BAC8F755EBA5}" type="presParOf" srcId="{6233B72F-508C-4B4F-A521-7BAF23247C45}" destId="{7D246A82-44F3-47D6-BFEE-48FB948617A6}" srcOrd="0" destOrd="0" presId="urn:microsoft.com/office/officeart/2005/8/layout/hierarchy4"/>
    <dgm:cxn modelId="{2BF72012-3062-4659-9A31-E6B4E18B74D7}" type="presParOf" srcId="{6233B72F-508C-4B4F-A521-7BAF23247C45}" destId="{1988D962-6DE4-4641-BD09-3616875E6D38}" srcOrd="1" destOrd="0" presId="urn:microsoft.com/office/officeart/2005/8/layout/hierarchy4"/>
    <dgm:cxn modelId="{3D84A280-A82B-484F-AAB2-2B694014718B}" type="presParOf" srcId="{F164295D-B0D3-4B81-9B1B-4CB3A92E35EE}" destId="{D79BB0AF-D059-4414-8EEF-8925F2DADDDA}" srcOrd="5" destOrd="0" presId="urn:microsoft.com/office/officeart/2005/8/layout/hierarchy4"/>
    <dgm:cxn modelId="{3C4E7C35-6756-4B90-A64B-24E85C9AF02B}" type="presParOf" srcId="{F164295D-B0D3-4B81-9B1B-4CB3A92E35EE}" destId="{ADF352BC-3618-4F4F-8474-BCBAB437C5F4}" srcOrd="6" destOrd="0" presId="urn:microsoft.com/office/officeart/2005/8/layout/hierarchy4"/>
    <dgm:cxn modelId="{846AC8C3-1AE8-4738-9B68-4F5B7AAE21C9}" type="presParOf" srcId="{ADF352BC-3618-4F4F-8474-BCBAB437C5F4}" destId="{57B384E2-DEB2-4F08-89C7-82DAC98C1330}" srcOrd="0" destOrd="0" presId="urn:microsoft.com/office/officeart/2005/8/layout/hierarchy4"/>
    <dgm:cxn modelId="{712E9150-A26A-4662-B16A-D8F0673BB7A4}" type="presParOf" srcId="{ADF352BC-3618-4F4F-8474-BCBAB437C5F4}" destId="{A270280A-9326-4972-BAF9-A8FC9CE9AFC3}" srcOrd="1" destOrd="0" presId="urn:microsoft.com/office/officeart/2005/8/layout/hierarchy4"/>
    <dgm:cxn modelId="{E4D49F26-20A6-4F41-81D4-27979AD0C512}" type="presParOf" srcId="{F164295D-B0D3-4B81-9B1B-4CB3A92E35EE}" destId="{374EC455-95BD-4B52-8B52-8A3D7594ECC1}" srcOrd="7" destOrd="0" presId="urn:microsoft.com/office/officeart/2005/8/layout/hierarchy4"/>
    <dgm:cxn modelId="{0488C0EB-0577-4F5C-9495-58330CA04389}" type="presParOf" srcId="{F164295D-B0D3-4B81-9B1B-4CB3A92E35EE}" destId="{CAEAA398-083F-4B01-9A9A-FE8C5DEC70F1}" srcOrd="8" destOrd="0" presId="urn:microsoft.com/office/officeart/2005/8/layout/hierarchy4"/>
    <dgm:cxn modelId="{E7BE91F2-D618-47F2-AC46-19C41D3D38C7}" type="presParOf" srcId="{CAEAA398-083F-4B01-9A9A-FE8C5DEC70F1}" destId="{A5A9AB20-4F48-4F41-9D7F-353B5BC6C2C8}" srcOrd="0" destOrd="0" presId="urn:microsoft.com/office/officeart/2005/8/layout/hierarchy4"/>
    <dgm:cxn modelId="{402A0F9A-D744-46F5-B282-9D0BE9CEFE90}" type="presParOf" srcId="{CAEAA398-083F-4B01-9A9A-FE8C5DEC70F1}" destId="{3642FB47-2664-437C-B2C9-0FA5557C2C8F}" srcOrd="1" destOrd="0" presId="urn:microsoft.com/office/officeart/2005/8/layout/hierarchy4"/>
    <dgm:cxn modelId="{2DD6ACB7-45A1-494C-BACF-2F901713FAD4}" type="presParOf" srcId="{F164295D-B0D3-4B81-9B1B-4CB3A92E35EE}" destId="{6A492BBD-25E7-4A53-B2A1-1BE54A3A43CC}" srcOrd="9" destOrd="0" presId="urn:microsoft.com/office/officeart/2005/8/layout/hierarchy4"/>
    <dgm:cxn modelId="{64756DEC-0AE0-4E1D-A80A-99A7D1A9E5AE}" type="presParOf" srcId="{F164295D-B0D3-4B81-9B1B-4CB3A92E35EE}" destId="{3A3621BC-6491-4B85-A6D1-6870C68AE73E}" srcOrd="10" destOrd="0" presId="urn:microsoft.com/office/officeart/2005/8/layout/hierarchy4"/>
    <dgm:cxn modelId="{1D69AD96-13D9-44DD-B97E-06C259900251}" type="presParOf" srcId="{3A3621BC-6491-4B85-A6D1-6870C68AE73E}" destId="{02B749B9-C706-4569-BBAB-59CCCF239948}" srcOrd="0" destOrd="0" presId="urn:microsoft.com/office/officeart/2005/8/layout/hierarchy4"/>
    <dgm:cxn modelId="{19686A38-0715-4FBA-8784-0470B276D8C8}" type="presParOf" srcId="{3A3621BC-6491-4B85-A6D1-6870C68AE73E}" destId="{553813AE-CBE1-4D54-B953-53606E424A5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559BFB-E4DF-4773-BC8E-A1CC554BB24B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D398EF-C68E-41E3-93D0-341A41E8CEAD}">
      <dgm:prSet phldrT="[Текст]" custT="1"/>
      <dgm:spPr/>
      <dgm:t>
        <a:bodyPr/>
        <a:lstStyle/>
        <a:p>
          <a:r>
            <a:rPr lang="ru-RU" sz="1400" b="1" dirty="0" smtClean="0"/>
            <a:t>6.17.2.1. </a:t>
          </a:r>
        </a:p>
        <a:p>
          <a:r>
            <a:rPr lang="ru-RU" sz="1400" b="1" dirty="0" smtClean="0"/>
            <a:t>ТО электрооборудования ГРС </a:t>
          </a:r>
          <a:endParaRPr lang="ru-RU" sz="1400" dirty="0"/>
        </a:p>
      </dgm:t>
    </dgm:pt>
    <dgm:pt modelId="{DBA5EA84-A4E7-45B4-B74B-98292308C13C}" type="parTrans" cxnId="{9CEA62B7-FF00-47C0-A347-43F705086F1A}">
      <dgm:prSet/>
      <dgm:spPr/>
      <dgm:t>
        <a:bodyPr/>
        <a:lstStyle/>
        <a:p>
          <a:endParaRPr lang="ru-RU"/>
        </a:p>
      </dgm:t>
    </dgm:pt>
    <dgm:pt modelId="{901475F6-8D7A-4ADC-95DD-C4CF8EC91FFD}" type="sibTrans" cxnId="{9CEA62B7-FF00-47C0-A347-43F705086F1A}">
      <dgm:prSet/>
      <dgm:spPr/>
      <dgm:t>
        <a:bodyPr/>
        <a:lstStyle/>
        <a:p>
          <a:endParaRPr lang="ru-RU"/>
        </a:p>
      </dgm:t>
    </dgm:pt>
    <dgm:pt modelId="{59D247D0-3043-4799-ACFC-49FA6BC1A406}">
      <dgm:prSet phldrT="[Текст]" custT="1"/>
      <dgm:spPr/>
      <dgm:t>
        <a:bodyPr/>
        <a:lstStyle/>
        <a:p>
          <a:r>
            <a:rPr lang="ru-RU" sz="1400" b="1" dirty="0" smtClean="0"/>
            <a:t>6.17.2.2.  </a:t>
          </a:r>
        </a:p>
        <a:p>
          <a:r>
            <a:rPr lang="ru-RU" sz="1400" b="1" dirty="0" smtClean="0"/>
            <a:t>ТР электрооборудования ГРС </a:t>
          </a:r>
          <a:endParaRPr lang="ru-RU" sz="1400" dirty="0"/>
        </a:p>
      </dgm:t>
    </dgm:pt>
    <dgm:pt modelId="{15F6203D-A00F-4B46-9B76-196E05473AB8}" type="parTrans" cxnId="{B59C6BFC-193E-493A-9764-A5DB9331F83B}">
      <dgm:prSet/>
      <dgm:spPr/>
      <dgm:t>
        <a:bodyPr/>
        <a:lstStyle/>
        <a:p>
          <a:endParaRPr lang="ru-RU"/>
        </a:p>
      </dgm:t>
    </dgm:pt>
    <dgm:pt modelId="{F210A5AE-DC95-4258-AFB4-0273C85F0E2A}" type="sibTrans" cxnId="{B59C6BFC-193E-493A-9764-A5DB9331F83B}">
      <dgm:prSet/>
      <dgm:spPr/>
      <dgm:t>
        <a:bodyPr/>
        <a:lstStyle/>
        <a:p>
          <a:endParaRPr lang="ru-RU"/>
        </a:p>
      </dgm:t>
    </dgm:pt>
    <dgm:pt modelId="{C28ACD09-5420-462A-A2AD-D500E324F43E}">
      <dgm:prSet phldrT="[Текст]" custT="1"/>
      <dgm:spPr/>
      <dgm:t>
        <a:bodyPr/>
        <a:lstStyle/>
        <a:p>
          <a:r>
            <a:rPr lang="ru-RU" sz="1400" b="1" dirty="0" smtClean="0"/>
            <a:t>6.17.2.3. ТО и ТР электрических сетей ГРС</a:t>
          </a:r>
          <a:endParaRPr lang="ru-RU" sz="1400" dirty="0"/>
        </a:p>
      </dgm:t>
    </dgm:pt>
    <dgm:pt modelId="{864CE7BC-B158-45C3-B734-DC6CF6A43D0C}" type="parTrans" cxnId="{68B9D85B-A4F8-4353-A17B-38D4A1DA5E1A}">
      <dgm:prSet/>
      <dgm:spPr/>
      <dgm:t>
        <a:bodyPr/>
        <a:lstStyle/>
        <a:p>
          <a:endParaRPr lang="ru-RU"/>
        </a:p>
      </dgm:t>
    </dgm:pt>
    <dgm:pt modelId="{FF2F7E58-24BC-42F2-8430-AB59DAA5C235}" type="sibTrans" cxnId="{68B9D85B-A4F8-4353-A17B-38D4A1DA5E1A}">
      <dgm:prSet/>
      <dgm:spPr/>
      <dgm:t>
        <a:bodyPr/>
        <a:lstStyle/>
        <a:p>
          <a:endParaRPr lang="ru-RU"/>
        </a:p>
      </dgm:t>
    </dgm:pt>
    <dgm:pt modelId="{DFB0F59E-0013-403C-B0A3-B56E2CF38F64}">
      <dgm:prSet phldrT="[Текст]" custT="1"/>
      <dgm:spPr/>
      <dgm:t>
        <a:bodyPr/>
        <a:lstStyle/>
        <a:p>
          <a:r>
            <a:rPr lang="ru-RU" sz="1400" b="1" dirty="0" smtClean="0"/>
            <a:t>6.17.2.4. </a:t>
          </a:r>
        </a:p>
        <a:p>
          <a:r>
            <a:rPr lang="ru-RU" sz="1400" b="1" dirty="0" smtClean="0"/>
            <a:t>ТО и ТР электростанций ГРС</a:t>
          </a:r>
          <a:endParaRPr lang="ru-RU" sz="1400" dirty="0"/>
        </a:p>
      </dgm:t>
    </dgm:pt>
    <dgm:pt modelId="{B4A52129-6E3C-41EF-B46E-6CAF399A252C}" type="parTrans" cxnId="{4DFA97A4-45C7-4044-BE2B-FEB10FFFA477}">
      <dgm:prSet/>
      <dgm:spPr/>
      <dgm:t>
        <a:bodyPr/>
        <a:lstStyle/>
        <a:p>
          <a:endParaRPr lang="ru-RU"/>
        </a:p>
      </dgm:t>
    </dgm:pt>
    <dgm:pt modelId="{67161DFE-EAFA-46E9-82EB-3DCC23C55BDA}" type="sibTrans" cxnId="{4DFA97A4-45C7-4044-BE2B-FEB10FFFA477}">
      <dgm:prSet/>
      <dgm:spPr/>
      <dgm:t>
        <a:bodyPr/>
        <a:lstStyle/>
        <a:p>
          <a:endParaRPr lang="ru-RU"/>
        </a:p>
      </dgm:t>
    </dgm:pt>
    <dgm:pt modelId="{F5DCB7FA-5C73-4E0B-950F-0AA21C41C92E}">
      <dgm:prSet phldrT="[Текст]" custT="1"/>
      <dgm:spPr/>
      <dgm:t>
        <a:bodyPr/>
        <a:lstStyle/>
        <a:p>
          <a:r>
            <a:rPr lang="ru-RU" sz="1400" b="1" dirty="0" smtClean="0"/>
            <a:t>6.17.2.5.</a:t>
          </a:r>
        </a:p>
        <a:p>
          <a:r>
            <a:rPr lang="ru-RU" sz="1400" b="1" dirty="0" smtClean="0"/>
            <a:t>ТО и ТР ТП ГРС</a:t>
          </a:r>
          <a:endParaRPr lang="ru-RU" sz="1400" dirty="0"/>
        </a:p>
      </dgm:t>
    </dgm:pt>
    <dgm:pt modelId="{11FFBEF2-998F-475A-9AAD-DAF2386BCBD0}" type="parTrans" cxnId="{52526182-6919-4E9B-BB36-38060A510C6F}">
      <dgm:prSet/>
      <dgm:spPr/>
      <dgm:t>
        <a:bodyPr/>
        <a:lstStyle/>
        <a:p>
          <a:endParaRPr lang="ru-RU"/>
        </a:p>
      </dgm:t>
    </dgm:pt>
    <dgm:pt modelId="{22BB7891-4FAF-4CCD-BB0A-9F3DF5999CE9}" type="sibTrans" cxnId="{52526182-6919-4E9B-BB36-38060A510C6F}">
      <dgm:prSet/>
      <dgm:spPr/>
      <dgm:t>
        <a:bodyPr/>
        <a:lstStyle/>
        <a:p>
          <a:endParaRPr lang="ru-RU"/>
        </a:p>
      </dgm:t>
    </dgm:pt>
    <dgm:pt modelId="{EDAE1652-E44B-4DC2-9349-31FD6DB243F9}">
      <dgm:prSet phldrT="[Текст]" custT="1"/>
      <dgm:spPr/>
      <dgm:t>
        <a:bodyPr/>
        <a:lstStyle/>
        <a:p>
          <a:r>
            <a:rPr lang="ru-RU" sz="2000" b="1" dirty="0" smtClean="0"/>
            <a:t>6.17.2 Обслуживание, ТО и ТР сооружений, объектов и оборудования электроснабжения ГРС</a:t>
          </a:r>
          <a:endParaRPr lang="ru-RU" sz="2000" b="1" dirty="0"/>
        </a:p>
      </dgm:t>
    </dgm:pt>
    <dgm:pt modelId="{4D8E0B61-6FE1-4A2F-86D9-604E7B8E64BE}" type="parTrans" cxnId="{A36DBF1B-6706-4F1B-9C0D-46B291F0BCB3}">
      <dgm:prSet/>
      <dgm:spPr/>
      <dgm:t>
        <a:bodyPr/>
        <a:lstStyle/>
        <a:p>
          <a:endParaRPr lang="ru-RU"/>
        </a:p>
      </dgm:t>
    </dgm:pt>
    <dgm:pt modelId="{1A24E28D-9EDE-43D0-9F03-587A95024B63}" type="sibTrans" cxnId="{A36DBF1B-6706-4F1B-9C0D-46B291F0BCB3}">
      <dgm:prSet/>
      <dgm:spPr/>
      <dgm:t>
        <a:bodyPr/>
        <a:lstStyle/>
        <a:p>
          <a:endParaRPr lang="ru-RU"/>
        </a:p>
      </dgm:t>
    </dgm:pt>
    <dgm:pt modelId="{251C5F52-E770-4BD1-93FB-9FD23CC91340}">
      <dgm:prSet phldrT="[Текст]" custT="1"/>
      <dgm:spPr/>
      <dgm:t>
        <a:bodyPr/>
        <a:lstStyle/>
        <a:p>
          <a:r>
            <a:rPr lang="ru-RU" sz="1600" b="1" dirty="0" smtClean="0"/>
            <a:t>6.17.1. Обеспечение энергоснабжения ГРС</a:t>
          </a:r>
          <a:endParaRPr lang="ru-RU" sz="1600" b="1" dirty="0"/>
        </a:p>
      </dgm:t>
    </dgm:pt>
    <dgm:pt modelId="{0BA423EE-C3DE-4FA9-8AD1-031D91335859}" type="parTrans" cxnId="{BB40EFF9-2C83-4040-9E14-D972D1B8648F}">
      <dgm:prSet/>
      <dgm:spPr/>
      <dgm:t>
        <a:bodyPr/>
        <a:lstStyle/>
        <a:p>
          <a:endParaRPr lang="ru-RU"/>
        </a:p>
      </dgm:t>
    </dgm:pt>
    <dgm:pt modelId="{9D3A862D-72D5-48B5-8C4D-0DEAA1DC2871}" type="sibTrans" cxnId="{BB40EFF9-2C83-4040-9E14-D972D1B8648F}">
      <dgm:prSet/>
      <dgm:spPr/>
      <dgm:t>
        <a:bodyPr/>
        <a:lstStyle/>
        <a:p>
          <a:endParaRPr lang="ru-RU"/>
        </a:p>
      </dgm:t>
    </dgm:pt>
    <dgm:pt modelId="{15BA336C-8C7E-436E-867E-3C10495136F0}">
      <dgm:prSet phldrT="[Текст]" custT="1"/>
      <dgm:spPr/>
      <dgm:t>
        <a:bodyPr/>
        <a:lstStyle/>
        <a:p>
          <a:r>
            <a:rPr lang="ru-RU" sz="2400" b="1" dirty="0" smtClean="0"/>
            <a:t>6.17. Обеспечение энергоснабжения ГРС</a:t>
          </a:r>
          <a:endParaRPr lang="ru-RU" sz="2400" b="1" dirty="0"/>
        </a:p>
      </dgm:t>
    </dgm:pt>
    <dgm:pt modelId="{D3E5346B-ED03-4386-B713-4B45306D71C1}" type="parTrans" cxnId="{C00563D1-4438-4940-97AB-E27F209AE523}">
      <dgm:prSet/>
      <dgm:spPr/>
      <dgm:t>
        <a:bodyPr/>
        <a:lstStyle/>
        <a:p>
          <a:endParaRPr lang="ru-RU"/>
        </a:p>
      </dgm:t>
    </dgm:pt>
    <dgm:pt modelId="{9F3CC2A9-BCE2-46F9-A503-65641E048FA3}" type="sibTrans" cxnId="{C00563D1-4438-4940-97AB-E27F209AE523}">
      <dgm:prSet/>
      <dgm:spPr/>
      <dgm:t>
        <a:bodyPr/>
        <a:lstStyle/>
        <a:p>
          <a:endParaRPr lang="ru-RU"/>
        </a:p>
      </dgm:t>
    </dgm:pt>
    <dgm:pt modelId="{6CDD7C2B-EB9C-461F-8B02-67A78B89B8E3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6.17.2.6.</a:t>
          </a:r>
        </a:p>
        <a:p>
          <a:r>
            <a:rPr lang="ru-RU" sz="1400" b="1" dirty="0" smtClean="0">
              <a:solidFill>
                <a:srgbClr val="FF0000"/>
              </a:solidFill>
            </a:rPr>
            <a:t>ТО и ТР аккумуляторных батарей </a:t>
          </a:r>
          <a:endParaRPr lang="ru-RU" sz="1400" dirty="0">
            <a:solidFill>
              <a:srgbClr val="FF0000"/>
            </a:solidFill>
          </a:endParaRPr>
        </a:p>
      </dgm:t>
    </dgm:pt>
    <dgm:pt modelId="{0B13A7F4-B23B-45C8-94D2-772BF8860F8E}" type="sibTrans" cxnId="{AF53D505-811C-4075-B197-BB979123E2C1}">
      <dgm:prSet/>
      <dgm:spPr/>
      <dgm:t>
        <a:bodyPr/>
        <a:lstStyle/>
        <a:p>
          <a:endParaRPr lang="ru-RU"/>
        </a:p>
      </dgm:t>
    </dgm:pt>
    <dgm:pt modelId="{D3ED6D42-75DA-4421-A820-E9B415E69AC6}" type="parTrans" cxnId="{AF53D505-811C-4075-B197-BB979123E2C1}">
      <dgm:prSet/>
      <dgm:spPr/>
      <dgm:t>
        <a:bodyPr/>
        <a:lstStyle/>
        <a:p>
          <a:endParaRPr lang="ru-RU"/>
        </a:p>
      </dgm:t>
    </dgm:pt>
    <dgm:pt modelId="{B9C2AF43-DC6C-497F-9F4D-501D71EC088A}" type="pres">
      <dgm:prSet presAssocID="{49559BFB-E4DF-4773-BC8E-A1CC554BB24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A94475-979C-4A33-A596-8B044AE46B1F}" type="pres">
      <dgm:prSet presAssocID="{15BA336C-8C7E-436E-867E-3C10495136F0}" presName="vertOne" presStyleCnt="0"/>
      <dgm:spPr/>
    </dgm:pt>
    <dgm:pt modelId="{FA5D8031-CB78-49B1-B309-59EF23C7C5F8}" type="pres">
      <dgm:prSet presAssocID="{15BA336C-8C7E-436E-867E-3C10495136F0}" presName="txOne" presStyleLbl="node0" presStyleIdx="0" presStyleCnt="1" custScaleY="308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5D22EC-0586-4231-9B35-1F1670143771}" type="pres">
      <dgm:prSet presAssocID="{15BA336C-8C7E-436E-867E-3C10495136F0}" presName="parTransOne" presStyleCnt="0"/>
      <dgm:spPr/>
    </dgm:pt>
    <dgm:pt modelId="{F8F2D98D-D360-46F9-A665-4B4FCC036C05}" type="pres">
      <dgm:prSet presAssocID="{15BA336C-8C7E-436E-867E-3C10495136F0}" presName="horzOne" presStyleCnt="0"/>
      <dgm:spPr/>
    </dgm:pt>
    <dgm:pt modelId="{87988E8B-5D85-47C9-846F-2BAC1C1D62DD}" type="pres">
      <dgm:prSet presAssocID="{251C5F52-E770-4BD1-93FB-9FD23CC91340}" presName="vertTwo" presStyleCnt="0"/>
      <dgm:spPr/>
    </dgm:pt>
    <dgm:pt modelId="{7428AA9C-9AAA-4A04-B59C-B3A7CB6CE230}" type="pres">
      <dgm:prSet presAssocID="{251C5F52-E770-4BD1-93FB-9FD23CC91340}" presName="txTwo" presStyleLbl="node2" presStyleIdx="0" presStyleCnt="2" custScaleX="283179" custScaleY="48586" custLinFactNeighborX="-1306" custLinFactNeighborY="-107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7907F5-7C4B-4840-B47D-681ADC0F97FE}" type="pres">
      <dgm:prSet presAssocID="{251C5F52-E770-4BD1-93FB-9FD23CC91340}" presName="horzTwo" presStyleCnt="0"/>
      <dgm:spPr/>
    </dgm:pt>
    <dgm:pt modelId="{5E8A58A5-57E9-48EC-AB6A-40C36B40A532}" type="pres">
      <dgm:prSet presAssocID="{9D3A862D-72D5-48B5-8C4D-0DEAA1DC2871}" presName="sibSpaceTwo" presStyleCnt="0"/>
      <dgm:spPr/>
    </dgm:pt>
    <dgm:pt modelId="{59C28F2B-E67C-415E-BEEB-51F897C8B029}" type="pres">
      <dgm:prSet presAssocID="{EDAE1652-E44B-4DC2-9349-31FD6DB243F9}" presName="vertTwo" presStyleCnt="0"/>
      <dgm:spPr/>
    </dgm:pt>
    <dgm:pt modelId="{EFB536AD-178D-455D-9906-ABD7EAF2F03F}" type="pres">
      <dgm:prSet presAssocID="{EDAE1652-E44B-4DC2-9349-31FD6DB243F9}" presName="txTwo" presStyleLbl="node2" presStyleIdx="1" presStyleCnt="2" custScaleX="98503" custScaleY="46846" custLinFactNeighborX="-652" custLinFactNeighborY="-716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38807A-950A-43EB-A31A-63240501E7C0}" type="pres">
      <dgm:prSet presAssocID="{EDAE1652-E44B-4DC2-9349-31FD6DB243F9}" presName="parTransTwo" presStyleCnt="0"/>
      <dgm:spPr/>
    </dgm:pt>
    <dgm:pt modelId="{F164295D-B0D3-4B81-9B1B-4CB3A92E35EE}" type="pres">
      <dgm:prSet presAssocID="{EDAE1652-E44B-4DC2-9349-31FD6DB243F9}" presName="horzTwo" presStyleCnt="0"/>
      <dgm:spPr/>
    </dgm:pt>
    <dgm:pt modelId="{EB0DF2DB-3512-4A12-A2A8-05ADCBCBF253}" type="pres">
      <dgm:prSet presAssocID="{10D398EF-C68E-41E3-93D0-341A41E8CEAD}" presName="vertThree" presStyleCnt="0"/>
      <dgm:spPr/>
    </dgm:pt>
    <dgm:pt modelId="{E7A62AE3-5046-4494-8A77-8C123A8EB04B}" type="pres">
      <dgm:prSet presAssocID="{10D398EF-C68E-41E3-93D0-341A41E8CEAD}" presName="txThree" presStyleLbl="node3" presStyleIdx="0" presStyleCnt="6" custScaleX="141663" custScaleY="67382" custLinFactNeighborX="-4776" custLinFactNeighborY="-121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666445-EAAE-4571-81A1-D13E747C21C1}" type="pres">
      <dgm:prSet presAssocID="{10D398EF-C68E-41E3-93D0-341A41E8CEAD}" presName="horzThree" presStyleCnt="0"/>
      <dgm:spPr/>
    </dgm:pt>
    <dgm:pt modelId="{3CFF003A-DEA1-4958-AEB2-CEEAB691D016}" type="pres">
      <dgm:prSet presAssocID="{901475F6-8D7A-4ADC-95DD-C4CF8EC91FFD}" presName="sibSpaceThree" presStyleCnt="0"/>
      <dgm:spPr/>
    </dgm:pt>
    <dgm:pt modelId="{616752C6-A23D-475B-B919-4B7874DB4203}" type="pres">
      <dgm:prSet presAssocID="{59D247D0-3043-4799-ACFC-49FA6BC1A406}" presName="vertThree" presStyleCnt="0"/>
      <dgm:spPr/>
    </dgm:pt>
    <dgm:pt modelId="{F60DBAA8-CEFB-41E2-824F-9AB73385FFA7}" type="pres">
      <dgm:prSet presAssocID="{59D247D0-3043-4799-ACFC-49FA6BC1A406}" presName="txThree" presStyleLbl="node3" presStyleIdx="1" presStyleCnt="6" custScaleX="139524" custScaleY="67382" custLinFactNeighborX="-1987" custLinFactNeighborY="-118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8CC9A-57C0-459C-A098-067980861E1A}" type="pres">
      <dgm:prSet presAssocID="{59D247D0-3043-4799-ACFC-49FA6BC1A406}" presName="horzThree" presStyleCnt="0"/>
      <dgm:spPr/>
    </dgm:pt>
    <dgm:pt modelId="{BF82E74C-1C3D-4B30-8E8E-93FD78376A55}" type="pres">
      <dgm:prSet presAssocID="{F210A5AE-DC95-4258-AFB4-0273C85F0E2A}" presName="sibSpaceThree" presStyleCnt="0"/>
      <dgm:spPr/>
    </dgm:pt>
    <dgm:pt modelId="{6233B72F-508C-4B4F-A521-7BAF23247C45}" type="pres">
      <dgm:prSet presAssocID="{C28ACD09-5420-462A-A2AD-D500E324F43E}" presName="vertThree" presStyleCnt="0"/>
      <dgm:spPr/>
    </dgm:pt>
    <dgm:pt modelId="{7D246A82-44F3-47D6-BFEE-48FB948617A6}" type="pres">
      <dgm:prSet presAssocID="{C28ACD09-5420-462A-A2AD-D500E324F43E}" presName="txThree" presStyleLbl="node3" presStyleIdx="2" presStyleCnt="6" custScaleX="129827" custScaleY="67382" custLinFactNeighborX="-52" custLinFactNeighborY="-12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88D962-6DE4-4641-BD09-3616875E6D38}" type="pres">
      <dgm:prSet presAssocID="{C28ACD09-5420-462A-A2AD-D500E324F43E}" presName="horzThree" presStyleCnt="0"/>
      <dgm:spPr/>
    </dgm:pt>
    <dgm:pt modelId="{D79BB0AF-D059-4414-8EEF-8925F2DADDDA}" type="pres">
      <dgm:prSet presAssocID="{FF2F7E58-24BC-42F2-8430-AB59DAA5C235}" presName="sibSpaceThree" presStyleCnt="0"/>
      <dgm:spPr/>
    </dgm:pt>
    <dgm:pt modelId="{ADF352BC-3618-4F4F-8474-BCBAB437C5F4}" type="pres">
      <dgm:prSet presAssocID="{DFB0F59E-0013-403C-B0A3-B56E2CF38F64}" presName="vertThree" presStyleCnt="0"/>
      <dgm:spPr/>
    </dgm:pt>
    <dgm:pt modelId="{57B384E2-DEB2-4F08-89C7-82DAC98C1330}" type="pres">
      <dgm:prSet presAssocID="{DFB0F59E-0013-403C-B0A3-B56E2CF38F64}" presName="txThree" presStyleLbl="node3" presStyleIdx="3" presStyleCnt="6" custScaleX="186189" custScaleY="67382" custLinFactNeighborX="2661" custLinFactNeighborY="-128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70280A-9326-4972-BAF9-A8FC9CE9AFC3}" type="pres">
      <dgm:prSet presAssocID="{DFB0F59E-0013-403C-B0A3-B56E2CF38F64}" presName="horzThree" presStyleCnt="0"/>
      <dgm:spPr/>
    </dgm:pt>
    <dgm:pt modelId="{374EC455-95BD-4B52-8B52-8A3D7594ECC1}" type="pres">
      <dgm:prSet presAssocID="{67161DFE-EAFA-46E9-82EB-3DCC23C55BDA}" presName="sibSpaceThree" presStyleCnt="0"/>
      <dgm:spPr/>
    </dgm:pt>
    <dgm:pt modelId="{CAEAA398-083F-4B01-9A9A-FE8C5DEC70F1}" type="pres">
      <dgm:prSet presAssocID="{F5DCB7FA-5C73-4E0B-950F-0AA21C41C92E}" presName="vertThree" presStyleCnt="0"/>
      <dgm:spPr/>
    </dgm:pt>
    <dgm:pt modelId="{A5A9AB20-4F48-4F41-9D7F-353B5BC6C2C8}" type="pres">
      <dgm:prSet presAssocID="{F5DCB7FA-5C73-4E0B-950F-0AA21C41C92E}" presName="txThree" presStyleLbl="node3" presStyleIdx="4" presStyleCnt="6" custScaleX="137906" custScaleY="67382" custLinFactNeighborX="3777" custLinFactNeighborY="-12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42FB47-2664-437C-B2C9-0FA5557C2C8F}" type="pres">
      <dgm:prSet presAssocID="{F5DCB7FA-5C73-4E0B-950F-0AA21C41C92E}" presName="horzThree" presStyleCnt="0"/>
      <dgm:spPr/>
    </dgm:pt>
    <dgm:pt modelId="{6A492BBD-25E7-4A53-B2A1-1BE54A3A43CC}" type="pres">
      <dgm:prSet presAssocID="{22BB7891-4FAF-4CCD-BB0A-9F3DF5999CE9}" presName="sibSpaceThree" presStyleCnt="0"/>
      <dgm:spPr/>
    </dgm:pt>
    <dgm:pt modelId="{3A3621BC-6491-4B85-A6D1-6870C68AE73E}" type="pres">
      <dgm:prSet presAssocID="{6CDD7C2B-EB9C-461F-8B02-67A78B89B8E3}" presName="vertThree" presStyleCnt="0"/>
      <dgm:spPr/>
    </dgm:pt>
    <dgm:pt modelId="{02B749B9-C706-4569-BBAB-59CCCF239948}" type="pres">
      <dgm:prSet presAssocID="{6CDD7C2B-EB9C-461F-8B02-67A78B89B8E3}" presName="txThree" presStyleLbl="node3" presStyleIdx="5" presStyleCnt="6" custScaleX="133892" custScaleY="67382" custLinFactNeighborX="0" custLinFactNeighborY="-12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3813AE-CBE1-4D54-B953-53606E424A5A}" type="pres">
      <dgm:prSet presAssocID="{6CDD7C2B-EB9C-461F-8B02-67A78B89B8E3}" presName="horzThree" presStyleCnt="0"/>
      <dgm:spPr/>
    </dgm:pt>
  </dgm:ptLst>
  <dgm:cxnLst>
    <dgm:cxn modelId="{52526182-6919-4E9B-BB36-38060A510C6F}" srcId="{EDAE1652-E44B-4DC2-9349-31FD6DB243F9}" destId="{F5DCB7FA-5C73-4E0B-950F-0AA21C41C92E}" srcOrd="4" destOrd="0" parTransId="{11FFBEF2-998F-475A-9AAD-DAF2386BCBD0}" sibTransId="{22BB7891-4FAF-4CCD-BB0A-9F3DF5999CE9}"/>
    <dgm:cxn modelId="{1CF5EDE8-0787-4570-A075-BF06D590AEAB}" type="presOf" srcId="{15BA336C-8C7E-436E-867E-3C10495136F0}" destId="{FA5D8031-CB78-49B1-B309-59EF23C7C5F8}" srcOrd="0" destOrd="0" presId="urn:microsoft.com/office/officeart/2005/8/layout/hierarchy4"/>
    <dgm:cxn modelId="{138B4804-D0D9-4EEF-B726-DCFF163FAFAA}" type="presOf" srcId="{6CDD7C2B-EB9C-461F-8B02-67A78B89B8E3}" destId="{02B749B9-C706-4569-BBAB-59CCCF239948}" srcOrd="0" destOrd="0" presId="urn:microsoft.com/office/officeart/2005/8/layout/hierarchy4"/>
    <dgm:cxn modelId="{53ADE51A-19A4-40F9-B869-25BC0B981C05}" type="presOf" srcId="{251C5F52-E770-4BD1-93FB-9FD23CC91340}" destId="{7428AA9C-9AAA-4A04-B59C-B3A7CB6CE230}" srcOrd="0" destOrd="0" presId="urn:microsoft.com/office/officeart/2005/8/layout/hierarchy4"/>
    <dgm:cxn modelId="{4DFA97A4-45C7-4044-BE2B-FEB10FFFA477}" srcId="{EDAE1652-E44B-4DC2-9349-31FD6DB243F9}" destId="{DFB0F59E-0013-403C-B0A3-B56E2CF38F64}" srcOrd="3" destOrd="0" parTransId="{B4A52129-6E3C-41EF-B46E-6CAF399A252C}" sibTransId="{67161DFE-EAFA-46E9-82EB-3DCC23C55BDA}"/>
    <dgm:cxn modelId="{DF501D50-51DB-479C-9EEE-D7DECCA626B4}" type="presOf" srcId="{EDAE1652-E44B-4DC2-9349-31FD6DB243F9}" destId="{EFB536AD-178D-455D-9906-ABD7EAF2F03F}" srcOrd="0" destOrd="0" presId="urn:microsoft.com/office/officeart/2005/8/layout/hierarchy4"/>
    <dgm:cxn modelId="{9CEA62B7-FF00-47C0-A347-43F705086F1A}" srcId="{EDAE1652-E44B-4DC2-9349-31FD6DB243F9}" destId="{10D398EF-C68E-41E3-93D0-341A41E8CEAD}" srcOrd="0" destOrd="0" parTransId="{DBA5EA84-A4E7-45B4-B74B-98292308C13C}" sibTransId="{901475F6-8D7A-4ADC-95DD-C4CF8EC91FFD}"/>
    <dgm:cxn modelId="{C34BD2BF-69C5-4A01-BA37-B609F4BC2213}" type="presOf" srcId="{59D247D0-3043-4799-ACFC-49FA6BC1A406}" destId="{F60DBAA8-CEFB-41E2-824F-9AB73385FFA7}" srcOrd="0" destOrd="0" presId="urn:microsoft.com/office/officeart/2005/8/layout/hierarchy4"/>
    <dgm:cxn modelId="{D18480FD-F701-4E2D-8629-5205C3C4354D}" type="presOf" srcId="{10D398EF-C68E-41E3-93D0-341A41E8CEAD}" destId="{E7A62AE3-5046-4494-8A77-8C123A8EB04B}" srcOrd="0" destOrd="0" presId="urn:microsoft.com/office/officeart/2005/8/layout/hierarchy4"/>
    <dgm:cxn modelId="{82A2C5DD-D648-46F2-B400-97D7B3C43476}" type="presOf" srcId="{DFB0F59E-0013-403C-B0A3-B56E2CF38F64}" destId="{57B384E2-DEB2-4F08-89C7-82DAC98C1330}" srcOrd="0" destOrd="0" presId="urn:microsoft.com/office/officeart/2005/8/layout/hierarchy4"/>
    <dgm:cxn modelId="{AF53D505-811C-4075-B197-BB979123E2C1}" srcId="{EDAE1652-E44B-4DC2-9349-31FD6DB243F9}" destId="{6CDD7C2B-EB9C-461F-8B02-67A78B89B8E3}" srcOrd="5" destOrd="0" parTransId="{D3ED6D42-75DA-4421-A820-E9B415E69AC6}" sibTransId="{0B13A7F4-B23B-45C8-94D2-772BF8860F8E}"/>
    <dgm:cxn modelId="{BB40EFF9-2C83-4040-9E14-D972D1B8648F}" srcId="{15BA336C-8C7E-436E-867E-3C10495136F0}" destId="{251C5F52-E770-4BD1-93FB-9FD23CC91340}" srcOrd="0" destOrd="0" parTransId="{0BA423EE-C3DE-4FA9-8AD1-031D91335859}" sibTransId="{9D3A862D-72D5-48B5-8C4D-0DEAA1DC2871}"/>
    <dgm:cxn modelId="{13EC541A-75D8-417D-8EE8-B5223F20D557}" type="presOf" srcId="{F5DCB7FA-5C73-4E0B-950F-0AA21C41C92E}" destId="{A5A9AB20-4F48-4F41-9D7F-353B5BC6C2C8}" srcOrd="0" destOrd="0" presId="urn:microsoft.com/office/officeart/2005/8/layout/hierarchy4"/>
    <dgm:cxn modelId="{1EF7C331-0A41-4753-85B1-24BD75347D8A}" type="presOf" srcId="{49559BFB-E4DF-4773-BC8E-A1CC554BB24B}" destId="{B9C2AF43-DC6C-497F-9F4D-501D71EC088A}" srcOrd="0" destOrd="0" presId="urn:microsoft.com/office/officeart/2005/8/layout/hierarchy4"/>
    <dgm:cxn modelId="{BDC001BC-2573-4FD9-A75C-FF66B31B0468}" type="presOf" srcId="{C28ACD09-5420-462A-A2AD-D500E324F43E}" destId="{7D246A82-44F3-47D6-BFEE-48FB948617A6}" srcOrd="0" destOrd="0" presId="urn:microsoft.com/office/officeart/2005/8/layout/hierarchy4"/>
    <dgm:cxn modelId="{B59C6BFC-193E-493A-9764-A5DB9331F83B}" srcId="{EDAE1652-E44B-4DC2-9349-31FD6DB243F9}" destId="{59D247D0-3043-4799-ACFC-49FA6BC1A406}" srcOrd="1" destOrd="0" parTransId="{15F6203D-A00F-4B46-9B76-196E05473AB8}" sibTransId="{F210A5AE-DC95-4258-AFB4-0273C85F0E2A}"/>
    <dgm:cxn modelId="{A36DBF1B-6706-4F1B-9C0D-46B291F0BCB3}" srcId="{15BA336C-8C7E-436E-867E-3C10495136F0}" destId="{EDAE1652-E44B-4DC2-9349-31FD6DB243F9}" srcOrd="1" destOrd="0" parTransId="{4D8E0B61-6FE1-4A2F-86D9-604E7B8E64BE}" sibTransId="{1A24E28D-9EDE-43D0-9F03-587A95024B63}"/>
    <dgm:cxn modelId="{68B9D85B-A4F8-4353-A17B-38D4A1DA5E1A}" srcId="{EDAE1652-E44B-4DC2-9349-31FD6DB243F9}" destId="{C28ACD09-5420-462A-A2AD-D500E324F43E}" srcOrd="2" destOrd="0" parTransId="{864CE7BC-B158-45C3-B734-DC6CF6A43D0C}" sibTransId="{FF2F7E58-24BC-42F2-8430-AB59DAA5C235}"/>
    <dgm:cxn modelId="{C00563D1-4438-4940-97AB-E27F209AE523}" srcId="{49559BFB-E4DF-4773-BC8E-A1CC554BB24B}" destId="{15BA336C-8C7E-436E-867E-3C10495136F0}" srcOrd="0" destOrd="0" parTransId="{D3E5346B-ED03-4386-B713-4B45306D71C1}" sibTransId="{9F3CC2A9-BCE2-46F9-A503-65641E048FA3}"/>
    <dgm:cxn modelId="{4F634C53-6242-401B-9570-FDC41C4A6E0F}" type="presParOf" srcId="{B9C2AF43-DC6C-497F-9F4D-501D71EC088A}" destId="{B6A94475-979C-4A33-A596-8B044AE46B1F}" srcOrd="0" destOrd="0" presId="urn:microsoft.com/office/officeart/2005/8/layout/hierarchy4"/>
    <dgm:cxn modelId="{17B3A393-B6EA-4DA2-BCAA-DF4AA47F9501}" type="presParOf" srcId="{B6A94475-979C-4A33-A596-8B044AE46B1F}" destId="{FA5D8031-CB78-49B1-B309-59EF23C7C5F8}" srcOrd="0" destOrd="0" presId="urn:microsoft.com/office/officeart/2005/8/layout/hierarchy4"/>
    <dgm:cxn modelId="{4AFD9998-35E0-4A8C-A5CB-1DB7A3BD35FE}" type="presParOf" srcId="{B6A94475-979C-4A33-A596-8B044AE46B1F}" destId="{FD5D22EC-0586-4231-9B35-1F1670143771}" srcOrd="1" destOrd="0" presId="urn:microsoft.com/office/officeart/2005/8/layout/hierarchy4"/>
    <dgm:cxn modelId="{5233BFF9-628E-423A-B75D-CCC4B95CEBF6}" type="presParOf" srcId="{B6A94475-979C-4A33-A596-8B044AE46B1F}" destId="{F8F2D98D-D360-46F9-A665-4B4FCC036C05}" srcOrd="2" destOrd="0" presId="urn:microsoft.com/office/officeart/2005/8/layout/hierarchy4"/>
    <dgm:cxn modelId="{02D6D088-F6DC-4117-838C-EA13D36DCA9C}" type="presParOf" srcId="{F8F2D98D-D360-46F9-A665-4B4FCC036C05}" destId="{87988E8B-5D85-47C9-846F-2BAC1C1D62DD}" srcOrd="0" destOrd="0" presId="urn:microsoft.com/office/officeart/2005/8/layout/hierarchy4"/>
    <dgm:cxn modelId="{5A00B9A1-E1F8-4559-819D-8388695E9A8C}" type="presParOf" srcId="{87988E8B-5D85-47C9-846F-2BAC1C1D62DD}" destId="{7428AA9C-9AAA-4A04-B59C-B3A7CB6CE230}" srcOrd="0" destOrd="0" presId="urn:microsoft.com/office/officeart/2005/8/layout/hierarchy4"/>
    <dgm:cxn modelId="{E46047C6-49EA-4A37-9114-E23D8ABC5D24}" type="presParOf" srcId="{87988E8B-5D85-47C9-846F-2BAC1C1D62DD}" destId="{077907F5-7C4B-4840-B47D-681ADC0F97FE}" srcOrd="1" destOrd="0" presId="urn:microsoft.com/office/officeart/2005/8/layout/hierarchy4"/>
    <dgm:cxn modelId="{E2EB2686-3A93-4A84-AE21-82C18F2A1D04}" type="presParOf" srcId="{F8F2D98D-D360-46F9-A665-4B4FCC036C05}" destId="{5E8A58A5-57E9-48EC-AB6A-40C36B40A532}" srcOrd="1" destOrd="0" presId="urn:microsoft.com/office/officeart/2005/8/layout/hierarchy4"/>
    <dgm:cxn modelId="{C202BADA-2F44-47CC-944B-7FB0896A994C}" type="presParOf" srcId="{F8F2D98D-D360-46F9-A665-4B4FCC036C05}" destId="{59C28F2B-E67C-415E-BEEB-51F897C8B029}" srcOrd="2" destOrd="0" presId="urn:microsoft.com/office/officeart/2005/8/layout/hierarchy4"/>
    <dgm:cxn modelId="{865AC2AA-75E9-4DE7-99CB-5B16E59966D9}" type="presParOf" srcId="{59C28F2B-E67C-415E-BEEB-51F897C8B029}" destId="{EFB536AD-178D-455D-9906-ABD7EAF2F03F}" srcOrd="0" destOrd="0" presId="urn:microsoft.com/office/officeart/2005/8/layout/hierarchy4"/>
    <dgm:cxn modelId="{3F068EEA-850B-48EE-AD68-2331DA2580C4}" type="presParOf" srcId="{59C28F2B-E67C-415E-BEEB-51F897C8B029}" destId="{5D38807A-950A-43EB-A31A-63240501E7C0}" srcOrd="1" destOrd="0" presId="urn:microsoft.com/office/officeart/2005/8/layout/hierarchy4"/>
    <dgm:cxn modelId="{C37D4B6D-0BB6-49FA-BAC8-F62C308E3919}" type="presParOf" srcId="{59C28F2B-E67C-415E-BEEB-51F897C8B029}" destId="{F164295D-B0D3-4B81-9B1B-4CB3A92E35EE}" srcOrd="2" destOrd="0" presId="urn:microsoft.com/office/officeart/2005/8/layout/hierarchy4"/>
    <dgm:cxn modelId="{6B09777C-2EEC-4DFB-A72A-1FAC8CEE7C5B}" type="presParOf" srcId="{F164295D-B0D3-4B81-9B1B-4CB3A92E35EE}" destId="{EB0DF2DB-3512-4A12-A2A8-05ADCBCBF253}" srcOrd="0" destOrd="0" presId="urn:microsoft.com/office/officeart/2005/8/layout/hierarchy4"/>
    <dgm:cxn modelId="{98951117-44D7-4745-BB2E-A14829D80E31}" type="presParOf" srcId="{EB0DF2DB-3512-4A12-A2A8-05ADCBCBF253}" destId="{E7A62AE3-5046-4494-8A77-8C123A8EB04B}" srcOrd="0" destOrd="0" presId="urn:microsoft.com/office/officeart/2005/8/layout/hierarchy4"/>
    <dgm:cxn modelId="{1AFF575D-6BF0-408E-9AD8-C28EF2CAF82C}" type="presParOf" srcId="{EB0DF2DB-3512-4A12-A2A8-05ADCBCBF253}" destId="{D4666445-EAAE-4571-81A1-D13E747C21C1}" srcOrd="1" destOrd="0" presId="urn:microsoft.com/office/officeart/2005/8/layout/hierarchy4"/>
    <dgm:cxn modelId="{8AFCA19E-005E-446B-82F5-F2E593623A84}" type="presParOf" srcId="{F164295D-B0D3-4B81-9B1B-4CB3A92E35EE}" destId="{3CFF003A-DEA1-4958-AEB2-CEEAB691D016}" srcOrd="1" destOrd="0" presId="urn:microsoft.com/office/officeart/2005/8/layout/hierarchy4"/>
    <dgm:cxn modelId="{4CC329C8-B68E-4461-9ED2-50813E1A22D6}" type="presParOf" srcId="{F164295D-B0D3-4B81-9B1B-4CB3A92E35EE}" destId="{616752C6-A23D-475B-B919-4B7874DB4203}" srcOrd="2" destOrd="0" presId="urn:microsoft.com/office/officeart/2005/8/layout/hierarchy4"/>
    <dgm:cxn modelId="{9FBD5911-3127-4021-8923-338B59CDA1B4}" type="presParOf" srcId="{616752C6-A23D-475B-B919-4B7874DB4203}" destId="{F60DBAA8-CEFB-41E2-824F-9AB73385FFA7}" srcOrd="0" destOrd="0" presId="urn:microsoft.com/office/officeart/2005/8/layout/hierarchy4"/>
    <dgm:cxn modelId="{F1406D3B-63CE-4375-A22E-B91508C02487}" type="presParOf" srcId="{616752C6-A23D-475B-B919-4B7874DB4203}" destId="{F618CC9A-57C0-459C-A098-067980861E1A}" srcOrd="1" destOrd="0" presId="urn:microsoft.com/office/officeart/2005/8/layout/hierarchy4"/>
    <dgm:cxn modelId="{1BA7E2C9-2A00-4DE2-BA2A-7CD78F3CFB6A}" type="presParOf" srcId="{F164295D-B0D3-4B81-9B1B-4CB3A92E35EE}" destId="{BF82E74C-1C3D-4B30-8E8E-93FD78376A55}" srcOrd="3" destOrd="0" presId="urn:microsoft.com/office/officeart/2005/8/layout/hierarchy4"/>
    <dgm:cxn modelId="{303C5DAD-2364-4D59-B688-65DCE8F04C49}" type="presParOf" srcId="{F164295D-B0D3-4B81-9B1B-4CB3A92E35EE}" destId="{6233B72F-508C-4B4F-A521-7BAF23247C45}" srcOrd="4" destOrd="0" presId="urn:microsoft.com/office/officeart/2005/8/layout/hierarchy4"/>
    <dgm:cxn modelId="{22297A17-52FC-43D9-9C40-8477370783A1}" type="presParOf" srcId="{6233B72F-508C-4B4F-A521-7BAF23247C45}" destId="{7D246A82-44F3-47D6-BFEE-48FB948617A6}" srcOrd="0" destOrd="0" presId="urn:microsoft.com/office/officeart/2005/8/layout/hierarchy4"/>
    <dgm:cxn modelId="{CF2E9F40-D1B0-4B81-AB02-B9E2A4C28C48}" type="presParOf" srcId="{6233B72F-508C-4B4F-A521-7BAF23247C45}" destId="{1988D962-6DE4-4641-BD09-3616875E6D38}" srcOrd="1" destOrd="0" presId="urn:microsoft.com/office/officeart/2005/8/layout/hierarchy4"/>
    <dgm:cxn modelId="{BB908680-23C2-45C2-91D9-608E69EE3E1A}" type="presParOf" srcId="{F164295D-B0D3-4B81-9B1B-4CB3A92E35EE}" destId="{D79BB0AF-D059-4414-8EEF-8925F2DADDDA}" srcOrd="5" destOrd="0" presId="urn:microsoft.com/office/officeart/2005/8/layout/hierarchy4"/>
    <dgm:cxn modelId="{10B613C6-D2DF-436B-A047-5F865AADD9FA}" type="presParOf" srcId="{F164295D-B0D3-4B81-9B1B-4CB3A92E35EE}" destId="{ADF352BC-3618-4F4F-8474-BCBAB437C5F4}" srcOrd="6" destOrd="0" presId="urn:microsoft.com/office/officeart/2005/8/layout/hierarchy4"/>
    <dgm:cxn modelId="{4FD42D11-2E9E-46BE-8B6B-800A00AD0AE6}" type="presParOf" srcId="{ADF352BC-3618-4F4F-8474-BCBAB437C5F4}" destId="{57B384E2-DEB2-4F08-89C7-82DAC98C1330}" srcOrd="0" destOrd="0" presId="urn:microsoft.com/office/officeart/2005/8/layout/hierarchy4"/>
    <dgm:cxn modelId="{7DCFFD2C-700E-4E73-8FD5-B9B35230E7D1}" type="presParOf" srcId="{ADF352BC-3618-4F4F-8474-BCBAB437C5F4}" destId="{A270280A-9326-4972-BAF9-A8FC9CE9AFC3}" srcOrd="1" destOrd="0" presId="urn:microsoft.com/office/officeart/2005/8/layout/hierarchy4"/>
    <dgm:cxn modelId="{11BB20D6-29CF-4870-B17C-16276B1AA106}" type="presParOf" srcId="{F164295D-B0D3-4B81-9B1B-4CB3A92E35EE}" destId="{374EC455-95BD-4B52-8B52-8A3D7594ECC1}" srcOrd="7" destOrd="0" presId="urn:microsoft.com/office/officeart/2005/8/layout/hierarchy4"/>
    <dgm:cxn modelId="{5276EABF-F142-447F-A18D-62248DF2A9FA}" type="presParOf" srcId="{F164295D-B0D3-4B81-9B1B-4CB3A92E35EE}" destId="{CAEAA398-083F-4B01-9A9A-FE8C5DEC70F1}" srcOrd="8" destOrd="0" presId="urn:microsoft.com/office/officeart/2005/8/layout/hierarchy4"/>
    <dgm:cxn modelId="{F46683DD-993A-4C95-8E08-1AA974A98E1F}" type="presParOf" srcId="{CAEAA398-083F-4B01-9A9A-FE8C5DEC70F1}" destId="{A5A9AB20-4F48-4F41-9D7F-353B5BC6C2C8}" srcOrd="0" destOrd="0" presId="urn:microsoft.com/office/officeart/2005/8/layout/hierarchy4"/>
    <dgm:cxn modelId="{6E122902-2536-4B5F-BFFB-E305BC7F85FC}" type="presParOf" srcId="{CAEAA398-083F-4B01-9A9A-FE8C5DEC70F1}" destId="{3642FB47-2664-437C-B2C9-0FA5557C2C8F}" srcOrd="1" destOrd="0" presId="urn:microsoft.com/office/officeart/2005/8/layout/hierarchy4"/>
    <dgm:cxn modelId="{3CAA87D8-92BF-4603-992C-1523FF80F091}" type="presParOf" srcId="{F164295D-B0D3-4B81-9B1B-4CB3A92E35EE}" destId="{6A492BBD-25E7-4A53-B2A1-1BE54A3A43CC}" srcOrd="9" destOrd="0" presId="urn:microsoft.com/office/officeart/2005/8/layout/hierarchy4"/>
    <dgm:cxn modelId="{844AFC7A-D1FE-4593-8537-B5746F2A63A3}" type="presParOf" srcId="{F164295D-B0D3-4B81-9B1B-4CB3A92E35EE}" destId="{3A3621BC-6491-4B85-A6D1-6870C68AE73E}" srcOrd="10" destOrd="0" presId="urn:microsoft.com/office/officeart/2005/8/layout/hierarchy4"/>
    <dgm:cxn modelId="{FD5995BC-D098-4BF8-A185-1AAD35ECB325}" type="presParOf" srcId="{3A3621BC-6491-4B85-A6D1-6870C68AE73E}" destId="{02B749B9-C706-4569-BBAB-59CCCF239948}" srcOrd="0" destOrd="0" presId="urn:microsoft.com/office/officeart/2005/8/layout/hierarchy4"/>
    <dgm:cxn modelId="{75CA8F47-D286-426A-B23F-571644CF2469}" type="presParOf" srcId="{3A3621BC-6491-4B85-A6D1-6870C68AE73E}" destId="{553813AE-CBE1-4D54-B953-53606E424A5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D8031-CB78-49B1-B309-59EF23C7C5F8}">
      <dsp:nvSpPr>
        <dsp:cNvPr id="0" name=""/>
        <dsp:cNvSpPr/>
      </dsp:nvSpPr>
      <dsp:spPr>
        <a:xfrm>
          <a:off x="2037" y="2113"/>
          <a:ext cx="9139925" cy="692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6.17. Обеспечение </a:t>
          </a:r>
          <a:r>
            <a:rPr lang="ru-RU" sz="2400" b="1" kern="1200" dirty="0" err="1" smtClean="0"/>
            <a:t>энерговодоснабжения</a:t>
          </a:r>
          <a:endParaRPr lang="ru-RU" sz="2400" b="1" kern="1200" dirty="0"/>
        </a:p>
      </dsp:txBody>
      <dsp:txXfrm>
        <a:off x="22329" y="22405"/>
        <a:ext cx="9099341" cy="652236"/>
      </dsp:txXfrm>
    </dsp:sp>
    <dsp:sp modelId="{7428AA9C-9AAA-4A04-B59C-B3A7CB6CE230}">
      <dsp:nvSpPr>
        <dsp:cNvPr id="0" name=""/>
        <dsp:cNvSpPr/>
      </dsp:nvSpPr>
      <dsp:spPr>
        <a:xfrm>
          <a:off x="876" y="752150"/>
          <a:ext cx="2186210" cy="10910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6.17.1. Обеспечение </a:t>
          </a:r>
          <a:r>
            <a:rPr lang="ru-RU" sz="1600" b="1" kern="1200" dirty="0" err="1" smtClean="0"/>
            <a:t>энерговодоснабжения</a:t>
          </a:r>
          <a:endParaRPr lang="ru-RU" sz="1600" b="1" kern="1200" dirty="0"/>
        </a:p>
      </dsp:txBody>
      <dsp:txXfrm>
        <a:off x="32832" y="784106"/>
        <a:ext cx="2122298" cy="1027147"/>
      </dsp:txXfrm>
    </dsp:sp>
    <dsp:sp modelId="{EFB536AD-178D-455D-9906-ABD7EAF2F03F}">
      <dsp:nvSpPr>
        <dsp:cNvPr id="0" name=""/>
        <dsp:cNvSpPr/>
      </dsp:nvSpPr>
      <dsp:spPr>
        <a:xfrm>
          <a:off x="2268649" y="779401"/>
          <a:ext cx="6768163" cy="10519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6.17.2 Обслуживание, ТО и ТР сооружений, объектов и оборудования электроснабжения</a:t>
          </a:r>
          <a:endParaRPr lang="ru-RU" sz="2000" b="1" kern="1200" dirty="0"/>
        </a:p>
      </dsp:txBody>
      <dsp:txXfrm>
        <a:off x="2299461" y="810213"/>
        <a:ext cx="6706539" cy="990361"/>
      </dsp:txXfrm>
    </dsp:sp>
    <dsp:sp modelId="{E7A62AE3-5046-4494-8A77-8C123A8EB04B}">
      <dsp:nvSpPr>
        <dsp:cNvPr id="0" name=""/>
        <dsp:cNvSpPr/>
      </dsp:nvSpPr>
      <dsp:spPr>
        <a:xfrm>
          <a:off x="2225147" y="2070151"/>
          <a:ext cx="1093672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6.17.2.1.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электрооборудования </a:t>
          </a:r>
          <a:endParaRPr lang="ru-RU" sz="1400" kern="1200" dirty="0"/>
        </a:p>
      </dsp:txBody>
      <dsp:txXfrm>
        <a:off x="2257180" y="2102184"/>
        <a:ext cx="1029606" cy="1449081"/>
      </dsp:txXfrm>
    </dsp:sp>
    <dsp:sp modelId="{F60DBAA8-CEFB-41E2-824F-9AB73385FFA7}">
      <dsp:nvSpPr>
        <dsp:cNvPr id="0" name=""/>
        <dsp:cNvSpPr/>
      </dsp:nvSpPr>
      <dsp:spPr>
        <a:xfrm>
          <a:off x="3372776" y="2077539"/>
          <a:ext cx="1077158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6.17.2.2.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 электрооборудования </a:t>
          </a:r>
          <a:endParaRPr lang="ru-RU" sz="1400" kern="1200" dirty="0"/>
        </a:p>
      </dsp:txBody>
      <dsp:txXfrm>
        <a:off x="3404325" y="2109088"/>
        <a:ext cx="1014060" cy="1450049"/>
      </dsp:txXfrm>
    </dsp:sp>
    <dsp:sp modelId="{7D246A82-44F3-47D6-BFEE-48FB948617A6}">
      <dsp:nvSpPr>
        <dsp:cNvPr id="0" name=""/>
        <dsp:cNvSpPr/>
      </dsp:nvSpPr>
      <dsp:spPr>
        <a:xfrm>
          <a:off x="4497298" y="2062785"/>
          <a:ext cx="1002295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6.17.2.3. ТО и ТР электрических сетей</a:t>
          </a:r>
          <a:endParaRPr lang="ru-RU" sz="1400" kern="1200" dirty="0"/>
        </a:p>
      </dsp:txBody>
      <dsp:txXfrm>
        <a:off x="4526654" y="2092141"/>
        <a:ext cx="943583" cy="1454435"/>
      </dsp:txXfrm>
    </dsp:sp>
    <dsp:sp modelId="{57B384E2-DEB2-4F08-89C7-82DAC98C1330}">
      <dsp:nvSpPr>
        <dsp:cNvPr id="0" name=""/>
        <dsp:cNvSpPr/>
      </dsp:nvSpPr>
      <dsp:spPr>
        <a:xfrm>
          <a:off x="5552964" y="2055419"/>
          <a:ext cx="1437423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6.17.2.4.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и ТР электростанций</a:t>
          </a:r>
          <a:endParaRPr lang="ru-RU" sz="1400" kern="1200" dirty="0"/>
        </a:p>
      </dsp:txBody>
      <dsp:txXfrm>
        <a:off x="5595065" y="2097520"/>
        <a:ext cx="1353221" cy="1428945"/>
      </dsp:txXfrm>
    </dsp:sp>
    <dsp:sp modelId="{A5A9AB20-4F48-4F41-9D7F-353B5BC6C2C8}">
      <dsp:nvSpPr>
        <dsp:cNvPr id="0" name=""/>
        <dsp:cNvSpPr/>
      </dsp:nvSpPr>
      <dsp:spPr>
        <a:xfrm>
          <a:off x="7031429" y="2062785"/>
          <a:ext cx="1064667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6.17.2.5.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и ТР ТП</a:t>
          </a:r>
          <a:endParaRPr lang="ru-RU" sz="1400" kern="1200" dirty="0"/>
        </a:p>
      </dsp:txBody>
      <dsp:txXfrm>
        <a:off x="7062612" y="2093968"/>
        <a:ext cx="1002301" cy="1450781"/>
      </dsp:txXfrm>
    </dsp:sp>
    <dsp:sp modelId="{02B749B9-C706-4569-BBAB-59CCCF239948}">
      <dsp:nvSpPr>
        <dsp:cNvPr id="0" name=""/>
        <dsp:cNvSpPr/>
      </dsp:nvSpPr>
      <dsp:spPr>
        <a:xfrm>
          <a:off x="8099362" y="2062785"/>
          <a:ext cx="1033678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6.17.2.6.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и ТР аккумуляторных батарей </a:t>
          </a:r>
          <a:endParaRPr lang="ru-RU" sz="1400" kern="1200" dirty="0"/>
        </a:p>
      </dsp:txBody>
      <dsp:txXfrm>
        <a:off x="8129637" y="2093060"/>
        <a:ext cx="973128" cy="14525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D8031-CB78-49B1-B309-59EF23C7C5F8}">
      <dsp:nvSpPr>
        <dsp:cNvPr id="0" name=""/>
        <dsp:cNvSpPr/>
      </dsp:nvSpPr>
      <dsp:spPr>
        <a:xfrm>
          <a:off x="2037" y="2113"/>
          <a:ext cx="9139925" cy="6928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6.17. Обеспечение энергоснабжения ГРС</a:t>
          </a:r>
          <a:endParaRPr lang="ru-RU" sz="2400" b="1" kern="1200" dirty="0"/>
        </a:p>
      </dsp:txBody>
      <dsp:txXfrm>
        <a:off x="22329" y="22405"/>
        <a:ext cx="9099341" cy="652236"/>
      </dsp:txXfrm>
    </dsp:sp>
    <dsp:sp modelId="{7428AA9C-9AAA-4A04-B59C-B3A7CB6CE230}">
      <dsp:nvSpPr>
        <dsp:cNvPr id="0" name=""/>
        <dsp:cNvSpPr/>
      </dsp:nvSpPr>
      <dsp:spPr>
        <a:xfrm>
          <a:off x="876" y="752150"/>
          <a:ext cx="2186210" cy="10910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6.17.1. Обеспечение энергоснабжения ГРС</a:t>
          </a:r>
          <a:endParaRPr lang="ru-RU" sz="1600" b="1" kern="1200" dirty="0"/>
        </a:p>
      </dsp:txBody>
      <dsp:txXfrm>
        <a:off x="32832" y="784106"/>
        <a:ext cx="2122298" cy="1027147"/>
      </dsp:txXfrm>
    </dsp:sp>
    <dsp:sp modelId="{EFB536AD-178D-455D-9906-ABD7EAF2F03F}">
      <dsp:nvSpPr>
        <dsp:cNvPr id="0" name=""/>
        <dsp:cNvSpPr/>
      </dsp:nvSpPr>
      <dsp:spPr>
        <a:xfrm>
          <a:off x="2268649" y="779401"/>
          <a:ext cx="6768163" cy="10519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6.17.2 Обслуживание, ТО и ТР сооружений, объектов и оборудования электроснабжения ГРС</a:t>
          </a:r>
          <a:endParaRPr lang="ru-RU" sz="2000" b="1" kern="1200" dirty="0"/>
        </a:p>
      </dsp:txBody>
      <dsp:txXfrm>
        <a:off x="2299461" y="810213"/>
        <a:ext cx="6706539" cy="990361"/>
      </dsp:txXfrm>
    </dsp:sp>
    <dsp:sp modelId="{E7A62AE3-5046-4494-8A77-8C123A8EB04B}">
      <dsp:nvSpPr>
        <dsp:cNvPr id="0" name=""/>
        <dsp:cNvSpPr/>
      </dsp:nvSpPr>
      <dsp:spPr>
        <a:xfrm>
          <a:off x="2225147" y="2070151"/>
          <a:ext cx="1093672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6.17.2.1.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электрооборудования ГРС </a:t>
          </a:r>
          <a:endParaRPr lang="ru-RU" sz="1400" kern="1200" dirty="0"/>
        </a:p>
      </dsp:txBody>
      <dsp:txXfrm>
        <a:off x="2257180" y="2102184"/>
        <a:ext cx="1029606" cy="1449081"/>
      </dsp:txXfrm>
    </dsp:sp>
    <dsp:sp modelId="{F60DBAA8-CEFB-41E2-824F-9AB73385FFA7}">
      <dsp:nvSpPr>
        <dsp:cNvPr id="0" name=""/>
        <dsp:cNvSpPr/>
      </dsp:nvSpPr>
      <dsp:spPr>
        <a:xfrm>
          <a:off x="3372776" y="2077539"/>
          <a:ext cx="1077158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6.17.2.2.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ТР электрооборудования ГРС </a:t>
          </a:r>
          <a:endParaRPr lang="ru-RU" sz="1400" kern="1200" dirty="0"/>
        </a:p>
      </dsp:txBody>
      <dsp:txXfrm>
        <a:off x="3404325" y="2109088"/>
        <a:ext cx="1014060" cy="1450049"/>
      </dsp:txXfrm>
    </dsp:sp>
    <dsp:sp modelId="{7D246A82-44F3-47D6-BFEE-48FB948617A6}">
      <dsp:nvSpPr>
        <dsp:cNvPr id="0" name=""/>
        <dsp:cNvSpPr/>
      </dsp:nvSpPr>
      <dsp:spPr>
        <a:xfrm>
          <a:off x="4497298" y="2062785"/>
          <a:ext cx="1002295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6.17.2.3. ТО и ТР электрических сетей ГРС</a:t>
          </a:r>
          <a:endParaRPr lang="ru-RU" sz="1400" kern="1200" dirty="0"/>
        </a:p>
      </dsp:txBody>
      <dsp:txXfrm>
        <a:off x="4526654" y="2092141"/>
        <a:ext cx="943583" cy="1454435"/>
      </dsp:txXfrm>
    </dsp:sp>
    <dsp:sp modelId="{57B384E2-DEB2-4F08-89C7-82DAC98C1330}">
      <dsp:nvSpPr>
        <dsp:cNvPr id="0" name=""/>
        <dsp:cNvSpPr/>
      </dsp:nvSpPr>
      <dsp:spPr>
        <a:xfrm>
          <a:off x="5552964" y="2055419"/>
          <a:ext cx="1437423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6.17.2.4.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и ТР электростанций ГРС</a:t>
          </a:r>
          <a:endParaRPr lang="ru-RU" sz="1400" kern="1200" dirty="0"/>
        </a:p>
      </dsp:txBody>
      <dsp:txXfrm>
        <a:off x="5595065" y="2097520"/>
        <a:ext cx="1353221" cy="1428945"/>
      </dsp:txXfrm>
    </dsp:sp>
    <dsp:sp modelId="{A5A9AB20-4F48-4F41-9D7F-353B5BC6C2C8}">
      <dsp:nvSpPr>
        <dsp:cNvPr id="0" name=""/>
        <dsp:cNvSpPr/>
      </dsp:nvSpPr>
      <dsp:spPr>
        <a:xfrm>
          <a:off x="7031429" y="2062785"/>
          <a:ext cx="1064667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6.17.2.5.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ТО и ТР ТП ГРС</a:t>
          </a:r>
          <a:endParaRPr lang="ru-RU" sz="1400" kern="1200" dirty="0"/>
        </a:p>
      </dsp:txBody>
      <dsp:txXfrm>
        <a:off x="7062612" y="2093968"/>
        <a:ext cx="1002301" cy="1450781"/>
      </dsp:txXfrm>
    </dsp:sp>
    <dsp:sp modelId="{02B749B9-C706-4569-BBAB-59CCCF239948}">
      <dsp:nvSpPr>
        <dsp:cNvPr id="0" name=""/>
        <dsp:cNvSpPr/>
      </dsp:nvSpPr>
      <dsp:spPr>
        <a:xfrm>
          <a:off x="8099362" y="2062785"/>
          <a:ext cx="1033678" cy="15131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6.17.2.6.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ТО и ТР аккумуляторных батарей </a:t>
          </a:r>
          <a:endParaRPr lang="ru-RU" sz="1400" kern="1200" dirty="0">
            <a:solidFill>
              <a:srgbClr val="FF0000"/>
            </a:solidFill>
          </a:endParaRPr>
        </a:p>
      </dsp:txBody>
      <dsp:txXfrm>
        <a:off x="8129637" y="2093060"/>
        <a:ext cx="973128" cy="1452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294" tIns="45646" rIns="91294" bIns="45646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294" tIns="45646" rIns="91294" bIns="45646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1141C085-FDC3-4265-AC25-11C6892554A9}" type="datetimeFigureOut">
              <a:rPr lang="ru-RU"/>
              <a:pPr>
                <a:defRPr/>
              </a:pPr>
              <a:t>06.08.2019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6" rIns="91294" bIns="45646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9" y="4716464"/>
            <a:ext cx="5437187" cy="4467225"/>
          </a:xfrm>
          <a:prstGeom prst="rect">
            <a:avLst/>
          </a:prstGeom>
        </p:spPr>
        <p:txBody>
          <a:bodyPr vert="horz" lIns="91294" tIns="45646" rIns="91294" bIns="45646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946400" cy="496888"/>
          </a:xfrm>
          <a:prstGeom prst="rect">
            <a:avLst/>
          </a:prstGeom>
        </p:spPr>
        <p:txBody>
          <a:bodyPr vert="horz" lIns="91294" tIns="45646" rIns="91294" bIns="45646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wrap="square" lIns="91294" tIns="45646" rIns="91294" bIns="4564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130B3A2-94E7-407B-97C8-E3E88D4EC10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7360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AFEAD27-9D7F-425A-B205-004F30C7828D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422389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</a:t>
            </a:r>
            <a:r>
              <a:rPr lang="ru-RU" baseline="0" dirty="0" smtClean="0"/>
              <a:t> функции применяются только к подразделениям ЭТВС. К подразделениям защиты от коррозии могут </a:t>
            </a:r>
            <a:r>
              <a:rPr lang="ru-RU" baseline="0" dirty="0" err="1" smtClean="0"/>
              <a:t>примнятся</a:t>
            </a:r>
            <a:r>
              <a:rPr lang="ru-RU" baseline="0" dirty="0" smtClean="0"/>
              <a:t> только функции 6.17.2.3. и 6.17.2.5. в части оборудования ЭХЗ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</a:t>
            </a:r>
            <a:r>
              <a:rPr lang="ru-RU" baseline="0" dirty="0" smtClean="0"/>
              <a:t> функции применяются только к подразделениям ЭТВС. К подразделениям защиты от коррозии могут </a:t>
            </a:r>
            <a:r>
              <a:rPr lang="ru-RU" baseline="0" dirty="0" err="1" smtClean="0"/>
              <a:t>примнятся</a:t>
            </a:r>
            <a:r>
              <a:rPr lang="ru-RU" baseline="0" dirty="0" smtClean="0"/>
              <a:t> только функции 6.17.2.3. и 6.17.2.5. в части оборудования ЭХЗ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</a:t>
            </a:r>
            <a:r>
              <a:rPr lang="ru-RU" baseline="0" dirty="0" smtClean="0"/>
              <a:t> функции применяются только к подразделениям ЭТВС. К подразделениям защиты от коррозии могут </a:t>
            </a:r>
            <a:r>
              <a:rPr lang="ru-RU" baseline="0" dirty="0" err="1" smtClean="0"/>
              <a:t>примняться</a:t>
            </a:r>
            <a:r>
              <a:rPr lang="ru-RU" baseline="0" dirty="0" smtClean="0"/>
              <a:t> только функции 6.17.2.3. и 6.17.2.5. в части оборудования ЭХЗ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</a:t>
            </a:r>
            <a:r>
              <a:rPr lang="ru-RU" baseline="0" dirty="0" smtClean="0"/>
              <a:t> функции применяются только к подразделениям ЭТВС. К подразделениям защиты от коррозии могут </a:t>
            </a:r>
            <a:r>
              <a:rPr lang="ru-RU" baseline="0" dirty="0" err="1" smtClean="0"/>
              <a:t>примнятся</a:t>
            </a:r>
            <a:r>
              <a:rPr lang="ru-RU" baseline="0" dirty="0" smtClean="0"/>
              <a:t> только функции 6.17.2.3. и 6.17.2.5. в части оборудования ЭХЗ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</a:t>
            </a:r>
            <a:r>
              <a:rPr lang="ru-RU" baseline="0" dirty="0" smtClean="0"/>
              <a:t> функции применяются только к подразделениям ЭТВС. К подразделениям защиты от коррозии могут </a:t>
            </a:r>
            <a:r>
              <a:rPr lang="ru-RU" baseline="0" dirty="0" err="1" smtClean="0"/>
              <a:t>примнятся</a:t>
            </a:r>
            <a:r>
              <a:rPr lang="ru-RU" baseline="0" dirty="0" smtClean="0"/>
              <a:t> только функции 6.17.2.3. и 6.17.2.5. в части оборудования ЭХЗ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622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622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622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62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5042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3622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высвобождения лимита для выполнения работ по техническому обслуживанию и ремонту оборудования коррозионного мониторинга в 2018 году часть работ будет выполнена</a:t>
            </a:r>
            <a:r>
              <a:rPr lang="ru-RU" baseline="0" dirty="0" smtClean="0"/>
              <a:t> силами собственных лабораторий. Данные лаборатории находятся в УАВР (Белгород, </a:t>
            </a:r>
            <a:r>
              <a:rPr lang="ru-RU" baseline="0" dirty="0" err="1" smtClean="0"/>
              <a:t>Белоусово</a:t>
            </a:r>
            <a:r>
              <a:rPr lang="ru-RU" baseline="0" dirty="0" smtClean="0"/>
              <a:t>, Елец, </a:t>
            </a:r>
            <a:r>
              <a:rPr lang="ru-RU" baseline="0" dirty="0" err="1" smtClean="0"/>
              <a:t>Истье</a:t>
            </a:r>
            <a:r>
              <a:rPr lang="ru-RU" baseline="0" dirty="0" smtClean="0"/>
              <a:t>, Москва) Донское, Курск, Моршанск.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7940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</a:t>
            </a:r>
            <a:r>
              <a:rPr lang="ru-RU" baseline="0" dirty="0" smtClean="0"/>
              <a:t> функции применяются только к подразделениям ЭТВС. К подразделениям защиты от коррозии могут </a:t>
            </a:r>
            <a:r>
              <a:rPr lang="ru-RU" baseline="0" dirty="0" err="1" smtClean="0"/>
              <a:t>примнятся</a:t>
            </a:r>
            <a:r>
              <a:rPr lang="ru-RU" baseline="0" dirty="0" smtClean="0"/>
              <a:t> только функции 6.17.2.3. и 6.17.2.5. в части оборудования ЭХЗ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30B3A2-94E7-407B-97C8-E3E88D4EC10C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6002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7238" y="1591410"/>
            <a:ext cx="6541313" cy="1709403"/>
          </a:xfrm>
          <a:prstGeom prst="rect">
            <a:avLst/>
          </a:prstGeom>
        </p:spPr>
        <p:txBody>
          <a:bodyPr lIns="77925" tIns="38963" rIns="77925" bIns="38963" anchor="ctr"/>
          <a:lstStyle>
            <a:lvl1pPr algn="l">
              <a:defRPr sz="24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37239" y="3454637"/>
            <a:ext cx="6542819" cy="774463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>
              <a:buNone/>
              <a:defRPr lang="ru-RU" sz="2000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540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1937238" y="0"/>
            <a:ext cx="7207250" cy="809625"/>
          </a:xfrm>
          <a:prstGeom prst="rect">
            <a:avLst/>
          </a:prstGeom>
        </p:spPr>
        <p:txBody>
          <a:bodyPr vert="horz" lIns="77925" tIns="38963" rIns="77925" bIns="38963" rtlCol="0" anchor="b">
            <a:normAutofit/>
          </a:bodyPr>
          <a:lstStyle>
            <a:lvl1pPr>
              <a:defRPr sz="19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77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1937238" y="0"/>
            <a:ext cx="7207250" cy="809625"/>
          </a:xfrm>
          <a:prstGeom prst="rect">
            <a:avLst/>
          </a:prstGeom>
        </p:spPr>
        <p:txBody>
          <a:bodyPr vert="horz" lIns="77925" tIns="38963" rIns="77925" bIns="38963" rtlCol="0" anchor="b">
            <a:normAutofit/>
          </a:bodyPr>
          <a:lstStyle>
            <a:lvl1pPr>
              <a:defRPr sz="19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2"/>
          </p:nvPr>
        </p:nvSpPr>
        <p:spPr>
          <a:xfrm>
            <a:off x="288758" y="874514"/>
            <a:ext cx="8542506" cy="3759443"/>
          </a:xfrm>
          <a:prstGeom prst="rect">
            <a:avLst/>
          </a:prstGeom>
        </p:spPr>
        <p:txBody>
          <a:bodyPr lIns="77925" tIns="38963" rIns="77925" bIns="38963"/>
          <a:lstStyle>
            <a:lvl1pPr algn="just"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algn="just"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algn="just"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algn="just"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1753316" indent="-194813" algn="just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75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несколько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8"/>
          <p:cNvSpPr>
            <a:spLocks noGrp="1"/>
          </p:cNvSpPr>
          <p:nvPr>
            <p:ph type="title"/>
          </p:nvPr>
        </p:nvSpPr>
        <p:spPr>
          <a:xfrm>
            <a:off x="1937238" y="0"/>
            <a:ext cx="7207250" cy="809625"/>
          </a:xfrm>
          <a:prstGeom prst="rect">
            <a:avLst/>
          </a:prstGeom>
        </p:spPr>
        <p:txBody>
          <a:bodyPr vert="horz" lIns="77925" tIns="38963" rIns="77925" bIns="38963" rtlCol="0" anchor="b">
            <a:normAutofit/>
          </a:bodyPr>
          <a:lstStyle>
            <a:lvl1pPr>
              <a:defRPr sz="19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879475"/>
            <a:ext cx="2373312" cy="168433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2" name="Рисунок 10"/>
          <p:cNvSpPr>
            <a:spLocks noGrp="1"/>
          </p:cNvSpPr>
          <p:nvPr>
            <p:ph type="pic" sz="quarter" idx="16"/>
          </p:nvPr>
        </p:nvSpPr>
        <p:spPr>
          <a:xfrm>
            <a:off x="287338" y="2955925"/>
            <a:ext cx="2373312" cy="168433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3" name="Рисунок 10"/>
          <p:cNvSpPr>
            <a:spLocks noGrp="1"/>
          </p:cNvSpPr>
          <p:nvPr>
            <p:ph type="pic" sz="quarter" idx="17"/>
          </p:nvPr>
        </p:nvSpPr>
        <p:spPr>
          <a:xfrm>
            <a:off x="6457951" y="879475"/>
            <a:ext cx="2373312" cy="168433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4" name="Рисунок 10"/>
          <p:cNvSpPr>
            <a:spLocks noGrp="1"/>
          </p:cNvSpPr>
          <p:nvPr>
            <p:ph type="pic" sz="quarter" idx="18"/>
          </p:nvPr>
        </p:nvSpPr>
        <p:spPr>
          <a:xfrm>
            <a:off x="6457951" y="2955925"/>
            <a:ext cx="2373312" cy="168433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9"/>
          </p:nvPr>
        </p:nvSpPr>
        <p:spPr>
          <a:xfrm>
            <a:off x="3412243" y="879475"/>
            <a:ext cx="2373312" cy="168433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6" name="Рисунок 10"/>
          <p:cNvSpPr>
            <a:spLocks noGrp="1"/>
          </p:cNvSpPr>
          <p:nvPr>
            <p:ph type="pic" sz="quarter" idx="20"/>
          </p:nvPr>
        </p:nvSpPr>
        <p:spPr>
          <a:xfrm>
            <a:off x="3412243" y="2955925"/>
            <a:ext cx="2373312" cy="168433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11531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8"/>
          <p:cNvSpPr>
            <a:spLocks noGrp="1"/>
          </p:cNvSpPr>
          <p:nvPr>
            <p:ph type="title"/>
          </p:nvPr>
        </p:nvSpPr>
        <p:spPr>
          <a:xfrm>
            <a:off x="1937238" y="0"/>
            <a:ext cx="7207250" cy="809625"/>
          </a:xfrm>
          <a:prstGeom prst="rect">
            <a:avLst/>
          </a:prstGeom>
        </p:spPr>
        <p:txBody>
          <a:bodyPr vert="horz" lIns="77925" tIns="38963" rIns="77925" bIns="38963" rtlCol="0" anchor="b">
            <a:normAutofit/>
          </a:bodyPr>
          <a:lstStyle>
            <a:lvl1pPr>
              <a:defRPr sz="19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879475"/>
            <a:ext cx="3879026" cy="376078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6" name="Рисунок 10"/>
          <p:cNvSpPr>
            <a:spLocks noGrp="1"/>
          </p:cNvSpPr>
          <p:nvPr>
            <p:ph type="pic" sz="quarter" idx="16"/>
          </p:nvPr>
        </p:nvSpPr>
        <p:spPr>
          <a:xfrm>
            <a:off x="4952237" y="879475"/>
            <a:ext cx="3879026" cy="3760788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629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ленькие картин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2024011" y="874514"/>
            <a:ext cx="6807862" cy="3759443"/>
          </a:xfrm>
          <a:prstGeom prst="rect">
            <a:avLst/>
          </a:prstGeom>
        </p:spPr>
        <p:txBody>
          <a:bodyPr lIns="77925" tIns="38963" rIns="77925" bIns="38963"/>
          <a:lstStyle>
            <a:lvl1pPr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2pPr>
            <a:lvl3pPr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3pPr>
            <a:lvl4pPr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4pPr>
            <a:lvl5pPr marL="1753316" indent="-194813">
              <a:buFont typeface="Arial" panose="020B0604020202020204" pitchFamily="34" charset="0"/>
              <a:buChar char="•"/>
              <a:defRPr sz="15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Четвёртый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4" name="Заголовок 28"/>
          <p:cNvSpPr>
            <a:spLocks noGrp="1"/>
          </p:cNvSpPr>
          <p:nvPr>
            <p:ph type="title"/>
          </p:nvPr>
        </p:nvSpPr>
        <p:spPr>
          <a:xfrm>
            <a:off x="1937238" y="0"/>
            <a:ext cx="7207250" cy="809625"/>
          </a:xfrm>
          <a:prstGeom prst="rect">
            <a:avLst/>
          </a:prstGeom>
        </p:spPr>
        <p:txBody>
          <a:bodyPr vert="horz" lIns="77925" tIns="38963" rIns="77925" bIns="38963" rtlCol="0" anchor="b">
            <a:normAutofit/>
          </a:bodyPr>
          <a:lstStyle>
            <a:lvl1pPr>
              <a:defRPr sz="19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Рисунок 10"/>
          <p:cNvSpPr>
            <a:spLocks noGrp="1"/>
          </p:cNvSpPr>
          <p:nvPr>
            <p:ph type="pic" sz="quarter" idx="15"/>
          </p:nvPr>
        </p:nvSpPr>
        <p:spPr>
          <a:xfrm>
            <a:off x="287338" y="879475"/>
            <a:ext cx="1647643" cy="1169331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9" name="Рисунок 10"/>
          <p:cNvSpPr>
            <a:spLocks noGrp="1"/>
          </p:cNvSpPr>
          <p:nvPr>
            <p:ph type="pic" sz="quarter" idx="16"/>
          </p:nvPr>
        </p:nvSpPr>
        <p:spPr>
          <a:xfrm>
            <a:off x="287338" y="3470932"/>
            <a:ext cx="1647643" cy="1169331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15" name="Рисунок 10"/>
          <p:cNvSpPr>
            <a:spLocks noGrp="1"/>
          </p:cNvSpPr>
          <p:nvPr>
            <p:ph type="pic" sz="quarter" idx="17"/>
          </p:nvPr>
        </p:nvSpPr>
        <p:spPr>
          <a:xfrm>
            <a:off x="287338" y="2171521"/>
            <a:ext cx="1647643" cy="1169331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14662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2019301" y="879476"/>
            <a:ext cx="6812574" cy="3760788"/>
          </a:xfrm>
          <a:prstGeom prst="rect">
            <a:avLst/>
          </a:prstGeom>
        </p:spPr>
        <p:txBody>
          <a:bodyPr lIns="77925" tIns="38963" rIns="77925" bIns="38963"/>
          <a:lstStyle>
            <a:lvl1pPr marL="0" indent="0">
              <a:buNone/>
              <a:defRPr sz="170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defRPr>
            </a:lvl1pPr>
            <a:lvl2pPr marL="389626" indent="0">
              <a:buNone/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 marL="779252" indent="0">
              <a:buNone/>
              <a:defRPr sz="14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 marL="1168878" indent="0">
              <a:buNone/>
              <a:defRPr sz="12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 marL="1558503" indent="0">
              <a:buNone/>
              <a:defRPr sz="12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2"/>
          </p:nvPr>
        </p:nvSpPr>
        <p:spPr>
          <a:xfrm>
            <a:off x="287338" y="879475"/>
            <a:ext cx="1649901" cy="3773711"/>
          </a:xfrm>
          <a:prstGeom prst="rect">
            <a:avLst/>
          </a:prstGeom>
        </p:spPr>
        <p:txBody>
          <a:bodyPr lIns="77925" tIns="38963" rIns="77925" bIns="38963"/>
          <a:lstStyle>
            <a:lvl1pPr marL="14881" indent="0">
              <a:buNone/>
              <a:defRPr sz="15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>
              <a:defRPr sz="1500">
                <a:solidFill>
                  <a:srgbClr val="0070C0"/>
                </a:solidFill>
                <a:latin typeface="Arial Narrow" panose="020B0606020202030204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 Narrow" panose="020B0606020202030204" pitchFamily="34" charset="0"/>
              </a:defRPr>
            </a:lvl3pPr>
            <a:lvl4pPr>
              <a:defRPr sz="1200">
                <a:solidFill>
                  <a:srgbClr val="0070C0"/>
                </a:solidFill>
                <a:latin typeface="Arial Narrow" panose="020B0606020202030204" pitchFamily="34" charset="0"/>
              </a:defRPr>
            </a:lvl4pPr>
            <a:lvl5pPr>
              <a:defRPr sz="1200">
                <a:solidFill>
                  <a:srgbClr val="0070C0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Заголовок 28"/>
          <p:cNvSpPr>
            <a:spLocks noGrp="1"/>
          </p:cNvSpPr>
          <p:nvPr>
            <p:ph type="title"/>
          </p:nvPr>
        </p:nvSpPr>
        <p:spPr>
          <a:xfrm>
            <a:off x="1937238" y="0"/>
            <a:ext cx="7207250" cy="809625"/>
          </a:xfrm>
          <a:prstGeom prst="rect">
            <a:avLst/>
          </a:prstGeom>
        </p:spPr>
        <p:txBody>
          <a:bodyPr vert="horz" lIns="77925" tIns="38963" rIns="77925" bIns="38963" rtlCol="0" anchor="b">
            <a:normAutofit/>
          </a:bodyPr>
          <a:lstStyle>
            <a:lvl1pPr>
              <a:defRPr sz="19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676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GTT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572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0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4735513"/>
            <a:ext cx="9144000" cy="407987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943100" y="0"/>
            <a:ext cx="7200900" cy="809625"/>
          </a:xfrm>
          <a:prstGeom prst="rect">
            <a:avLst/>
          </a:prstGeom>
          <a:solidFill>
            <a:srgbClr val="33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/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0" y="473551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30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87313"/>
            <a:ext cx="1595437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0" y="0"/>
            <a:ext cx="1936750" cy="809625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/>
          </a:p>
        </p:txBody>
      </p: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1936750" y="0"/>
            <a:ext cx="0" cy="80962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3" name="Line 33"/>
          <p:cNvSpPr>
            <a:spLocks noChangeShapeType="1"/>
          </p:cNvSpPr>
          <p:nvPr/>
        </p:nvSpPr>
        <p:spPr bwMode="auto">
          <a:xfrm>
            <a:off x="0" y="80962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34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60325"/>
            <a:ext cx="127317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id="1" dur="indefinite" restart="never" nodeType="tmRoot"/>
      </p:par>
    </p:tnLst>
  </p:timing>
  <p:txStyles>
    <p:titleStyle>
      <a:lvl1pPr algn="ctr" defTabSz="777875" rtl="0" eaLnBrk="0" fontAlgn="base" hangingPunct="0">
        <a:spcBef>
          <a:spcPct val="0"/>
        </a:spcBef>
        <a:spcAft>
          <a:spcPct val="0"/>
        </a:spcAft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2pPr>
      <a:lvl3pPr algn="ctr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3pPr>
      <a:lvl4pPr algn="ctr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4pPr>
      <a:lvl5pPr algn="ctr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5pPr>
      <a:lvl6pPr marL="457200" algn="ctr" defTabSz="777875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6pPr>
      <a:lvl7pPr marL="914400" algn="ctr" defTabSz="777875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7pPr>
      <a:lvl8pPr marL="1371600" algn="ctr" defTabSz="777875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8pPr>
      <a:lvl9pPr marL="1828800" algn="ctr" defTabSz="777875" rtl="0" fontAlgn="base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Calibri" pitchFamily="34" charset="0"/>
        </a:defRPr>
      </a:lvl9pPr>
    </p:titleStyle>
    <p:bodyStyle>
      <a:lvl1pPr marL="292100" indent="-292100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242888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3138" indent="-193675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63" indent="-193675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2600" indent="-193675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4"/>
          <p:cNvGrpSpPr>
            <a:grpSpLocks/>
          </p:cNvGrpSpPr>
          <p:nvPr/>
        </p:nvGrpSpPr>
        <p:grpSpPr bwMode="auto">
          <a:xfrm>
            <a:off x="0" y="4738688"/>
            <a:ext cx="9144000" cy="404812"/>
            <a:chOff x="0" y="3974"/>
            <a:chExt cx="5760" cy="340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5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19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684213" eaLnBrk="0" hangingPunct="0"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684213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altLang="ru-RU" sz="1500" smtClean="0">
                <a:solidFill>
                  <a:srgbClr val="FFFFFF"/>
                </a:solidFill>
                <a:latin typeface="Arial Narrow" pitchFamily="34" charset="0"/>
              </a:endParaRPr>
            </a:p>
          </p:txBody>
        </p:sp>
        <p:sp>
          <p:nvSpPr>
            <p:cNvPr id="2059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0" y="0"/>
            <a:ext cx="1936750" cy="809625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1943100" y="0"/>
            <a:ext cx="7200900" cy="80962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684213" eaLnBrk="0" hangingPunct="0"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smtClean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2053" name="Line 10"/>
          <p:cNvSpPr>
            <a:spLocks noChangeShapeType="1"/>
          </p:cNvSpPr>
          <p:nvPr/>
        </p:nvSpPr>
        <p:spPr bwMode="auto">
          <a:xfrm>
            <a:off x="1936750" y="0"/>
            <a:ext cx="0" cy="80962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5" name="TextBox 1"/>
          <p:cNvSpPr txBox="1">
            <a:spLocks noChangeArrowheads="1"/>
          </p:cNvSpPr>
          <p:nvPr/>
        </p:nvSpPr>
        <p:spPr bwMode="auto">
          <a:xfrm>
            <a:off x="107950" y="4832350"/>
            <a:ext cx="19431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556" tIns="40781" rIns="81556" bIns="40781">
            <a:spAutoFit/>
          </a:bodyPr>
          <a:lstStyle>
            <a:lvl1pPr defTabSz="684213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555625" indent="-214313" defTabSz="684213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855663" indent="-171450" defTabSz="684213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196975" indent="-171450" defTabSz="684213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539875" indent="-171450" defTabSz="684213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9970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4542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9114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368675" indent="-171450" defTabSz="684213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fld id="{8ADCA512-0168-4DB2-A807-C84317548E5E}" type="slidenum">
              <a:rPr lang="ru-RU" altLang="ru-RU" smtClean="0">
                <a:solidFill>
                  <a:schemeClr val="bg1"/>
                </a:solidFill>
                <a:latin typeface="Arial Narrow" panose="020B0606020202030204" pitchFamily="34" charset="0"/>
              </a:rPr>
              <a:pPr eaLnBrk="1" hangingPunct="1">
                <a:defRPr/>
              </a:pPr>
              <a:t>‹#›</a:t>
            </a:fld>
            <a:endParaRPr lang="ru-RU" altLang="ru-RU" smtClean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TextBox 16"/>
          <p:cNvSpPr txBox="1">
            <a:spLocks noChangeArrowheads="1"/>
          </p:cNvSpPr>
          <p:nvPr/>
        </p:nvSpPr>
        <p:spPr bwMode="auto">
          <a:xfrm>
            <a:off x="1997075" y="4738688"/>
            <a:ext cx="7054850" cy="369332"/>
          </a:xfrm>
          <a:prstGeom prst="rect">
            <a:avLst/>
          </a:prstGeom>
          <a:noFill/>
          <a:ln>
            <a:noFill/>
          </a:ln>
          <a:extLst/>
        </p:spPr>
        <p:txBody>
          <a:bodyPr lIns="77841" tIns="0" rIns="77841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Отраслевое совещание руководителей подразделений защиты от коррозии организаций </a:t>
            </a:r>
          </a:p>
          <a:p>
            <a:pPr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kern="1200" dirty="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Группы Газпром</a:t>
            </a:r>
            <a:endParaRPr lang="ru-RU" sz="1200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056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60325"/>
            <a:ext cx="127317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timing>
    <p:tnLst>
      <p:par>
        <p:cTn id="1" dur="indefinite" restart="never" nodeType="tmRoot"/>
      </p:par>
    </p:tnLst>
  </p:timing>
  <p:txStyles>
    <p:titleStyle>
      <a:lvl1pPr algn="l" defTabSz="777875" rtl="0" eaLnBrk="0" fontAlgn="base" hangingPunct="0">
        <a:spcBef>
          <a:spcPct val="0"/>
        </a:spcBef>
        <a:spcAft>
          <a:spcPct val="0"/>
        </a:spcAft>
        <a:defRPr sz="3700" kern="1200">
          <a:solidFill>
            <a:schemeClr val="bg1"/>
          </a:solidFill>
          <a:latin typeface="Arial Narrow" panose="020B0606020202030204" pitchFamily="34" charset="0"/>
          <a:ea typeface="+mj-ea"/>
          <a:cs typeface="+mj-cs"/>
        </a:defRPr>
      </a:lvl1pPr>
      <a:lvl2pPr algn="l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2pPr>
      <a:lvl3pPr algn="l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3pPr>
      <a:lvl4pPr algn="l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4pPr>
      <a:lvl5pPr algn="l" defTabSz="777875" rtl="0" eaLnBrk="0" fontAlgn="base" hangingPunct="0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5pPr>
      <a:lvl6pPr marL="457200" algn="l" defTabSz="777875" rtl="0" fontAlgn="base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6pPr>
      <a:lvl7pPr marL="914400" algn="l" defTabSz="777875" rtl="0" fontAlgn="base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7pPr>
      <a:lvl8pPr marL="1371600" algn="l" defTabSz="777875" rtl="0" fontAlgn="base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8pPr>
      <a:lvl9pPr marL="1828800" algn="l" defTabSz="777875" rtl="0" fontAlgn="base">
        <a:spcBef>
          <a:spcPct val="0"/>
        </a:spcBef>
        <a:spcAft>
          <a:spcPct val="0"/>
        </a:spcAft>
        <a:defRPr sz="3700">
          <a:solidFill>
            <a:schemeClr val="bg1"/>
          </a:solidFill>
          <a:latin typeface="Arial Narrow" pitchFamily="34" charset="0"/>
        </a:defRPr>
      </a:lvl9pPr>
    </p:titleStyle>
    <p:bodyStyle>
      <a:lvl1pPr marL="292100" indent="-292100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242888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3138" indent="-193675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63" indent="-193675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2600" indent="-193675" algn="l" defTabSz="7778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5"/>
          <p:cNvSpPr>
            <a:spLocks noGrp="1"/>
          </p:cNvSpPr>
          <p:nvPr>
            <p:ph type="ctrTitle"/>
          </p:nvPr>
        </p:nvSpPr>
        <p:spPr bwMode="auto">
          <a:xfrm>
            <a:off x="1936750" y="862883"/>
            <a:ext cx="6894514" cy="2363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dirty="0" smtClean="0"/>
              <a:t>Опыт приведения разграничения эксплуатационной ответственности между службами защиты от коррозии и </a:t>
            </a:r>
            <a:r>
              <a:rPr lang="ru-RU" altLang="ru-RU" dirty="0" err="1" smtClean="0"/>
              <a:t>энерготепловодоснабжения</a:t>
            </a:r>
            <a:r>
              <a:rPr lang="ru-RU" altLang="ru-RU" dirty="0" smtClean="0"/>
              <a:t> в части эксплуатации электрооборудования ГРС в соответствие требованиям нормативных документов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944125" y="3528141"/>
            <a:ext cx="6894513" cy="1147098"/>
          </a:xfrm>
        </p:spPr>
        <p:txBody>
          <a:bodyPr/>
          <a:lstStyle/>
          <a:p>
            <a:pPr defTabSz="779252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dirty="0"/>
              <a:t>Мартыненко Денис Сергеевич</a:t>
            </a:r>
          </a:p>
          <a:p>
            <a:pPr defTabSz="779252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/>
              <a:t>Производственный отдел защиты от коррозии</a:t>
            </a:r>
            <a:r>
              <a:rPr dirty="0"/>
              <a:t>  </a:t>
            </a:r>
            <a:endParaRPr dirty="0" smtClean="0"/>
          </a:p>
          <a:p>
            <a:pPr defTabSz="779252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dirty="0" smtClean="0"/>
              <a:t>ООО </a:t>
            </a:r>
            <a:r>
              <a:rPr dirty="0"/>
              <a:t>«</a:t>
            </a:r>
            <a:r>
              <a:rPr lang="ru-RU" dirty="0"/>
              <a:t>Газпром </a:t>
            </a:r>
            <a:r>
              <a:rPr lang="ru-RU" dirty="0" err="1"/>
              <a:t>трансгаз</a:t>
            </a:r>
            <a:r>
              <a:rPr lang="ru-RU" dirty="0"/>
              <a:t> Москва</a:t>
            </a:r>
            <a:r>
              <a:rPr dirty="0"/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Эксплуатация электрического оборудования ГРС в соответствии с типовыми организационными структурами.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087506133"/>
              </p:ext>
            </p:extLst>
          </p:nvPr>
        </p:nvGraphicFramePr>
        <p:xfrm>
          <a:off x="0" y="823913"/>
          <a:ext cx="9144000" cy="3858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893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z="17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Таблица расчетов нормативной численности (</a:t>
            </a:r>
            <a:r>
              <a:rPr lang="ru-RU" altLang="ru-RU" sz="17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Автоформа</a:t>
            </a:r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)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65" y="988141"/>
            <a:ext cx="7037473" cy="33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02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z="1700" dirty="0" smtClean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Таблица </a:t>
            </a:r>
            <a:r>
              <a:rPr lang="ru-RU" altLang="ru-RU" sz="1700" dirty="0">
                <a:solidFill>
                  <a:schemeClr val="bg1"/>
                </a:solidFill>
                <a:latin typeface="Arial Narrow" panose="020B0606020202030204" pitchFamily="34" charset="0"/>
              </a:rPr>
              <a:t>расчетов нормативной численности (</a:t>
            </a:r>
            <a:r>
              <a:rPr lang="ru-RU" altLang="ru-RU" sz="1700" dirty="0" err="1">
                <a:solidFill>
                  <a:schemeClr val="bg1"/>
                </a:solidFill>
                <a:latin typeface="Arial Narrow" panose="020B0606020202030204" pitchFamily="34" charset="0"/>
              </a:rPr>
              <a:t>Автоформа</a:t>
            </a:r>
            <a:r>
              <a:rPr lang="ru-RU" altLang="ru-RU" sz="1700" dirty="0">
                <a:solidFill>
                  <a:schemeClr val="bg1"/>
                </a:solidFill>
                <a:latin typeface="Arial Narrow" panose="020B0606020202030204" pitchFamily="34" charset="0"/>
              </a:rPr>
              <a:t>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68" y="1055156"/>
            <a:ext cx="6645262" cy="346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67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Проблемные вопросы, связанные с нарушением нормативных документов в части распределения обязанностей по эксплуатации электрооборудования ГРС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606" y="1006543"/>
            <a:ext cx="870149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Выполнение значительного объема работ по обслуживанию и ремонту электрооборудования ГРС в ущерб эксплуатации оборудования ЭХЗ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 контроля защищенности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линейной части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- ремонт освещения ГРС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- ремонт ЛЭП электроснабжения ГРС (восстановление электроснабжения)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- капитальный ремонт ГРС (электрооборудование)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- договорная работа по электроснабжению ГРС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	- опытно-промышленной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эксплуатации  электрооборудования ГРС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Отсутствие в СЗК и ПО ЗК штата для эксплуатации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электрооборудования</a:t>
            </a:r>
          </a:p>
          <a:p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Нецелевое расходование лимита финансирования выделенного на ремонт средств ЭХЗ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4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Предложения по приведению распорядительных документов к требованиям нормативной документации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606" y="1237140"/>
            <a:ext cx="87014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Вариант №1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Привести разграничение эксплуатационной ответственности между службами ЗК и ЭВС в части эксплуатации электрооборудования ГРС в соответствие требованиям:</a:t>
            </a: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СТО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Газпром  2-3.5-454-2010,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СТО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Газпром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2-2.3-1122-2017,</a:t>
            </a:r>
          </a:p>
          <a:p>
            <a:pPr lvl="0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 «Типовые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организационные структуры и нормативы численности работников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ЛПУМТ»;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Вариант №2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Провести перераспределение штатной численности между службами ЗК и ЭВС по одному из предложенных вариантов с учетом ИТР.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1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855" y="936522"/>
            <a:ext cx="2608831" cy="366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76" y="936524"/>
            <a:ext cx="2614503" cy="366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897" y="936524"/>
            <a:ext cx="2618242" cy="366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0"/>
            <a:ext cx="7207250" cy="74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Акт разграничения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0" y="936522"/>
            <a:ext cx="2614531" cy="366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90" y="936522"/>
            <a:ext cx="2700952" cy="3665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5"/>
          <p:cNvSpPr txBox="1">
            <a:spLocks/>
          </p:cNvSpPr>
          <p:nvPr/>
        </p:nvSpPr>
        <p:spPr bwMode="auto">
          <a:xfrm>
            <a:off x="1936750" y="2224088"/>
            <a:ext cx="6542088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>
                <a:solidFill>
                  <a:schemeClr val="bg1"/>
                </a:solidFill>
                <a:latin typeface="Arial Narrow" panose="020B0606020202030204" pitchFamily="34" charset="0"/>
              </a:rPr>
              <a:t>Благодарю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503" y="1756591"/>
            <a:ext cx="1784160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82" y="1830335"/>
            <a:ext cx="1796994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21" y="1895166"/>
            <a:ext cx="1794165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739" y="2013152"/>
            <a:ext cx="1797737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441" y="2109019"/>
            <a:ext cx="1787934" cy="24365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766" y="1209368"/>
            <a:ext cx="1840136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64" y="1519084"/>
            <a:ext cx="1848029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4" y="1762432"/>
            <a:ext cx="1840136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1936750" y="0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Разработка стратегии развития деятельности </a:t>
            </a:r>
          </a:p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производственного отдела защиты от коррозии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97" y="2013155"/>
            <a:ext cx="1842963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411" y="2219630"/>
            <a:ext cx="1789257" cy="24365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3414248" y="974952"/>
            <a:ext cx="5678131" cy="610498"/>
            <a:chOff x="387371" y="282311"/>
            <a:chExt cx="8550586" cy="450394"/>
          </a:xfrm>
          <a:scene3d>
            <a:camera prst="orthographicFront"/>
            <a:lightRig rig="flat" dir="t"/>
          </a:scene3d>
        </p:grpSpPr>
        <p:sp>
          <p:nvSpPr>
            <p:cNvPr id="17" name="Прямоугольник 16"/>
            <p:cNvSpPr/>
            <p:nvPr/>
          </p:nvSpPr>
          <p:spPr>
            <a:xfrm>
              <a:off x="387371" y="282311"/>
              <a:ext cx="8550586" cy="450394"/>
            </a:xfrm>
            <a:prstGeom prst="rect">
              <a:avLst/>
            </a:prstGeom>
            <a:solidFill>
              <a:srgbClr val="0066CC"/>
            </a:solidFill>
            <a:ln>
              <a:solidFill>
                <a:srgbClr val="0066CC"/>
              </a:solidFill>
            </a:ln>
            <a:sp3d prstMaterial="plastic">
              <a:bevelT w="120900" h="88900"/>
              <a:bevelB w="88900" h="31750" prst="angle"/>
            </a:sp3d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Прямоугольник 17"/>
            <p:cNvSpPr/>
            <p:nvPr/>
          </p:nvSpPr>
          <p:spPr>
            <a:xfrm>
              <a:off x="387371" y="282311"/>
              <a:ext cx="8550586" cy="45039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2759" tIns="40640" rIns="40640" bIns="4064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kern="1200" dirty="0" smtClean="0"/>
                <a:t>Закрепление эксплуатационной ответственности за электрооборудование потребителей и электроустановок объектов МГ за службами </a:t>
              </a:r>
              <a:r>
                <a:rPr lang="ru-RU" sz="1400" kern="1200" dirty="0" err="1" smtClean="0"/>
                <a:t>энерготепловодоснабжения</a:t>
              </a:r>
              <a:r>
                <a:rPr lang="ru-RU" sz="1400" kern="1200" dirty="0" smtClean="0"/>
                <a:t> филиалов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844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91" y="988143"/>
            <a:ext cx="1770287" cy="25029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62" y="1319982"/>
            <a:ext cx="1768176" cy="25029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9" y="1710814"/>
            <a:ext cx="1777136" cy="25029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1936750" y="0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Предложение о перераспределении штатной численности между службами защиты от коррозии и </a:t>
            </a:r>
            <a:r>
              <a:rPr lang="ru-RU" altLang="ru-RU" sz="17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энерготепловодоснабжения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5" y="2079523"/>
            <a:ext cx="1768175" cy="25029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76378" y="1154661"/>
            <a:ext cx="586762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2.1.1. Определение перераспределяемой штатной численности, исходя из </a:t>
            </a:r>
            <a:r>
              <a:rPr lang="ru-RU" dirty="0" smtClean="0"/>
              <a:t>превышения </a:t>
            </a:r>
            <a:r>
              <a:rPr lang="ru-RU" dirty="0"/>
              <a:t>действующей штатной численности служб ЭТВС над </a:t>
            </a:r>
            <a:r>
              <a:rPr lang="ru-RU" dirty="0" smtClean="0"/>
              <a:t>нормативной.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92411" y="2408278"/>
            <a:ext cx="58355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2.1.2. Определение перераспределяемой штатной численности пропорционально нормативу численности по </a:t>
            </a:r>
            <a:r>
              <a:rPr lang="ru-RU" dirty="0" smtClean="0"/>
              <a:t>функциям.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76378" y="3491067"/>
            <a:ext cx="586762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2.1.3. Перераспределение штатной численности осуществить только в филиалах </a:t>
            </a:r>
            <a:r>
              <a:rPr lang="ru-RU" dirty="0" err="1"/>
              <a:t>Моршанское</a:t>
            </a:r>
            <a:r>
              <a:rPr lang="ru-RU" dirty="0"/>
              <a:t> и Орловское ЛПУМГ в соответствии с предложением </a:t>
            </a:r>
            <a:r>
              <a:rPr lang="ru-RU" dirty="0" smtClean="0"/>
              <a:t>ОГЭ.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24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1936750" y="0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Газораспределительные станции </a:t>
            </a:r>
          </a:p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Правила Эксплуатации СТО Газпром 2-2.5-1122-2017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86" y="892277"/>
            <a:ext cx="2290015" cy="32637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84" y="1229094"/>
            <a:ext cx="2225306" cy="31887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10" y="1469009"/>
            <a:ext cx="2265484" cy="32027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388" y="892277"/>
            <a:ext cx="5063612" cy="176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494" y="2333415"/>
            <a:ext cx="5105400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22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452" y="892277"/>
            <a:ext cx="2309255" cy="32394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54" y="1229094"/>
            <a:ext cx="2240346" cy="31581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1936750" y="0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Утвержденные в 2017 году нормативные документы ПАО «Газпром», регламентирующие порядок эксплуатации </a:t>
            </a:r>
            <a:r>
              <a:rPr lang="ru-RU" altLang="ru-RU" sz="17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электооборудования</a:t>
            </a:r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ГРС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707" y="1579354"/>
            <a:ext cx="5555293" cy="1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23" y="1505611"/>
            <a:ext cx="2240346" cy="31595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4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936750" y="0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Требования нормативных документов ПАО «Газпром», регламентирующих порядок эксплуатации </a:t>
            </a:r>
            <a:r>
              <a:rPr lang="ru-RU" altLang="ru-RU" sz="17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электооборудования</a:t>
            </a:r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ГРС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" y="809625"/>
            <a:ext cx="452038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latin typeface="Arial Narrow" panose="020B0606020202030204" pitchFamily="34" charset="0"/>
              </a:rPr>
              <a:t>СТО </a:t>
            </a:r>
            <a:r>
              <a:rPr lang="ru-RU" sz="1400" b="1" dirty="0">
                <a:latin typeface="Arial Narrow" panose="020B0606020202030204" pitchFamily="34" charset="0"/>
              </a:rPr>
              <a:t>Газпром  2-2.3-1122-2017</a:t>
            </a:r>
            <a:r>
              <a:rPr lang="ru-RU" altLang="ru-RU" sz="1400" b="1" dirty="0">
                <a:latin typeface="Arial Narrow" panose="020B0606020202030204" pitchFamily="34" charset="0"/>
              </a:rPr>
              <a:t> </a:t>
            </a:r>
          </a:p>
          <a:p>
            <a:pPr lvl="0" algn="ctr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Arial Narrow" panose="020B0606020202030204" pitchFamily="34" charset="0"/>
              </a:rPr>
              <a:t>ГАЗОРАСПРЕДЕЛИТЕЛЬНЫЕ СТАНЦИИ. </a:t>
            </a:r>
            <a:endParaRPr lang="ru-RU" sz="1400" b="1" dirty="0" smtClean="0">
              <a:latin typeface="Arial Narrow" panose="020B0606020202030204" pitchFamily="34" charset="0"/>
            </a:endParaRPr>
          </a:p>
          <a:p>
            <a:pPr lvl="0" algn="ctr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latin typeface="Arial Narrow" panose="020B0606020202030204" pitchFamily="34" charset="0"/>
              </a:rPr>
              <a:t>ПРАВИЛА </a:t>
            </a:r>
            <a:r>
              <a:rPr lang="ru-RU" sz="1400" b="1" dirty="0">
                <a:latin typeface="Arial Narrow" panose="020B0606020202030204" pitchFamily="34" charset="0"/>
              </a:rPr>
              <a:t>ЭКСПЛУАТАЦИИ</a:t>
            </a: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u="sng" dirty="0" smtClean="0">
              <a:solidFill>
                <a:schemeClr val="dk1"/>
              </a:solidFill>
              <a:latin typeface="Arial Narrow" panose="020B0606020202030204" pitchFamily="34" charset="0"/>
            </a:endParaRP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7.6 Эксплуатация узлов, систем и территории газораспределительной станции</a:t>
            </a: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      7.6.12 Системы электроснабжения, освещения,       </a:t>
            </a:r>
            <a:r>
              <a:rPr lang="ru-RU" sz="1400" b="1" dirty="0" err="1" smtClean="0">
                <a:solidFill>
                  <a:schemeClr val="dk1"/>
                </a:solidFill>
                <a:latin typeface="Arial Narrow" panose="020B0606020202030204" pitchFamily="34" charset="0"/>
              </a:rPr>
              <a:t>молниезащиты</a:t>
            </a:r>
            <a:r>
              <a:rPr lang="ru-RU" sz="1400" b="1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 и заземления</a:t>
            </a: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dk1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                </a:t>
            </a:r>
            <a:r>
              <a:rPr lang="ru-RU" sz="1400" b="1" u="sng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7.6.12.3</a:t>
            </a:r>
            <a:r>
              <a:rPr lang="ru-RU" sz="1400" u="sng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 </a:t>
            </a:r>
            <a:r>
              <a:rPr lang="ru-RU" sz="1400" u="sng" dirty="0">
                <a:solidFill>
                  <a:schemeClr val="dk1"/>
                </a:solidFill>
                <a:latin typeface="Arial Narrow" panose="020B0606020202030204" pitchFamily="34" charset="0"/>
              </a:rPr>
              <a:t>Эксплуатация электроустановок, систем освещения, </a:t>
            </a:r>
            <a:r>
              <a:rPr lang="ru-RU" sz="1400" u="sng" dirty="0" err="1">
                <a:solidFill>
                  <a:schemeClr val="dk1"/>
                </a:solidFill>
                <a:latin typeface="Arial Narrow" panose="020B0606020202030204" pitchFamily="34" charset="0"/>
              </a:rPr>
              <a:t>молниезащиты</a:t>
            </a:r>
            <a:r>
              <a:rPr lang="ru-RU" sz="1400" u="sng" dirty="0">
                <a:solidFill>
                  <a:schemeClr val="dk1"/>
                </a:solidFill>
                <a:latin typeface="Arial Narrow" panose="020B0606020202030204" pitchFamily="34" charset="0"/>
              </a:rPr>
              <a:t> и заземления, защиты от статического электричества должна выполняться </a:t>
            </a:r>
            <a:r>
              <a:rPr lang="ru-RU" sz="1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работниками структурного подразделения ЭО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(филиала ЭО), ответственного за </a:t>
            </a:r>
            <a:r>
              <a:rPr lang="ru-RU" sz="14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обеспечение </a:t>
            </a:r>
            <a:r>
              <a:rPr lang="ru-RU" sz="1400" b="1" i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энерговодоснабжения</a:t>
            </a:r>
            <a:r>
              <a:rPr lang="ru-RU" sz="1400" u="sng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.</a:t>
            </a: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chemeClr val="dk1"/>
              </a:solidFill>
              <a:latin typeface="Arial Narrow" panose="020B0606020202030204" pitchFamily="34" charset="0"/>
            </a:endParaRP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 smtClean="0">
                <a:solidFill>
                  <a:schemeClr val="dk1"/>
                </a:solidFill>
              </a:rPr>
              <a:t>4. </a:t>
            </a:r>
            <a:r>
              <a:rPr lang="ru-RU" sz="1400" u="sng" dirty="0">
                <a:solidFill>
                  <a:schemeClr val="dk1"/>
                </a:solidFill>
              </a:rPr>
              <a:t>Сокращения</a:t>
            </a:r>
          </a:p>
          <a:p>
            <a:pPr lvl="0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ЭТВС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 – структурное подразделение, ответственное за эксплуатацию </a:t>
            </a:r>
            <a:r>
              <a:rPr lang="ru-RU" sz="14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энерговодоснабжения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20382" y="966016"/>
            <a:ext cx="462361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7925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Arial Narrow" panose="020B0606020202030204" pitchFamily="34" charset="0"/>
              </a:rPr>
              <a:t>Типовые </a:t>
            </a:r>
            <a:r>
              <a:rPr lang="ru-RU" sz="1600" b="1" dirty="0">
                <a:latin typeface="Arial Narrow" panose="020B0606020202030204" pitchFamily="34" charset="0"/>
              </a:rPr>
              <a:t>организационные структуры и нормативы численности работников ЛПУМТ</a:t>
            </a:r>
            <a:endParaRPr lang="ru-RU" sz="1600" dirty="0"/>
          </a:p>
          <a:p>
            <a:endParaRPr lang="ru-RU" sz="1400" dirty="0" smtClean="0">
              <a:solidFill>
                <a:schemeClr val="dk1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6.17</a:t>
            </a:r>
            <a:r>
              <a:rPr lang="ru-RU" sz="1400" b="1" dirty="0">
                <a:solidFill>
                  <a:schemeClr val="dk1"/>
                </a:solidFill>
                <a:latin typeface="Arial Narrow" panose="020B0606020202030204" pitchFamily="34" charset="0"/>
              </a:rPr>
              <a:t>. Обеспечение </a:t>
            </a:r>
            <a:r>
              <a:rPr lang="ru-RU" sz="1400" b="1" u="sng" dirty="0" err="1">
                <a:solidFill>
                  <a:schemeClr val="dk1"/>
                </a:solidFill>
                <a:latin typeface="Arial Narrow" panose="020B0606020202030204" pitchFamily="34" charset="0"/>
              </a:rPr>
              <a:t>энерговодоснабжения</a:t>
            </a:r>
            <a:r>
              <a:rPr lang="ru-RU" sz="1400" b="1" dirty="0" smtClean="0">
                <a:solidFill>
                  <a:schemeClr val="dk1"/>
                </a:solidFill>
                <a:latin typeface="Arial Narrow" panose="020B0606020202030204" pitchFamily="34" charset="0"/>
              </a:rPr>
              <a:t>.</a:t>
            </a:r>
          </a:p>
          <a:p>
            <a:endParaRPr lang="ru-RU" sz="1400" b="1" dirty="0">
              <a:solidFill>
                <a:schemeClr val="dk1"/>
              </a:solidFill>
              <a:latin typeface="Arial Narrow" panose="020B0606020202030204" pitchFamily="34" charset="0"/>
            </a:endParaRPr>
          </a:p>
          <a:p>
            <a:r>
              <a:rPr lang="ru-RU" sz="1400" u="sng" dirty="0">
                <a:solidFill>
                  <a:schemeClr val="dk1"/>
                </a:solidFill>
                <a:latin typeface="Arial Narrow" panose="020B0606020202030204" pitchFamily="34" charset="0"/>
              </a:rPr>
              <a:t>Выполнение функции осуществляет </a:t>
            </a:r>
            <a:r>
              <a:rPr lang="ru-RU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служба (участок) </a:t>
            </a:r>
            <a:r>
              <a:rPr lang="ru-RU" sz="1400" b="1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энерговодоснабжения</a:t>
            </a:r>
            <a:r>
              <a:rPr lang="ru-RU" sz="14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43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29" y="884903"/>
            <a:ext cx="2250612" cy="31661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86" y="1246238"/>
            <a:ext cx="2183039" cy="3086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146" name="Заголовок 1"/>
          <p:cNvSpPr txBox="1">
            <a:spLocks/>
          </p:cNvSpPr>
          <p:nvPr/>
        </p:nvSpPr>
        <p:spPr bwMode="auto">
          <a:xfrm>
            <a:off x="1936750" y="0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Требование Правил Эксплуатации Магистральных Газопроводов                           СТО Газпром 2-3.5-454-2010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96" y="1681272"/>
            <a:ext cx="2144354" cy="30119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15696" y="1958722"/>
            <a:ext cx="49923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u="sng" dirty="0">
                <a:solidFill>
                  <a:schemeClr val="dk1"/>
                </a:solidFill>
                <a:latin typeface="Arial Narrow" panose="020B0606020202030204" pitchFamily="34" charset="0"/>
              </a:rPr>
              <a:t>11.2.2 Эксплуатацию электроустановок </a:t>
            </a:r>
            <a:r>
              <a:rPr lang="ru-RU" dirty="0">
                <a:solidFill>
                  <a:schemeClr val="dk1"/>
                </a:solidFill>
                <a:latin typeface="Arial Narrow" panose="020B0606020202030204" pitchFamily="34" charset="0"/>
              </a:rPr>
              <a:t>на объектах МГ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осуществляют службы энергоснабжения филиалов ЭО</a:t>
            </a:r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chemeClr val="dk1"/>
                </a:solidFill>
                <a:latin typeface="Arial Narrow" panose="020B0606020202030204" pitchFamily="34" charset="0"/>
              </a:rPr>
              <a:t>и/или специализированные организации на договорной основе. </a:t>
            </a:r>
          </a:p>
        </p:txBody>
      </p:sp>
    </p:spTree>
    <p:extLst>
      <p:ext uri="{BB962C8B-B14F-4D97-AF65-F5344CB8AC3E}">
        <p14:creationId xmlns:p14="http://schemas.microsoft.com/office/powerpoint/2010/main" val="127199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Функции подразделений ЛПУМГ в соответствии с «</a:t>
            </a:r>
            <a:r>
              <a:rPr lang="ru-RU" sz="16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Типовыми организационными структурами и нормативами численности работников линейных производственных управлений магистральных трубопроводов» </a:t>
            </a: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sz="1700" dirty="0">
                <a:solidFill>
                  <a:schemeClr val="bg1"/>
                </a:solidFill>
                <a:latin typeface="Arial Narrow" panose="020B0606020202030204" pitchFamily="34" charset="0"/>
              </a:rPr>
              <a:t>ДОЧЕРНИХ ОРГАНИЗАЦИЙ ПАО «ГАЗПРОМ»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606" y="897927"/>
            <a:ext cx="87014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17. Обеспечение </a:t>
            </a:r>
            <a:r>
              <a:rPr lang="ru-RU" sz="14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энерговодоснабжения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Обеспечение надежной и безопасной эксплуатации электротехнического оборудования.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Обеспечение производственных и других объектов ЛПУМТ электрической энергией. 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Участие в планировании, организации и контроле выполнения работ по  ремонтно-техническому и диагностическому обслуживанию на объектах энергохозяйства.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Разработка и  контроль исполнения программ реконструкции, модернизации и  капитального ремонта, графиков ППР на объектах энергохозяйства.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Участие в работе комиссий по расследованию нарушений в работе оборудования, объектов и систем ЭВС.</a:t>
            </a:r>
            <a:b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Обеспечение проведения опытной (опытно-промышленной) эксплуатации и приемки в постоянную (промышленную) эксплуатацию оборудования, объектов и систем ЭВС.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936750" y="14288"/>
            <a:ext cx="72072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7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Эксплуатация электрического оборудования ГРС в соответствии с типовыми организационными структурами.</a:t>
            </a:r>
            <a:endParaRPr lang="ru-RU" altLang="ru-RU" sz="17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797692943"/>
              </p:ext>
            </p:extLst>
          </p:nvPr>
        </p:nvGraphicFramePr>
        <p:xfrm>
          <a:off x="0" y="823913"/>
          <a:ext cx="9144000" cy="3858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755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16х9 (2)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тМ-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16х9 (2)</Template>
  <TotalTime>5909</TotalTime>
  <Words>726</Words>
  <Application>Microsoft Office PowerPoint</Application>
  <PresentationFormat>Экран (16:9)</PresentationFormat>
  <Paragraphs>123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Шаблон 16х9 (2)</vt:lpstr>
      <vt:lpstr>ГтМ-1</vt:lpstr>
      <vt:lpstr>Опыт приведения разграничения эксплуатационной ответственности между службами защиты от коррозии и энерготепловодоснабжения в части эксплуатации электрооборудования ГРС в соответствие требованиям нормативных документов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ООО "Газпром трансгаз Москва"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Arial Narrow 24, центируется по левому краю</dc:title>
  <dc:creator>Куров Максим Николаевич</dc:creator>
  <cp:lastModifiedBy>Наталья Хлебная</cp:lastModifiedBy>
  <cp:revision>339</cp:revision>
  <cp:lastPrinted>2018-04-25T16:53:30Z</cp:lastPrinted>
  <dcterms:created xsi:type="dcterms:W3CDTF">2016-11-03T11:38:24Z</dcterms:created>
  <dcterms:modified xsi:type="dcterms:W3CDTF">2019-08-06T08:48:17Z</dcterms:modified>
</cp:coreProperties>
</file>