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66" r:id="rId2"/>
    <p:sldId id="467" r:id="rId3"/>
    <p:sldId id="488" r:id="rId4"/>
    <p:sldId id="487" r:id="rId5"/>
    <p:sldId id="490" r:id="rId6"/>
    <p:sldId id="489" r:id="rId7"/>
    <p:sldId id="517" r:id="rId8"/>
    <p:sldId id="492" r:id="rId9"/>
    <p:sldId id="515" r:id="rId10"/>
    <p:sldId id="516" r:id="rId11"/>
    <p:sldId id="493" r:id="rId12"/>
    <p:sldId id="498" r:id="rId13"/>
    <p:sldId id="494" r:id="rId14"/>
    <p:sldId id="496" r:id="rId15"/>
    <p:sldId id="497" r:id="rId16"/>
    <p:sldId id="499" r:id="rId17"/>
    <p:sldId id="502" r:id="rId18"/>
    <p:sldId id="503" r:id="rId19"/>
    <p:sldId id="504" r:id="rId20"/>
    <p:sldId id="520" r:id="rId21"/>
    <p:sldId id="505" r:id="rId22"/>
    <p:sldId id="506" r:id="rId23"/>
    <p:sldId id="511" r:id="rId24"/>
    <p:sldId id="514" r:id="rId25"/>
    <p:sldId id="521" r:id="rId26"/>
    <p:sldId id="471" r:id="rId27"/>
  </p:sldIdLst>
  <p:sldSz cx="10799763" cy="780891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1pPr>
    <a:lvl2pPr marL="5316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2pPr>
    <a:lvl3pPr marL="10632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3pPr>
    <a:lvl4pPr marL="15948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4pPr>
    <a:lvl5pPr marL="21265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5pPr>
    <a:lvl6pPr marL="2658161" algn="l" defTabSz="531632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6pPr>
    <a:lvl7pPr marL="3189793" algn="l" defTabSz="531632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7pPr>
    <a:lvl8pPr marL="3721425" algn="l" defTabSz="531632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8pPr>
    <a:lvl9pPr marL="4253057" algn="l" defTabSz="531632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0" userDrawn="1">
          <p15:clr>
            <a:srgbClr val="A4A3A4"/>
          </p15:clr>
        </p15:guide>
        <p15:guide id="2" pos="5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4032E"/>
    <a:srgbClr val="0066CC"/>
    <a:srgbClr val="00CC00"/>
    <a:srgbClr val="CCECFF"/>
    <a:srgbClr val="99FF99"/>
    <a:srgbClr val="0033CC"/>
    <a:srgbClr val="3264C8"/>
    <a:srgbClr val="355DC2"/>
    <a:srgbClr val="FFCCCC"/>
    <a:srgbClr val="355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5" autoAdjust="0"/>
    <p:restoredTop sz="99489" autoAdjust="0"/>
  </p:normalViewPr>
  <p:slideViewPr>
    <p:cSldViewPr snapToGrid="0" snapToObjects="1" showGuides="1">
      <p:cViewPr varScale="1">
        <p:scale>
          <a:sx n="62" d="100"/>
          <a:sy n="62" d="100"/>
        </p:scale>
        <p:origin x="1308" y="78"/>
      </p:cViewPr>
      <p:guideLst>
        <p:guide orient="horz" pos="1760"/>
        <p:guide pos="53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95" d="100"/>
          <a:sy n="95" d="100"/>
        </p:scale>
        <p:origin x="-2240" y="-8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18" tIns="45708" rIns="91418" bIns="45708" rtlCol="0"/>
          <a:lstStyle>
            <a:lvl1pPr algn="r">
              <a:defRPr sz="1200"/>
            </a:lvl1pPr>
          </a:lstStyle>
          <a:p>
            <a:fld id="{3358DF35-1075-B141-9C9F-68C034DC7337}" type="datetimeFigureOut">
              <a:rPr lang="it-IT" smtClean="0"/>
              <a:pPr/>
              <a:t>03/10/2017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25500" y="744538"/>
            <a:ext cx="51466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08" rIns="91418" bIns="4570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2" y="4714878"/>
            <a:ext cx="5438775" cy="4467225"/>
          </a:xfrm>
          <a:prstGeom prst="rect">
            <a:avLst/>
          </a:prstGeom>
        </p:spPr>
        <p:txBody>
          <a:bodyPr vert="horz" lIns="91418" tIns="45708" rIns="91418" bIns="45708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6"/>
            <a:ext cx="2946400" cy="496887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90" y="9428166"/>
            <a:ext cx="2946400" cy="496887"/>
          </a:xfrm>
          <a:prstGeom prst="rect">
            <a:avLst/>
          </a:prstGeom>
        </p:spPr>
        <p:txBody>
          <a:bodyPr vert="horz" lIns="91418" tIns="45708" rIns="91418" bIns="45708" rtlCol="0" anchor="b"/>
          <a:lstStyle>
            <a:lvl1pPr algn="r">
              <a:defRPr sz="1200"/>
            </a:lvl1pPr>
          </a:lstStyle>
          <a:p>
            <a:fld id="{A2798BD7-4EA0-C843-A3DC-164056ED692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3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/>
          <p:cNvSpPr>
            <a:spLocks noGrp="1"/>
          </p:cNvSpPr>
          <p:nvPr>
            <p:ph type="pic" sz="quarter" idx="10"/>
          </p:nvPr>
        </p:nvSpPr>
        <p:spPr>
          <a:xfrm>
            <a:off x="-1" y="6"/>
            <a:ext cx="8790909" cy="5705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-3" y="7605718"/>
            <a:ext cx="10799766" cy="2032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noFill/>
              </a:rPr>
              <a:t> </a:t>
            </a:r>
            <a:endParaRPr lang="it-IT" dirty="0"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96853" y="5705481"/>
            <a:ext cx="8602662" cy="107791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60000"/>
              </a:lnSpc>
              <a:defRPr sz="4800" cap="all">
                <a:solidFill>
                  <a:schemeClr val="accent6"/>
                </a:solidFill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96852" y="6783395"/>
            <a:ext cx="8607424" cy="82232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80000"/>
              </a:lnSpc>
              <a:buNone/>
              <a:defRPr sz="2400" cap="all">
                <a:solidFill>
                  <a:schemeClr val="accent5"/>
                </a:solidFill>
              </a:defRPr>
            </a:lvl1pPr>
            <a:lvl2pPr marL="531600" indent="0" algn="ctr">
              <a:buNone/>
              <a:defRPr/>
            </a:lvl2pPr>
            <a:lvl3pPr marL="1063200" indent="0" algn="ctr">
              <a:buNone/>
              <a:defRPr/>
            </a:lvl3pPr>
            <a:lvl4pPr marL="1594799" indent="0" algn="ctr">
              <a:buNone/>
              <a:defRPr/>
            </a:lvl4pPr>
            <a:lvl5pPr marL="2126402" indent="0" algn="ctr">
              <a:buNone/>
              <a:defRPr/>
            </a:lvl5pPr>
            <a:lvl6pPr marL="2658000" indent="0" algn="ctr">
              <a:buNone/>
              <a:defRPr/>
            </a:lvl6pPr>
            <a:lvl7pPr marL="3189599" indent="0" algn="ctr">
              <a:buNone/>
              <a:defRPr/>
            </a:lvl7pPr>
            <a:lvl8pPr marL="3721200" indent="0" algn="ctr">
              <a:buNone/>
              <a:defRPr/>
            </a:lvl8pPr>
            <a:lvl9pPr marL="4252800" indent="0" algn="ctr">
              <a:buNone/>
              <a:defRPr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15" name="Segnaposto immagine 14"/>
          <p:cNvSpPr>
            <a:spLocks noGrp="1"/>
          </p:cNvSpPr>
          <p:nvPr>
            <p:ph type="pic" sz="quarter" idx="12"/>
          </p:nvPr>
        </p:nvSpPr>
        <p:spPr>
          <a:xfrm>
            <a:off x="5397830" y="6"/>
            <a:ext cx="3406446" cy="570547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 dirty="0"/>
          </a:p>
        </p:txBody>
      </p:sp>
      <p:pic>
        <p:nvPicPr>
          <p:cNvPr id="7" name="Immagine 6" descr="RosettiMarino50px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516" y="236629"/>
            <a:ext cx="1809750" cy="3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1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705480"/>
            <a:ext cx="8799517" cy="107791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60000"/>
              </a:lnSpc>
              <a:defRPr sz="4800" b="0" cap="all">
                <a:solidFill>
                  <a:schemeClr val="accent6"/>
                </a:solidFill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-2" y="6783394"/>
            <a:ext cx="8804278" cy="82232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80000"/>
              </a:lnSpc>
              <a:buNone/>
              <a:defRPr sz="2400" cap="all">
                <a:solidFill>
                  <a:schemeClr val="accent5"/>
                </a:solidFill>
              </a:defRPr>
            </a:lvl1pPr>
            <a:lvl2pPr marL="531600" indent="0">
              <a:buNone/>
              <a:defRPr sz="2100"/>
            </a:lvl2pPr>
            <a:lvl3pPr marL="1063200" indent="0">
              <a:buNone/>
              <a:defRPr sz="1900"/>
            </a:lvl3pPr>
            <a:lvl4pPr marL="1594799" indent="0">
              <a:buNone/>
              <a:defRPr sz="1600"/>
            </a:lvl4pPr>
            <a:lvl5pPr marL="2126402" indent="0">
              <a:buNone/>
              <a:defRPr sz="1600"/>
            </a:lvl5pPr>
            <a:lvl6pPr marL="2658000" indent="0">
              <a:buNone/>
              <a:defRPr sz="1600"/>
            </a:lvl6pPr>
            <a:lvl7pPr marL="3189599" indent="0">
              <a:buNone/>
              <a:defRPr sz="1600"/>
            </a:lvl7pPr>
            <a:lvl8pPr marL="3721200" indent="0">
              <a:buNone/>
              <a:defRPr sz="1600"/>
            </a:lvl8pPr>
            <a:lvl9pPr marL="4252800" indent="0">
              <a:buNone/>
              <a:defRPr sz="16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pic>
        <p:nvPicPr>
          <p:cNvPr id="7" name="Immagine 6" descr="RosettiMarino50px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516" y="236629"/>
            <a:ext cx="1809750" cy="318618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-3" y="7605718"/>
            <a:ext cx="10799766" cy="2032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noFill/>
              </a:rPr>
              <a:t> </a:t>
            </a:r>
            <a:endParaRPr lang="it-IT" dirty="0">
              <a:noFill/>
            </a:endParaRPr>
          </a:p>
        </p:txBody>
      </p:sp>
      <p:sp>
        <p:nvSpPr>
          <p:cNvPr id="17" name="Segnaposto immagine 12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2937599" cy="293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/>
          </a:p>
        </p:txBody>
      </p:sp>
      <p:sp>
        <p:nvSpPr>
          <p:cNvPr id="22" name="Segnaposto immagine 12"/>
          <p:cNvSpPr>
            <a:spLocks noGrp="1"/>
          </p:cNvSpPr>
          <p:nvPr>
            <p:ph type="pic" sz="quarter" idx="13"/>
          </p:nvPr>
        </p:nvSpPr>
        <p:spPr>
          <a:xfrm>
            <a:off x="2937601" y="0"/>
            <a:ext cx="2928944" cy="293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/>
          </a:p>
        </p:txBody>
      </p:sp>
      <p:sp>
        <p:nvSpPr>
          <p:cNvPr id="23" name="Segnaposto immagine 12"/>
          <p:cNvSpPr>
            <a:spLocks noGrp="1"/>
          </p:cNvSpPr>
          <p:nvPr>
            <p:ph type="pic" sz="quarter" idx="14"/>
          </p:nvPr>
        </p:nvSpPr>
        <p:spPr>
          <a:xfrm>
            <a:off x="5866543" y="0"/>
            <a:ext cx="2924363" cy="293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/>
          </a:p>
        </p:txBody>
      </p:sp>
      <p:sp>
        <p:nvSpPr>
          <p:cNvPr id="24" name="Segnaposto immagine 14"/>
          <p:cNvSpPr>
            <a:spLocks noGrp="1"/>
          </p:cNvSpPr>
          <p:nvPr>
            <p:ph type="pic" sz="quarter" idx="15"/>
          </p:nvPr>
        </p:nvSpPr>
        <p:spPr>
          <a:xfrm>
            <a:off x="8069370" y="1"/>
            <a:ext cx="734907" cy="293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 dirty="0"/>
          </a:p>
        </p:txBody>
      </p:sp>
      <p:sp>
        <p:nvSpPr>
          <p:cNvPr id="26" name="Segnaposto immagine 14"/>
          <p:cNvSpPr>
            <a:spLocks noGrp="1"/>
          </p:cNvSpPr>
          <p:nvPr>
            <p:ph type="pic" sz="quarter" idx="16"/>
          </p:nvPr>
        </p:nvSpPr>
        <p:spPr>
          <a:xfrm>
            <a:off x="5124107" y="1"/>
            <a:ext cx="742439" cy="293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 dirty="0"/>
          </a:p>
        </p:txBody>
      </p:sp>
      <p:sp>
        <p:nvSpPr>
          <p:cNvPr id="27" name="Segnaposto immagine 14"/>
          <p:cNvSpPr>
            <a:spLocks noGrp="1"/>
          </p:cNvSpPr>
          <p:nvPr>
            <p:ph type="pic" sz="quarter" idx="17"/>
          </p:nvPr>
        </p:nvSpPr>
        <p:spPr>
          <a:xfrm>
            <a:off x="2200738" y="1"/>
            <a:ext cx="736864" cy="29376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949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-2" y="7605718"/>
            <a:ext cx="4858552" cy="19797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noFill/>
              </a:rPr>
              <a:t> </a:t>
            </a:r>
            <a:endParaRPr lang="it-IT" dirty="0">
              <a:noFill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8550" y="1862474"/>
            <a:ext cx="5941214" cy="5941215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4858550" y="1858790"/>
            <a:ext cx="4405553" cy="595012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RosettiMarino50px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516" y="236629"/>
            <a:ext cx="1809750" cy="31861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11140" y="0"/>
            <a:ext cx="8353887" cy="79187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2799" b="0" i="0" cap="all" spc="0">
                <a:solidFill>
                  <a:schemeClr val="accent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1140" y="1867274"/>
            <a:ext cx="10398125" cy="5738443"/>
          </a:xfrm>
          <a:prstGeom prst="rect">
            <a:avLst/>
          </a:prstGeom>
        </p:spPr>
        <p:txBody>
          <a:bodyPr lIns="0" tIns="0" rIns="0" bIns="0"/>
          <a:lstStyle>
            <a:lvl1pPr marL="398701" indent="-398701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1pPr>
            <a:lvl2pPr marL="863849" indent="-33225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13290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3pPr>
            <a:lvl4pPr marL="18606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4pPr>
            <a:lvl5pPr marL="23922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0"/>
          </p:nvPr>
        </p:nvSpPr>
        <p:spPr>
          <a:xfrm>
            <a:off x="211140" y="792169"/>
            <a:ext cx="10398125" cy="107473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Font typeface="Arial"/>
              <a:buNone/>
              <a:defRPr sz="2200">
                <a:solidFill>
                  <a:schemeClr val="accent6"/>
                </a:solidFill>
              </a:defRPr>
            </a:lvl1pPr>
            <a:lvl2pPr marL="863849" indent="-332250">
              <a:buFont typeface="Arial"/>
              <a:buChar char="•"/>
              <a:defRPr sz="2200">
                <a:solidFill>
                  <a:schemeClr val="accent6"/>
                </a:solidFill>
              </a:defRPr>
            </a:lvl2pPr>
            <a:lvl3pPr marL="13290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3pPr>
            <a:lvl4pPr marL="18606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4pPr>
            <a:lvl5pPr marL="23922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870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8550" y="1862474"/>
            <a:ext cx="5941214" cy="5941215"/>
          </a:xfrm>
          <a:prstGeom prst="rect">
            <a:avLst/>
          </a:prstGeom>
        </p:spPr>
      </p:pic>
      <p:sp>
        <p:nvSpPr>
          <p:cNvPr id="11" name="Rettangolo 10"/>
          <p:cNvSpPr/>
          <p:nvPr userDrawn="1"/>
        </p:nvSpPr>
        <p:spPr>
          <a:xfrm>
            <a:off x="4858550" y="1858790"/>
            <a:ext cx="4405553" cy="595012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11140" y="0"/>
            <a:ext cx="8353887" cy="79187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80000"/>
              </a:lnSpc>
              <a:defRPr lang="it-IT" sz="2799" b="0" i="0" kern="0" cap="all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11141" y="1866900"/>
            <a:ext cx="5111871" cy="5738812"/>
          </a:xfrm>
          <a:prstGeom prst="rect">
            <a:avLst/>
          </a:prstGeom>
        </p:spPr>
        <p:txBody>
          <a:bodyPr lIns="0" tIns="0" rIns="0" bIns="0"/>
          <a:lstStyle>
            <a:lvl1pPr marL="398701" indent="-398701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1pPr>
            <a:lvl2pPr marL="863849" indent="-33225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13290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3pPr>
            <a:lvl4pPr marL="18606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4pPr>
            <a:lvl5pPr marL="23922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03005" y="1866906"/>
            <a:ext cx="5106258" cy="5738811"/>
          </a:xfrm>
          <a:prstGeom prst="rect">
            <a:avLst/>
          </a:prstGeom>
        </p:spPr>
        <p:txBody>
          <a:bodyPr lIns="0" tIns="0" rIns="0" bIns="0"/>
          <a:lstStyle>
            <a:lvl1pPr marL="398701" indent="-398701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1pPr>
            <a:lvl2pPr marL="863849" indent="-33225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13290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3pPr>
            <a:lvl4pPr marL="18606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4pPr>
            <a:lvl5pPr marL="2392200" indent="-265800">
              <a:lnSpc>
                <a:spcPct val="80000"/>
              </a:lnSpc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3" name="Rettangolo 12"/>
          <p:cNvSpPr/>
          <p:nvPr userDrawn="1"/>
        </p:nvSpPr>
        <p:spPr>
          <a:xfrm>
            <a:off x="-2" y="7605718"/>
            <a:ext cx="4858552" cy="19797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noFill/>
              </a:rPr>
              <a:t> </a:t>
            </a:r>
            <a:endParaRPr lang="it-IT" dirty="0">
              <a:noFill/>
            </a:endParaRPr>
          </a:p>
        </p:txBody>
      </p:sp>
      <p:pic>
        <p:nvPicPr>
          <p:cNvPr id="16" name="Immagine 15" descr="RosettiMarino50px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516" y="236629"/>
            <a:ext cx="1809750" cy="318618"/>
          </a:xfrm>
          <a:prstGeom prst="rect">
            <a:avLst/>
          </a:prstGeom>
        </p:spPr>
      </p:pic>
      <p:sp>
        <p:nvSpPr>
          <p:cNvPr id="18" name="Segnaposto testo 13"/>
          <p:cNvSpPr>
            <a:spLocks noGrp="1"/>
          </p:cNvSpPr>
          <p:nvPr>
            <p:ph type="body" sz="quarter" idx="10"/>
          </p:nvPr>
        </p:nvSpPr>
        <p:spPr>
          <a:xfrm>
            <a:off x="211140" y="792169"/>
            <a:ext cx="10398125" cy="107473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Font typeface="Arial"/>
              <a:buNone/>
              <a:defRPr sz="2200">
                <a:solidFill>
                  <a:schemeClr val="accent6"/>
                </a:solidFill>
              </a:defRPr>
            </a:lvl1pPr>
            <a:lvl2pPr marL="863849" indent="-332250">
              <a:buFont typeface="Arial"/>
              <a:buChar char="•"/>
              <a:defRPr sz="2200">
                <a:solidFill>
                  <a:schemeClr val="accent6"/>
                </a:solidFill>
              </a:defRPr>
            </a:lvl2pPr>
            <a:lvl3pPr marL="13290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3pPr>
            <a:lvl4pPr marL="18606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4pPr>
            <a:lvl5pPr marL="23922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901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8550" y="1862474"/>
            <a:ext cx="5941214" cy="5941215"/>
          </a:xfrm>
          <a:prstGeom prst="rect">
            <a:avLst/>
          </a:prstGeom>
        </p:spPr>
      </p:pic>
      <p:sp>
        <p:nvSpPr>
          <p:cNvPr id="19" name="Rettangolo 18"/>
          <p:cNvSpPr/>
          <p:nvPr userDrawn="1"/>
        </p:nvSpPr>
        <p:spPr>
          <a:xfrm>
            <a:off x="4858550" y="1858790"/>
            <a:ext cx="4405553" cy="595012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11140" y="0"/>
            <a:ext cx="8353887" cy="79187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80000"/>
              </a:lnSpc>
              <a:defRPr lang="it-IT" sz="2799" b="0" i="0" kern="0" cap="all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13" name="Rettangolo 12"/>
          <p:cNvSpPr/>
          <p:nvPr userDrawn="1"/>
        </p:nvSpPr>
        <p:spPr>
          <a:xfrm>
            <a:off x="-2" y="7605718"/>
            <a:ext cx="4858552" cy="19797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noFill/>
              </a:rPr>
              <a:t> </a:t>
            </a:r>
            <a:endParaRPr lang="it-IT" dirty="0">
              <a:noFill/>
            </a:endParaRPr>
          </a:p>
        </p:txBody>
      </p:sp>
      <p:pic>
        <p:nvPicPr>
          <p:cNvPr id="16" name="Immagine 15" descr="RosettiMarino50px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516" y="236629"/>
            <a:ext cx="1809750" cy="318618"/>
          </a:xfrm>
          <a:prstGeom prst="rect">
            <a:avLst/>
          </a:prstGeom>
        </p:spPr>
      </p:pic>
      <p:sp>
        <p:nvSpPr>
          <p:cNvPr id="18" name="Segnaposto testo 13"/>
          <p:cNvSpPr>
            <a:spLocks noGrp="1"/>
          </p:cNvSpPr>
          <p:nvPr>
            <p:ph type="body" sz="quarter" idx="10"/>
          </p:nvPr>
        </p:nvSpPr>
        <p:spPr>
          <a:xfrm>
            <a:off x="211140" y="792169"/>
            <a:ext cx="10398125" cy="107473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Font typeface="Arial"/>
              <a:buNone/>
              <a:defRPr sz="2200">
                <a:solidFill>
                  <a:schemeClr val="accent6"/>
                </a:solidFill>
              </a:defRPr>
            </a:lvl1pPr>
            <a:lvl2pPr marL="863849" indent="-332250">
              <a:buFont typeface="Arial"/>
              <a:buChar char="•"/>
              <a:defRPr sz="2200">
                <a:solidFill>
                  <a:schemeClr val="accent6"/>
                </a:solidFill>
              </a:defRPr>
            </a:lvl2pPr>
            <a:lvl3pPr marL="13290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3pPr>
            <a:lvl4pPr marL="18606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4pPr>
            <a:lvl5pPr marL="23922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8" name="Segnaposto immagine 7"/>
          <p:cNvSpPr>
            <a:spLocks noGrp="1"/>
          </p:cNvSpPr>
          <p:nvPr>
            <p:ph type="pic" sz="quarter" idx="16"/>
          </p:nvPr>
        </p:nvSpPr>
        <p:spPr>
          <a:xfrm>
            <a:off x="211139" y="4268501"/>
            <a:ext cx="3334109" cy="3334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27" name="Segnaposto immagine 7"/>
          <p:cNvSpPr>
            <a:spLocks noGrp="1"/>
          </p:cNvSpPr>
          <p:nvPr>
            <p:ph type="pic" sz="quarter" idx="18"/>
          </p:nvPr>
        </p:nvSpPr>
        <p:spPr>
          <a:xfrm>
            <a:off x="3735098" y="4268504"/>
            <a:ext cx="3334107" cy="33341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29" name="Segnaposto immagine 7"/>
          <p:cNvSpPr>
            <a:spLocks noGrp="1"/>
          </p:cNvSpPr>
          <p:nvPr>
            <p:ph type="pic" sz="quarter" idx="20"/>
          </p:nvPr>
        </p:nvSpPr>
        <p:spPr>
          <a:xfrm>
            <a:off x="7275158" y="4268499"/>
            <a:ext cx="3334107" cy="333410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32" name="Segnaposto testo 29"/>
          <p:cNvSpPr>
            <a:spLocks noGrp="1"/>
          </p:cNvSpPr>
          <p:nvPr>
            <p:ph type="body" sz="quarter" idx="23"/>
          </p:nvPr>
        </p:nvSpPr>
        <p:spPr>
          <a:xfrm>
            <a:off x="3735097" y="1866901"/>
            <a:ext cx="3334108" cy="24015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20" name="Segnaposto testo 29"/>
          <p:cNvSpPr>
            <a:spLocks noGrp="1"/>
          </p:cNvSpPr>
          <p:nvPr>
            <p:ph type="body" sz="quarter" idx="26"/>
          </p:nvPr>
        </p:nvSpPr>
        <p:spPr>
          <a:xfrm>
            <a:off x="211138" y="1866901"/>
            <a:ext cx="3334108" cy="24015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22" name="Segnaposto testo 29"/>
          <p:cNvSpPr>
            <a:spLocks noGrp="1"/>
          </p:cNvSpPr>
          <p:nvPr>
            <p:ph type="body" sz="quarter" idx="27"/>
          </p:nvPr>
        </p:nvSpPr>
        <p:spPr>
          <a:xfrm>
            <a:off x="7275157" y="1866901"/>
            <a:ext cx="3334108" cy="24015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67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8550" y="1862474"/>
            <a:ext cx="5941214" cy="5941215"/>
          </a:xfrm>
          <a:prstGeom prst="rect">
            <a:avLst/>
          </a:prstGeom>
        </p:spPr>
      </p:pic>
      <p:sp>
        <p:nvSpPr>
          <p:cNvPr id="20" name="Rettangolo 19"/>
          <p:cNvSpPr/>
          <p:nvPr userDrawn="1"/>
        </p:nvSpPr>
        <p:spPr>
          <a:xfrm>
            <a:off x="4858550" y="1858790"/>
            <a:ext cx="4405553" cy="595012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11140" y="0"/>
            <a:ext cx="8353887" cy="79187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80000"/>
              </a:lnSpc>
              <a:defRPr lang="it-IT" sz="2799" b="0" i="0" kern="0" cap="all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13" name="Rettangolo 12"/>
          <p:cNvSpPr/>
          <p:nvPr userDrawn="1"/>
        </p:nvSpPr>
        <p:spPr>
          <a:xfrm>
            <a:off x="-2" y="7605718"/>
            <a:ext cx="4858552" cy="19797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noFill/>
              </a:rPr>
              <a:t> </a:t>
            </a:r>
            <a:endParaRPr lang="it-IT" dirty="0">
              <a:noFill/>
            </a:endParaRPr>
          </a:p>
        </p:txBody>
      </p:sp>
      <p:pic>
        <p:nvPicPr>
          <p:cNvPr id="16" name="Immagine 15" descr="RosettiMarino50px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516" y="236629"/>
            <a:ext cx="1809750" cy="318618"/>
          </a:xfrm>
          <a:prstGeom prst="rect">
            <a:avLst/>
          </a:prstGeom>
        </p:spPr>
      </p:pic>
      <p:sp>
        <p:nvSpPr>
          <p:cNvPr id="18" name="Segnaposto testo 13"/>
          <p:cNvSpPr>
            <a:spLocks noGrp="1"/>
          </p:cNvSpPr>
          <p:nvPr>
            <p:ph type="body" sz="quarter" idx="10"/>
          </p:nvPr>
        </p:nvSpPr>
        <p:spPr>
          <a:xfrm>
            <a:off x="211140" y="792169"/>
            <a:ext cx="10398125" cy="107473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Font typeface="Arial"/>
              <a:buNone/>
              <a:defRPr sz="2200">
                <a:solidFill>
                  <a:schemeClr val="accent6"/>
                </a:solidFill>
              </a:defRPr>
            </a:lvl1pPr>
            <a:lvl2pPr marL="863849" indent="-332250">
              <a:buFont typeface="Arial"/>
              <a:buChar char="•"/>
              <a:defRPr sz="2200">
                <a:solidFill>
                  <a:schemeClr val="accent6"/>
                </a:solidFill>
              </a:defRPr>
            </a:lvl2pPr>
            <a:lvl3pPr marL="13290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3pPr>
            <a:lvl4pPr marL="18606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4pPr>
            <a:lvl5pPr marL="2392200" indent="-265800">
              <a:buFont typeface="Arial"/>
              <a:buChar char="•"/>
              <a:defRPr sz="2200">
                <a:solidFill>
                  <a:schemeClr val="accent6"/>
                </a:solidFill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/>
          </p:nvPr>
        </p:nvSpPr>
        <p:spPr>
          <a:xfrm>
            <a:off x="211140" y="1866906"/>
            <a:ext cx="10398125" cy="3857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 cap="all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endParaRPr lang="it-IT" dirty="0"/>
          </a:p>
        </p:txBody>
      </p:sp>
      <p:sp>
        <p:nvSpPr>
          <p:cNvPr id="8" name="Segnaposto immagine 7"/>
          <p:cNvSpPr>
            <a:spLocks noGrp="1"/>
          </p:cNvSpPr>
          <p:nvPr>
            <p:ph type="pic" sz="quarter" idx="16"/>
          </p:nvPr>
        </p:nvSpPr>
        <p:spPr>
          <a:xfrm>
            <a:off x="211139" y="5753627"/>
            <a:ext cx="1848982" cy="18489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26" name="Segnaposto immagine 7"/>
          <p:cNvSpPr>
            <a:spLocks noGrp="1"/>
          </p:cNvSpPr>
          <p:nvPr>
            <p:ph type="pic" sz="quarter" idx="17"/>
          </p:nvPr>
        </p:nvSpPr>
        <p:spPr>
          <a:xfrm>
            <a:off x="2346590" y="5753627"/>
            <a:ext cx="1848982" cy="18489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27" name="Segnaposto immagine 7"/>
          <p:cNvSpPr>
            <a:spLocks noGrp="1"/>
          </p:cNvSpPr>
          <p:nvPr>
            <p:ph type="pic" sz="quarter" idx="18"/>
          </p:nvPr>
        </p:nvSpPr>
        <p:spPr>
          <a:xfrm>
            <a:off x="4480928" y="5753627"/>
            <a:ext cx="1848982" cy="18489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28" name="Segnaposto immagine 7"/>
          <p:cNvSpPr>
            <a:spLocks noGrp="1"/>
          </p:cNvSpPr>
          <p:nvPr>
            <p:ph type="pic" sz="quarter" idx="19"/>
          </p:nvPr>
        </p:nvSpPr>
        <p:spPr>
          <a:xfrm>
            <a:off x="6615270" y="5753627"/>
            <a:ext cx="1848982" cy="18489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29" name="Segnaposto immagine 7"/>
          <p:cNvSpPr>
            <a:spLocks noGrp="1"/>
          </p:cNvSpPr>
          <p:nvPr>
            <p:ph type="pic" sz="quarter" idx="20"/>
          </p:nvPr>
        </p:nvSpPr>
        <p:spPr>
          <a:xfrm>
            <a:off x="8760282" y="5753627"/>
            <a:ext cx="1848982" cy="18489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it-IT" dirty="0"/>
          </a:p>
        </p:txBody>
      </p:sp>
      <p:sp>
        <p:nvSpPr>
          <p:cNvPr id="30" name="Segnaposto testo 29"/>
          <p:cNvSpPr>
            <a:spLocks noGrp="1"/>
          </p:cNvSpPr>
          <p:nvPr>
            <p:ph type="body" sz="quarter" idx="21"/>
          </p:nvPr>
        </p:nvSpPr>
        <p:spPr>
          <a:xfrm>
            <a:off x="204599" y="2252664"/>
            <a:ext cx="1855521" cy="35004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31" name="Segnaposto testo 29"/>
          <p:cNvSpPr>
            <a:spLocks noGrp="1"/>
          </p:cNvSpPr>
          <p:nvPr>
            <p:ph type="body" sz="quarter" idx="22"/>
          </p:nvPr>
        </p:nvSpPr>
        <p:spPr>
          <a:xfrm>
            <a:off x="2340050" y="2252664"/>
            <a:ext cx="1855521" cy="35004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32" name="Segnaposto testo 29"/>
          <p:cNvSpPr>
            <a:spLocks noGrp="1"/>
          </p:cNvSpPr>
          <p:nvPr>
            <p:ph type="body" sz="quarter" idx="23"/>
          </p:nvPr>
        </p:nvSpPr>
        <p:spPr>
          <a:xfrm>
            <a:off x="4474390" y="2252664"/>
            <a:ext cx="1855521" cy="35004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33" name="Segnaposto testo 29"/>
          <p:cNvSpPr>
            <a:spLocks noGrp="1"/>
          </p:cNvSpPr>
          <p:nvPr>
            <p:ph type="body" sz="quarter" idx="24"/>
          </p:nvPr>
        </p:nvSpPr>
        <p:spPr>
          <a:xfrm>
            <a:off x="6615270" y="2252664"/>
            <a:ext cx="1855521" cy="35004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34" name="Segnaposto testo 29"/>
          <p:cNvSpPr>
            <a:spLocks noGrp="1"/>
          </p:cNvSpPr>
          <p:nvPr>
            <p:ph type="body" sz="quarter" idx="25"/>
          </p:nvPr>
        </p:nvSpPr>
        <p:spPr>
          <a:xfrm>
            <a:off x="8760282" y="2252664"/>
            <a:ext cx="1855521" cy="35004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806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8550" y="1862474"/>
            <a:ext cx="5941214" cy="5941215"/>
          </a:xfrm>
          <a:prstGeom prst="rect">
            <a:avLst/>
          </a:prstGeom>
        </p:spPr>
      </p:pic>
      <p:sp>
        <p:nvSpPr>
          <p:cNvPr id="15" name="Rettangolo 14"/>
          <p:cNvSpPr/>
          <p:nvPr userDrawn="1"/>
        </p:nvSpPr>
        <p:spPr>
          <a:xfrm>
            <a:off x="4858550" y="1858790"/>
            <a:ext cx="4405553" cy="595012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 userDrawn="1"/>
        </p:nvSpPr>
        <p:spPr>
          <a:xfrm>
            <a:off x="-2" y="7605718"/>
            <a:ext cx="4858552" cy="19797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noFill/>
              </a:rPr>
              <a:t> </a:t>
            </a:r>
            <a:endParaRPr lang="it-IT" dirty="0">
              <a:noFill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11141" y="791876"/>
            <a:ext cx="5100620" cy="10705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2200" b="1">
                <a:solidFill>
                  <a:schemeClr val="accent6"/>
                </a:solidFill>
              </a:defRPr>
            </a:lvl1pPr>
            <a:lvl2pPr marL="531600" indent="0">
              <a:buNone/>
              <a:defRPr sz="2299" b="1"/>
            </a:lvl2pPr>
            <a:lvl3pPr marL="1063200" indent="0">
              <a:buNone/>
              <a:defRPr sz="2100" b="1"/>
            </a:lvl3pPr>
            <a:lvl4pPr marL="1594799" indent="0">
              <a:buNone/>
              <a:defRPr sz="1900" b="1"/>
            </a:lvl4pPr>
            <a:lvl5pPr marL="2126402" indent="0">
              <a:buNone/>
              <a:defRPr sz="1900" b="1"/>
            </a:lvl5pPr>
            <a:lvl6pPr marL="2658000" indent="0">
              <a:buNone/>
              <a:defRPr sz="1900" b="1"/>
            </a:lvl6pPr>
            <a:lvl7pPr marL="3189599" indent="0">
              <a:buNone/>
              <a:defRPr sz="1900" b="1"/>
            </a:lvl7pPr>
            <a:lvl8pPr marL="3721200" indent="0">
              <a:buNone/>
              <a:defRPr sz="1900" b="1"/>
            </a:lvl8pPr>
            <a:lvl9pPr marL="4252800" indent="0">
              <a:buNone/>
              <a:defRPr sz="1900" b="1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11141" y="1862468"/>
            <a:ext cx="5100620" cy="5743244"/>
          </a:xfrm>
          <a:prstGeom prst="rect">
            <a:avLst/>
          </a:prstGeom>
        </p:spPr>
        <p:txBody>
          <a:bodyPr lIns="0" tIns="0" rIns="0" bIns="0"/>
          <a:lstStyle>
            <a:lvl1pPr marL="398701" indent="-398701">
              <a:lnSpc>
                <a:spcPct val="80000"/>
              </a:lnSpc>
              <a:buFont typeface="Arial"/>
              <a:buChar char="•"/>
              <a:defRPr sz="1800"/>
            </a:lvl1pPr>
            <a:lvl2pPr marL="863849" indent="-332250">
              <a:lnSpc>
                <a:spcPct val="80000"/>
              </a:lnSpc>
              <a:buFont typeface="Arial"/>
              <a:buChar char="•"/>
              <a:defRPr sz="1800"/>
            </a:lvl2pPr>
            <a:lvl3pPr marL="1329000" indent="-265800">
              <a:lnSpc>
                <a:spcPct val="80000"/>
              </a:lnSpc>
              <a:buFont typeface="Arial"/>
              <a:buChar char="•"/>
              <a:defRPr sz="1800"/>
            </a:lvl3pPr>
            <a:lvl4pPr marL="1860600" indent="-265800">
              <a:lnSpc>
                <a:spcPct val="80000"/>
              </a:lnSpc>
              <a:buFont typeface="Arial"/>
              <a:buChar char="•"/>
              <a:defRPr sz="1800"/>
            </a:lvl4pPr>
            <a:lvl5pPr marL="2392200" indent="-265800">
              <a:lnSpc>
                <a:spcPct val="80000"/>
              </a:lnSpc>
              <a:buFont typeface="Arial"/>
              <a:buChar char="•"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486131" y="791876"/>
            <a:ext cx="5123133" cy="10705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2200" b="1">
                <a:solidFill>
                  <a:schemeClr val="accent6"/>
                </a:solidFill>
              </a:defRPr>
            </a:lvl1pPr>
            <a:lvl2pPr marL="531600" indent="0">
              <a:buNone/>
              <a:defRPr sz="2299" b="1"/>
            </a:lvl2pPr>
            <a:lvl3pPr marL="1063200" indent="0">
              <a:buNone/>
              <a:defRPr sz="2100" b="1"/>
            </a:lvl3pPr>
            <a:lvl4pPr marL="1594799" indent="0">
              <a:buNone/>
              <a:defRPr sz="1900" b="1"/>
            </a:lvl4pPr>
            <a:lvl5pPr marL="2126402" indent="0">
              <a:buNone/>
              <a:defRPr sz="1900" b="1"/>
            </a:lvl5pPr>
            <a:lvl6pPr marL="2658000" indent="0">
              <a:buNone/>
              <a:defRPr sz="1900" b="1"/>
            </a:lvl6pPr>
            <a:lvl7pPr marL="3189599" indent="0">
              <a:buNone/>
              <a:defRPr sz="1900" b="1"/>
            </a:lvl7pPr>
            <a:lvl8pPr marL="3721200" indent="0">
              <a:buNone/>
              <a:defRPr sz="1900" b="1"/>
            </a:lvl8pPr>
            <a:lvl9pPr marL="4252800" indent="0">
              <a:buNone/>
              <a:defRPr sz="1900" b="1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486131" y="1862468"/>
            <a:ext cx="5123133" cy="5743244"/>
          </a:xfrm>
          <a:prstGeom prst="rect">
            <a:avLst/>
          </a:prstGeom>
        </p:spPr>
        <p:txBody>
          <a:bodyPr lIns="0" tIns="0" rIns="0" bIns="0"/>
          <a:lstStyle>
            <a:lvl1pPr marL="398701" indent="-398701">
              <a:lnSpc>
                <a:spcPct val="80000"/>
              </a:lnSpc>
              <a:buFont typeface="Arial"/>
              <a:buChar char="•"/>
              <a:defRPr sz="1800"/>
            </a:lvl1pPr>
            <a:lvl2pPr marL="863849" indent="-332250">
              <a:lnSpc>
                <a:spcPct val="80000"/>
              </a:lnSpc>
              <a:buFont typeface="Arial"/>
              <a:buChar char="•"/>
              <a:defRPr sz="1800"/>
            </a:lvl2pPr>
            <a:lvl3pPr marL="1329000" indent="-265800">
              <a:lnSpc>
                <a:spcPct val="80000"/>
              </a:lnSpc>
              <a:buFont typeface="Arial"/>
              <a:buChar char="•"/>
              <a:defRPr sz="1800"/>
            </a:lvl3pPr>
            <a:lvl4pPr marL="1860600" indent="-265800">
              <a:lnSpc>
                <a:spcPct val="80000"/>
              </a:lnSpc>
              <a:buFont typeface="Arial"/>
              <a:buChar char="•"/>
              <a:defRPr sz="1800"/>
            </a:lvl4pPr>
            <a:lvl5pPr marL="2392200" indent="-265800">
              <a:lnSpc>
                <a:spcPct val="80000"/>
              </a:lnSpc>
              <a:buFont typeface="Arial"/>
              <a:buChar char="•"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13" name="Immagine 12" descr="RosettiMarino50px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516" y="236629"/>
            <a:ext cx="1809750" cy="318618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title" hasCustomPrompt="1"/>
          </p:nvPr>
        </p:nvSpPr>
        <p:spPr>
          <a:xfrm>
            <a:off x="211140" y="0"/>
            <a:ext cx="8353887" cy="79187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80000"/>
              </a:lnSpc>
              <a:defRPr lang="it-IT" sz="2799" b="0" i="0" kern="0" cap="all" smtClean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230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80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5" r:id="rId5"/>
    <p:sldLayoutId id="2147483664" r:id="rId6"/>
    <p:sldLayoutId id="2147483653" r:id="rId7"/>
    <p:sldLayoutId id="2147483660" r:id="rId8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5pPr>
      <a:lvl6pPr marL="531600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6pPr>
      <a:lvl7pPr marL="1063200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7pPr>
      <a:lvl8pPr marL="1594799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8pPr>
      <a:lvl9pPr marL="2126402" algn="ctr" rtl="0" eaLnBrk="1" fontAlgn="base" hangingPunct="1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398701" indent="-398701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63849" indent="-33225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ea typeface="+mn-ea"/>
        </a:defRPr>
      </a:lvl2pPr>
      <a:lvl3pPr marL="1329000" indent="-2658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har char="•"/>
        <a:defRPr sz="2799">
          <a:solidFill>
            <a:schemeClr val="tx1"/>
          </a:solidFill>
          <a:latin typeface="+mn-lt"/>
          <a:ea typeface="+mn-ea"/>
        </a:defRPr>
      </a:lvl3pPr>
      <a:lvl4pPr marL="1860600" indent="-2658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har char="–"/>
        <a:defRPr sz="2299">
          <a:solidFill>
            <a:schemeClr val="tx1"/>
          </a:solidFill>
          <a:latin typeface="+mn-lt"/>
          <a:ea typeface="+mn-ea"/>
        </a:defRPr>
      </a:lvl4pPr>
      <a:lvl5pPr marL="2392200" indent="-2658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har char="»"/>
        <a:defRPr sz="2299">
          <a:solidFill>
            <a:schemeClr val="tx1"/>
          </a:solidFill>
          <a:latin typeface="+mn-lt"/>
          <a:ea typeface="+mn-ea"/>
        </a:defRPr>
      </a:lvl5pPr>
      <a:lvl6pPr marL="2923800" indent="-265800" algn="l" rtl="0" eaLnBrk="1" fontAlgn="base" hangingPunct="1">
        <a:spcBef>
          <a:spcPct val="20000"/>
        </a:spcBef>
        <a:spcAft>
          <a:spcPct val="0"/>
        </a:spcAft>
        <a:buChar char="»"/>
        <a:defRPr sz="2299">
          <a:solidFill>
            <a:schemeClr val="tx1"/>
          </a:solidFill>
          <a:latin typeface="+mn-lt"/>
          <a:ea typeface="+mn-ea"/>
        </a:defRPr>
      </a:lvl6pPr>
      <a:lvl7pPr marL="3455400" indent="-265800" algn="l" rtl="0" eaLnBrk="1" fontAlgn="base" hangingPunct="1">
        <a:spcBef>
          <a:spcPct val="20000"/>
        </a:spcBef>
        <a:spcAft>
          <a:spcPct val="0"/>
        </a:spcAft>
        <a:buChar char="»"/>
        <a:defRPr sz="2299">
          <a:solidFill>
            <a:schemeClr val="tx1"/>
          </a:solidFill>
          <a:latin typeface="+mn-lt"/>
          <a:ea typeface="+mn-ea"/>
        </a:defRPr>
      </a:lvl7pPr>
      <a:lvl8pPr marL="3986999" indent="-265800" algn="l" rtl="0" eaLnBrk="1" fontAlgn="base" hangingPunct="1">
        <a:spcBef>
          <a:spcPct val="20000"/>
        </a:spcBef>
        <a:spcAft>
          <a:spcPct val="0"/>
        </a:spcAft>
        <a:buChar char="»"/>
        <a:defRPr sz="2299">
          <a:solidFill>
            <a:schemeClr val="tx1"/>
          </a:solidFill>
          <a:latin typeface="+mn-lt"/>
          <a:ea typeface="+mn-ea"/>
        </a:defRPr>
      </a:lvl8pPr>
      <a:lvl9pPr marL="4518599" indent="-265800" algn="l" rtl="0" eaLnBrk="1" fontAlgn="base" hangingPunct="1">
        <a:spcBef>
          <a:spcPct val="20000"/>
        </a:spcBef>
        <a:spcAft>
          <a:spcPct val="0"/>
        </a:spcAft>
        <a:buChar char="»"/>
        <a:defRPr sz="22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1600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3200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799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6402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8000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89599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21200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52800" algn="l" defTabSz="5316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Video%20Dicam/video%20x%20presentazione/Video%203%20Marlin.mp4" TargetMode="External"/><Relationship Id="rId7" Type="http://schemas.openxmlformats.org/officeDocument/2006/relationships/hyperlink" Target="Video%20Dicam/video%20x%20presentazione/Video%203%20WF.mp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hyperlink" Target="Video%20Dicam/video%20x%20presentazione/video%203%20Clipper.mp4" TargetMode="External"/><Relationship Id="rId10" Type="http://schemas.openxmlformats.org/officeDocument/2006/relationships/image" Target="../media/image60.jpeg"/><Relationship Id="rId4" Type="http://schemas.openxmlformats.org/officeDocument/2006/relationships/image" Target="../media/image56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"/>
            <a:ext cx="10799763" cy="5939355"/>
          </a:xfrm>
          <a:prstGeom prst="rect">
            <a:avLst/>
          </a:prstGeom>
        </p:spPr>
      </p:pic>
      <p:sp>
        <p:nvSpPr>
          <p:cNvPr id="3" name="Titolo 15"/>
          <p:cNvSpPr txBox="1">
            <a:spLocks/>
          </p:cNvSpPr>
          <p:nvPr/>
        </p:nvSpPr>
        <p:spPr>
          <a:xfrm>
            <a:off x="413269" y="4046081"/>
            <a:ext cx="9881105" cy="1422135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999" b="1" dirty="0" smtClean="0">
                <a:solidFill>
                  <a:srgbClr val="E40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 MARINO ONSHORE, OFFSHORE AND SUBSEA EXPERIENCE</a:t>
            </a:r>
            <a:endParaRPr lang="it-IT" sz="3999" b="1" dirty="0">
              <a:solidFill>
                <a:srgbClr val="E403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ottotitolo 16"/>
          <p:cNvSpPr txBox="1">
            <a:spLocks/>
          </p:cNvSpPr>
          <p:nvPr/>
        </p:nvSpPr>
        <p:spPr>
          <a:xfrm>
            <a:off x="7157886" y="6955352"/>
            <a:ext cx="3471883" cy="633543"/>
          </a:xfrm>
          <a:prstGeom prst="rect">
            <a:avLst/>
          </a:prstGeom>
        </p:spPr>
        <p:txBody>
          <a:bodyPr lIns="0" tIns="0" rIns="0" bIns="0"/>
          <a:lstStyle>
            <a:lvl1pPr marL="0" indent="0" algn="r" eaLnBrk="1" hangingPunct="1">
              <a:lnSpc>
                <a:spcPct val="80000"/>
              </a:lnSpc>
              <a:spcBef>
                <a:spcPct val="20000"/>
              </a:spcBef>
              <a:buNone/>
              <a:defRPr sz="2400" cap="all">
                <a:solidFill>
                  <a:schemeClr val="bg1"/>
                </a:solidFill>
                <a:latin typeface="+mn-lt"/>
                <a:ea typeface="+mn-ea"/>
              </a:defRPr>
            </a:lvl1pPr>
            <a:lvl2pPr indent="0" algn="ctr" eaLnBrk="1" hangingPunct="1">
              <a:lnSpc>
                <a:spcPct val="80000"/>
              </a:lnSpc>
              <a:spcBef>
                <a:spcPct val="20000"/>
              </a:spcBef>
              <a:buNone/>
              <a:defRPr sz="3300">
                <a:latin typeface="+mn-lt"/>
                <a:ea typeface="+mn-ea"/>
              </a:defRPr>
            </a:lvl2pPr>
            <a:lvl3pPr indent="0" algn="ctr" eaLnBrk="1" hangingPunct="1">
              <a:lnSpc>
                <a:spcPct val="80000"/>
              </a:lnSpc>
              <a:spcBef>
                <a:spcPct val="20000"/>
              </a:spcBef>
              <a:buNone/>
              <a:defRPr sz="2800">
                <a:latin typeface="+mn-lt"/>
                <a:ea typeface="+mn-ea"/>
              </a:defRPr>
            </a:lvl3pPr>
            <a:lvl4pPr indent="0" algn="ctr" eaLnBrk="1" hangingPunct="1">
              <a:lnSpc>
                <a:spcPct val="80000"/>
              </a:lnSpc>
              <a:spcBef>
                <a:spcPct val="20000"/>
              </a:spcBef>
              <a:buNone/>
              <a:defRPr sz="2300">
                <a:latin typeface="+mn-lt"/>
                <a:ea typeface="+mn-ea"/>
              </a:defRPr>
            </a:lvl4pPr>
            <a:lvl5pPr indent="0" algn="ctr" eaLnBrk="1" hangingPunct="1">
              <a:lnSpc>
                <a:spcPct val="80000"/>
              </a:lnSpc>
              <a:spcBef>
                <a:spcPct val="20000"/>
              </a:spcBef>
              <a:buNone/>
              <a:defRPr sz="2300">
                <a:latin typeface="+mn-lt"/>
                <a:ea typeface="+mn-ea"/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300">
                <a:latin typeface="+mn-lt"/>
                <a:ea typeface="+mn-ea"/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300">
                <a:latin typeface="+mn-lt"/>
                <a:ea typeface="+mn-ea"/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300">
                <a:latin typeface="+mn-lt"/>
                <a:ea typeface="+mn-ea"/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300">
                <a:latin typeface="+mn-lt"/>
                <a:ea typeface="+mn-ea"/>
              </a:defRPr>
            </a:lvl9pPr>
          </a:lstStyle>
          <a:p>
            <a:r>
              <a:rPr lang="it-IT" sz="16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Gas Forum - Saint Petersburg</a:t>
            </a:r>
          </a:p>
          <a:p>
            <a:r>
              <a:rPr lang="it-IT" sz="1600" b="1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October</a:t>
            </a:r>
            <a:r>
              <a:rPr lang="it-IT" sz="16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04</a:t>
            </a:r>
            <a:r>
              <a:rPr lang="it-IT" sz="1600" b="1" baseline="3000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</a:t>
            </a:r>
            <a:r>
              <a:rPr lang="it-IT" sz="16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2017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50" y="6276221"/>
            <a:ext cx="2272540" cy="1106089"/>
          </a:xfrm>
          <a:prstGeom prst="rect">
            <a:avLst/>
          </a:prstGeom>
        </p:spPr>
      </p:pic>
      <p:cxnSp>
        <p:nvCxnSpPr>
          <p:cNvPr id="14" name="Connettore 1 13"/>
          <p:cNvCxnSpPr/>
          <p:nvPr/>
        </p:nvCxnSpPr>
        <p:spPr>
          <a:xfrm>
            <a:off x="3077498" y="6400803"/>
            <a:ext cx="0" cy="1188089"/>
          </a:xfrm>
          <a:prstGeom prst="line">
            <a:avLst/>
          </a:prstGeom>
          <a:ln>
            <a:solidFill>
              <a:srgbClr val="E403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628" y="6774126"/>
            <a:ext cx="3392129" cy="6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3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7" y="140789"/>
            <a:ext cx="7049416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 MARINO CAPABILITIES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5" name="Segnaposto testo 17"/>
          <p:cNvSpPr txBox="1">
            <a:spLocks/>
          </p:cNvSpPr>
          <p:nvPr/>
        </p:nvSpPr>
        <p:spPr>
          <a:xfrm>
            <a:off x="282635" y="1081279"/>
            <a:ext cx="10398125" cy="544721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 Marino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Groups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full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range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the Energy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sector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including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Oil&amp;Gas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Upstream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Petrochemical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Generation and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Development </a:t>
            </a:r>
            <a:endParaRPr lang="it-IT" sz="24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181911" y="2536723"/>
            <a:ext cx="2363298" cy="441821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OFFSHORE</a:t>
            </a:r>
            <a:endParaRPr lang="it-IT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899993" y="2536723"/>
            <a:ext cx="2363298" cy="441821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ONSHORE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811701" y="4145237"/>
            <a:ext cx="9328238" cy="551165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FLEXIBLE EPC CONTRACTOR</a:t>
            </a:r>
            <a:endParaRPr lang="it-IT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63829" y="2536723"/>
            <a:ext cx="2363298" cy="441821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endParaRPr lang="it-IT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944400" y="3167233"/>
            <a:ext cx="4830051" cy="441821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SUPERYACHTS / SHIPBUILDING</a:t>
            </a:r>
            <a:endParaRPr lang="it-IT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" y="0"/>
            <a:ext cx="10796631" cy="78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1125801" y="3278459"/>
            <a:ext cx="8483146" cy="551165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15"/>
          <p:cNvSpPr txBox="1">
            <a:spLocks/>
          </p:cNvSpPr>
          <p:nvPr/>
        </p:nvSpPr>
        <p:spPr>
          <a:xfrm>
            <a:off x="236287" y="140789"/>
            <a:ext cx="5584650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HUMAN CAPITAL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16" name="Segnaposto testo 11"/>
          <p:cNvSpPr txBox="1">
            <a:spLocks/>
          </p:cNvSpPr>
          <p:nvPr/>
        </p:nvSpPr>
        <p:spPr>
          <a:xfrm>
            <a:off x="1706775" y="1306142"/>
            <a:ext cx="7169596" cy="177560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None/>
              <a:defRPr sz="2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tabLst>
                <a:tab pos="3412919" algn="l"/>
                <a:tab pos="4301866" algn="r"/>
              </a:tabLst>
            </a:pPr>
            <a:r>
              <a:rPr lang="it-IT" sz="6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450.000</a:t>
            </a:r>
            <a:r>
              <a:rPr lang="it-IT" sz="5400" b="1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>
              <a:tabLst>
                <a:tab pos="3412919" algn="l"/>
                <a:tab pos="4301866" algn="r"/>
              </a:tabLst>
            </a:pPr>
            <a:r>
              <a:rPr lang="it-IT" sz="3600" b="1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 HOURS PER YEARS</a:t>
            </a:r>
            <a:endParaRPr lang="it-IT" sz="3600" b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Segnaposto testo 11"/>
          <p:cNvSpPr txBox="1">
            <a:spLocks/>
          </p:cNvSpPr>
          <p:nvPr/>
        </p:nvSpPr>
        <p:spPr>
          <a:xfrm>
            <a:off x="2131643" y="3443131"/>
            <a:ext cx="6744728" cy="3864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None/>
              <a:defRPr sz="2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tabLst>
                <a:tab pos="3412919" algn="l"/>
                <a:tab pos="4301866" algn="r"/>
              </a:tabLst>
            </a:pPr>
            <a:r>
              <a:rPr lang="it-IT" sz="2400" b="1" kern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GROUP OF PEOPLE WORKING WORLDWIDE</a:t>
            </a:r>
            <a:endParaRPr lang="it-IT" sz="2400" b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88" y="4261657"/>
            <a:ext cx="1829987" cy="901403"/>
          </a:xfrm>
          <a:prstGeom prst="rect">
            <a:avLst/>
          </a:prstGeom>
        </p:spPr>
      </p:pic>
      <p:sp>
        <p:nvSpPr>
          <p:cNvPr id="19" name="Segnaposto testo 11"/>
          <p:cNvSpPr txBox="1">
            <a:spLocks/>
          </p:cNvSpPr>
          <p:nvPr/>
        </p:nvSpPr>
        <p:spPr>
          <a:xfrm>
            <a:off x="3308931" y="5415470"/>
            <a:ext cx="7045650" cy="544225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1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APPROXIMATELY </a:t>
            </a:r>
            <a:r>
              <a:rPr lang="it-IT" sz="40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4.000</a:t>
            </a:r>
            <a:r>
              <a:rPr lang="it-IT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PEOPLE INVOLVED IN WORLDWIDE OPERATIONS</a:t>
            </a:r>
            <a:endParaRPr lang="it-IT" sz="1800" b="1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Segnaposto testo 11"/>
          <p:cNvSpPr txBox="1">
            <a:spLocks/>
          </p:cNvSpPr>
          <p:nvPr/>
        </p:nvSpPr>
        <p:spPr>
          <a:xfrm>
            <a:off x="4705815" y="6482431"/>
            <a:ext cx="6534614" cy="47982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None/>
              <a:defRPr sz="2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it-IT" sz="1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THAN </a:t>
            </a:r>
            <a:r>
              <a:rPr lang="it-IT" sz="40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 </a:t>
            </a:r>
            <a:r>
              <a:rPr lang="it-IT" sz="40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Millions</a:t>
            </a:r>
            <a:r>
              <a:rPr lang="it-IT" sz="40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it-IT" sz="4000" b="1" kern="0" dirty="0" smtClean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MANHOURS DELIVERED FOR WORLDWIDE OPERATIONS</a:t>
            </a:r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Segnaposto testo 11"/>
          <p:cNvSpPr txBox="1">
            <a:spLocks/>
          </p:cNvSpPr>
          <p:nvPr/>
        </p:nvSpPr>
        <p:spPr>
          <a:xfrm>
            <a:off x="2656873" y="4657001"/>
            <a:ext cx="4360862" cy="40604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None/>
              <a:defRPr sz="2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it-IT" sz="1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AROUND </a:t>
            </a:r>
            <a:r>
              <a:rPr lang="it-IT" sz="40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1500 </a:t>
            </a:r>
            <a:r>
              <a:rPr lang="it-IT" sz="1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PEOPLE</a:t>
            </a:r>
            <a:endParaRPr lang="it-IT" sz="1800" b="1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06" y="5424428"/>
            <a:ext cx="2450624" cy="890915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05" y="6482431"/>
            <a:ext cx="4059915" cy="868842"/>
          </a:xfrm>
          <a:prstGeom prst="rect">
            <a:avLst/>
          </a:prstGeom>
        </p:spPr>
      </p:pic>
      <p:cxnSp>
        <p:nvCxnSpPr>
          <p:cNvPr id="25" name="Connettore 1 24"/>
          <p:cNvCxnSpPr/>
          <p:nvPr/>
        </p:nvCxnSpPr>
        <p:spPr>
          <a:xfrm>
            <a:off x="691376" y="3081749"/>
            <a:ext cx="94450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9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0" b="2110"/>
          <a:stretch/>
        </p:blipFill>
        <p:spPr>
          <a:xfrm>
            <a:off x="3131" y="924231"/>
            <a:ext cx="10796631" cy="6862917"/>
          </a:xfrm>
          <a:prstGeom prst="rect">
            <a:avLst/>
          </a:prstGeom>
        </p:spPr>
      </p:pic>
      <p:sp>
        <p:nvSpPr>
          <p:cNvPr id="2" name="Titolo 15"/>
          <p:cNvSpPr txBox="1">
            <a:spLocks/>
          </p:cNvSpPr>
          <p:nvPr/>
        </p:nvSpPr>
        <p:spPr>
          <a:xfrm>
            <a:off x="236287" y="140789"/>
            <a:ext cx="1386036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ITALY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905438" y="5245021"/>
            <a:ext cx="1848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HARBOUR CANAL</a:t>
            </a:r>
          </a:p>
        </p:txBody>
      </p:sp>
      <p:sp>
        <p:nvSpPr>
          <p:cNvPr id="6" name="Rettangolo 5"/>
          <p:cNvSpPr/>
          <p:nvPr/>
        </p:nvSpPr>
        <p:spPr>
          <a:xfrm>
            <a:off x="-226659" y="4332307"/>
            <a:ext cx="1848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4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CITY </a:t>
            </a:r>
            <a:br>
              <a:rPr lang="it-IT" sz="14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4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RAVENNA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855405" y="996071"/>
            <a:ext cx="2733369" cy="295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05" y="1103238"/>
            <a:ext cx="2590643" cy="2172814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6784091" y="996071"/>
            <a:ext cx="2733535" cy="295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3817960" y="996071"/>
            <a:ext cx="2736946" cy="295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PH©AndreaBernabini__128 copia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433" y="1098658"/>
            <a:ext cx="2592000" cy="217739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918" y="1103238"/>
            <a:ext cx="2592000" cy="2172814"/>
          </a:xfrm>
          <a:prstGeom prst="rect">
            <a:avLst/>
          </a:prstGeom>
        </p:spPr>
      </p:pic>
      <p:sp>
        <p:nvSpPr>
          <p:cNvPr id="7" name="Segnaposto testo 26"/>
          <p:cNvSpPr txBox="1">
            <a:spLocks/>
          </p:cNvSpPr>
          <p:nvPr/>
        </p:nvSpPr>
        <p:spPr>
          <a:xfrm>
            <a:off x="7475725" y="3397295"/>
            <a:ext cx="1346386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98724" indent="-398724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it-IT" sz="1400" b="1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Piomboni</a:t>
            </a:r>
            <a:r>
              <a:rPr lang="it-IT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it-IT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Offshore Yard</a:t>
            </a:r>
          </a:p>
        </p:txBody>
      </p:sp>
      <p:sp>
        <p:nvSpPr>
          <p:cNvPr id="8" name="Rettangolo 7"/>
          <p:cNvSpPr/>
          <p:nvPr/>
        </p:nvSpPr>
        <p:spPr>
          <a:xfrm>
            <a:off x="902336" y="3347892"/>
            <a:ext cx="2617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Headquarters </a:t>
            </a:r>
            <a:r>
              <a:rPr lang="it-IT" sz="14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it-IT" sz="14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Prefabrication</a:t>
            </a:r>
            <a:r>
              <a:rPr lang="it-IT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Workshops</a:t>
            </a:r>
            <a:endParaRPr lang="it-IT" sz="14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Segnaposto testo 26"/>
          <p:cNvSpPr txBox="1">
            <a:spLocks/>
          </p:cNvSpPr>
          <p:nvPr/>
        </p:nvSpPr>
        <p:spPr>
          <a:xfrm>
            <a:off x="4529234" y="3434069"/>
            <a:ext cx="1314397" cy="4370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98724" indent="-398724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it-IT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San Vitale Yard</a:t>
            </a:r>
          </a:p>
        </p:txBody>
      </p:sp>
      <p:cxnSp>
        <p:nvCxnSpPr>
          <p:cNvPr id="29" name="Connettore 2 28"/>
          <p:cNvCxnSpPr/>
          <p:nvPr/>
        </p:nvCxnSpPr>
        <p:spPr>
          <a:xfrm>
            <a:off x="1934066" y="3994205"/>
            <a:ext cx="314297" cy="2313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5431591" y="4027422"/>
            <a:ext cx="309607" cy="20951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6970911" y="4127117"/>
            <a:ext cx="1292880" cy="2258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7" y="140789"/>
            <a:ext cx="3555128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KAZAKHSTAN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pic>
        <p:nvPicPr>
          <p:cNvPr id="5" name="Immagine 4" descr="kaz-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154" y="1148577"/>
            <a:ext cx="4439609" cy="6646125"/>
          </a:xfrm>
          <a:prstGeom prst="rect">
            <a:avLst/>
          </a:prstGeom>
        </p:spPr>
      </p:pic>
      <p:sp>
        <p:nvSpPr>
          <p:cNvPr id="6" name="Segnaposto testo 4"/>
          <p:cNvSpPr txBox="1">
            <a:spLocks/>
          </p:cNvSpPr>
          <p:nvPr/>
        </p:nvSpPr>
        <p:spPr>
          <a:xfrm>
            <a:off x="268882" y="2078168"/>
            <a:ext cx="5083703" cy="3642408"/>
          </a:xfrm>
          <a:prstGeom prst="rect">
            <a:avLst/>
          </a:prstGeom>
        </p:spPr>
        <p:txBody>
          <a:bodyPr lIns="0" tIns="0" rIns="0" bIns="0" anchor="t"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kern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Located in a land plot of </a:t>
            </a:r>
            <a:r>
              <a:rPr lang="en-US" sz="2400" b="1" kern="120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88 hectares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2400" kern="1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kern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Land plots property of the company and are located near the village of </a:t>
            </a:r>
            <a:r>
              <a:rPr lang="en-US" sz="2400" b="1" kern="120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Akshukur</a:t>
            </a:r>
            <a:r>
              <a:rPr lang="en-US" sz="2400" kern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less than 27 Km far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kern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Aktau city and at about 8 km from Aktau international airport, along the coast </a:t>
            </a:r>
            <a:r>
              <a:rPr lang="it-IT" sz="2400" kern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</a:t>
            </a:r>
            <a:r>
              <a:rPr lang="it-IT" sz="2400" kern="12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Mangistau</a:t>
            </a:r>
            <a:r>
              <a:rPr lang="it-IT" sz="2400" kern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12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Region</a:t>
            </a:r>
            <a:endParaRPr lang="it-IT" sz="2400" kern="1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it-IT" sz="2400" kern="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it-IT" sz="24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36420" y="6947211"/>
            <a:ext cx="1906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CASPIAN SEA</a:t>
            </a:r>
            <a:endParaRPr lang="it-IT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819401" y="5749452"/>
            <a:ext cx="1414170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Aktau</a:t>
            </a: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headquarters</a:t>
            </a:r>
            <a:endParaRPr lang="it-IT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896428" y="4658484"/>
            <a:ext cx="1119217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Akshukur</a:t>
            </a: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yard</a:t>
            </a:r>
            <a:endParaRPr lang="it-IT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233571" y="1873569"/>
            <a:ext cx="1735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KAZAKHSTAN</a:t>
            </a:r>
            <a:endParaRPr lang="it-IT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 flipH="1" flipV="1">
            <a:off x="7958732" y="4869662"/>
            <a:ext cx="439354" cy="266399"/>
          </a:xfrm>
          <a:prstGeom prst="line">
            <a:avLst/>
          </a:prstGeom>
          <a:ln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>
            <a:off x="8178409" y="5592585"/>
            <a:ext cx="308924" cy="346681"/>
          </a:xfrm>
          <a:prstGeom prst="line">
            <a:avLst/>
          </a:prstGeom>
          <a:ln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8214335" y="3494905"/>
            <a:ext cx="1018227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Island D </a:t>
            </a:r>
          </a:p>
          <a:p>
            <a:pPr algn="r">
              <a:lnSpc>
                <a:spcPct val="70000"/>
              </a:lnSpc>
            </a:pP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Facilities</a:t>
            </a:r>
            <a:endParaRPr lang="it-IT" sz="1600" b="1" kern="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398086" y="2623866"/>
            <a:ext cx="1178528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it-IT" sz="1600" b="1" kern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Karabatan</a:t>
            </a:r>
            <a:r>
              <a:rPr lang="it-IT" sz="16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it-IT" sz="1600" b="1" kern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Plant</a:t>
            </a:r>
            <a:endParaRPr lang="it-IT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3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7" y="140789"/>
            <a:ext cx="3555128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KAZAKHSTAN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pic>
        <p:nvPicPr>
          <p:cNvPr id="5" name="Immagine 4" descr="kaz-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154" y="1148577"/>
            <a:ext cx="4439609" cy="664612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036420" y="6947211"/>
            <a:ext cx="1906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CASPIAN SEA</a:t>
            </a:r>
            <a:endParaRPr lang="it-IT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819401" y="5749452"/>
            <a:ext cx="1414170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Aktau</a:t>
            </a: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headquarters</a:t>
            </a:r>
            <a:endParaRPr lang="it-IT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896428" y="4658484"/>
            <a:ext cx="1119217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Akshukur</a:t>
            </a: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yard</a:t>
            </a:r>
            <a:endParaRPr lang="it-IT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233571" y="1873569"/>
            <a:ext cx="1735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KAZAKHSTAN</a:t>
            </a:r>
            <a:endParaRPr lang="it-IT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 flipH="1" flipV="1">
            <a:off x="7958732" y="4869662"/>
            <a:ext cx="439354" cy="266399"/>
          </a:xfrm>
          <a:prstGeom prst="line">
            <a:avLst/>
          </a:prstGeom>
          <a:ln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>
            <a:off x="8178409" y="5592585"/>
            <a:ext cx="308924" cy="346681"/>
          </a:xfrm>
          <a:prstGeom prst="line">
            <a:avLst/>
          </a:prstGeom>
          <a:ln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8214335" y="3494905"/>
            <a:ext cx="1018227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it-IT" sz="1600" b="1" kern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Island D </a:t>
            </a:r>
          </a:p>
          <a:p>
            <a:pPr algn="r">
              <a:lnSpc>
                <a:spcPct val="70000"/>
              </a:lnSpc>
            </a:pPr>
            <a:r>
              <a:rPr lang="it-IT" sz="1600" b="1" kern="0" dirty="0" err="1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Facilities</a:t>
            </a:r>
            <a:endParaRPr lang="it-IT" sz="1600" b="1" kern="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398086" y="2623866"/>
            <a:ext cx="1178528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it-IT" sz="1600" b="1" kern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Karabatan</a:t>
            </a:r>
            <a:r>
              <a:rPr lang="it-IT" sz="16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it-IT" sz="1600" b="1" kern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Plant</a:t>
            </a:r>
            <a:endParaRPr lang="it-IT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Segnaposto testo 12"/>
          <p:cNvSpPr txBox="1">
            <a:spLocks/>
          </p:cNvSpPr>
          <p:nvPr/>
        </p:nvSpPr>
        <p:spPr>
          <a:xfrm>
            <a:off x="449864" y="4655963"/>
            <a:ext cx="4590079" cy="2947786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OVERALL DIRECT EMPLOYED MANPOWER</a:t>
            </a:r>
          </a:p>
          <a:p>
            <a:pPr marL="0" indent="0">
              <a:lnSpc>
                <a:spcPts val="2000"/>
              </a:lnSpc>
              <a:buNone/>
            </a:pPr>
            <a:endParaRPr lang="it-IT" sz="1600" b="1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220 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Aktau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headquarters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Akshukur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yard</a:t>
            </a: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120  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Atyrau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office </a:t>
            </a: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850 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Employees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subcontractor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indent="0">
              <a:buNone/>
            </a:pPr>
            <a:endParaRPr lang="it-IT" sz="16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it-IT" sz="16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PEAK MANPOWER </a:t>
            </a:r>
          </a:p>
          <a:p>
            <a:pPr marL="0" indent="0">
              <a:buNone/>
            </a:pPr>
            <a:endParaRPr lang="it-IT" sz="1600" b="1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 panose="020B0604020202020204" pitchFamily="34" charset="0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1.300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people</a:t>
            </a:r>
            <a:endParaRPr lang="en-US" sz="1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2.000.000 man-hours</a:t>
            </a:r>
          </a:p>
          <a:p>
            <a:pPr marL="285733" indent="-285733">
              <a:buFont typeface="Arial"/>
              <a:buChar char="•"/>
            </a:pPr>
            <a:endParaRPr lang="it-IT" sz="16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endParaRPr lang="it-IT" sz="16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endParaRPr lang="it-IT" sz="16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Segnaposto testo 12"/>
          <p:cNvSpPr txBox="1">
            <a:spLocks/>
          </p:cNvSpPr>
          <p:nvPr/>
        </p:nvSpPr>
        <p:spPr>
          <a:xfrm>
            <a:off x="457307" y="1180570"/>
            <a:ext cx="5419386" cy="2760312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KASHAGAN PROJECTS</a:t>
            </a:r>
            <a:endParaRPr lang="it-IT" sz="1600" b="1" kern="0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it-IT" sz="1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Hook Up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Mechanical</a:t>
            </a:r>
            <a:endParaRPr lang="it-IT" sz="1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Hook UP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Electrical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Instrumentation</a:t>
            </a:r>
            <a:endParaRPr lang="it-IT" sz="1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Commissioning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Services</a:t>
            </a:r>
          </a:p>
          <a:p>
            <a:pPr marL="285733" indent="-285733">
              <a:buFont typeface="Arial"/>
              <a:buChar char="•"/>
            </a:pP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Pig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Traps</a:t>
            </a:r>
            <a:endParaRPr lang="it-IT" sz="1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Modifica</a:t>
            </a:r>
            <a:r>
              <a:rPr lang="en-US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tion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suit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Kashagan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Start-up</a:t>
            </a:r>
          </a:p>
          <a:p>
            <a:pPr marL="285733" indent="-285733">
              <a:buFont typeface="Arial"/>
              <a:buChar char="•"/>
            </a:pP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Onshore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Karabatan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works</a:t>
            </a:r>
            <a:endParaRPr lang="it-IT" sz="1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Offshore Island D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works</a:t>
            </a:r>
            <a:endParaRPr lang="it-IT" sz="1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 Hook Up</a:t>
            </a:r>
          </a:p>
          <a:p>
            <a:pPr marL="285733" indent="-285733">
              <a:buFont typeface="Arial"/>
              <a:buChar char="•"/>
            </a:pP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Welding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Services</a:t>
            </a:r>
          </a:p>
          <a:p>
            <a:pPr marL="285733" indent="-285733">
              <a:buFont typeface="Arial"/>
              <a:buChar char="•"/>
            </a:pP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Technical Services for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Mechanical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Completion</a:t>
            </a:r>
            <a:r>
              <a:rPr lang="it-IT" sz="1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it-IT" sz="1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Commissioning</a:t>
            </a:r>
            <a:endParaRPr lang="it-IT" sz="40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buFont typeface="Arial"/>
              <a:buChar char="•"/>
            </a:pPr>
            <a:endParaRPr lang="it-IT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5"/>
          <p:cNvSpPr txBox="1">
            <a:spLocks/>
          </p:cNvSpPr>
          <p:nvPr/>
        </p:nvSpPr>
        <p:spPr>
          <a:xfrm>
            <a:off x="236286" y="140789"/>
            <a:ext cx="6800133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QHSE MANAGEMENT SYSTEM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17" name="Segnaposto testo 2"/>
          <p:cNvSpPr txBox="1">
            <a:spLocks/>
          </p:cNvSpPr>
          <p:nvPr/>
        </p:nvSpPr>
        <p:spPr>
          <a:xfrm>
            <a:off x="236287" y="871681"/>
            <a:ext cx="10563476" cy="1658226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US" sz="2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Committed to </a:t>
            </a:r>
            <a:r>
              <a:rPr lang="en-US" sz="2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workplace Health and Safety, Security and Environmental protection</a:t>
            </a:r>
            <a:endParaRPr lang="en-US" sz="2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GB" sz="2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Quality and HSE system compliance with international standards</a:t>
            </a:r>
            <a:endParaRPr lang="en-US" sz="2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48" y="2155901"/>
            <a:ext cx="889688" cy="2623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27" y="5007151"/>
            <a:ext cx="914400" cy="264037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48" y="4990943"/>
            <a:ext cx="908977" cy="264037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27" y="2115932"/>
            <a:ext cx="914400" cy="2663569"/>
          </a:xfrm>
          <a:prstGeom prst="rect">
            <a:avLst/>
          </a:prstGeom>
        </p:spPr>
      </p:pic>
      <p:sp>
        <p:nvSpPr>
          <p:cNvPr id="12" name="Segnaposto testo 2"/>
          <p:cNvSpPr txBox="1">
            <a:spLocks/>
          </p:cNvSpPr>
          <p:nvPr/>
        </p:nvSpPr>
        <p:spPr>
          <a:xfrm>
            <a:off x="1633090" y="3174386"/>
            <a:ext cx="4051842" cy="24722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None/>
              <a:defRPr sz="19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869" indent="-285719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1142876" indent="-228575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1600027" indent="-228575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2057177" indent="-228575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514328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478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629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5779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buClr>
                <a:schemeClr val="bg1">
                  <a:lumMod val="50000"/>
                </a:schemeClr>
              </a:buClr>
            </a:pPr>
            <a:r>
              <a:rPr lang="en-US" sz="2400" b="1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Zero </a:t>
            </a:r>
            <a:r>
              <a:rPr lang="en-US" sz="2400" b="1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Injury </a:t>
            </a:r>
            <a:endParaRPr lang="en-US" sz="2400" b="1" kern="0" dirty="0" smtClea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buClr>
                <a:schemeClr val="bg1">
                  <a:lumMod val="50000"/>
                </a:schemeClr>
              </a:buClr>
            </a:pPr>
            <a:r>
              <a:rPr lang="en-US" sz="2400" b="1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Accident </a:t>
            </a:r>
            <a:r>
              <a:rPr lang="en-US" sz="2400" b="1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Free</a:t>
            </a:r>
          </a:p>
        </p:txBody>
      </p:sp>
      <p:sp>
        <p:nvSpPr>
          <p:cNvPr id="13" name="Segnaposto testo 2"/>
          <p:cNvSpPr txBox="1">
            <a:spLocks/>
          </p:cNvSpPr>
          <p:nvPr/>
        </p:nvSpPr>
        <p:spPr>
          <a:xfrm>
            <a:off x="4551377" y="2431050"/>
            <a:ext cx="4642785" cy="65251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None/>
              <a:defRPr sz="19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869" indent="-285719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1142876" indent="-228575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1600027" indent="-228575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2057177" indent="-228575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9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514328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478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629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5779" indent="-2285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>
              <a:buClr>
                <a:schemeClr val="bg1">
                  <a:lumMod val="50000"/>
                </a:schemeClr>
              </a:buClr>
            </a:pPr>
            <a:r>
              <a:rPr lang="en-US" sz="20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 </a:t>
            </a:r>
            <a:r>
              <a:rPr lang="en-US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Management commitment</a:t>
            </a:r>
          </a:p>
          <a:p>
            <a:pPr algn="r">
              <a:buClr>
                <a:schemeClr val="bg1">
                  <a:lumMod val="50000"/>
                </a:schemeClr>
              </a:buClr>
            </a:pPr>
            <a:r>
              <a:rPr lang="en-US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Accountability</a:t>
            </a:r>
          </a:p>
          <a:p>
            <a:pPr algn="r">
              <a:buClr>
                <a:schemeClr val="bg1">
                  <a:lumMod val="50000"/>
                </a:schemeClr>
              </a:buClr>
            </a:pPr>
            <a:r>
              <a:rPr lang="en-US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</a:t>
            </a:r>
          </a:p>
          <a:p>
            <a:pPr algn="r">
              <a:buClr>
                <a:schemeClr val="bg1">
                  <a:lumMod val="50000"/>
                </a:schemeClr>
              </a:buClr>
            </a:pPr>
            <a:r>
              <a:rPr lang="en-US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assessment and control</a:t>
            </a:r>
          </a:p>
          <a:p>
            <a:pPr algn="r">
              <a:buClr>
                <a:schemeClr val="bg1">
                  <a:lumMod val="50000"/>
                </a:schemeClr>
              </a:buClr>
            </a:pPr>
            <a:r>
              <a:rPr lang="en-US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 and competence</a:t>
            </a:r>
          </a:p>
          <a:p>
            <a:pPr algn="r">
              <a:buClr>
                <a:schemeClr val="bg1">
                  <a:lumMod val="50000"/>
                </a:schemeClr>
              </a:buClr>
            </a:pPr>
            <a:r>
              <a:rPr lang="en-US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Travel Health &amp; Security System</a:t>
            </a:r>
          </a:p>
        </p:txBody>
      </p:sp>
      <p:sp>
        <p:nvSpPr>
          <p:cNvPr id="18" name="Segnaposto contenuto 9"/>
          <p:cNvSpPr txBox="1">
            <a:spLocks/>
          </p:cNvSpPr>
          <p:nvPr/>
        </p:nvSpPr>
        <p:spPr>
          <a:xfrm>
            <a:off x="4469344" y="5155216"/>
            <a:ext cx="4724818" cy="213085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398724" indent="-398724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85721" lvl="1" indent="0" algn="r">
              <a:lnSpc>
                <a:spcPct val="150000"/>
              </a:lnSpc>
              <a:buNone/>
            </a:pPr>
            <a:r>
              <a:rPr lang="it-IT" sz="2000" kern="0" dirty="0" err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Health&amp;Safety</a:t>
            </a:r>
            <a:r>
              <a:rPr lang="it-IT" sz="20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(</a:t>
            </a:r>
            <a:r>
              <a:rPr lang="it-IT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9.1/10)</a:t>
            </a:r>
          </a:p>
          <a:p>
            <a:pPr marL="85721" lvl="1" indent="0" algn="r">
              <a:lnSpc>
                <a:spcPct val="150000"/>
              </a:lnSpc>
              <a:buNone/>
            </a:pPr>
            <a:r>
              <a:rPr lang="it-IT" sz="2000" kern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Environmental</a:t>
            </a:r>
            <a:r>
              <a:rPr lang="it-IT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9.1/10)</a:t>
            </a:r>
          </a:p>
          <a:p>
            <a:pPr marL="85721" lvl="1" indent="0" algn="r">
              <a:lnSpc>
                <a:spcPct val="150000"/>
              </a:lnSpc>
              <a:buNone/>
            </a:pPr>
            <a:r>
              <a:rPr lang="it-IT" sz="2000" kern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Competence&amp;Training</a:t>
            </a:r>
            <a:r>
              <a:rPr lang="it-IT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8.1/10)</a:t>
            </a:r>
          </a:p>
          <a:p>
            <a:pPr marL="85721" lvl="1" indent="0" algn="r">
              <a:lnSpc>
                <a:spcPct val="150000"/>
              </a:lnSpc>
              <a:buNone/>
            </a:pPr>
            <a:r>
              <a:rPr lang="it-IT" sz="2000" kern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Quality</a:t>
            </a:r>
            <a:r>
              <a:rPr lang="it-IT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sz="20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9.4/10)</a:t>
            </a:r>
          </a:p>
        </p:txBody>
      </p:sp>
      <p:pic>
        <p:nvPicPr>
          <p:cNvPr id="19" name="Immagin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013" y="4278561"/>
            <a:ext cx="1416035" cy="530800"/>
          </a:xfrm>
          <a:prstGeom prst="rect">
            <a:avLst/>
          </a:prstGeom>
        </p:spPr>
      </p:pic>
      <p:pic>
        <p:nvPicPr>
          <p:cNvPr id="20" name="Immagin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013" y="5203604"/>
            <a:ext cx="781406" cy="755179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013" y="6385494"/>
            <a:ext cx="751227" cy="68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egnaposto contenuto 9"/>
          <p:cNvSpPr txBox="1">
            <a:spLocks/>
          </p:cNvSpPr>
          <p:nvPr/>
        </p:nvSpPr>
        <p:spPr>
          <a:xfrm>
            <a:off x="1393257" y="5142111"/>
            <a:ext cx="4774438" cy="2338042"/>
          </a:xfrm>
          <a:prstGeom prst="rect">
            <a:avLst/>
          </a:prstGeom>
          <a:ln>
            <a:noFill/>
          </a:ln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85721" indent="0">
              <a:lnSpc>
                <a:spcPct val="150000"/>
              </a:lnSpc>
              <a:buNone/>
            </a:pPr>
            <a:r>
              <a:rPr lang="en-GB" sz="18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ISO 9001 since 1993 </a:t>
            </a:r>
          </a:p>
          <a:p>
            <a:pPr marL="85721" indent="0">
              <a:lnSpc>
                <a:spcPct val="150000"/>
              </a:lnSpc>
              <a:buNone/>
            </a:pPr>
            <a:r>
              <a:rPr lang="it-IT" sz="18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OHSAS 18001:2007</a:t>
            </a:r>
          </a:p>
          <a:p>
            <a:pPr marL="85721" indent="0">
              <a:lnSpc>
                <a:spcPct val="150000"/>
              </a:lnSpc>
              <a:buNone/>
            </a:pPr>
            <a:r>
              <a:rPr lang="it-IT" sz="18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ISO 14001:2004</a:t>
            </a:r>
          </a:p>
          <a:p>
            <a:pPr marL="85721" indent="0">
              <a:lnSpc>
                <a:spcPct val="150000"/>
              </a:lnSpc>
              <a:buNone/>
            </a:pPr>
            <a:r>
              <a:rPr lang="it-IT" sz="18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ISO 3834</a:t>
            </a:r>
            <a:endParaRPr lang="it-IT" sz="18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0"/>
            <a:ext cx="10793498" cy="78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5" name="Segnaposto testo 8"/>
          <p:cNvSpPr txBox="1">
            <a:spLocks/>
          </p:cNvSpPr>
          <p:nvPr/>
        </p:nvSpPr>
        <p:spPr>
          <a:xfrm>
            <a:off x="2794896" y="1270931"/>
            <a:ext cx="2717260" cy="2568003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GB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Marlin Project (Foxtrot)</a:t>
            </a:r>
          </a:p>
          <a:p>
            <a:pPr marL="0" indent="0">
              <a:buFontTx/>
              <a:buNone/>
            </a:pPr>
            <a:endParaRPr lang="en-GB" sz="1600" b="1" kern="0" dirty="0" smtClean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Tx/>
              <a:buNone/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 – Dec. ‘12/Aug. ‘14-Mar. ‘15</a:t>
            </a:r>
          </a:p>
          <a:p>
            <a:endParaRPr lang="en-GB" sz="1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Topside: 54x31x20 (</a:t>
            </a:r>
            <a:r>
              <a:rPr lang="en-GB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LxWxH</a:t>
            </a: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Weight: 4.500 tons</a:t>
            </a: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Jacket: H 118 m</a:t>
            </a: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Weight: 3.500 tons </a:t>
            </a:r>
            <a:b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(+ 1.300 tons for piles)</a:t>
            </a:r>
          </a:p>
          <a:p>
            <a:pPr marL="180965" indent="-180965">
              <a:lnSpc>
                <a:spcPts val="2100"/>
              </a:lnSpc>
            </a:pP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Living </a:t>
            </a:r>
            <a:r>
              <a:rPr lang="it-IT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Quarter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20 POB</a:t>
            </a:r>
            <a:endParaRPr lang="it-IT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Segnaposto immagine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199" y="1274209"/>
            <a:ext cx="2557639" cy="2564722"/>
          </a:xfrm>
          <a:prstGeom prst="rect">
            <a:avLst/>
          </a:prstGeom>
        </p:spPr>
      </p:pic>
      <p:sp>
        <p:nvSpPr>
          <p:cNvPr id="7" name="Segnaposto testo 6"/>
          <p:cNvSpPr txBox="1">
            <a:spLocks/>
          </p:cNvSpPr>
          <p:nvPr/>
        </p:nvSpPr>
        <p:spPr>
          <a:xfrm>
            <a:off x="7797120" y="1266853"/>
            <a:ext cx="2884687" cy="2050988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Clipper (Shell UK</a:t>
            </a:r>
            <a:r>
              <a:rPr lang="en-GB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0" indent="0">
              <a:buNone/>
            </a:pPr>
            <a:endParaRPr lang="en-GB" sz="1600" b="1" kern="0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Tx/>
              <a:buNone/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 – Aug. ‘12/June ‘14</a:t>
            </a:r>
          </a:p>
          <a:p>
            <a:pPr marL="180965" indent="-180965"/>
            <a:endParaRPr lang="en-GB" sz="1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Topsides - Living Quarter (84 POB)</a:t>
            </a: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Deck/helideck: 50x25x25 (</a:t>
            </a:r>
            <a:r>
              <a:rPr lang="en-GB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LxWxH</a:t>
            </a: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Weight: Approx. 3000 tons</a:t>
            </a:r>
          </a:p>
          <a:p>
            <a:pPr marL="180965" indent="-180965">
              <a:lnSpc>
                <a:spcPts val="2100"/>
              </a:lnSpc>
            </a:pPr>
            <a:r>
              <a:rPr lang="en-US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Four-legged jacket (800 tons)</a:t>
            </a:r>
            <a:endParaRPr lang="en-GB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Segnaposto immagine 9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3114" y="1270930"/>
            <a:ext cx="2553823" cy="2560894"/>
          </a:xfrm>
          <a:prstGeom prst="rect">
            <a:avLst/>
          </a:prstGeom>
        </p:spPr>
      </p:pic>
      <p:sp>
        <p:nvSpPr>
          <p:cNvPr id="9" name="Segnaposto testo 6"/>
          <p:cNvSpPr txBox="1">
            <a:spLocks/>
          </p:cNvSpPr>
          <p:nvPr/>
        </p:nvSpPr>
        <p:spPr>
          <a:xfrm>
            <a:off x="2781837" y="4565583"/>
            <a:ext cx="2500062" cy="2536490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GB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West </a:t>
            </a:r>
            <a:r>
              <a:rPr lang="en-GB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Franklin &amp; Elgin B </a:t>
            </a:r>
            <a:r>
              <a:rPr lang="en-GB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(Total</a:t>
            </a:r>
            <a:r>
              <a:rPr lang="en-GB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0" indent="0">
              <a:buFontTx/>
              <a:buNone/>
            </a:pPr>
            <a:endParaRPr lang="en-GB" sz="1600" b="1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Tx/>
              <a:buNone/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EPC(I) – July ’11/June ‘13</a:t>
            </a:r>
          </a:p>
          <a:p>
            <a:pPr marL="0" indent="0">
              <a:buFontTx/>
              <a:buNone/>
            </a:pPr>
            <a:endParaRPr lang="en-GB" sz="1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65" indent="-180965">
              <a:lnSpc>
                <a:spcPts val="2100"/>
              </a:lnSpc>
            </a:pP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pressure: 915 </a:t>
            </a:r>
            <a:r>
              <a:rPr lang="it-IT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barg</a:t>
            </a:r>
            <a:endParaRPr lang="it-IT" sz="1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65" indent="-180965">
              <a:lnSpc>
                <a:spcPts val="2100"/>
              </a:lnSpc>
            </a:pP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temperature: 190°C </a:t>
            </a:r>
            <a:endParaRPr lang="en-GB" sz="1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65" indent="-180965">
              <a:lnSpc>
                <a:spcPts val="2100"/>
              </a:lnSpc>
              <a:tabLst>
                <a:tab pos="901700" algn="l"/>
              </a:tabLst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Topside :	40x40x20 (</a:t>
            </a:r>
            <a:r>
              <a:rPr lang="en-GB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LxWxH</a:t>
            </a: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b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35x35x15 (</a:t>
            </a:r>
            <a:r>
              <a:rPr lang="en-GB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LxWxH</a:t>
            </a: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en-GB" sz="299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65" indent="-180965">
              <a:lnSpc>
                <a:spcPts val="2100"/>
              </a:lnSpc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Weight: 3.300 + 2.300 tons</a:t>
            </a:r>
            <a:endParaRPr lang="en-GB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Segnaposto immagine 19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7080" y="4547981"/>
            <a:ext cx="2547039" cy="2554093"/>
          </a:xfrm>
          <a:prstGeom prst="rect">
            <a:avLst/>
          </a:prstGeom>
        </p:spPr>
      </p:pic>
      <p:sp>
        <p:nvSpPr>
          <p:cNvPr id="11" name="Segnaposto testo 6"/>
          <p:cNvSpPr txBox="1">
            <a:spLocks/>
          </p:cNvSpPr>
          <p:nvPr/>
        </p:nvSpPr>
        <p:spPr>
          <a:xfrm>
            <a:off x="7809820" y="5850686"/>
            <a:ext cx="2989943" cy="1619498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North Africa Gas 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Fabrication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Project-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Manifold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PLEM</a:t>
            </a:r>
          </a:p>
          <a:p>
            <a:pPr marL="0" indent="0">
              <a:buNone/>
            </a:pP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Onesubsea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UK 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LTD)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it-IT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esting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July ’15/Feb. ’17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1.100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tons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structural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steel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piping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noble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materials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(625 &amp;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cladded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piping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it-IT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114" y="5906530"/>
            <a:ext cx="2564824" cy="1254749"/>
          </a:xfrm>
          <a:prstGeom prst="rect">
            <a:avLst/>
          </a:prstGeom>
        </p:spPr>
      </p:pic>
      <p:pic>
        <p:nvPicPr>
          <p:cNvPr id="14" name="Picture 4" descr="E:\Dry site with MU ROV 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4894" y="4561072"/>
            <a:ext cx="1233044" cy="124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testo 6"/>
          <p:cNvSpPr txBox="1">
            <a:spLocks/>
          </p:cNvSpPr>
          <p:nvPr/>
        </p:nvSpPr>
        <p:spPr>
          <a:xfrm>
            <a:off x="7809820" y="4550978"/>
            <a:ext cx="2989943" cy="841569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Scarab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Saffron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Project</a:t>
            </a:r>
            <a:r>
              <a:rPr lang="it-IT" sz="1600" dirty="0" smtClean="0"/>
              <a:t> 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Kvaerner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/Cameron)</a:t>
            </a:r>
            <a:endParaRPr lang="it-IT" sz="1600" b="1" kern="0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SzPts val="1000"/>
              <a:buNone/>
            </a:pP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esting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March ’01/July ’02</a:t>
            </a:r>
            <a:endParaRPr lang="it-IT" sz="12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SzPts val="1000"/>
              <a:buNone/>
            </a:pP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RMM+2 </a:t>
            </a:r>
            <a:r>
              <a:rPr lang="it-IT" sz="12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Manifold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Bases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including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suction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piles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foundations+19 UTA+1 SDA</a:t>
            </a:r>
            <a:endParaRPr lang="it-IT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965" indent="-180965">
              <a:lnSpc>
                <a:spcPts val="2100"/>
              </a:lnSpc>
            </a:pPr>
            <a:endParaRPr lang="en-GB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Segnaposto 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2581" y="4554283"/>
            <a:ext cx="1251357" cy="12548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7" name="Titolo 15"/>
          <p:cNvSpPr txBox="1">
            <a:spLocks/>
          </p:cNvSpPr>
          <p:nvPr/>
        </p:nvSpPr>
        <p:spPr>
          <a:xfrm>
            <a:off x="236286" y="140789"/>
            <a:ext cx="6800133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</a:t>
            </a:r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references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6" y="140789"/>
            <a:ext cx="6800133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</a:t>
            </a:r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references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pic>
        <p:nvPicPr>
          <p:cNvPr id="19" name="Picture 11" descr="P10100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74" y="994310"/>
            <a:ext cx="2962884" cy="156613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370974" y="2687800"/>
            <a:ext cx="4663142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5129" eaLnBrk="0" hangingPunct="0">
              <a:spcAft>
                <a:spcPts val="300"/>
              </a:spcAft>
            </a:pP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Kashagan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Experimental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Program (AGIP KCO NV)</a:t>
            </a:r>
          </a:p>
          <a:p>
            <a:pPr defTabSz="765129" eaLnBrk="0" hangingPunct="0">
              <a:spcAft>
                <a:spcPts val="300"/>
              </a:spcAft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EPC, Preliminaries LS and unit rates</a:t>
            </a:r>
            <a:endParaRPr lang="it-IT" sz="1200" b="1" kern="0" dirty="0" smtClean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hangingPunct="0">
              <a:spcAft>
                <a:spcPts val="300"/>
              </a:spcAft>
            </a:pPr>
            <a:endParaRPr lang="en-US" sz="1200" b="1" dirty="0" smtClean="0">
              <a:solidFill>
                <a:srgbClr val="0066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hangingPunct="0">
              <a:spcAft>
                <a:spcPts val="300"/>
              </a:spcAft>
            </a:pP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Scope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Procurement and Fabrication of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Piperacks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Ancilaries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Location : </a:t>
            </a:r>
            <a:r>
              <a:rPr lang="en-GB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Astrakan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(Russia) and </a:t>
            </a:r>
            <a:r>
              <a:rPr lang="en-GB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Kuryk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(Kazakhstan)</a:t>
            </a:r>
          </a:p>
          <a:p>
            <a:pPr fontAlgn="ctr"/>
            <a:r>
              <a:rPr lang="it-IT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Tons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: 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&gt; 10.000 </a:t>
            </a:r>
            <a:r>
              <a:rPr lang="it-IT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overall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6064366" y="2681113"/>
            <a:ext cx="4693931" cy="154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425" tIns="38212" rIns="76425" bIns="38212">
            <a:spAutoFit/>
          </a:bodyPr>
          <a:lstStyle/>
          <a:p>
            <a:pPr defTabSz="765129" eaLnBrk="0" hangingPunct="0">
              <a:spcAft>
                <a:spcPts val="300"/>
              </a:spcAft>
            </a:pPr>
            <a:r>
              <a:rPr lang="it-IT" sz="16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Kashagan</a:t>
            </a:r>
            <a:r>
              <a:rPr lang="it-IT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Experimental</a:t>
            </a:r>
            <a:r>
              <a:rPr lang="it-IT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Program (AGIP KCO NV)</a:t>
            </a:r>
          </a:p>
          <a:p>
            <a:pPr defTabSz="765129" eaLnBrk="0" hangingPunct="0">
              <a:spcAft>
                <a:spcPts val="300"/>
              </a:spcAft>
            </a:pP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Preliminaries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LS and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unit</a:t>
            </a:r>
            <a:r>
              <a:rPr lang="it-IT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rates</a:t>
            </a:r>
            <a:endParaRPr lang="it-IT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hangingPunct="0">
              <a:spcAft>
                <a:spcPts val="300"/>
              </a:spcAft>
            </a:pPr>
            <a:endParaRPr lang="en-US" sz="1200" b="1" dirty="0" smtClean="0">
              <a:solidFill>
                <a:srgbClr val="0066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fontAlgn="ctr" hangingPunct="0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Scope :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Hookup Mechanical and Electrical,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Precommissioning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Commissioning assistance</a:t>
            </a:r>
          </a:p>
          <a:p>
            <a:pPr font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Location : </a:t>
            </a:r>
            <a:r>
              <a:rPr lang="en-GB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North 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Caspian Sea, Kazakhstan Sector, Island D</a:t>
            </a:r>
          </a:p>
          <a:p>
            <a:pPr fontAlgn="ctr"/>
            <a:r>
              <a:rPr lang="it-IT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Manhours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&gt; 2.000.000 </a:t>
            </a:r>
            <a:r>
              <a:rPr lang="it-IT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hr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Rettangolo 19"/>
          <p:cNvSpPr>
            <a:spLocks noChangeArrowheads="1"/>
          </p:cNvSpPr>
          <p:nvPr/>
        </p:nvSpPr>
        <p:spPr bwMode="auto">
          <a:xfrm>
            <a:off x="370974" y="6236715"/>
            <a:ext cx="428415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5129" eaLnBrk="0" hangingPunct="0">
              <a:spcAft>
                <a:spcPts val="300"/>
              </a:spcAft>
            </a:pPr>
            <a:r>
              <a:rPr lang="it-IT" sz="16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Kashagan</a:t>
            </a:r>
            <a:r>
              <a:rPr lang="it-IT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Experimental</a:t>
            </a:r>
            <a:r>
              <a:rPr lang="it-IT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Program 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(NCOC)</a:t>
            </a:r>
            <a:endParaRPr lang="it-IT" sz="1600" b="1" kern="0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hangingPunct="0">
              <a:spcAft>
                <a:spcPts val="300"/>
              </a:spcAft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</a:t>
            </a:r>
          </a:p>
          <a:p>
            <a:pPr defTabSz="765129" eaLnBrk="0" hangingPunct="0">
              <a:spcAft>
                <a:spcPts val="300"/>
              </a:spcAft>
            </a:pPr>
            <a:endParaRPr lang="en-US" sz="1200" b="1" dirty="0" smtClean="0">
              <a:solidFill>
                <a:srgbClr val="0066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hangingPunct="0">
              <a:spcAft>
                <a:spcPts val="300"/>
              </a:spcAft>
            </a:pP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Scope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 4 Topside facility</a:t>
            </a:r>
          </a:p>
          <a:p>
            <a:pPr font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Location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GB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Aktau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(Kazakhstan)</a:t>
            </a:r>
          </a:p>
          <a:p>
            <a:pPr fontAlgn="ctr"/>
            <a:r>
              <a:rPr lang="it-IT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Tons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: 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1650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3" name="Segnaposto immagin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676" y="4488859"/>
            <a:ext cx="2987860" cy="1616451"/>
          </a:xfrm>
          <a:prstGeom prst="rect">
            <a:avLst/>
          </a:prstGeom>
        </p:spPr>
      </p:pic>
      <p:sp>
        <p:nvSpPr>
          <p:cNvPr id="24" name="Rettangolo 19"/>
          <p:cNvSpPr>
            <a:spLocks noChangeArrowheads="1"/>
          </p:cNvSpPr>
          <p:nvPr/>
        </p:nvSpPr>
        <p:spPr bwMode="auto">
          <a:xfrm>
            <a:off x="6064366" y="6236716"/>
            <a:ext cx="4284157" cy="14157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5129" eaLnBrk="0" hangingPunct="0">
              <a:spcAft>
                <a:spcPts val="300"/>
              </a:spcAft>
            </a:pP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TCO FGP (ERSAI/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Tengiz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Chevron </a:t>
            </a:r>
            <a:r>
              <a:rPr lang="it-IT" sz="16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Oil</a:t>
            </a:r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defTabSz="765129" eaLnBrk="0" hangingPunct="0">
              <a:spcAft>
                <a:spcPts val="300"/>
              </a:spcAft>
            </a:pPr>
            <a:r>
              <a:rPr lang="en-GB" sz="12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 – Unit rates</a:t>
            </a:r>
            <a:endParaRPr lang="en-GB" sz="12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hangingPunct="0">
              <a:spcAft>
                <a:spcPts val="300"/>
              </a:spcAft>
            </a:pPr>
            <a:endParaRPr lang="en-US" sz="1200" b="1" dirty="0" smtClean="0">
              <a:solidFill>
                <a:srgbClr val="0066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5129" eaLnBrk="0" hangingPunct="0">
              <a:spcAft>
                <a:spcPts val="300"/>
              </a:spcAft>
            </a:pP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Scope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Fabrication for pre-assembled pipe racks</a:t>
            </a:r>
          </a:p>
          <a:p>
            <a:pPr fontAlgn="ct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Location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GB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Aktau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(Kazakhstan)</a:t>
            </a:r>
          </a:p>
          <a:p>
            <a:pPr fontAlgn="ctr"/>
            <a:r>
              <a:rPr lang="it-IT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Tons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: 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9500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5" name="Immagine 24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344" y="4514084"/>
            <a:ext cx="2962800" cy="1566000"/>
          </a:xfrm>
          <a:prstGeom prst="rect">
            <a:avLst/>
          </a:prstGeom>
        </p:spPr>
      </p:pic>
      <p:pic>
        <p:nvPicPr>
          <p:cNvPr id="26" name="Picture 1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617" b="4184"/>
          <a:stretch/>
        </p:blipFill>
        <p:spPr>
          <a:xfrm>
            <a:off x="6147343" y="994442"/>
            <a:ext cx="2962800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0" y="2555576"/>
            <a:ext cx="9753600" cy="599767"/>
            <a:chOff x="0" y="2064775"/>
            <a:chExt cx="9753600" cy="59976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064775"/>
              <a:ext cx="9753600" cy="599767"/>
            </a:xfrm>
            <a:prstGeom prst="rect">
              <a:avLst/>
            </a:prstGeom>
          </p:spPr>
        </p:pic>
        <p:sp>
          <p:nvSpPr>
            <p:cNvPr id="7" name="Segnaposto testo 15"/>
            <p:cNvSpPr txBox="1">
              <a:spLocks/>
            </p:cNvSpPr>
            <p:nvPr/>
          </p:nvSpPr>
          <p:spPr>
            <a:xfrm>
              <a:off x="53996" y="2195691"/>
              <a:ext cx="7776780" cy="389252"/>
            </a:xfrm>
            <a:prstGeom prst="rect">
              <a:avLst/>
            </a:prstGeom>
          </p:spPr>
          <p:txBody>
            <a:bodyPr/>
            <a:lstStyle>
              <a:lvl1pPr marL="398724" indent="-398724" algn="l" rtl="0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7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3902" indent="-332270" algn="l" rtl="0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33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329080" indent="-265816" algn="l" rtl="0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860713" indent="-265816" algn="l" rtl="0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3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392345" indent="-265816" algn="l" rtl="0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923977" indent="-26581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455609" indent="-26581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987241" indent="-26581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4518873" indent="-26581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4200"/>
                </a:spcAft>
                <a:buNone/>
              </a:pPr>
              <a:r>
                <a:rPr lang="it-IT" sz="2800" b="1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Rosetti Marino Expertise and </a:t>
              </a:r>
              <a:r>
                <a:rPr lang="it-IT" sz="2800" b="1" kern="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Experience</a:t>
              </a:r>
              <a:endParaRPr lang="it-IT" sz="28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5" name="Titolo 15"/>
          <p:cNvSpPr txBox="1">
            <a:spLocks/>
          </p:cNvSpPr>
          <p:nvPr/>
        </p:nvSpPr>
        <p:spPr>
          <a:xfrm>
            <a:off x="236287" y="140789"/>
            <a:ext cx="2398761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CONTENT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0" y="3868184"/>
            <a:ext cx="9753600" cy="599767"/>
            <a:chOff x="0" y="3155343"/>
            <a:chExt cx="9753600" cy="599767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155343"/>
              <a:ext cx="9753600" cy="599767"/>
            </a:xfrm>
            <a:prstGeom prst="rect">
              <a:avLst/>
            </a:prstGeom>
          </p:spPr>
        </p:pic>
        <p:sp>
          <p:nvSpPr>
            <p:cNvPr id="11" name="Segnaposto testo 15"/>
            <p:cNvSpPr txBox="1">
              <a:spLocks/>
            </p:cNvSpPr>
            <p:nvPr/>
          </p:nvSpPr>
          <p:spPr>
            <a:xfrm>
              <a:off x="53996" y="3300011"/>
              <a:ext cx="7776780" cy="377256"/>
            </a:xfrm>
            <a:prstGeom prst="rect">
              <a:avLst/>
            </a:prstGeom>
          </p:spPr>
          <p:txBody>
            <a:bodyPr/>
            <a:lstStyle>
              <a:defPPr>
                <a:defRPr lang="it-IT"/>
              </a:defPPr>
              <a:lvl1pPr marL="0" indent="0" eaLnBrk="1" hangingPunct="1">
                <a:lnSpc>
                  <a:spcPct val="80000"/>
                </a:lnSpc>
                <a:spcBef>
                  <a:spcPts val="0"/>
                </a:spcBef>
                <a:spcAft>
                  <a:spcPts val="4200"/>
                </a:spcAft>
                <a:buNone/>
                <a:defRPr sz="2800" b="1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863902" indent="-332270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3300">
                  <a:latin typeface="+mn-lt"/>
                  <a:ea typeface="+mn-ea"/>
                </a:defRPr>
              </a:lvl2pPr>
              <a:lvl3pPr marL="1329080" indent="-265816" eaLnBrk="1" hangingPunct="1">
                <a:lnSpc>
                  <a:spcPct val="80000"/>
                </a:lnSpc>
                <a:spcBef>
                  <a:spcPct val="20000"/>
                </a:spcBef>
                <a:buChar char="•"/>
                <a:defRPr sz="2800">
                  <a:latin typeface="+mn-lt"/>
                  <a:ea typeface="+mn-ea"/>
                </a:defRPr>
              </a:lvl3pPr>
              <a:lvl4pPr marL="1860713" indent="-265816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2300">
                  <a:latin typeface="+mn-lt"/>
                  <a:ea typeface="+mn-ea"/>
                </a:defRPr>
              </a:lvl4pPr>
              <a:lvl5pPr marL="2392345" indent="-265816" eaLnBrk="1" hangingPunct="1">
                <a:lnSpc>
                  <a:spcPct val="80000"/>
                </a:lnSpc>
                <a:spcBef>
                  <a:spcPct val="20000"/>
                </a:spcBef>
                <a:buChar char="»"/>
                <a:defRPr sz="2300">
                  <a:latin typeface="+mn-lt"/>
                  <a:ea typeface="+mn-ea"/>
                </a:defRPr>
              </a:lvl5pPr>
              <a:lvl6pPr marL="2923977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6pPr>
              <a:lvl7pPr marL="3455609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7pPr>
              <a:lvl8pPr marL="3987241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8pPr>
              <a:lvl9pPr marL="4518873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9pPr>
            </a:lstStyle>
            <a:p>
              <a:r>
                <a:rPr lang="it-IT" dirty="0"/>
                <a:t>R&amp;D </a:t>
              </a:r>
              <a:r>
                <a:rPr lang="it-IT" dirty="0"/>
                <a:t>P</a:t>
              </a:r>
              <a:r>
                <a:rPr lang="it-IT" dirty="0" smtClean="0"/>
                <a:t>rograms</a:t>
              </a:r>
              <a:endParaRPr lang="it-IT" dirty="0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0" y="5213050"/>
            <a:ext cx="9753600" cy="599767"/>
            <a:chOff x="0" y="4293507"/>
            <a:chExt cx="9753600" cy="599767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93507"/>
              <a:ext cx="9753600" cy="599767"/>
            </a:xfrm>
            <a:prstGeom prst="rect">
              <a:avLst/>
            </a:prstGeom>
          </p:spPr>
        </p:pic>
        <p:sp>
          <p:nvSpPr>
            <p:cNvPr id="12" name="Segnaposto testo 15"/>
            <p:cNvSpPr txBox="1">
              <a:spLocks/>
            </p:cNvSpPr>
            <p:nvPr/>
          </p:nvSpPr>
          <p:spPr>
            <a:xfrm>
              <a:off x="26997" y="4377080"/>
              <a:ext cx="8959687" cy="391565"/>
            </a:xfrm>
            <a:prstGeom prst="rect">
              <a:avLst/>
            </a:prstGeom>
          </p:spPr>
          <p:txBody>
            <a:bodyPr/>
            <a:lstStyle>
              <a:defPPr>
                <a:defRPr lang="it-IT"/>
              </a:defPPr>
              <a:lvl1pPr marL="0" indent="0" eaLnBrk="1" hangingPunct="1">
                <a:lnSpc>
                  <a:spcPct val="80000"/>
                </a:lnSpc>
                <a:spcBef>
                  <a:spcPts val="0"/>
                </a:spcBef>
                <a:spcAft>
                  <a:spcPts val="4200"/>
                </a:spcAft>
                <a:buNone/>
                <a:defRPr sz="2800" b="1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863902" indent="-332270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3300">
                  <a:latin typeface="+mn-lt"/>
                  <a:ea typeface="+mn-ea"/>
                </a:defRPr>
              </a:lvl2pPr>
              <a:lvl3pPr marL="1329080" indent="-265816" eaLnBrk="1" hangingPunct="1">
                <a:lnSpc>
                  <a:spcPct val="80000"/>
                </a:lnSpc>
                <a:spcBef>
                  <a:spcPct val="20000"/>
                </a:spcBef>
                <a:buChar char="•"/>
                <a:defRPr sz="2800">
                  <a:latin typeface="+mn-lt"/>
                  <a:ea typeface="+mn-ea"/>
                </a:defRPr>
              </a:lvl3pPr>
              <a:lvl4pPr marL="1860713" indent="-265816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2300">
                  <a:latin typeface="+mn-lt"/>
                  <a:ea typeface="+mn-ea"/>
                </a:defRPr>
              </a:lvl4pPr>
              <a:lvl5pPr marL="2392345" indent="-265816" eaLnBrk="1" hangingPunct="1">
                <a:lnSpc>
                  <a:spcPct val="80000"/>
                </a:lnSpc>
                <a:spcBef>
                  <a:spcPct val="20000"/>
                </a:spcBef>
                <a:buChar char="»"/>
                <a:defRPr sz="2300">
                  <a:latin typeface="+mn-lt"/>
                  <a:ea typeface="+mn-ea"/>
                </a:defRPr>
              </a:lvl5pPr>
              <a:lvl6pPr marL="2923977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6pPr>
              <a:lvl7pPr marL="3455609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7pPr>
              <a:lvl8pPr marL="3987241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8pPr>
              <a:lvl9pPr marL="4518873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9pPr>
            </a:lstStyle>
            <a:p>
              <a:r>
                <a:rPr lang="it-IT" dirty="0" err="1" smtClean="0"/>
                <a:t>Added</a:t>
              </a:r>
              <a:r>
                <a:rPr lang="it-IT" dirty="0" smtClean="0"/>
                <a:t> </a:t>
              </a:r>
              <a:r>
                <a:rPr lang="it-IT" dirty="0" err="1"/>
                <a:t>value</a:t>
              </a:r>
              <a:r>
                <a:rPr lang="it-IT" dirty="0"/>
                <a:t> in </a:t>
              </a:r>
              <a:r>
                <a:rPr lang="it-IT" dirty="0" smtClean="0"/>
                <a:t>coop. Gazprom </a:t>
              </a:r>
              <a:r>
                <a:rPr lang="it-IT" dirty="0"/>
                <a:t>- Rosetti M</a:t>
              </a:r>
              <a:r>
                <a:rPr lang="it-IT" dirty="0" smtClean="0"/>
                <a:t>arino</a:t>
              </a:r>
              <a:endParaRPr lang="it-IT" dirty="0"/>
            </a:p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5970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6" y="140789"/>
            <a:ext cx="6800133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</a:t>
            </a:r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references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18" y="900764"/>
            <a:ext cx="3507194" cy="250473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955894" y="3420443"/>
            <a:ext cx="36060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AHT UT 514 - CARLO MARTELLO:</a:t>
            </a:r>
          </a:p>
          <a:p>
            <a:r>
              <a:rPr lang="it-IT" sz="1200" b="1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Owner</a:t>
            </a:r>
            <a:r>
              <a:rPr lang="it-IT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it-IT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Augustea</a:t>
            </a:r>
            <a:endParaRPr lang="it-IT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LOA: </a:t>
            </a:r>
            <a:r>
              <a:rPr lang="it-IT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55.40m</a:t>
            </a:r>
            <a:endParaRPr lang="it-IT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B: </a:t>
            </a:r>
            <a:r>
              <a:rPr lang="it-IT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15.50m - BP: 155T - </a:t>
            </a:r>
            <a:r>
              <a:rPr lang="it-IT" sz="12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Crew</a:t>
            </a:r>
            <a:r>
              <a:rPr lang="it-IT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24</a:t>
            </a:r>
            <a:endParaRPr lang="it-IT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18" y="4429344"/>
            <a:ext cx="3507195" cy="2333736"/>
          </a:xfrm>
          <a:prstGeom prst="rect">
            <a:avLst/>
          </a:prstGeom>
          <a:ln w="15875">
            <a:noFill/>
          </a:ln>
        </p:spPr>
      </p:pic>
      <p:sp>
        <p:nvSpPr>
          <p:cNvPr id="16" name="CasellaDiTesto 15"/>
          <p:cNvSpPr txBox="1"/>
          <p:nvPr/>
        </p:nvSpPr>
        <p:spPr>
          <a:xfrm>
            <a:off x="955894" y="6763080"/>
            <a:ext cx="3606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+mn-lt"/>
              </a:defRPr>
            </a:lvl1pPr>
          </a:lstStyle>
          <a:p>
            <a:r>
              <a:rPr lang="it-IT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PSV UT 755 XL - HUGHLAND KNIGHT:</a:t>
            </a:r>
          </a:p>
          <a:p>
            <a:r>
              <a:rPr lang="it-IT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Owner</a:t>
            </a:r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it-IT" sz="12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Gulfmark</a:t>
            </a:r>
            <a:endParaRPr lang="it-IT" sz="12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LOA: 74.97m - B: 16m - DWT: 3100T - </a:t>
            </a:r>
            <a:r>
              <a:rPr lang="it-IT" sz="12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Crew</a:t>
            </a:r>
            <a:r>
              <a:rPr lang="it-IT" sz="12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24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047" y="900763"/>
            <a:ext cx="3760585" cy="2502345"/>
          </a:xfrm>
          <a:prstGeom prst="rect">
            <a:avLst/>
          </a:prstGeom>
          <a:ln w="19050">
            <a:noFill/>
          </a:ln>
        </p:spPr>
      </p:pic>
      <p:sp>
        <p:nvSpPr>
          <p:cNvPr id="18" name="CasellaDiTesto 17"/>
          <p:cNvSpPr txBox="1"/>
          <p:nvPr/>
        </p:nvSpPr>
        <p:spPr>
          <a:xfrm>
            <a:off x="5988744" y="3435831"/>
            <a:ext cx="3849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latin typeface="+mn-lt"/>
              </a:defRPr>
            </a:lvl1pPr>
          </a:lstStyle>
          <a:p>
            <a:r>
              <a:rPr lang="it-IT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AHTS UT 712 CD - A.H. VARAZZE:</a:t>
            </a:r>
          </a:p>
          <a:p>
            <a:r>
              <a:rPr lang="it-IT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Owner</a:t>
            </a:r>
            <a:r>
              <a:rPr lang="it-IT" sz="12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it-IT" sz="12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Finarge</a:t>
            </a:r>
            <a:endParaRPr lang="it-IT" sz="12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LOA: 79.90m - B: 19.20m - Total </a:t>
            </a:r>
            <a:r>
              <a:rPr lang="it-IT" sz="12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</a:t>
            </a:r>
            <a:r>
              <a:rPr lang="it-IT" sz="12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14.000kW</a:t>
            </a:r>
          </a:p>
          <a:p>
            <a:r>
              <a:rPr lang="it-IT" sz="12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BP: 220T - </a:t>
            </a:r>
            <a:r>
              <a:rPr lang="it-IT" sz="12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Crew</a:t>
            </a:r>
            <a:r>
              <a:rPr lang="it-IT" sz="12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35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977069" y="6775769"/>
            <a:ext cx="359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latin typeface="+mn-lt"/>
              </a:defRPr>
            </a:lvl1pPr>
          </a:lstStyle>
          <a:p>
            <a:r>
              <a:rPr lang="it-IT" sz="16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Designer – Tommaso Spadolini</a:t>
            </a:r>
            <a:endParaRPr lang="it-IT" sz="1600" b="1" kern="0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Customer: </a:t>
            </a:r>
            <a:r>
              <a:rPr lang="it-IT" sz="12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Confidential</a:t>
            </a:r>
            <a:endParaRPr lang="it-IT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2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Lenght</a:t>
            </a:r>
            <a:r>
              <a:rPr lang="it-IT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85m</a:t>
            </a:r>
            <a:endParaRPr lang="it-IT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7" t="26995" r="20932" b="18606"/>
          <a:stretch/>
        </p:blipFill>
        <p:spPr bwMode="auto">
          <a:xfrm>
            <a:off x="6078047" y="4439107"/>
            <a:ext cx="3750275" cy="233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5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0"/>
            <a:ext cx="10793498" cy="78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5"/>
          <p:cNvSpPr txBox="1">
            <a:spLocks/>
          </p:cNvSpPr>
          <p:nvPr/>
        </p:nvSpPr>
        <p:spPr>
          <a:xfrm>
            <a:off x="236286" y="140789"/>
            <a:ext cx="6800133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 TREND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36286" y="2694989"/>
            <a:ext cx="1039238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Shallow</a:t>
            </a:r>
            <a:r>
              <a:rPr lang="it-IT" sz="3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Water</a:t>
            </a:r>
            <a:r>
              <a:rPr lang="it-IT" sz="24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r>
              <a:rPr lang="it-IT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</a:t>
            </a:r>
            <a:r>
              <a:rPr lang="it-IT" sz="2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</a:t>
            </a:r>
            <a:r>
              <a:rPr lang="it-IT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</a:t>
            </a:r>
            <a:r>
              <a:rPr lang="it-IT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deep</a:t>
            </a:r>
            <a:r>
              <a:rPr lang="it-IT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ultra-</a:t>
            </a:r>
            <a:r>
              <a:rPr lang="it-IT" sz="2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deep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water </a:t>
            </a:r>
            <a:endParaRPr lang="it-IT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it-IT" sz="3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ore and more </a:t>
            </a:r>
            <a:r>
              <a:rPr lang="it-IT" sz="32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Reliable</a:t>
            </a:r>
            <a:r>
              <a:rPr lang="it-IT" sz="3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GB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ubsea </a:t>
            </a:r>
            <a:r>
              <a:rPr lang="en-GB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developments </a:t>
            </a:r>
            <a:r>
              <a:rPr lang="en-GB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thanks to technology	evolutions</a:t>
            </a:r>
            <a:endParaRPr lang="it-IT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it-IT" sz="32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heapest</a:t>
            </a:r>
            <a:r>
              <a:rPr lang="it-IT" sz="3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it-IT" sz="3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olution </a:t>
            </a:r>
            <a:r>
              <a:rPr lang="it-IT" sz="2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rather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fixed</a:t>
            </a:r>
            <a:r>
              <a:rPr lang="it-IT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or </a:t>
            </a:r>
            <a:r>
              <a:rPr lang="it-IT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floating</a:t>
            </a:r>
            <a:r>
              <a:rPr lang="it-IT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platform</a:t>
            </a:r>
            <a:r>
              <a:rPr lang="it-IT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it-IT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Boosting</a:t>
            </a:r>
            <a:r>
              <a:rPr lang="it-IT" sz="3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 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</a:t>
            </a:r>
            <a:r>
              <a:rPr lang="it-IT" sz="2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maximize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</a:t>
            </a:r>
            <a:r>
              <a:rPr lang="it-IT" sz="24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well’s</a:t>
            </a:r>
            <a:r>
              <a:rPr lang="it-IT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life</a:t>
            </a:r>
            <a:endParaRPr lang="it-IT" sz="2400" kern="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1073257"/>
            <a:ext cx="10117394" cy="1426103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6896" y="1192642"/>
            <a:ext cx="9822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r>
              <a:rPr lang="it-IT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Developments</a:t>
            </a:r>
            <a:r>
              <a:rPr lang="it-IT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(PRODUCT)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Construction/</a:t>
            </a:r>
            <a:r>
              <a:rPr lang="it-IT" sz="2400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Cooperation</a:t>
            </a:r>
            <a:r>
              <a:rPr lang="it-IT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transfer to Local Partner (EXECUTION)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720" y="1178190"/>
            <a:ext cx="684000" cy="684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79265" y="5678479"/>
            <a:ext cx="9920498" cy="2308324"/>
            <a:chOff x="879265" y="5500589"/>
            <a:chExt cx="9920498" cy="2308324"/>
          </a:xfrm>
        </p:grpSpPr>
        <p:sp>
          <p:nvSpPr>
            <p:cNvPr id="10" name="Rettangolo 9"/>
            <p:cNvSpPr/>
            <p:nvPr/>
          </p:nvSpPr>
          <p:spPr>
            <a:xfrm>
              <a:off x="879265" y="5604354"/>
              <a:ext cx="9920498" cy="1746664"/>
            </a:xfrm>
            <a:prstGeom prst="rect">
              <a:avLst/>
            </a:prstGeom>
            <a:solidFill>
              <a:srgbClr val="E4032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879265" y="5500589"/>
              <a:ext cx="982205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High </a:t>
              </a:r>
              <a:r>
                <a:rPr lang="it-IT" sz="2400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Flexibility</a:t>
              </a:r>
              <a:endParaRPr lang="it-IT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571500" indent="-5715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2400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Proved</a:t>
              </a:r>
              <a:r>
                <a:rPr lang="it-IT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International Experience</a:t>
              </a:r>
            </a:p>
            <a:p>
              <a:pPr marL="571500" indent="-5715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Strong </a:t>
              </a:r>
              <a:r>
                <a:rPr lang="it-IT" sz="2400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Attitude</a:t>
              </a:r>
              <a:r>
                <a:rPr lang="it-IT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to transfer know-how to the End User </a:t>
              </a:r>
            </a:p>
            <a:p>
              <a:pPr marL="571500" indent="-571500" algn="r">
                <a:buFont typeface="Arial" panose="020B0604020202020204" pitchFamily="34" charset="0"/>
                <a:buChar char="•"/>
              </a:pPr>
              <a:endParaRPr lang="it-IT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540" y="5678479"/>
              <a:ext cx="684000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4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6" y="563049"/>
            <a:ext cx="5920674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RM </a:t>
            </a:r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Experiences</a:t>
            </a:r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</a:p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HOUSE R&amp;D PROGRAMS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39" y="1174956"/>
            <a:ext cx="9159637" cy="662684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837680" y="5445760"/>
            <a:ext cx="2565860" cy="833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675120" y="6502400"/>
            <a:ext cx="272842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556" y="5470007"/>
            <a:ext cx="2509520" cy="14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5"/>
          <p:cNvSpPr txBox="1">
            <a:spLocks/>
          </p:cNvSpPr>
          <p:nvPr/>
        </p:nvSpPr>
        <p:spPr>
          <a:xfrm>
            <a:off x="236286" y="240364"/>
            <a:ext cx="7574860" cy="418399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 SUBSTITUTION </a:t>
            </a:r>
            <a:r>
              <a:rPr lang="it-IT" sz="3600" b="1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programs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36286" y="1021883"/>
            <a:ext cx="10392386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 Marino </a:t>
            </a:r>
            <a:r>
              <a:rPr lang="it-IT" sz="28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Flexible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Company </a:t>
            </a: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</a:t>
            </a:r>
            <a:b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28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following</a:t>
            </a: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market </a:t>
            </a:r>
            <a:r>
              <a:rPr lang="it-IT" sz="28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evolutions</a:t>
            </a: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28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</a:t>
            </a: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8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has</a:t>
            </a: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 </a:t>
            </a:r>
            <a:b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Long </a:t>
            </a: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Term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International </a:t>
            </a: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Experiences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on: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it-IT" sz="2800" kern="0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25732" y="4425832"/>
            <a:ext cx="9275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94049" lvl="1" indent="-630199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3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it-IT" sz="3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elocating</a:t>
            </a:r>
            <a:r>
              <a:rPr lang="it-IT" sz="3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</a:t>
            </a:r>
            <a:r>
              <a:rPr lang="it-IT" sz="3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abrication</a:t>
            </a:r>
            <a:endParaRPr lang="it-IT" sz="32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5732" y="5440892"/>
            <a:ext cx="9275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94049" lvl="1" indent="-630199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it-IT" sz="3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3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ransfering</a:t>
            </a:r>
            <a:r>
              <a:rPr lang="it-IT" sz="3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Know-How </a:t>
            </a:r>
            <a:r>
              <a:rPr lang="it-IT" sz="3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End User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25732" y="3410772"/>
            <a:ext cx="9275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94049" lvl="1" indent="-630199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3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Offshore and </a:t>
            </a:r>
            <a:r>
              <a:rPr lang="it-IT" sz="3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r>
              <a:rPr lang="it-IT" sz="3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R&amp;D Programs</a:t>
            </a:r>
            <a:endParaRPr lang="it-IT" sz="32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90428" y="6633715"/>
            <a:ext cx="7460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40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usually</a:t>
            </a:r>
            <a:r>
              <a:rPr lang="it-IT" sz="40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do!</a:t>
            </a:r>
            <a:endParaRPr lang="it-IT" sz="2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5"/>
          <p:cNvSpPr txBox="1">
            <a:spLocks/>
          </p:cNvSpPr>
          <p:nvPr/>
        </p:nvSpPr>
        <p:spPr>
          <a:xfrm>
            <a:off x="236286" y="140789"/>
            <a:ext cx="6800133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CONCLUSIONS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0" y="1639229"/>
            <a:ext cx="7609840" cy="1449659"/>
            <a:chOff x="0" y="1639229"/>
            <a:chExt cx="7609840" cy="1449659"/>
          </a:xfrm>
        </p:grpSpPr>
        <p:sp>
          <p:nvSpPr>
            <p:cNvPr id="2" name="Rettangolo 1"/>
            <p:cNvSpPr/>
            <p:nvPr/>
          </p:nvSpPr>
          <p:spPr>
            <a:xfrm>
              <a:off x="0" y="1639229"/>
              <a:ext cx="7609840" cy="1449659"/>
            </a:xfrm>
            <a:prstGeom prst="rect">
              <a:avLst/>
            </a:prstGeom>
            <a:solidFill>
              <a:srgbClr val="E4032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44966" y="1763893"/>
              <a:ext cx="74648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ROSETTI MARINO WOULD LIKE TO COOPERATE WITH GAZPROM ON SUBSEA/OFFSHORE/ONSHORE DEVELOMENT PROGRAMS</a:t>
              </a:r>
              <a:endParaRPr lang="it-IT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0" y="5575610"/>
            <a:ext cx="7449014" cy="1449659"/>
            <a:chOff x="0" y="5575610"/>
            <a:chExt cx="7449014" cy="1449659"/>
          </a:xfrm>
        </p:grpSpPr>
        <p:sp>
          <p:nvSpPr>
            <p:cNvPr id="10" name="Rettangolo 9"/>
            <p:cNvSpPr/>
            <p:nvPr/>
          </p:nvSpPr>
          <p:spPr>
            <a:xfrm>
              <a:off x="0" y="5575610"/>
              <a:ext cx="7449014" cy="1449659"/>
            </a:xfrm>
            <a:prstGeom prst="rect">
              <a:avLst/>
            </a:prstGeom>
            <a:solidFill>
              <a:srgbClr val="E4032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72483" y="5884940"/>
              <a:ext cx="7304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…ALL ABOVE FOR KIRINSKOYE, SAKALIN AND ARTIC SEA FIELDS</a:t>
              </a:r>
              <a:endParaRPr lang="it-IT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3350749" y="3611995"/>
            <a:ext cx="7449014" cy="1449659"/>
            <a:chOff x="3350749" y="3611995"/>
            <a:chExt cx="7449014" cy="1449659"/>
          </a:xfrm>
        </p:grpSpPr>
        <p:sp>
          <p:nvSpPr>
            <p:cNvPr id="8" name="Rettangolo 7"/>
            <p:cNvSpPr/>
            <p:nvPr/>
          </p:nvSpPr>
          <p:spPr>
            <a:xfrm>
              <a:off x="3350749" y="3611995"/>
              <a:ext cx="7449014" cy="1449659"/>
            </a:xfrm>
            <a:prstGeom prst="rect">
              <a:avLst/>
            </a:prstGeom>
            <a:solidFill>
              <a:srgbClr val="E4032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495715" y="3921325"/>
              <a:ext cx="7304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ROSETTI MARINO WOULD LIKE TO COOPERATE ALSO FOR OFFSHORE AND ONSHORE PROJECTS</a:t>
              </a:r>
              <a:endParaRPr lang="it-IT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2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1139" y="4547493"/>
            <a:ext cx="103981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000" b="1" dirty="0">
                <a:solidFill>
                  <a:schemeClr val="bg1"/>
                </a:solidFill>
              </a:rPr>
              <a:t>СПАСИБО</a:t>
            </a:r>
            <a:r>
              <a:rPr lang="it-IT" sz="80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it-IT" sz="8000" b="1" dirty="0">
                <a:solidFill>
                  <a:schemeClr val="bg1"/>
                </a:solidFill>
              </a:rPr>
              <a:t>Grazie!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0"/>
            <a:ext cx="10793498" cy="78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-1"/>
            <a:ext cx="10793498" cy="78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5"/>
          <p:cNvSpPr txBox="1">
            <a:spLocks/>
          </p:cNvSpPr>
          <p:nvPr/>
        </p:nvSpPr>
        <p:spPr>
          <a:xfrm>
            <a:off x="236287" y="140789"/>
            <a:ext cx="7206732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 MILESTONES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5" name="Segnaposto testo 15"/>
          <p:cNvSpPr txBox="1">
            <a:spLocks/>
          </p:cNvSpPr>
          <p:nvPr/>
        </p:nvSpPr>
        <p:spPr>
          <a:xfrm>
            <a:off x="211140" y="1205387"/>
            <a:ext cx="10398125" cy="613844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20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 Marino </a:t>
            </a:r>
            <a:r>
              <a:rPr lang="it-IT" sz="20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20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 </a:t>
            </a:r>
            <a:r>
              <a:rPr lang="it-IT" sz="20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it-IT" sz="20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talian</a:t>
            </a:r>
            <a:r>
              <a:rPr lang="it-IT" sz="20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</a:t>
            </a:r>
            <a:r>
              <a:rPr lang="it-IT" sz="24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Procurement</a:t>
            </a:r>
            <a:r>
              <a:rPr lang="it-IT" sz="24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Construction (EPC) </a:t>
            </a:r>
            <a:r>
              <a:rPr lang="it-IT" sz="24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Contractor</a:t>
            </a:r>
            <a:r>
              <a:rPr lang="it-IT" sz="2400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</a:t>
            </a:r>
            <a:r>
              <a:rPr lang="it-IT" sz="20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the </a:t>
            </a:r>
            <a:r>
              <a:rPr lang="it-IT" sz="20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Oil</a:t>
            </a:r>
            <a:r>
              <a:rPr lang="it-IT" sz="20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Gas and Energy </a:t>
            </a:r>
            <a:r>
              <a:rPr lang="it-IT" sz="20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sector</a:t>
            </a:r>
            <a:r>
              <a:rPr lang="it-IT" sz="20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it-IT" sz="20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954" y="2348433"/>
            <a:ext cx="9931890" cy="1190380"/>
          </a:xfrm>
          <a:prstGeom prst="rect">
            <a:avLst/>
          </a:prstGeom>
        </p:spPr>
      </p:pic>
      <p:sp>
        <p:nvSpPr>
          <p:cNvPr id="7" name="Segnaposto testo 22"/>
          <p:cNvSpPr txBox="1">
            <a:spLocks/>
          </p:cNvSpPr>
          <p:nvPr/>
        </p:nvSpPr>
        <p:spPr>
          <a:xfrm>
            <a:off x="204599" y="3504936"/>
            <a:ext cx="1663530" cy="1312072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company </a:t>
            </a:r>
            <a:b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1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established</a:t>
            </a:r>
            <a:r>
              <a:rPr lang="it-IT" sz="1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Ravenna, </a:t>
            </a:r>
            <a:b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North </a:t>
            </a:r>
            <a:r>
              <a:rPr lang="it-IT" sz="1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Eastern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Italy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b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it-IT" sz="1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mechanical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fabrication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workshop</a:t>
            </a:r>
            <a:endParaRPr lang="it-IT" sz="12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Segnaposto testo 23"/>
          <p:cNvSpPr txBox="1">
            <a:spLocks/>
          </p:cNvSpPr>
          <p:nvPr/>
        </p:nvSpPr>
        <p:spPr>
          <a:xfrm>
            <a:off x="2340052" y="3502310"/>
            <a:ext cx="1855521" cy="203965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indent="0" eaLnBrk="1" hangingPunct="1">
              <a:lnSpc>
                <a:spcPct val="80000"/>
              </a:lnSpc>
              <a:spcBef>
                <a:spcPct val="20000"/>
              </a:spcBef>
              <a:buNone/>
              <a:defRPr sz="1200" ker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63849" indent="-332250" eaLnBrk="1" hangingPunct="1">
              <a:lnSpc>
                <a:spcPct val="80000"/>
              </a:lnSpc>
              <a:spcBef>
                <a:spcPct val="20000"/>
              </a:spcBef>
              <a:buChar char="–"/>
              <a:defRPr sz="3300">
                <a:latin typeface="+mn-lt"/>
                <a:ea typeface="+mn-ea"/>
              </a:defRPr>
            </a:lvl2pPr>
            <a:lvl3pPr marL="1329000" indent="-265800" eaLnBrk="1" hangingPunct="1">
              <a:lnSpc>
                <a:spcPct val="80000"/>
              </a:lnSpc>
              <a:spcBef>
                <a:spcPct val="20000"/>
              </a:spcBef>
              <a:buChar char="•"/>
              <a:defRPr sz="2799">
                <a:latin typeface="+mn-lt"/>
                <a:ea typeface="+mn-ea"/>
              </a:defRPr>
            </a:lvl3pPr>
            <a:lvl4pPr marL="1860600" indent="-265800" eaLnBrk="1" hangingPunct="1">
              <a:lnSpc>
                <a:spcPct val="80000"/>
              </a:lnSpc>
              <a:spcBef>
                <a:spcPct val="20000"/>
              </a:spcBef>
              <a:buChar char="–"/>
              <a:defRPr sz="2299">
                <a:latin typeface="+mn-lt"/>
                <a:ea typeface="+mn-ea"/>
              </a:defRPr>
            </a:lvl4pPr>
            <a:lvl5pPr marL="2392200" indent="-265800" eaLnBrk="1" hangingPunct="1">
              <a:lnSpc>
                <a:spcPct val="80000"/>
              </a:lnSpc>
              <a:spcBef>
                <a:spcPct val="20000"/>
              </a:spcBef>
              <a:buChar char="»"/>
              <a:defRPr sz="2299">
                <a:latin typeface="+mn-lt"/>
                <a:ea typeface="+mn-ea"/>
              </a:defRPr>
            </a:lvl5pPr>
            <a:lvl6pPr marL="29238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6pPr>
            <a:lvl7pPr marL="34554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7pPr>
            <a:lvl8pPr marL="39869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8pPr>
            <a:lvl9pPr marL="45185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9pPr>
          </a:lstStyle>
          <a:p>
            <a:r>
              <a:rPr lang="it-IT" dirty="0"/>
              <a:t>Rosetti </a:t>
            </a:r>
            <a:r>
              <a:rPr lang="it-IT" dirty="0" err="1"/>
              <a:t>contributes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to the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of </a:t>
            </a:r>
            <a:r>
              <a:rPr lang="it-IT" b="1" dirty="0" err="1">
                <a:solidFill>
                  <a:srgbClr val="E4032E"/>
                </a:solidFill>
              </a:rPr>
              <a:t>Chemical</a:t>
            </a:r>
            <a:r>
              <a:rPr lang="it-IT" b="1" dirty="0">
                <a:solidFill>
                  <a:srgbClr val="E4032E"/>
                </a:solidFill>
              </a:rPr>
              <a:t> </a:t>
            </a:r>
            <a:br>
              <a:rPr lang="it-IT" b="1" dirty="0">
                <a:solidFill>
                  <a:srgbClr val="E4032E"/>
                </a:solidFill>
              </a:rPr>
            </a:br>
            <a:r>
              <a:rPr lang="it-IT" b="1" dirty="0">
                <a:solidFill>
                  <a:srgbClr val="E4032E"/>
                </a:solidFill>
              </a:rPr>
              <a:t>and </a:t>
            </a:r>
            <a:r>
              <a:rPr lang="it-IT" b="1" dirty="0" err="1">
                <a:solidFill>
                  <a:srgbClr val="E4032E"/>
                </a:solidFill>
              </a:rPr>
              <a:t>Petrochemical</a:t>
            </a:r>
            <a:r>
              <a:rPr lang="it-IT" b="1" dirty="0">
                <a:solidFill>
                  <a:srgbClr val="E4032E"/>
                </a:solidFill>
              </a:rPr>
              <a:t> </a:t>
            </a:r>
            <a:r>
              <a:rPr lang="it-IT" b="1" dirty="0" err="1">
                <a:solidFill>
                  <a:srgbClr val="E4032E"/>
                </a:solidFill>
              </a:rPr>
              <a:t>industry</a:t>
            </a:r>
            <a:r>
              <a:rPr lang="it-IT" b="1" dirty="0">
                <a:solidFill>
                  <a:srgbClr val="E4032E"/>
                </a:solidFill>
              </a:rPr>
              <a:t> </a:t>
            </a:r>
            <a:r>
              <a:rPr lang="it-IT" dirty="0"/>
              <a:t>in Ravenna and </a:t>
            </a:r>
            <a:r>
              <a:rPr lang="it-IT" dirty="0" err="1"/>
              <a:t>operates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shipbuilding</a:t>
            </a:r>
            <a:r>
              <a:rPr lang="it-IT" dirty="0"/>
              <a:t> yard.</a:t>
            </a:r>
          </a:p>
          <a:p>
            <a:endParaRPr lang="it-IT" dirty="0"/>
          </a:p>
        </p:txBody>
      </p:sp>
      <p:sp>
        <p:nvSpPr>
          <p:cNvPr id="9" name="Segnaposto testo 24"/>
          <p:cNvSpPr txBox="1">
            <a:spLocks/>
          </p:cNvSpPr>
          <p:nvPr/>
        </p:nvSpPr>
        <p:spPr>
          <a:xfrm>
            <a:off x="4474392" y="3538813"/>
            <a:ext cx="1855521" cy="938444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 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begins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construction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</a:t>
            </a:r>
            <a:r>
              <a:rPr lang="it-IT" sz="1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Offshore </a:t>
            </a:r>
            <a:r>
              <a:rPr lang="it-IT" sz="1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Oil</a:t>
            </a:r>
            <a:r>
              <a:rPr lang="it-IT" sz="1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Gas </a:t>
            </a:r>
            <a:r>
              <a:rPr lang="it-IT" sz="1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facilities</a:t>
            </a:r>
            <a:r>
              <a:rPr lang="it-IT" sz="1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the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Adriatic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Sea.</a:t>
            </a:r>
          </a:p>
          <a:p>
            <a:endParaRPr lang="it-IT" sz="1200" kern="0" dirty="0">
              <a:solidFill>
                <a:srgbClr val="355DC2"/>
              </a:solidFill>
            </a:endParaRPr>
          </a:p>
        </p:txBody>
      </p:sp>
      <p:sp>
        <p:nvSpPr>
          <p:cNvPr id="10" name="Segnaposto testo 25"/>
          <p:cNvSpPr txBox="1">
            <a:spLocks/>
          </p:cNvSpPr>
          <p:nvPr/>
        </p:nvSpPr>
        <p:spPr>
          <a:xfrm>
            <a:off x="6680191" y="3534433"/>
            <a:ext cx="1855521" cy="2795855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 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recognizes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need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a strong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content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business, </a:t>
            </a:r>
            <a:b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settling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Fores </a:t>
            </a:r>
            <a:r>
              <a:rPr lang="it-IT" sz="1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</a:t>
            </a:r>
            <a:r>
              <a:rPr lang="it-IT" sz="1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purchasing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Basis </a:t>
            </a:r>
            <a:r>
              <a:rPr lang="it-IT" sz="1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hence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core of Rosetti Marino Group </a:t>
            </a:r>
            <a:b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established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it-IT" sz="1200" kern="0" dirty="0">
              <a:solidFill>
                <a:srgbClr val="355DC2"/>
              </a:solidFill>
            </a:endParaRPr>
          </a:p>
        </p:txBody>
      </p:sp>
      <p:sp>
        <p:nvSpPr>
          <p:cNvPr id="11" name="Segnaposto testo 26"/>
          <p:cNvSpPr txBox="1">
            <a:spLocks/>
          </p:cNvSpPr>
          <p:nvPr/>
        </p:nvSpPr>
        <p:spPr>
          <a:xfrm>
            <a:off x="8885990" y="3502310"/>
            <a:ext cx="1855521" cy="2795855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 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Group </a:t>
            </a:r>
            <a:b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starts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</a:t>
            </a:r>
            <a:r>
              <a:rPr lang="it-IT" sz="1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kern="0" dirty="0" err="1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operations</a:t>
            </a:r>
            <a:r>
              <a:rPr lang="it-IT" sz="12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settles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foreign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subsidiaries</a:t>
            </a: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Europe, Africa, Asia and South America.</a:t>
            </a:r>
          </a:p>
          <a:p>
            <a:endParaRPr lang="it-IT" sz="1200" kern="0" dirty="0">
              <a:solidFill>
                <a:srgbClr val="355DC2"/>
              </a:solidFill>
            </a:endParaRPr>
          </a:p>
        </p:txBody>
      </p:sp>
      <p:pic>
        <p:nvPicPr>
          <p:cNvPr id="12" name="Segnaposto immagine 27" descr="ROSETTI_brochure gruppo_Pagina_04_Immagine_000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64" b="-18464"/>
          <a:stretch/>
        </p:blipFill>
        <p:spPr>
          <a:xfrm>
            <a:off x="211141" y="5820240"/>
            <a:ext cx="1576234" cy="1576234"/>
          </a:xfrm>
          <a:prstGeom prst="rect">
            <a:avLst/>
          </a:prstGeom>
        </p:spPr>
      </p:pic>
      <p:pic>
        <p:nvPicPr>
          <p:cNvPr id="13" name="Segnaposto immagine 1" descr="Immagine1.pn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955" t="49988" r="9981" b="7795"/>
          <a:stretch/>
        </p:blipFill>
        <p:spPr>
          <a:xfrm>
            <a:off x="2346326" y="5820240"/>
            <a:ext cx="1576234" cy="1576234"/>
          </a:xfrm>
          <a:prstGeom prst="rect">
            <a:avLst/>
          </a:prstGeom>
        </p:spPr>
      </p:pic>
      <p:pic>
        <p:nvPicPr>
          <p:cNvPr id="14" name="Segnaposto immagine 7" descr="Immagine2.pn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78" r="18478"/>
          <a:stretch>
            <a:fillRect/>
          </a:stretch>
        </p:blipFill>
        <p:spPr>
          <a:xfrm>
            <a:off x="4481513" y="5820240"/>
            <a:ext cx="1574881" cy="1576234"/>
          </a:xfrm>
          <a:prstGeom prst="rect">
            <a:avLst/>
          </a:prstGeom>
        </p:spPr>
      </p:pic>
      <p:pic>
        <p:nvPicPr>
          <p:cNvPr id="15" name="Segnaposto immagine 33" descr="ROSETTI_brochure gruppo_Pagina_15_Immagine_0003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0284" y="5820697"/>
            <a:ext cx="1575846" cy="1575846"/>
          </a:xfrm>
          <a:prstGeom prst="rect">
            <a:avLst/>
          </a:prstGeom>
        </p:spPr>
      </p:pic>
      <p:pic>
        <p:nvPicPr>
          <p:cNvPr id="16" name="Segnaposto immagine 35" descr="ROSETTI_brochure gruppo_Pagina_16_Immagine_0003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5273" y="5820697"/>
            <a:ext cx="1575846" cy="15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6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-1"/>
            <a:ext cx="10793498" cy="78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9158" y="2729130"/>
            <a:ext cx="8202476" cy="1174305"/>
          </a:xfrm>
          <a:prstGeom prst="rect">
            <a:avLst/>
          </a:prstGeom>
          <a:solidFill>
            <a:srgbClr val="E4032E"/>
          </a:solidFill>
          <a:ln>
            <a:solidFill>
              <a:srgbClr val="E403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5"/>
          <p:cNvSpPr txBox="1">
            <a:spLocks/>
          </p:cNvSpPr>
          <p:nvPr/>
        </p:nvSpPr>
        <p:spPr>
          <a:xfrm>
            <a:off x="236287" y="140789"/>
            <a:ext cx="3637623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 WE ARE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204885" y="988856"/>
            <a:ext cx="10423787" cy="406085"/>
          </a:xfrm>
          <a:prstGeom prst="rect">
            <a:avLst/>
          </a:prstGeom>
        </p:spPr>
        <p:txBody>
          <a:bodyPr/>
          <a:lstStyle>
            <a:lvl1pPr marL="398724" indent="-398724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683"/>
              </a:spcAft>
              <a:buNone/>
            </a:pPr>
            <a:r>
              <a:rPr lang="en-US" sz="20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Italian </a:t>
            </a:r>
            <a:r>
              <a:rPr lang="en-US" sz="2400" b="1" kern="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EPCI Contractor </a:t>
            </a:r>
            <a:r>
              <a:rPr lang="en-US" sz="20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en-US" sz="20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US" sz="2299" kern="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683"/>
              </a:spcAft>
              <a:buNone/>
            </a:pPr>
            <a:endParaRPr lang="en-US" sz="2299" kern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6467" y="4314403"/>
            <a:ext cx="5155284" cy="1193550"/>
          </a:xfrm>
          <a:prstGeom prst="rect">
            <a:avLst/>
          </a:prstGeom>
        </p:spPr>
      </p:pic>
      <p:sp>
        <p:nvSpPr>
          <p:cNvPr id="27" name="Content Placeholder 4"/>
          <p:cNvSpPr txBox="1">
            <a:spLocks/>
          </p:cNvSpPr>
          <p:nvPr/>
        </p:nvSpPr>
        <p:spPr>
          <a:xfrm>
            <a:off x="5740791" y="4673672"/>
            <a:ext cx="4468819" cy="385980"/>
          </a:xfrm>
          <a:prstGeom prst="rect">
            <a:avLst/>
          </a:prstGeom>
        </p:spPr>
        <p:txBody>
          <a:bodyPr/>
          <a:lstStyle>
            <a:lvl1pPr marL="398724" indent="-398724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902" indent="-33227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80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860713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+mn-ea"/>
              </a:defRPr>
            </a:lvl4pPr>
            <a:lvl5pPr marL="2392345" indent="-265816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5pPr>
            <a:lvl6pPr marL="2923977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5609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87241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518873" indent="-26581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683"/>
              </a:spcAft>
              <a:buNone/>
            </a:pPr>
            <a:r>
              <a:rPr lang="en-US" sz="2600" b="1" kern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WORLDWIDE PRESENCE</a:t>
            </a:r>
            <a:endParaRPr lang="en-US" sz="2600" b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>
              <a:lnSpc>
                <a:spcPct val="100000"/>
              </a:lnSpc>
              <a:spcAft>
                <a:spcPts val="683"/>
              </a:spcAft>
              <a:buNone/>
            </a:pPr>
            <a:endParaRPr lang="en-US" sz="2600" b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Content Placeholder 4"/>
          <p:cNvSpPr txBox="1">
            <a:spLocks/>
          </p:cNvSpPr>
          <p:nvPr/>
        </p:nvSpPr>
        <p:spPr>
          <a:xfrm>
            <a:off x="236287" y="5970120"/>
            <a:ext cx="6627067" cy="43965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indent="0" eaLnBrk="1" hangingPunct="1">
              <a:lnSpc>
                <a:spcPct val="100000"/>
              </a:lnSpc>
              <a:spcBef>
                <a:spcPct val="20000"/>
              </a:spcBef>
              <a:spcAft>
                <a:spcPts val="683"/>
              </a:spcAft>
              <a:buNone/>
              <a:defRPr sz="2600" b="1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63902" indent="-332270" eaLnBrk="1" hangingPunct="1">
              <a:lnSpc>
                <a:spcPct val="80000"/>
              </a:lnSpc>
              <a:spcBef>
                <a:spcPct val="20000"/>
              </a:spcBef>
              <a:buChar char="–"/>
              <a:defRPr sz="3300">
                <a:latin typeface="+mn-lt"/>
                <a:ea typeface="+mn-ea"/>
              </a:defRPr>
            </a:lvl2pPr>
            <a:lvl3pPr marL="1329080" indent="-265816" eaLnBrk="1" hangingPunct="1">
              <a:lnSpc>
                <a:spcPct val="80000"/>
              </a:lnSpc>
              <a:spcBef>
                <a:spcPct val="20000"/>
              </a:spcBef>
              <a:buChar char="•"/>
              <a:defRPr sz="2800">
                <a:latin typeface="+mn-lt"/>
                <a:ea typeface="+mn-ea"/>
              </a:defRPr>
            </a:lvl3pPr>
            <a:lvl4pPr marL="1860713" indent="-265816" eaLnBrk="1" hangingPunct="1">
              <a:lnSpc>
                <a:spcPct val="80000"/>
              </a:lnSpc>
              <a:spcBef>
                <a:spcPct val="20000"/>
              </a:spcBef>
              <a:buChar char="–"/>
              <a:defRPr sz="2300">
                <a:latin typeface="+mn-lt"/>
                <a:ea typeface="+mn-ea"/>
              </a:defRPr>
            </a:lvl4pPr>
            <a:lvl5pPr marL="2392345" indent="-265816" eaLnBrk="1" hangingPunct="1">
              <a:lnSpc>
                <a:spcPct val="80000"/>
              </a:lnSpc>
              <a:spcBef>
                <a:spcPct val="20000"/>
              </a:spcBef>
              <a:buChar char="»"/>
              <a:defRPr sz="2300">
                <a:latin typeface="+mn-lt"/>
                <a:ea typeface="+mn-ea"/>
              </a:defRPr>
            </a:lvl5pPr>
            <a:lvl6pPr marL="2923977" indent="-265816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+mn-lt"/>
                <a:ea typeface="+mn-ea"/>
              </a:defRPr>
            </a:lvl6pPr>
            <a:lvl7pPr marL="3455609" indent="-265816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+mn-lt"/>
                <a:ea typeface="+mn-ea"/>
              </a:defRPr>
            </a:lvl7pPr>
            <a:lvl8pPr marL="3987241" indent="-265816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+mn-lt"/>
                <a:ea typeface="+mn-ea"/>
              </a:defRPr>
            </a:lvl8pPr>
            <a:lvl9pPr marL="4518873" indent="-265816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+mn-lt"/>
                <a:ea typeface="+mn-ea"/>
              </a:defRPr>
            </a:lvl9pPr>
          </a:lstStyle>
          <a:p>
            <a:r>
              <a:rPr lang="en-US" dirty="0" smtClean="0"/>
              <a:t>IMPRESSIVE TRACK RECORD OF EPCI PROJECTS SUCCESSFULLY DELIVERED FOR O&amp;G MAIN PLAYERS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uppo 7"/>
          <p:cNvGrpSpPr/>
          <p:nvPr/>
        </p:nvGrpSpPr>
        <p:grpSpPr>
          <a:xfrm>
            <a:off x="-12357" y="1495276"/>
            <a:ext cx="8239432" cy="1399389"/>
            <a:chOff x="0" y="1495276"/>
            <a:chExt cx="8239432" cy="1399389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495276"/>
              <a:ext cx="8230411" cy="1399389"/>
            </a:xfrm>
            <a:prstGeom prst="rect">
              <a:avLst/>
            </a:prstGeom>
          </p:spPr>
        </p:pic>
        <p:sp>
          <p:nvSpPr>
            <p:cNvPr id="34" name="Content Placeholder 4"/>
            <p:cNvSpPr txBox="1">
              <a:spLocks/>
            </p:cNvSpPr>
            <p:nvPr/>
          </p:nvSpPr>
          <p:spPr>
            <a:xfrm>
              <a:off x="1779044" y="1603828"/>
              <a:ext cx="6460388" cy="899366"/>
            </a:xfrm>
            <a:prstGeom prst="rect">
              <a:avLst/>
            </a:prstGeom>
          </p:spPr>
          <p:txBody>
            <a:bodyPr/>
            <a:lstStyle>
              <a:defPPr>
                <a:defRPr lang="it-IT"/>
              </a:defPPr>
              <a:lvl1pPr marL="0" indent="0" algn="just" ea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683"/>
                </a:spcAft>
                <a:buNone/>
                <a:defRPr sz="2800" b="1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863902" indent="-332270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3300">
                  <a:latin typeface="+mn-lt"/>
                  <a:ea typeface="+mn-ea"/>
                </a:defRPr>
              </a:lvl2pPr>
              <a:lvl3pPr marL="1329080" indent="-265816" eaLnBrk="1" hangingPunct="1">
                <a:lnSpc>
                  <a:spcPct val="80000"/>
                </a:lnSpc>
                <a:spcBef>
                  <a:spcPct val="20000"/>
                </a:spcBef>
                <a:buChar char="•"/>
                <a:defRPr sz="2800">
                  <a:latin typeface="+mn-lt"/>
                  <a:ea typeface="+mn-ea"/>
                </a:defRPr>
              </a:lvl3pPr>
              <a:lvl4pPr marL="1860713" indent="-265816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2300">
                  <a:latin typeface="+mn-lt"/>
                  <a:ea typeface="+mn-ea"/>
                </a:defRPr>
              </a:lvl4pPr>
              <a:lvl5pPr marL="2392345" indent="-265816" eaLnBrk="1" hangingPunct="1">
                <a:lnSpc>
                  <a:spcPct val="80000"/>
                </a:lnSpc>
                <a:spcBef>
                  <a:spcPct val="20000"/>
                </a:spcBef>
                <a:buChar char="»"/>
                <a:defRPr sz="2300">
                  <a:latin typeface="+mn-lt"/>
                  <a:ea typeface="+mn-ea"/>
                </a:defRPr>
              </a:lvl5pPr>
              <a:lvl6pPr marL="2923977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6pPr>
              <a:lvl7pPr marL="3455609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7pPr>
              <a:lvl8pPr marL="3987241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8pPr>
              <a:lvl9pPr marL="4518873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2600" dirty="0" smtClean="0"/>
                <a:t>IN-HOUSE ENGINEERING PROCUREMENT AND CONSTRUCTION CAPABILITIES</a:t>
              </a:r>
            </a:p>
            <a:p>
              <a:pPr marL="531632" lvl="1" indent="0">
                <a:buNone/>
              </a:pPr>
              <a:r>
                <a:rPr lang="en-US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STRUCTURAL </a:t>
              </a:r>
            </a:p>
            <a:p>
              <a:pPr marL="531632" lvl="1" indent="0">
                <a:buNone/>
              </a:pPr>
              <a:r>
                <a:rPr lang="en-US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MULTIDISCIPLINARY </a:t>
              </a:r>
            </a:p>
            <a:p>
              <a:pPr marL="531632" lvl="1" indent="0">
                <a:buNone/>
              </a:pPr>
              <a:r>
                <a:rPr lang="en-US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ELECTRICAL </a:t>
              </a:r>
              <a:r>
                <a:rPr lang="en-US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&amp; </a:t>
              </a:r>
              <a:r>
                <a:rPr lang="en-US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INSTRUMENTATION </a:t>
              </a:r>
            </a:p>
            <a:p>
              <a:pPr marL="531632" lvl="1" indent="0">
                <a:buNone/>
              </a:pPr>
              <a:r>
                <a:rPr lang="en-US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MARINE </a:t>
              </a:r>
              <a:r>
                <a:rPr lang="en-US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OFFSHORE</a:t>
              </a:r>
            </a:p>
            <a:p>
              <a:pPr marL="531632" lvl="1" indent="0">
                <a:buNone/>
              </a:pPr>
              <a:endParaRPr lang="en-US" sz="2300" dirty="0" smtClean="0"/>
            </a:p>
            <a:p>
              <a:pPr algn="l"/>
              <a:endParaRPr lang="en-US" sz="2600" dirty="0"/>
            </a:p>
          </p:txBody>
        </p:sp>
      </p:grpSp>
      <p:pic>
        <p:nvPicPr>
          <p:cNvPr id="36" name="Picture 2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653" y="5172892"/>
            <a:ext cx="464672" cy="520929"/>
          </a:xfrm>
          <a:prstGeom prst="rect">
            <a:avLst/>
          </a:prstGeom>
        </p:spPr>
      </p:pic>
      <p:pic>
        <p:nvPicPr>
          <p:cNvPr id="37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120" y="4981813"/>
            <a:ext cx="607398" cy="539615"/>
          </a:xfrm>
          <a:prstGeom prst="rect">
            <a:avLst/>
          </a:prstGeom>
        </p:spPr>
      </p:pic>
      <p:pic>
        <p:nvPicPr>
          <p:cNvPr id="38" name="Picture 3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50" y="5140411"/>
            <a:ext cx="524582" cy="501437"/>
          </a:xfrm>
          <a:prstGeom prst="rect">
            <a:avLst/>
          </a:prstGeom>
        </p:spPr>
      </p:pic>
      <p:pic>
        <p:nvPicPr>
          <p:cNvPr id="39" name="Picture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77" y="4291516"/>
            <a:ext cx="614621" cy="550298"/>
          </a:xfrm>
          <a:prstGeom prst="rect">
            <a:avLst/>
          </a:prstGeom>
        </p:spPr>
      </p:pic>
      <p:pic>
        <p:nvPicPr>
          <p:cNvPr id="40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0469" y="4760450"/>
            <a:ext cx="507020" cy="507020"/>
          </a:xfrm>
          <a:prstGeom prst="rect">
            <a:avLst/>
          </a:prstGeom>
        </p:spPr>
      </p:pic>
      <p:pic>
        <p:nvPicPr>
          <p:cNvPr id="41" name="Picture 3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3856" y="4905400"/>
            <a:ext cx="545946" cy="584412"/>
          </a:xfrm>
          <a:prstGeom prst="rect">
            <a:avLst/>
          </a:prstGeom>
        </p:spPr>
      </p:pic>
      <p:pic>
        <p:nvPicPr>
          <p:cNvPr id="42" name="Picture 3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628" y="4336948"/>
            <a:ext cx="1304446" cy="317960"/>
          </a:xfrm>
          <a:prstGeom prst="rect">
            <a:avLst/>
          </a:prstGeom>
        </p:spPr>
      </p:pic>
      <p:pic>
        <p:nvPicPr>
          <p:cNvPr id="43" name="Picture 3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781" y="4347103"/>
            <a:ext cx="1041070" cy="238686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765" y="4804083"/>
            <a:ext cx="945886" cy="22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55"/>
          <a:stretch/>
        </p:blipFill>
        <p:spPr bwMode="auto">
          <a:xfrm>
            <a:off x="350924" y="4324591"/>
            <a:ext cx="557088" cy="64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927" y="5401365"/>
            <a:ext cx="1460706" cy="31849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320" y="4225939"/>
            <a:ext cx="465460" cy="507020"/>
          </a:xfrm>
          <a:prstGeom prst="rect">
            <a:avLst/>
          </a:prstGeom>
        </p:spPr>
      </p:pic>
      <p:grpSp>
        <p:nvGrpSpPr>
          <p:cNvPr id="48" name="Gruppo 47"/>
          <p:cNvGrpSpPr/>
          <p:nvPr/>
        </p:nvGrpSpPr>
        <p:grpSpPr>
          <a:xfrm>
            <a:off x="3132" y="5879690"/>
            <a:ext cx="8236300" cy="1465007"/>
            <a:chOff x="3132" y="5879690"/>
            <a:chExt cx="8236300" cy="1465007"/>
          </a:xfrm>
        </p:grpSpPr>
        <p:pic>
          <p:nvPicPr>
            <p:cNvPr id="49" name="Immagine 4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" y="5879690"/>
              <a:ext cx="8236300" cy="1465007"/>
            </a:xfrm>
            <a:prstGeom prst="rect">
              <a:avLst/>
            </a:prstGeom>
          </p:spPr>
        </p:pic>
        <p:sp>
          <p:nvSpPr>
            <p:cNvPr id="50" name="Content Placeholder 4"/>
            <p:cNvSpPr txBox="1">
              <a:spLocks/>
            </p:cNvSpPr>
            <p:nvPr/>
          </p:nvSpPr>
          <p:spPr>
            <a:xfrm>
              <a:off x="236287" y="5970120"/>
              <a:ext cx="6627067" cy="439658"/>
            </a:xfrm>
            <a:prstGeom prst="rect">
              <a:avLst/>
            </a:prstGeom>
          </p:spPr>
          <p:txBody>
            <a:bodyPr/>
            <a:lstStyle>
              <a:defPPr>
                <a:defRPr lang="it-IT"/>
              </a:defPPr>
              <a:lvl1pPr marL="0" indent="0" ea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683"/>
                </a:spcAft>
                <a:buNone/>
                <a:defRPr sz="2600" b="1" ker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863902" indent="-332270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3300">
                  <a:latin typeface="+mn-lt"/>
                  <a:ea typeface="+mn-ea"/>
                </a:defRPr>
              </a:lvl2pPr>
              <a:lvl3pPr marL="1329080" indent="-265816" eaLnBrk="1" hangingPunct="1">
                <a:lnSpc>
                  <a:spcPct val="80000"/>
                </a:lnSpc>
                <a:spcBef>
                  <a:spcPct val="20000"/>
                </a:spcBef>
                <a:buChar char="•"/>
                <a:defRPr sz="2800">
                  <a:latin typeface="+mn-lt"/>
                  <a:ea typeface="+mn-ea"/>
                </a:defRPr>
              </a:lvl3pPr>
              <a:lvl4pPr marL="1860713" indent="-265816" eaLnBrk="1" hangingPunct="1">
                <a:lnSpc>
                  <a:spcPct val="80000"/>
                </a:lnSpc>
                <a:spcBef>
                  <a:spcPct val="20000"/>
                </a:spcBef>
                <a:buChar char="–"/>
                <a:defRPr sz="2300">
                  <a:latin typeface="+mn-lt"/>
                  <a:ea typeface="+mn-ea"/>
                </a:defRPr>
              </a:lvl4pPr>
              <a:lvl5pPr marL="2392345" indent="-265816" eaLnBrk="1" hangingPunct="1">
                <a:lnSpc>
                  <a:spcPct val="80000"/>
                </a:lnSpc>
                <a:spcBef>
                  <a:spcPct val="20000"/>
                </a:spcBef>
                <a:buChar char="»"/>
                <a:defRPr sz="2300">
                  <a:latin typeface="+mn-lt"/>
                  <a:ea typeface="+mn-ea"/>
                </a:defRPr>
              </a:lvl5pPr>
              <a:lvl6pPr marL="2923977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6pPr>
              <a:lvl7pPr marL="3455609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7pPr>
              <a:lvl8pPr marL="3987241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8pPr>
              <a:lvl9pPr marL="4518873" indent="-265816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latin typeface="+mn-lt"/>
                  <a:ea typeface="+mn-ea"/>
                </a:defRPr>
              </a:lvl9pPr>
            </a:lstStyle>
            <a:p>
              <a:r>
                <a:rPr lang="en-US" dirty="0" smtClean="0"/>
                <a:t>IMPRESSIVE TRACK RECORD OF EPCI PROJECTS SUCCESSFULLY DELIVERED FOR O&amp;G MAIN PLAYERS</a:t>
              </a:r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1682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7" y="140789"/>
            <a:ext cx="4670010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WE DO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" t="4905" r="1076" b="3542"/>
          <a:stretch/>
        </p:blipFill>
        <p:spPr>
          <a:xfrm>
            <a:off x="556654" y="827344"/>
            <a:ext cx="9731056" cy="68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7" y="140789"/>
            <a:ext cx="4670010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WE DO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9" name="Segnaposto testo 6"/>
          <p:cNvSpPr txBox="1">
            <a:spLocks/>
          </p:cNvSpPr>
          <p:nvPr/>
        </p:nvSpPr>
        <p:spPr>
          <a:xfrm>
            <a:off x="5954363" y="5321188"/>
            <a:ext cx="3284690" cy="1882801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285733" indent="-285733" eaLnBrk="1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1400" ker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63849" indent="-332250" eaLnBrk="1" hangingPunct="1">
              <a:lnSpc>
                <a:spcPct val="80000"/>
              </a:lnSpc>
              <a:spcBef>
                <a:spcPct val="20000"/>
              </a:spcBef>
              <a:buChar char="–"/>
              <a:defRPr sz="3300">
                <a:latin typeface="+mn-lt"/>
                <a:ea typeface="+mn-ea"/>
              </a:defRPr>
            </a:lvl2pPr>
            <a:lvl3pPr marL="1329000" indent="-265800" eaLnBrk="1" hangingPunct="1">
              <a:lnSpc>
                <a:spcPct val="80000"/>
              </a:lnSpc>
              <a:spcBef>
                <a:spcPct val="20000"/>
              </a:spcBef>
              <a:buChar char="•"/>
              <a:defRPr sz="2799">
                <a:latin typeface="+mn-lt"/>
                <a:ea typeface="+mn-ea"/>
              </a:defRPr>
            </a:lvl3pPr>
            <a:lvl4pPr marL="1860600" indent="-265800" eaLnBrk="1" hangingPunct="1">
              <a:lnSpc>
                <a:spcPct val="80000"/>
              </a:lnSpc>
              <a:spcBef>
                <a:spcPct val="20000"/>
              </a:spcBef>
              <a:buChar char="–"/>
              <a:defRPr sz="2299">
                <a:latin typeface="+mn-lt"/>
                <a:ea typeface="+mn-ea"/>
              </a:defRPr>
            </a:lvl4pPr>
            <a:lvl5pPr marL="2392200" indent="-265800" eaLnBrk="1" hangingPunct="1">
              <a:lnSpc>
                <a:spcPct val="80000"/>
              </a:lnSpc>
              <a:spcBef>
                <a:spcPct val="20000"/>
              </a:spcBef>
              <a:buChar char="»"/>
              <a:defRPr sz="2299">
                <a:latin typeface="+mn-lt"/>
                <a:ea typeface="+mn-ea"/>
              </a:defRPr>
            </a:lvl5pPr>
            <a:lvl6pPr marL="29238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6pPr>
            <a:lvl7pPr marL="34554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7pPr>
            <a:lvl8pPr marL="39869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8pPr>
            <a:lvl9pPr marL="45185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9pPr>
          </a:lstStyle>
          <a:p>
            <a:r>
              <a:rPr lang="it-IT" dirty="0"/>
              <a:t>Harbour </a:t>
            </a:r>
            <a:r>
              <a:rPr lang="it-IT" dirty="0" err="1"/>
              <a:t>tugs</a:t>
            </a:r>
            <a:endParaRPr lang="it-IT" dirty="0"/>
          </a:p>
          <a:p>
            <a:r>
              <a:rPr lang="it-IT" dirty="0"/>
              <a:t>Ocean </a:t>
            </a:r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dirty="0" err="1"/>
              <a:t>tugs</a:t>
            </a:r>
            <a:endParaRPr lang="it-IT" dirty="0"/>
          </a:p>
          <a:p>
            <a:r>
              <a:rPr lang="it-IT" dirty="0"/>
              <a:t>Platform Supply </a:t>
            </a:r>
            <a:r>
              <a:rPr lang="it-IT" dirty="0" err="1"/>
              <a:t>Vessels</a:t>
            </a:r>
            <a:r>
              <a:rPr lang="it-IT" dirty="0"/>
              <a:t> &amp; AHTS</a:t>
            </a:r>
          </a:p>
          <a:p>
            <a:r>
              <a:rPr lang="it-IT" dirty="0"/>
              <a:t>Ferries</a:t>
            </a:r>
          </a:p>
          <a:p>
            <a:r>
              <a:rPr lang="it-IT" dirty="0"/>
              <a:t>Living  </a:t>
            </a:r>
            <a:r>
              <a:rPr lang="it-IT" dirty="0" err="1"/>
              <a:t>Quarters</a:t>
            </a:r>
            <a:r>
              <a:rPr lang="it-IT" dirty="0"/>
              <a:t>  </a:t>
            </a:r>
            <a:r>
              <a:rPr lang="it-IT" dirty="0" err="1"/>
              <a:t>barges</a:t>
            </a:r>
            <a:endParaRPr lang="it-IT" dirty="0"/>
          </a:p>
          <a:p>
            <a:r>
              <a:rPr lang="it-IT" dirty="0"/>
              <a:t>Special </a:t>
            </a:r>
            <a:r>
              <a:rPr lang="it-IT" dirty="0" err="1"/>
              <a:t>purpose</a:t>
            </a:r>
            <a:r>
              <a:rPr lang="it-IT" dirty="0"/>
              <a:t> </a:t>
            </a:r>
            <a:r>
              <a:rPr lang="it-IT" dirty="0" err="1"/>
              <a:t>barges</a:t>
            </a:r>
            <a:endParaRPr lang="it-IT" dirty="0"/>
          </a:p>
          <a:p>
            <a:r>
              <a:rPr lang="it-IT" dirty="0"/>
              <a:t>Super Yachts</a:t>
            </a:r>
          </a:p>
          <a:p>
            <a:endParaRPr lang="it-IT" dirty="0"/>
          </a:p>
        </p:txBody>
      </p:sp>
      <p:sp>
        <p:nvSpPr>
          <p:cNvPr id="10" name="Segnaposto testo 7"/>
          <p:cNvSpPr txBox="1">
            <a:spLocks/>
          </p:cNvSpPr>
          <p:nvPr/>
        </p:nvSpPr>
        <p:spPr>
          <a:xfrm>
            <a:off x="5954363" y="1980428"/>
            <a:ext cx="3063800" cy="240159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285733" indent="-285733" eaLnBrk="1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1400" ker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63849" indent="-332250" eaLnBrk="1" hangingPunct="1">
              <a:lnSpc>
                <a:spcPct val="80000"/>
              </a:lnSpc>
              <a:spcBef>
                <a:spcPct val="20000"/>
              </a:spcBef>
              <a:buChar char="–"/>
              <a:defRPr sz="3300">
                <a:latin typeface="+mn-lt"/>
                <a:ea typeface="+mn-ea"/>
              </a:defRPr>
            </a:lvl2pPr>
            <a:lvl3pPr marL="1329000" indent="-265800" eaLnBrk="1" hangingPunct="1">
              <a:lnSpc>
                <a:spcPct val="80000"/>
              </a:lnSpc>
              <a:spcBef>
                <a:spcPct val="20000"/>
              </a:spcBef>
              <a:buChar char="•"/>
              <a:defRPr sz="2799">
                <a:latin typeface="+mn-lt"/>
                <a:ea typeface="+mn-ea"/>
              </a:defRPr>
            </a:lvl3pPr>
            <a:lvl4pPr marL="1860600" indent="-265800" eaLnBrk="1" hangingPunct="1">
              <a:lnSpc>
                <a:spcPct val="80000"/>
              </a:lnSpc>
              <a:spcBef>
                <a:spcPct val="20000"/>
              </a:spcBef>
              <a:buChar char="–"/>
              <a:defRPr sz="2299">
                <a:latin typeface="+mn-lt"/>
                <a:ea typeface="+mn-ea"/>
              </a:defRPr>
            </a:lvl4pPr>
            <a:lvl5pPr marL="2392200" indent="-265800" eaLnBrk="1" hangingPunct="1">
              <a:lnSpc>
                <a:spcPct val="80000"/>
              </a:lnSpc>
              <a:spcBef>
                <a:spcPct val="20000"/>
              </a:spcBef>
              <a:buChar char="»"/>
              <a:defRPr sz="2299">
                <a:latin typeface="+mn-lt"/>
                <a:ea typeface="+mn-ea"/>
              </a:defRPr>
            </a:lvl5pPr>
            <a:lvl6pPr marL="29238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6pPr>
            <a:lvl7pPr marL="34554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7pPr>
            <a:lvl8pPr marL="39869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8pPr>
            <a:lvl9pPr marL="45185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9pPr>
          </a:lstStyle>
          <a:p>
            <a:r>
              <a:rPr lang="it-IT" dirty="0" err="1"/>
              <a:t>Jackets</a:t>
            </a:r>
            <a:endParaRPr lang="it-IT" dirty="0"/>
          </a:p>
          <a:p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Topsides</a:t>
            </a:r>
            <a:endParaRPr lang="it-IT" dirty="0"/>
          </a:p>
          <a:p>
            <a:r>
              <a:rPr lang="it-IT" dirty="0" err="1" smtClean="0"/>
              <a:t>Process</a:t>
            </a:r>
            <a:r>
              <a:rPr lang="it-IT" dirty="0" smtClean="0"/>
              <a:t> </a:t>
            </a:r>
            <a:r>
              <a:rPr lang="it-IT" dirty="0" err="1"/>
              <a:t>modules</a:t>
            </a:r>
            <a:endParaRPr lang="it-IT" dirty="0"/>
          </a:p>
          <a:p>
            <a:r>
              <a:rPr lang="it-IT" dirty="0"/>
              <a:t>Living </a:t>
            </a:r>
            <a:r>
              <a:rPr lang="it-IT" dirty="0" err="1"/>
              <a:t>Quarters</a:t>
            </a:r>
            <a:endParaRPr lang="it-IT" dirty="0"/>
          </a:p>
          <a:p>
            <a:r>
              <a:rPr lang="it-IT" dirty="0" err="1"/>
              <a:t>Power</a:t>
            </a:r>
            <a:r>
              <a:rPr lang="it-IT" dirty="0"/>
              <a:t> Generation, </a:t>
            </a:r>
            <a:r>
              <a:rPr lang="it-IT" dirty="0" err="1"/>
              <a:t>Compression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&amp; Utility </a:t>
            </a:r>
            <a:r>
              <a:rPr lang="it-IT" dirty="0" err="1"/>
              <a:t>Modules</a:t>
            </a:r>
            <a:r>
              <a:rPr lang="it-IT" dirty="0"/>
              <a:t> </a:t>
            </a:r>
          </a:p>
          <a:p>
            <a:r>
              <a:rPr lang="it-IT" dirty="0" err="1"/>
              <a:t>Brownfield</a:t>
            </a:r>
            <a:r>
              <a:rPr lang="it-IT" dirty="0"/>
              <a:t>, Upgrade &amp; </a:t>
            </a:r>
            <a:r>
              <a:rPr lang="it-IT" dirty="0" err="1"/>
              <a:t>Revamping</a:t>
            </a:r>
            <a:endParaRPr lang="it-IT" dirty="0"/>
          </a:p>
        </p:txBody>
      </p:sp>
      <p:sp>
        <p:nvSpPr>
          <p:cNvPr id="11" name="Segnaposto testo 8"/>
          <p:cNvSpPr txBox="1">
            <a:spLocks/>
          </p:cNvSpPr>
          <p:nvPr/>
        </p:nvSpPr>
        <p:spPr>
          <a:xfrm>
            <a:off x="1795085" y="5311734"/>
            <a:ext cx="2950839" cy="183491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285733" indent="-285733" eaLnBrk="1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1400" ker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63849" indent="-332250" eaLnBrk="1" hangingPunct="1">
              <a:lnSpc>
                <a:spcPct val="80000"/>
              </a:lnSpc>
              <a:spcBef>
                <a:spcPct val="20000"/>
              </a:spcBef>
              <a:buChar char="–"/>
              <a:defRPr sz="3300">
                <a:latin typeface="+mn-lt"/>
                <a:ea typeface="+mn-ea"/>
              </a:defRPr>
            </a:lvl2pPr>
            <a:lvl3pPr marL="1329000" indent="-265800" eaLnBrk="1" hangingPunct="1">
              <a:lnSpc>
                <a:spcPct val="80000"/>
              </a:lnSpc>
              <a:spcBef>
                <a:spcPct val="20000"/>
              </a:spcBef>
              <a:buChar char="•"/>
              <a:defRPr sz="2799">
                <a:latin typeface="+mn-lt"/>
                <a:ea typeface="+mn-ea"/>
              </a:defRPr>
            </a:lvl3pPr>
            <a:lvl4pPr marL="1860600" indent="-265800" eaLnBrk="1" hangingPunct="1">
              <a:lnSpc>
                <a:spcPct val="80000"/>
              </a:lnSpc>
              <a:spcBef>
                <a:spcPct val="20000"/>
              </a:spcBef>
              <a:buChar char="–"/>
              <a:defRPr sz="2299">
                <a:latin typeface="+mn-lt"/>
                <a:ea typeface="+mn-ea"/>
              </a:defRPr>
            </a:lvl4pPr>
            <a:lvl5pPr marL="2392200" indent="-265800" eaLnBrk="1" hangingPunct="1">
              <a:lnSpc>
                <a:spcPct val="80000"/>
              </a:lnSpc>
              <a:spcBef>
                <a:spcPct val="20000"/>
              </a:spcBef>
              <a:buChar char="»"/>
              <a:defRPr sz="2299">
                <a:latin typeface="+mn-lt"/>
                <a:ea typeface="+mn-ea"/>
              </a:defRPr>
            </a:lvl5pPr>
            <a:lvl6pPr marL="29238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6pPr>
            <a:lvl7pPr marL="3455400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7pPr>
            <a:lvl8pPr marL="39869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8pPr>
            <a:lvl9pPr marL="4518599" indent="-265800" fontAlgn="base">
              <a:spcBef>
                <a:spcPct val="20000"/>
              </a:spcBef>
              <a:spcAft>
                <a:spcPct val="0"/>
              </a:spcAft>
              <a:buChar char="»"/>
              <a:defRPr sz="2299">
                <a:latin typeface="+mn-lt"/>
                <a:ea typeface="+mn-ea"/>
              </a:defRPr>
            </a:lvl9pPr>
          </a:lstStyle>
          <a:p>
            <a:r>
              <a:rPr lang="it-IT" dirty="0"/>
              <a:t>Gas/</a:t>
            </a:r>
            <a:r>
              <a:rPr lang="it-IT" dirty="0" err="1"/>
              <a:t>Oil</a:t>
            </a:r>
            <a:r>
              <a:rPr lang="it-IT" dirty="0"/>
              <a:t> </a:t>
            </a:r>
            <a:r>
              <a:rPr lang="it-IT" dirty="0" err="1"/>
              <a:t>separation</a:t>
            </a:r>
            <a:r>
              <a:rPr lang="it-IT" dirty="0"/>
              <a:t> </a:t>
            </a:r>
            <a:r>
              <a:rPr lang="it-IT" dirty="0" err="1"/>
              <a:t>Plants</a:t>
            </a:r>
            <a:endParaRPr lang="it-IT" dirty="0"/>
          </a:p>
          <a:p>
            <a:r>
              <a:rPr lang="it-IT" dirty="0" err="1"/>
              <a:t>Compression</a:t>
            </a:r>
            <a:r>
              <a:rPr lang="it-IT" dirty="0"/>
              <a:t> </a:t>
            </a:r>
            <a:r>
              <a:rPr lang="it-IT" dirty="0" err="1"/>
              <a:t>Stations</a:t>
            </a:r>
            <a:endParaRPr lang="it-IT" dirty="0"/>
          </a:p>
          <a:p>
            <a:r>
              <a:rPr lang="it-IT" dirty="0" err="1"/>
              <a:t>Pumping</a:t>
            </a:r>
            <a:r>
              <a:rPr lang="it-IT" dirty="0"/>
              <a:t> </a:t>
            </a:r>
            <a:r>
              <a:rPr lang="it-IT" dirty="0" err="1"/>
              <a:t>Stations</a:t>
            </a:r>
            <a:endParaRPr lang="it-IT" dirty="0"/>
          </a:p>
          <a:p>
            <a:r>
              <a:rPr lang="it-IT" dirty="0" err="1"/>
              <a:t>Gathering</a:t>
            </a:r>
            <a:r>
              <a:rPr lang="it-IT" dirty="0"/>
              <a:t> </a:t>
            </a:r>
            <a:r>
              <a:rPr lang="it-IT" dirty="0" err="1"/>
              <a:t>Stations</a:t>
            </a:r>
            <a:endParaRPr lang="it-IT" dirty="0"/>
          </a:p>
          <a:p>
            <a:r>
              <a:rPr lang="it-IT" dirty="0" err="1"/>
              <a:t>Oil&amp;Gas</a:t>
            </a:r>
            <a:r>
              <a:rPr lang="it-IT" dirty="0"/>
              <a:t>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Plants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and </a:t>
            </a:r>
            <a:r>
              <a:rPr lang="it-IT" dirty="0" err="1"/>
              <a:t>Substations</a:t>
            </a:r>
            <a:endParaRPr lang="it-IT" dirty="0"/>
          </a:p>
          <a:p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Equipment</a:t>
            </a:r>
            <a:endParaRPr lang="it-IT" dirty="0"/>
          </a:p>
          <a:p>
            <a:endParaRPr lang="it-IT" dirty="0"/>
          </a:p>
        </p:txBody>
      </p:sp>
      <p:sp>
        <p:nvSpPr>
          <p:cNvPr id="15" name="Segnaposto testo 2"/>
          <p:cNvSpPr txBox="1">
            <a:spLocks/>
          </p:cNvSpPr>
          <p:nvPr/>
        </p:nvSpPr>
        <p:spPr>
          <a:xfrm>
            <a:off x="211142" y="1068477"/>
            <a:ext cx="10398125" cy="333836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Nowadays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Rosetti’s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range</a:t>
            </a:r>
            <a:r>
              <a:rPr lang="it-IT" sz="24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</a:t>
            </a:r>
            <a:r>
              <a:rPr lang="it-IT" sz="2400" b="1" kern="0" dirty="0" err="1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Products</a:t>
            </a:r>
            <a:r>
              <a:rPr lang="it-IT" sz="2400" b="1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Services</a:t>
            </a:r>
            <a:r>
              <a:rPr lang="it-IT" sz="2400" kern="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be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summarized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72" y="1930820"/>
            <a:ext cx="996197" cy="284931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8163" y="4780139"/>
            <a:ext cx="996196" cy="274687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5826" y="1930820"/>
            <a:ext cx="980871" cy="272324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72" y="4780139"/>
            <a:ext cx="996197" cy="2759323"/>
          </a:xfrm>
          <a:prstGeom prst="rect">
            <a:avLst/>
          </a:prstGeom>
        </p:spPr>
      </p:pic>
      <p:sp>
        <p:nvSpPr>
          <p:cNvPr id="20" name="Segnaposto testo 8"/>
          <p:cNvSpPr txBox="1">
            <a:spLocks/>
          </p:cNvSpPr>
          <p:nvPr/>
        </p:nvSpPr>
        <p:spPr>
          <a:xfrm>
            <a:off x="1795084" y="1981681"/>
            <a:ext cx="3973838" cy="2650173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Manifold</a:t>
            </a:r>
            <a:endParaRPr lang="it-IT" sz="1400" kern="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Pipeline End Terminal (PLET)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Pipeline End </a:t>
            </a: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Manifold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(PLEM)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Boosting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System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Control </a:t>
            </a: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Module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(SCM)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r>
              <a:rPr lang="it-IT" sz="1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Electronic </a:t>
            </a: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Module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(SEM)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Master Control Station (MCS)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Umbilical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Termination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Unit (SUTU)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Topside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Umbilical</a:t>
            </a:r>
            <a:r>
              <a:rPr lang="it-IT" sz="1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Termination</a:t>
            </a:r>
            <a:r>
              <a:rPr lang="it-IT" sz="1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Unit </a:t>
            </a: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(TUTU</a:t>
            </a:r>
            <a:r>
              <a:rPr lang="it-IT" sz="1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85733" indent="-285733">
              <a:lnSpc>
                <a:spcPct val="100000"/>
              </a:lnSpc>
              <a:buFont typeface="Arial"/>
              <a:buChar char="•"/>
            </a:pPr>
            <a:r>
              <a:rPr lang="it-IT" sz="1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Remote Terminal Unit (RTU)</a:t>
            </a:r>
          </a:p>
          <a:p>
            <a:endParaRPr lang="it-IT" sz="14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5"/>
          <p:cNvSpPr txBox="1">
            <a:spLocks/>
          </p:cNvSpPr>
          <p:nvPr/>
        </p:nvSpPr>
        <p:spPr>
          <a:xfrm>
            <a:off x="236287" y="140789"/>
            <a:ext cx="7049416" cy="611907"/>
          </a:xfrm>
          <a:prstGeom prst="rect">
            <a:avLst/>
          </a:prstGeom>
        </p:spPr>
        <p:txBody>
          <a:bodyPr lIns="0" tIns="0" rIns="0" bIns="0" anchor="b"/>
          <a:lstStyle>
            <a:lvl1pPr algn="r" eaLnBrk="1" hangingPunct="1">
              <a:lnSpc>
                <a:spcPct val="80000"/>
              </a:lnSpc>
              <a:defRPr sz="40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sz="5100">
                <a:solidFill>
                  <a:schemeClr val="tx2"/>
                </a:solidFill>
              </a:defRPr>
            </a:lvl2pPr>
            <a:lvl3pPr algn="ctr" eaLnBrk="1" hangingPunct="1">
              <a:defRPr sz="5100">
                <a:solidFill>
                  <a:schemeClr val="tx2"/>
                </a:solidFill>
              </a:defRPr>
            </a:lvl3pPr>
            <a:lvl4pPr algn="ctr" eaLnBrk="1" hangingPunct="1">
              <a:defRPr sz="5100">
                <a:solidFill>
                  <a:schemeClr val="tx2"/>
                </a:solidFill>
              </a:defRPr>
            </a:lvl4pPr>
            <a:lvl5pPr algn="ctr" eaLnBrk="1" hangingPunct="1">
              <a:defRPr sz="5100">
                <a:solidFill>
                  <a:schemeClr val="tx2"/>
                </a:solidFill>
              </a:defRPr>
            </a:lvl5pPr>
            <a:lvl6pPr marL="531632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6pPr>
            <a:lvl7pPr marL="1063264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7pPr>
            <a:lvl8pPr marL="1594896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8pPr>
            <a:lvl9pPr marL="2126529" algn="ctr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</a:defRPr>
            </a:lvl9pPr>
          </a:lstStyle>
          <a:p>
            <a:pPr algn="l"/>
            <a:r>
              <a:rPr lang="it-IT" sz="36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 MARINO CAPABILITIES</a:t>
            </a:r>
            <a:endParaRPr lang="it-IT" sz="36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09" y="214005"/>
            <a:ext cx="2450263" cy="434926"/>
          </a:xfrm>
          <a:prstGeom prst="rect">
            <a:avLst/>
          </a:prstGeom>
        </p:spPr>
      </p:pic>
      <p:sp>
        <p:nvSpPr>
          <p:cNvPr id="5" name="Segnaposto testo 17"/>
          <p:cNvSpPr txBox="1">
            <a:spLocks/>
          </p:cNvSpPr>
          <p:nvPr/>
        </p:nvSpPr>
        <p:spPr>
          <a:xfrm>
            <a:off x="282635" y="1081279"/>
            <a:ext cx="10398125" cy="544721"/>
          </a:xfrm>
          <a:prstGeom prst="rect">
            <a:avLst/>
          </a:prstGeom>
        </p:spPr>
        <p:txBody>
          <a:bodyPr/>
          <a:lstStyle>
            <a:lvl1pPr marL="398701" indent="-398701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849" indent="-33225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290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799">
                <a:solidFill>
                  <a:schemeClr val="tx1"/>
                </a:solidFill>
                <a:latin typeface="+mn-lt"/>
                <a:ea typeface="+mn-ea"/>
              </a:defRPr>
            </a:lvl3pPr>
            <a:lvl4pPr marL="18606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299">
                <a:solidFill>
                  <a:schemeClr val="tx1"/>
                </a:solidFill>
                <a:latin typeface="+mn-lt"/>
                <a:ea typeface="+mn-ea"/>
              </a:defRPr>
            </a:lvl4pPr>
            <a:lvl5pPr marL="2392200" indent="-2658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5pPr>
            <a:lvl6pPr marL="29238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6pPr>
            <a:lvl7pPr marL="3455400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7pPr>
            <a:lvl8pPr marL="39869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8pPr>
            <a:lvl9pPr marL="4518599" indent="-26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99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Rosetti Marino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Groups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full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range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the Energy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sector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including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Oil&amp;Gas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400" kern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Upstream</a:t>
            </a:r>
            <a:r>
              <a:rPr lang="it-IT" sz="24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Petrochemical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Generation and </a:t>
            </a:r>
            <a:r>
              <a:rPr lang="it-IT" sz="2400" kern="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Subsea</a:t>
            </a:r>
            <a:r>
              <a:rPr lang="it-IT" sz="24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Development </a:t>
            </a:r>
            <a:endParaRPr lang="it-IT" sz="24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690" y="2384741"/>
            <a:ext cx="2570923" cy="1012723"/>
          </a:xfrm>
          <a:prstGeom prst="rect">
            <a:avLst/>
          </a:prstGeom>
        </p:spPr>
      </p:pic>
      <p:sp>
        <p:nvSpPr>
          <p:cNvPr id="7" name="CasellaDiTesto 9"/>
          <p:cNvSpPr txBox="1">
            <a:spLocks noChangeArrowheads="1"/>
          </p:cNvSpPr>
          <p:nvPr/>
        </p:nvSpPr>
        <p:spPr bwMode="auto">
          <a:xfrm>
            <a:off x="1027974" y="3675790"/>
            <a:ext cx="2774914" cy="2781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eaLnBrk="1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1800" b="1">
                <a:solidFill>
                  <a:schemeClr val="tx2"/>
                </a:solidFill>
                <a:latin typeface="+mn-lt"/>
                <a:ea typeface="+mn-ea"/>
              </a:defRPr>
            </a:lvl1pPr>
            <a:lvl2pPr marL="863902" indent="-33227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2pPr>
            <a:lvl3pPr marL="1329080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3pPr>
            <a:lvl4pPr marL="1860713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4pPr>
            <a:lvl5pPr marL="2392345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5pPr>
            <a:lvl6pPr marL="2923977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6pPr>
            <a:lvl7pPr marL="3455609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7pPr>
            <a:lvl8pPr marL="3987241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8pPr>
            <a:lvl9pPr marL="4518873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9pPr>
          </a:lstStyle>
          <a:p>
            <a:r>
              <a:rPr lang="en-US" sz="1400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Feasibility </a:t>
            </a:r>
            <a:r>
              <a:rPr lang="en-US" sz="1400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studies</a:t>
            </a:r>
          </a:p>
          <a:p>
            <a:endParaRPr lang="en-US" sz="1400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Reservoir engineering 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 Studies</a:t>
            </a:r>
          </a:p>
          <a:p>
            <a:pPr marL="285733" indent="-20001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Structural</a:t>
            </a:r>
          </a:p>
          <a:p>
            <a:pPr marL="285733" indent="-20001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Multidisciplinary</a:t>
            </a:r>
          </a:p>
          <a:p>
            <a:pPr marL="285733" indent="-20001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E&amp;I</a:t>
            </a:r>
          </a:p>
          <a:p>
            <a:pPr marL="285733" indent="-20001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Marine</a:t>
            </a:r>
          </a:p>
          <a:p>
            <a:pPr marL="285733" indent="-20001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Telecom</a:t>
            </a:r>
          </a:p>
          <a:p>
            <a:pPr marL="285733" indent="-20001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Automation</a:t>
            </a:r>
          </a:p>
          <a:p>
            <a:pPr marL="285733" indent="-20001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Skid &amp; Packages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Systems Integration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Existing Facilities Due diligence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Environmental Impact Studies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Permitting engineering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assessment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Site surveys</a:t>
            </a:r>
          </a:p>
          <a:p>
            <a:r>
              <a:rPr lang="en-US" sz="14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CAPEX-OPEX estimation +/- 30%</a:t>
            </a:r>
          </a:p>
          <a:p>
            <a:endParaRPr lang="en-US" sz="1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4208206" y="3675790"/>
            <a:ext cx="3004411" cy="2765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it-IT"/>
            </a:defPPr>
            <a:lvl1pPr marL="0" indent="0" eaLnBrk="1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1800" b="0">
                <a:solidFill>
                  <a:schemeClr val="tx2"/>
                </a:solidFill>
                <a:latin typeface="+mn-lt"/>
                <a:ea typeface="+mn-ea"/>
              </a:defRPr>
            </a:lvl1pPr>
            <a:lvl2pPr marL="863902" indent="-33227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2pPr>
            <a:lvl3pPr marL="1329080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3pPr>
            <a:lvl4pPr marL="1860713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4pPr>
            <a:lvl5pPr marL="2392345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5pPr>
            <a:lvl6pPr marL="2923977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6pPr>
            <a:lvl7pPr marL="3455609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7pPr>
            <a:lvl8pPr marL="3987241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8pPr>
            <a:lvl9pPr marL="4518873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9pPr>
          </a:lstStyle>
          <a:p>
            <a:r>
              <a:rPr lang="en-US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Basic Design</a:t>
            </a:r>
          </a:p>
          <a:p>
            <a:r>
              <a:rPr lang="en-US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Front End Engineering </a:t>
            </a:r>
            <a:r>
              <a:rPr lang="en-US" sz="14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</a:t>
            </a:r>
          </a:p>
          <a:p>
            <a:endParaRPr lang="en-US" sz="14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Tender Documents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Permitting Engineering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Site surveys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Reverse engineering and  laser scanning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assessment, HAZID/HAZOP/QRA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CAPEX estimation +/-15 -10%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Owner Engineering Services</a:t>
            </a:r>
          </a:p>
          <a:p>
            <a:endParaRPr lang="en-US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CasellaDiTesto 11"/>
          <p:cNvSpPr txBox="1">
            <a:spLocks noChangeArrowheads="1"/>
          </p:cNvSpPr>
          <p:nvPr/>
        </p:nvSpPr>
        <p:spPr bwMode="auto">
          <a:xfrm>
            <a:off x="7393858" y="3675790"/>
            <a:ext cx="3000375" cy="33807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it-IT"/>
            </a:defPPr>
            <a:lvl1pPr marL="0" indent="0" eaLnBrk="1" hangingPunct="1">
              <a:lnSpc>
                <a:spcPct val="80000"/>
              </a:lnSpc>
              <a:spcBef>
                <a:spcPct val="20000"/>
              </a:spcBef>
              <a:buFont typeface="Arial"/>
              <a:buNone/>
              <a:defRPr sz="1800" b="0">
                <a:solidFill>
                  <a:schemeClr val="tx2"/>
                </a:solidFill>
                <a:latin typeface="+mn-lt"/>
                <a:ea typeface="+mn-ea"/>
              </a:defRPr>
            </a:lvl1pPr>
            <a:lvl2pPr marL="863902" indent="-332270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2pPr>
            <a:lvl3pPr marL="1329080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3pPr>
            <a:lvl4pPr marL="1860713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4pPr>
            <a:lvl5pPr marL="2392345" indent="-265816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</a:defRPr>
            </a:lvl5pPr>
            <a:lvl6pPr marL="2923977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6pPr>
            <a:lvl7pPr marL="3455609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7pPr>
            <a:lvl8pPr marL="3987241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8pPr>
            <a:lvl9pPr marL="4518873" indent="-265816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latin typeface="+mn-lt"/>
                <a:ea typeface="+mn-ea"/>
              </a:defRPr>
            </a:lvl9pPr>
          </a:lstStyle>
          <a:p>
            <a:r>
              <a:rPr lang="en-US" sz="1400" b="1" dirty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Detailed </a:t>
            </a:r>
            <a:r>
              <a:rPr lang="en-US" sz="1400" b="1" dirty="0" smtClean="0">
                <a:solidFill>
                  <a:srgbClr val="E403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</a:t>
            </a:r>
          </a:p>
          <a:p>
            <a:endParaRPr lang="en-US" sz="1400" b="1" dirty="0">
              <a:solidFill>
                <a:srgbClr val="E4032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Procurement engineering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Site surveys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Reverse engineering and  laser scanning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assessment, HAZID/HAZOP/QRA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Operating Manuals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Commissioning &amp; Startup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Owner Engineering Services</a:t>
            </a:r>
          </a:p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Management Services</a:t>
            </a:r>
          </a:p>
          <a:p>
            <a:r>
              <a:rPr lang="it-IT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Installation </a:t>
            </a:r>
            <a:r>
              <a:rPr lang="it-IT" sz="14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Supervision</a:t>
            </a:r>
            <a:r>
              <a:rPr lang="it-IT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Services</a:t>
            </a:r>
          </a:p>
          <a:p>
            <a:r>
              <a:rPr lang="it-IT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Technical Service</a:t>
            </a:r>
            <a:endParaRPr lang="en-US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206" y="2403143"/>
            <a:ext cx="2517059" cy="101272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3858" y="2426442"/>
            <a:ext cx="2550456" cy="10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Esposizione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20651</TotalTime>
  <Words>1167</Words>
  <Application>Microsoft Office PowerPoint</Application>
  <PresentationFormat>Custom</PresentationFormat>
  <Paragraphs>283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Geneva</vt:lpstr>
      <vt:lpstr>Roboto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Acanto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Marco.Pacini@rosetti.it</dc:creator>
  <cp:lastModifiedBy>Pacini Marco</cp:lastModifiedBy>
  <cp:revision>1324</cp:revision>
  <cp:lastPrinted>2016-09-28T12:21:33Z</cp:lastPrinted>
  <dcterms:created xsi:type="dcterms:W3CDTF">2013-09-19T07:27:22Z</dcterms:created>
  <dcterms:modified xsi:type="dcterms:W3CDTF">2017-10-03T20:11:03Z</dcterms:modified>
</cp:coreProperties>
</file>