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58" r:id="rId2"/>
    <p:sldMasterId id="2147483659" r:id="rId3"/>
    <p:sldMasterId id="2147483660" r:id="rId4"/>
    <p:sldMasterId id="2147483661" r:id="rId5"/>
    <p:sldMasterId id="2147483662" r:id="rId6"/>
    <p:sldMasterId id="2147483663" r:id="rId7"/>
    <p:sldMasterId id="2147483655" r:id="rId8"/>
    <p:sldMasterId id="2147483848" r:id="rId9"/>
    <p:sldMasterId id="2147483863" r:id="rId10"/>
    <p:sldMasterId id="2147483876" r:id="rId11"/>
  </p:sldMasterIdLst>
  <p:notesMasterIdLst>
    <p:notesMasterId r:id="rId27"/>
  </p:notesMasterIdLst>
  <p:handoutMasterIdLst>
    <p:handoutMasterId r:id="rId28"/>
  </p:handoutMasterIdLst>
  <p:sldIdLst>
    <p:sldId id="258" r:id="rId12"/>
    <p:sldId id="491" r:id="rId13"/>
    <p:sldId id="489" r:id="rId14"/>
    <p:sldId id="496" r:id="rId15"/>
    <p:sldId id="486" r:id="rId16"/>
    <p:sldId id="451" r:id="rId17"/>
    <p:sldId id="494" r:id="rId18"/>
    <p:sldId id="497" r:id="rId19"/>
    <p:sldId id="502" r:id="rId20"/>
    <p:sldId id="503" r:id="rId21"/>
    <p:sldId id="498" r:id="rId22"/>
    <p:sldId id="500" r:id="rId23"/>
    <p:sldId id="501" r:id="rId24"/>
    <p:sldId id="499" r:id="rId25"/>
    <p:sldId id="374" r:id="rId2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2F929B2-B7DB-476C-8C24-5246F115C2AB}">
          <p14:sldIdLst>
            <p14:sldId id="258"/>
            <p14:sldId id="491"/>
            <p14:sldId id="489"/>
            <p14:sldId id="496"/>
            <p14:sldId id="486"/>
            <p14:sldId id="451"/>
            <p14:sldId id="494"/>
            <p14:sldId id="497"/>
            <p14:sldId id="502"/>
            <p14:sldId id="503"/>
            <p14:sldId id="498"/>
            <p14:sldId id="500"/>
            <p14:sldId id="501"/>
            <p14:sldId id="499"/>
            <p14:sldId id="3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780">
          <p15:clr>
            <a:srgbClr val="A4A3A4"/>
          </p15:clr>
        </p15:guide>
        <p15:guide id="2" orient="horz" pos="2812">
          <p15:clr>
            <a:srgbClr val="A4A3A4"/>
          </p15:clr>
        </p15:guide>
        <p15:guide id="3" orient="horz" pos="3875">
          <p15:clr>
            <a:srgbClr val="A4A3A4"/>
          </p15:clr>
        </p15:guide>
        <p15:guide id="4" orient="horz" pos="825">
          <p15:clr>
            <a:srgbClr val="A4A3A4"/>
          </p15:clr>
        </p15:guide>
        <p15:guide id="5" orient="horz" pos="3268">
          <p15:clr>
            <a:srgbClr val="A4A3A4"/>
          </p15:clr>
        </p15:guide>
        <p15:guide id="6" orient="horz" pos="589">
          <p15:clr>
            <a:srgbClr val="A4A3A4"/>
          </p15:clr>
        </p15:guide>
        <p15:guide id="7" orient="horz" pos="1247">
          <p15:clr>
            <a:srgbClr val="A4A3A4"/>
          </p15:clr>
        </p15:guide>
        <p15:guide id="8" pos="141">
          <p15:clr>
            <a:srgbClr val="A4A3A4"/>
          </p15:clr>
        </p15:guide>
        <p15:guide id="9" pos="1089">
          <p15:clr>
            <a:srgbClr val="A4A3A4"/>
          </p15:clr>
        </p15:guide>
        <p15:guide id="10" pos="1558">
          <p15:clr>
            <a:srgbClr val="A4A3A4"/>
          </p15:clr>
        </p15:guide>
        <p15:guide id="11" pos="5423">
          <p15:clr>
            <a:srgbClr val="A4A3A4"/>
          </p15:clr>
        </p15:guide>
        <p15:guide id="12" pos="3763">
          <p15:clr>
            <a:srgbClr val="A4A3A4"/>
          </p15:clr>
        </p15:guide>
        <p15:guide id="13" pos="5626">
          <p15:clr>
            <a:srgbClr val="A4A3A4"/>
          </p15:clr>
        </p15:guide>
        <p15:guide id="14" pos="1363">
          <p15:clr>
            <a:srgbClr val="A4A3A4"/>
          </p15:clr>
        </p15:guide>
        <p15:guide id="15" pos="28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миссаров Андрей Владимирович" initials="КА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D09"/>
    <a:srgbClr val="FFFF99"/>
    <a:srgbClr val="B48900"/>
    <a:srgbClr val="2DC8FF"/>
    <a:srgbClr val="00FFCC"/>
    <a:srgbClr val="FFCC99"/>
    <a:srgbClr val="D2A000"/>
    <a:srgbClr val="FFE07D"/>
    <a:srgbClr val="FF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9849" autoAdjust="0"/>
  </p:normalViewPr>
  <p:slideViewPr>
    <p:cSldViewPr snapToGrid="0">
      <p:cViewPr>
        <p:scale>
          <a:sx n="121" d="100"/>
          <a:sy n="121" d="100"/>
        </p:scale>
        <p:origin x="-1248" y="-30"/>
      </p:cViewPr>
      <p:guideLst>
        <p:guide orient="horz" pos="1780"/>
        <p:guide orient="horz" pos="2812"/>
        <p:guide orient="horz" pos="3875"/>
        <p:guide orient="horz" pos="825"/>
        <p:guide orient="horz" pos="3268"/>
        <p:guide orient="horz" pos="589"/>
        <p:guide orient="horz" pos="1247"/>
        <p:guide pos="141"/>
        <p:guide pos="1089"/>
        <p:guide pos="1558"/>
        <p:guide pos="5423"/>
        <p:guide pos="3763"/>
        <p:guide pos="5626"/>
        <p:guide pos="1363"/>
        <p:guide pos="2890"/>
      </p:guideLst>
    </p:cSldViewPr>
  </p:slideViewPr>
  <p:outlineViewPr>
    <p:cViewPr>
      <p:scale>
        <a:sx n="33" d="100"/>
        <a:sy n="33" d="100"/>
      </p:scale>
      <p:origin x="0" y="1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114" y="-102"/>
      </p:cViewPr>
      <p:guideLst>
        <p:guide orient="horz" pos="3129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250531775613317E-2"/>
          <c:y val="4.5909065066566931E-2"/>
          <c:w val="0.96574946822438668"/>
          <c:h val="0.70979837012664038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ГМТ</c:v>
                </c:pt>
              </c:strCache>
            </c:strRef>
          </c:tx>
          <c:spPr>
            <a:solidFill>
              <a:srgbClr val="FF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3"/>
              <c:layout>
                <c:manualLayout>
                  <c:x val="-5.4898237334510762E-17"/>
                  <c:y val="-2.06649358020175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57C-4036-83F8-33DB9DBF8B8E}"/>
                </c:ext>
              </c:extLst>
            </c:dLbl>
            <c:dLbl>
              <c:idx val="4"/>
              <c:layout>
                <c:manualLayout>
                  <c:x val="0"/>
                  <c:y val="-2.89309101228245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7C-4036-83F8-33DB9DBF8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Грузовые</c:v>
                </c:pt>
                <c:pt idx="1">
                  <c:v>Легковые</c:v>
                </c:pt>
                <c:pt idx="2">
                  <c:v>Автобусы</c:v>
                </c:pt>
                <c:pt idx="3">
                  <c:v>Спецтехника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0.36</c:v>
                </c:pt>
                <c:pt idx="1">
                  <c:v>0.33</c:v>
                </c:pt>
                <c:pt idx="2">
                  <c:v>0.4</c:v>
                </c:pt>
                <c:pt idx="3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57C-4036-83F8-33DB9DBF8B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ЖМТ</c:v>
                </c:pt>
              </c:strCache>
            </c:strRef>
          </c:tx>
          <c:spPr>
            <a:solidFill>
              <a:srgbClr val="92D050">
                <a:alpha val="96000"/>
              </a:srgbClr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7C-4036-83F8-33DB9DBF8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4"/>
                <c:pt idx="0">
                  <c:v>Грузовые</c:v>
                </c:pt>
                <c:pt idx="1">
                  <c:v>Легковые</c:v>
                </c:pt>
                <c:pt idx="2">
                  <c:v>Автобусы</c:v>
                </c:pt>
                <c:pt idx="3">
                  <c:v>Спецтехника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0.64</c:v>
                </c:pt>
                <c:pt idx="1">
                  <c:v>0.67</c:v>
                </c:pt>
                <c:pt idx="2">
                  <c:v>0.6</c:v>
                </c:pt>
                <c:pt idx="3">
                  <c:v>0.96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7C-4036-83F8-33DB9DBF8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gapDepth val="220"/>
        <c:shape val="box"/>
        <c:axId val="49036672"/>
        <c:axId val="49063040"/>
        <c:axId val="0"/>
      </c:bar3DChart>
      <c:catAx>
        <c:axId val="49036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063040"/>
        <c:crosses val="autoZero"/>
        <c:auto val="0"/>
        <c:lblAlgn val="ctr"/>
        <c:lblOffset val="100"/>
        <c:noMultiLvlLbl val="0"/>
      </c:catAx>
      <c:valAx>
        <c:axId val="490630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0366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8.9194751908088454E-2"/>
          <c:y val="0.35264935768000322"/>
          <c:w val="7.7925483972361723E-2"/>
          <c:h val="0.219909316043695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11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719859453582325E-3"/>
          <c:y val="0"/>
          <c:w val="0.47926555644280366"/>
          <c:h val="0.671701738973901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FF99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175-4FD6-9896-D7B6CF431364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175-4FD6-9896-D7B6CF431364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175-4FD6-9896-D7B6CF431364}"/>
              </c:ext>
            </c:extLst>
          </c:dPt>
          <c:dPt>
            <c:idx val="4"/>
            <c:bubble3D val="0"/>
            <c:spPr>
              <a:solidFill>
                <a:schemeClr val="accent5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175-4FD6-9896-D7B6CF431364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175-4FD6-9896-D7B6CF431364}"/>
              </c:ext>
            </c:extLst>
          </c:dPt>
          <c:cat>
            <c:strRef>
              <c:f>Лист1!$A$2:$A$7</c:f>
              <c:strCache>
                <c:ptCount val="6"/>
                <c:pt idx="0">
                  <c:v>Грузовые автомобили</c:v>
                </c:pt>
                <c:pt idx="1">
                  <c:v>Легковые автомобили</c:v>
                </c:pt>
                <c:pt idx="2">
                  <c:v>Автобусы</c:v>
                </c:pt>
                <c:pt idx="3">
                  <c:v>Специальные на автомобильном шасси</c:v>
                </c:pt>
                <c:pt idx="4">
                  <c:v>Строительно-дорожная техника</c:v>
                </c:pt>
                <c:pt idx="5">
                  <c:v>Снегоходы, мотоциклы, прицепной состав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254</c:v>
                </c:pt>
                <c:pt idx="1">
                  <c:v>141</c:v>
                </c:pt>
                <c:pt idx="2">
                  <c:v>235</c:v>
                </c:pt>
                <c:pt idx="3">
                  <c:v>277</c:v>
                </c:pt>
                <c:pt idx="4">
                  <c:v>270</c:v>
                </c:pt>
                <c:pt idx="5">
                  <c:v>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175-4FD6-9896-D7B6CF431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r"/>
      <c:layout>
        <c:manualLayout>
          <c:xMode val="edge"/>
          <c:yMode val="edge"/>
          <c:x val="0.48195165781814903"/>
          <c:y val="2.3255837802914542E-2"/>
          <c:w val="0.42207479078833121"/>
          <c:h val="0.53040114193925625"/>
        </c:manualLayout>
      </c:layout>
      <c:overlay val="0"/>
      <c:txPr>
        <a:bodyPr/>
        <a:lstStyle/>
        <a:p>
          <a:pPr>
            <a:defRPr sz="1600" b="1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026017835452073E-2"/>
          <c:y val="3.3813052635915608E-2"/>
          <c:w val="0.94759228757349112"/>
          <c:h val="0.659063483474311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Переоборудовано собственными силами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4.3815795859494123E-3"/>
                  <c:y val="1.324770963472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5D-4279-AE3A-5DFEF1DCED2F}"/>
                </c:ext>
              </c:extLst>
            </c:dLbl>
            <c:dLbl>
              <c:idx val="1"/>
              <c:layout>
                <c:manualLayout>
                  <c:x val="8.5251117718864299E-3"/>
                  <c:y val="1.5848045334431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5D-4279-AE3A-5DFEF1DCED2F}"/>
                </c:ext>
              </c:extLst>
            </c:dLbl>
            <c:dLbl>
              <c:idx val="2"/>
              <c:layout>
                <c:manualLayout>
                  <c:x val="6.8977047241563253E-3"/>
                  <c:y val="7.9487132670269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5D-4279-AE3A-5DFEF1DCED2F}"/>
                </c:ext>
              </c:extLst>
            </c:dLbl>
            <c:dLbl>
              <c:idx val="3"/>
              <c:layout>
                <c:manualLayout>
                  <c:x val="7.1473794247093481E-3"/>
                  <c:y val="2.6160831662395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5D-4279-AE3A-5DFEF1DCED2F}"/>
                </c:ext>
              </c:extLst>
            </c:dLbl>
            <c:dLbl>
              <c:idx val="4"/>
              <c:layout>
                <c:manualLayout>
                  <c:x val="7.6155194882462657E-3"/>
                  <c:y val="1.289471762253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5D-4279-AE3A-5DFEF1DCED2F}"/>
                </c:ext>
              </c:extLst>
            </c:dLbl>
            <c:dLbl>
              <c:idx val="5"/>
              <c:layout>
                <c:manualLayout>
                  <c:x val="7.5662241741353111E-3"/>
                  <c:y val="-3.196208519792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5D-4279-AE3A-5DFEF1DCED2F}"/>
                </c:ext>
              </c:extLst>
            </c:dLbl>
            <c:dLbl>
              <c:idx val="6"/>
              <c:layout>
                <c:manualLayout>
                  <c:x val="6.6566318904951469E-3"/>
                  <c:y val="-2.6653813722495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5D-4279-AE3A-5DFEF1DCED2F}"/>
                </c:ext>
              </c:extLst>
            </c:dLbl>
            <c:dLbl>
              <c:idx val="7"/>
              <c:layout>
                <c:manualLayout>
                  <c:x val="7.00280189271960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5D-4279-AE3A-5DFEF1DCED2F}"/>
                </c:ext>
              </c:extLst>
            </c:dLbl>
            <c:dLbl>
              <c:idx val="8"/>
              <c:layout>
                <c:manualLayout>
                  <c:x val="8.403362271263401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5D-4279-AE3A-5DFEF1DCE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</c:v>
                </c:pt>
                <c:pt idx="1">
                  <c:v>54</c:v>
                </c:pt>
                <c:pt idx="2">
                  <c:v>67</c:v>
                </c:pt>
                <c:pt idx="3">
                  <c:v>77</c:v>
                </c:pt>
                <c:pt idx="4">
                  <c:v>83</c:v>
                </c:pt>
                <c:pt idx="5">
                  <c:v>91</c:v>
                </c:pt>
                <c:pt idx="6">
                  <c:v>86</c:v>
                </c:pt>
                <c:pt idx="7">
                  <c:v>83</c:v>
                </c:pt>
                <c:pt idx="8">
                  <c:v>66</c:v>
                </c:pt>
                <c:pt idx="9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35D-4279-AE3A-5DFEF1DCED2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ГБА заводского исполнения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3.8071290746022031E-3"/>
                  <c:y val="-3.4479228356756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5D-4279-AE3A-5DFEF1DCED2F}"/>
                </c:ext>
              </c:extLst>
            </c:dLbl>
            <c:dLbl>
              <c:idx val="1"/>
              <c:layout>
                <c:manualLayout>
                  <c:x val="6.2499525603932071E-3"/>
                  <c:y val="-5.097871595350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5D-4279-AE3A-5DFEF1DCED2F}"/>
                </c:ext>
              </c:extLst>
            </c:dLbl>
            <c:dLbl>
              <c:idx val="2"/>
              <c:layout>
                <c:manualLayout>
                  <c:x val="4.1666350402621384E-3"/>
                  <c:y val="-1.0397202638747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5D-4279-AE3A-5DFEF1DCED2F}"/>
                </c:ext>
              </c:extLst>
            </c:dLbl>
            <c:dLbl>
              <c:idx val="3"/>
              <c:layout>
                <c:manualLayout>
                  <c:x val="8.333333333333335E-3"/>
                  <c:y val="-7.9489365324360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5D-4279-AE3A-5DFEF1DCED2F}"/>
                </c:ext>
              </c:extLst>
            </c:dLbl>
            <c:dLbl>
              <c:idx val="4"/>
              <c:layout>
                <c:manualLayout>
                  <c:x val="8.3333333333333332E-3"/>
                  <c:y val="-2.6496455108119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5D-4279-AE3A-5DFEF1DCED2F}"/>
                </c:ext>
              </c:extLst>
            </c:dLbl>
            <c:dLbl>
              <c:idx val="5"/>
              <c:layout>
                <c:manualLayout>
                  <c:x val="8.3333333333333332E-3"/>
                  <c:y val="-5.29929102162402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5D-4279-AE3A-5DFEF1DCED2F}"/>
                </c:ext>
              </c:extLst>
            </c:dLbl>
            <c:dLbl>
              <c:idx val="6"/>
              <c:layout>
                <c:manualLayout>
                  <c:x val="6.2500000000000003E-3"/>
                  <c:y val="-4.85762732076336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5D-4279-AE3A-5DFEF1DCED2F}"/>
                </c:ext>
              </c:extLst>
            </c:dLbl>
            <c:dLbl>
              <c:idx val="7"/>
              <c:layout>
                <c:manualLayout>
                  <c:x val="4.20168113563170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5D-4279-AE3A-5DFEF1DCED2F}"/>
                </c:ext>
              </c:extLst>
            </c:dLbl>
            <c:dLbl>
              <c:idx val="8"/>
              <c:layout>
                <c:manualLayout>
                  <c:x val="7.002801892719501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5D-4279-AE3A-5DFEF1DCE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15</c:v>
                </c:pt>
                <c:pt idx="4">
                  <c:v>23</c:v>
                </c:pt>
                <c:pt idx="5">
                  <c:v>87</c:v>
                </c:pt>
                <c:pt idx="6">
                  <c:v>121</c:v>
                </c:pt>
                <c:pt idx="7">
                  <c:v>139</c:v>
                </c:pt>
                <c:pt idx="8">
                  <c:v>175</c:v>
                </c:pt>
                <c:pt idx="9">
                  <c:v>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435D-4279-AE3A-5DFEF1DCE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6704512"/>
        <c:axId val="66706048"/>
        <c:axId val="0"/>
      </c:bar3DChart>
      <c:catAx>
        <c:axId val="667045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66706048"/>
        <c:crosses val="autoZero"/>
        <c:auto val="1"/>
        <c:lblAlgn val="ctr"/>
        <c:lblOffset val="100"/>
        <c:noMultiLvlLbl val="0"/>
      </c:catAx>
      <c:valAx>
        <c:axId val="6670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667045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4.5974883210357885E-2"/>
          <c:y val="0.85693642832218686"/>
          <c:w val="0.80814261914450103"/>
          <c:h val="0.13348443703772558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986094209609946E-2"/>
          <c:y val="4.8872915694456398E-2"/>
          <c:w val="0.888831867353715"/>
          <c:h val="0.7822320739529201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dLbls>
            <c:dLbl>
              <c:idx val="0"/>
              <c:layout>
                <c:manualLayout>
                  <c:x val="-3.5281740621081185E-2"/>
                  <c:y val="-5.4446417811043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E9-4699-91D7-64963B188944}"/>
                </c:ext>
              </c:extLst>
            </c:dLbl>
            <c:dLbl>
              <c:idx val="1"/>
              <c:layout>
                <c:manualLayout>
                  <c:x val="-2.8265192545122782E-2"/>
                  <c:y val="-4.485646023339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E9-4699-91D7-64963B188944}"/>
                </c:ext>
              </c:extLst>
            </c:dLbl>
            <c:dLbl>
              <c:idx val="2"/>
              <c:layout>
                <c:manualLayout>
                  <c:x val="-2.9956639532372559E-2"/>
                  <c:y val="-4.4559700128822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E9-4699-91D7-64963B188944}"/>
                </c:ext>
              </c:extLst>
            </c:dLbl>
            <c:dLbl>
              <c:idx val="3"/>
              <c:layout>
                <c:manualLayout>
                  <c:x val="-3.2718745261079617E-2"/>
                  <c:y val="-5.4446417811043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E9-4699-91D7-64963B188944}"/>
                </c:ext>
              </c:extLst>
            </c:dLbl>
            <c:dLbl>
              <c:idx val="4"/>
              <c:layout>
                <c:manualLayout>
                  <c:x val="-3.2730528894625792E-2"/>
                  <c:y val="-5.6418777590005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E9-4699-91D7-64963B188944}"/>
                </c:ext>
              </c:extLst>
            </c:dLbl>
            <c:dLbl>
              <c:idx val="5"/>
              <c:layout>
                <c:manualLayout>
                  <c:x val="-2.9944966026242702E-2"/>
                  <c:y val="-5.1339875647699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E9-4699-91D7-64963B188944}"/>
                </c:ext>
              </c:extLst>
            </c:dLbl>
            <c:dLbl>
              <c:idx val="6"/>
              <c:layout>
                <c:manualLayout>
                  <c:x val="-3.4129036954465945E-2"/>
                  <c:y val="-6.121337882144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E9-4699-91D7-64963B188944}"/>
                </c:ext>
              </c:extLst>
            </c:dLbl>
            <c:dLbl>
              <c:idx val="7"/>
              <c:layout>
                <c:manualLayout>
                  <c:x val="-3.3894795939954571E-2"/>
                  <c:y val="-5.7130473260630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E9-4699-91D7-64963B188944}"/>
                </c:ext>
              </c:extLst>
            </c:dLbl>
            <c:dLbl>
              <c:idx val="8"/>
              <c:layout>
                <c:manualLayout>
                  <c:x val="-4.4755781992207165E-2"/>
                  <c:y val="-5.55402015552343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E9-4699-91D7-64963B188944}"/>
                </c:ext>
              </c:extLst>
            </c:dLbl>
            <c:dLbl>
              <c:idx val="9"/>
              <c:layout>
                <c:manualLayout>
                  <c:x val="-3.9161309243181265E-2"/>
                  <c:y val="-5.074522276640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E9-4699-91D7-64963B188944}"/>
                </c:ext>
              </c:extLst>
            </c:dLbl>
            <c:dLbl>
              <c:idx val="10"/>
              <c:layout>
                <c:manualLayout>
                  <c:x val="-3.7762691055924794E-2"/>
                  <c:y val="-5.325144868768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E9-4699-91D7-64963B188944}"/>
                </c:ext>
              </c:extLst>
            </c:dLbl>
            <c:dLbl>
              <c:idx val="11"/>
              <c:layout>
                <c:manualLayout>
                  <c:x val="-2.7972366825653964E-2"/>
                  <c:y val="-5.1107129511636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E9-4699-91D7-64963B188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Лист1!$B$2:$B$14</c:f>
              <c:numCache>
                <c:formatCode>#\ ##0.0</c:formatCode>
                <c:ptCount val="13"/>
                <c:pt idx="0">
                  <c:v>339.1</c:v>
                </c:pt>
                <c:pt idx="1">
                  <c:v>343.1</c:v>
                </c:pt>
                <c:pt idx="2">
                  <c:v>255.4</c:v>
                </c:pt>
                <c:pt idx="3">
                  <c:v>283.60000000000002</c:v>
                </c:pt>
                <c:pt idx="4">
                  <c:v>473.3</c:v>
                </c:pt>
                <c:pt idx="5">
                  <c:v>656.6</c:v>
                </c:pt>
                <c:pt idx="6">
                  <c:v>750.1</c:v>
                </c:pt>
                <c:pt idx="7">
                  <c:v>768.1</c:v>
                </c:pt>
                <c:pt idx="8">
                  <c:v>1019.5</c:v>
                </c:pt>
                <c:pt idx="9">
                  <c:v>1366.2</c:v>
                </c:pt>
                <c:pt idx="10">
                  <c:v>1545.9</c:v>
                </c:pt>
                <c:pt idx="11">
                  <c:v>1808.2</c:v>
                </c:pt>
                <c:pt idx="12">
                  <c:v>2173.9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BDE9-4699-91D7-64963B1889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Транспортом Общества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pPr>
              <a:solidFill>
                <a:srgbClr val="00FF00"/>
              </a:solidFill>
              <a:ln>
                <a:solidFill>
                  <a:srgbClr val="FF6600"/>
                </a:solidFill>
              </a:ln>
            </c:spPr>
          </c:marker>
          <c:dLbls>
            <c:dLbl>
              <c:idx val="0"/>
              <c:layout>
                <c:manualLayout>
                  <c:x val="-3.6668623363043579E-2"/>
                  <c:y val="-3.5550252120868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E9-4699-91D7-64963B188944}"/>
                </c:ext>
              </c:extLst>
            </c:dLbl>
            <c:dLbl>
              <c:idx val="1"/>
              <c:layout>
                <c:manualLayout>
                  <c:x val="-3.6668623363043579E-2"/>
                  <c:y val="-3.301094839794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E9-4699-91D7-64963B188944}"/>
                </c:ext>
              </c:extLst>
            </c:dLbl>
            <c:dLbl>
              <c:idx val="2"/>
              <c:layout>
                <c:manualLayout>
                  <c:x val="-5.06665406809024E-2"/>
                  <c:y val="-3.5833971405313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DE9-4699-91D7-64963B188944}"/>
                </c:ext>
              </c:extLst>
            </c:dLbl>
            <c:dLbl>
              <c:idx val="3"/>
              <c:layout>
                <c:manualLayout>
                  <c:x val="-2.846430291382827E-2"/>
                  <c:y val="4.4503821635850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DE9-4699-91D7-64963B188944}"/>
                </c:ext>
              </c:extLst>
            </c:dLbl>
            <c:dLbl>
              <c:idx val="4"/>
              <c:layout>
                <c:manualLayout>
                  <c:x val="-2.425688497334531E-2"/>
                  <c:y val="4.6866198193463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DE9-4699-91D7-64963B188944}"/>
                </c:ext>
              </c:extLst>
            </c:dLbl>
            <c:dLbl>
              <c:idx val="5"/>
              <c:layout>
                <c:manualLayout>
                  <c:x val="-2.2834699518996485E-2"/>
                  <c:y val="6.6329658944863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DE9-4699-91D7-64963B188944}"/>
                </c:ext>
              </c:extLst>
            </c:dLbl>
            <c:dLbl>
              <c:idx val="6"/>
              <c:layout>
                <c:manualLayout>
                  <c:x val="-2.1459538471416045E-2"/>
                  <c:y val="7.1018921665903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DE9-4699-91D7-64963B188944}"/>
                </c:ext>
              </c:extLst>
            </c:dLbl>
            <c:dLbl>
              <c:idx val="7"/>
              <c:layout>
                <c:manualLayout>
                  <c:x val="-2.4256774845928992E-2"/>
                  <c:y val="7.09464306479941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DE9-4699-91D7-64963B188944}"/>
                </c:ext>
              </c:extLst>
            </c:dLbl>
            <c:dLbl>
              <c:idx val="8"/>
              <c:layout>
                <c:manualLayout>
                  <c:x val="-2.5175127370616428E-2"/>
                  <c:y val="5.7756840962257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DE9-4699-91D7-64963B188944}"/>
                </c:ext>
              </c:extLst>
            </c:dLbl>
            <c:dLbl>
              <c:idx val="9"/>
              <c:layout>
                <c:manualLayout>
                  <c:x val="-2.9370981932385951E-2"/>
                  <c:y val="5.753974546591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DE9-4699-91D7-64963B188944}"/>
                </c:ext>
              </c:extLst>
            </c:dLbl>
            <c:dLbl>
              <c:idx val="10"/>
              <c:layout>
                <c:manualLayout>
                  <c:x val="-3.3566836494155372E-2"/>
                  <c:y val="6.4189286129598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DE9-4699-91D7-64963B188944}"/>
                </c:ext>
              </c:extLst>
            </c:dLbl>
            <c:dLbl>
              <c:idx val="11"/>
              <c:layout>
                <c:manualLayout>
                  <c:x val="-2.6573745557873004E-2"/>
                  <c:y val="6.4189286129598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DE9-4699-91D7-64963B1889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Лист1!$A$2:$A$14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</c:numCache>
            </c:numRef>
          </c:cat>
          <c:val>
            <c:numRef>
              <c:f>Лист1!$C$2:$C$14</c:f>
              <c:numCache>
                <c:formatCode>#\ ##0.0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30</c:v>
                </c:pt>
                <c:pt idx="3">
                  <c:v>137.19999999999999</c:v>
                </c:pt>
                <c:pt idx="4">
                  <c:v>229.2</c:v>
                </c:pt>
                <c:pt idx="5">
                  <c:v>455.1</c:v>
                </c:pt>
                <c:pt idx="6">
                  <c:v>552.20000000000005</c:v>
                </c:pt>
                <c:pt idx="7">
                  <c:v>686</c:v>
                </c:pt>
                <c:pt idx="8">
                  <c:v>767.1</c:v>
                </c:pt>
                <c:pt idx="9">
                  <c:v>1024</c:v>
                </c:pt>
                <c:pt idx="10">
                  <c:v>1260.3</c:v>
                </c:pt>
                <c:pt idx="11">
                  <c:v>1481.6</c:v>
                </c:pt>
                <c:pt idx="12">
                  <c:v>1750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BDE9-4699-91D7-64963B188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55104"/>
        <c:axId val="106677376"/>
      </c:lineChart>
      <c:catAx>
        <c:axId val="10665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ru-RU"/>
          </a:p>
        </c:txPr>
        <c:crossAx val="106677376"/>
        <c:crosses val="autoZero"/>
        <c:auto val="1"/>
        <c:lblAlgn val="ctr"/>
        <c:lblOffset val="100"/>
        <c:noMultiLvlLbl val="0"/>
      </c:catAx>
      <c:valAx>
        <c:axId val="10667737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1066551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012010275768962"/>
          <c:y val="5.7164830982661057E-2"/>
          <c:w val="0.59460067243807813"/>
          <c:h val="0.12814418074332418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59F5A5-D9B4-467E-B3C0-693A6F5DADB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EA0339-BF1E-4A84-953B-DD92E52541D3}">
      <dgm:prSet phldrT="[Текст]"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en-US" sz="7200" b="1" dirty="0" smtClean="0">
              <a:solidFill>
                <a:schemeClr val="bg1"/>
              </a:solidFill>
            </a:rPr>
            <a:t>SOR</a:t>
          </a:r>
          <a:r>
            <a:rPr lang="ru-RU" sz="7200" b="1" dirty="0" smtClean="0">
              <a:solidFill>
                <a:schemeClr val="bg1"/>
              </a:solidFill>
            </a:rPr>
            <a:t>                 </a:t>
          </a:r>
          <a:r>
            <a:rPr lang="en-US" sz="7200" b="1" dirty="0" smtClean="0">
              <a:solidFill>
                <a:schemeClr val="bg1"/>
              </a:solidFill>
            </a:rPr>
            <a:t> (39</a:t>
          </a:r>
          <a:r>
            <a:rPr lang="ru-RU" sz="7200" b="1" dirty="0" smtClean="0">
              <a:solidFill>
                <a:schemeClr val="bg1"/>
              </a:solidFill>
            </a:rPr>
            <a:t> ед.)</a:t>
          </a:r>
          <a:endParaRPr lang="ru-RU" sz="7200" b="1" dirty="0">
            <a:solidFill>
              <a:schemeClr val="bg1"/>
            </a:solidFill>
          </a:endParaRPr>
        </a:p>
      </dgm:t>
    </dgm:pt>
    <dgm:pt modelId="{194623D7-2209-49D3-A1CA-301361505A93}" type="parTrans" cxnId="{1E19553E-18F8-4EA0-9D8F-438E1828B109}">
      <dgm:prSet/>
      <dgm:spPr/>
      <dgm:t>
        <a:bodyPr/>
        <a:lstStyle/>
        <a:p>
          <a:endParaRPr lang="ru-RU"/>
        </a:p>
      </dgm:t>
    </dgm:pt>
    <dgm:pt modelId="{44AA3BC8-AFF7-43D9-ABE2-DD1708113AFC}" type="sibTrans" cxnId="{1E19553E-18F8-4EA0-9D8F-438E1828B109}">
      <dgm:prSet/>
      <dgm:spPr/>
      <dgm:t>
        <a:bodyPr/>
        <a:lstStyle/>
        <a:p>
          <a:endParaRPr lang="ru-RU"/>
        </a:p>
      </dgm:t>
    </dgm:pt>
    <dgm:pt modelId="{D5EA817D-6328-4F28-9E49-E5EC87349BD9}">
      <dgm:prSet phldrT="[Текст]"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5400" b="1" dirty="0" smtClean="0">
              <a:solidFill>
                <a:schemeClr val="bg1"/>
              </a:solidFill>
            </a:rPr>
            <a:t>20 ед. на ДТ</a:t>
          </a:r>
          <a:endParaRPr lang="ru-RU" sz="5400" b="1" dirty="0">
            <a:solidFill>
              <a:schemeClr val="bg1"/>
            </a:solidFill>
          </a:endParaRPr>
        </a:p>
      </dgm:t>
    </dgm:pt>
    <dgm:pt modelId="{CB323A3D-8253-4BCD-B44D-5350C41E9A9A}" type="parTrans" cxnId="{B5C92FC8-3EC0-43BB-887E-30AC8ADFAE94}">
      <dgm:prSet/>
      <dgm:spPr/>
      <dgm:t>
        <a:bodyPr/>
        <a:lstStyle/>
        <a:p>
          <a:endParaRPr lang="ru-RU"/>
        </a:p>
      </dgm:t>
    </dgm:pt>
    <dgm:pt modelId="{CE1A1F8B-DD3F-4E2A-9DE4-4863B2DE87A7}" type="sibTrans" cxnId="{B5C92FC8-3EC0-43BB-887E-30AC8ADFAE94}">
      <dgm:prSet/>
      <dgm:spPr/>
      <dgm:t>
        <a:bodyPr/>
        <a:lstStyle/>
        <a:p>
          <a:endParaRPr lang="ru-RU"/>
        </a:p>
      </dgm:t>
    </dgm:pt>
    <dgm:pt modelId="{2B590C54-FA57-4E82-ABDC-CB765C8B1FC9}">
      <dgm:prSet phldrT="[Текст]"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2300" b="1" dirty="0" smtClean="0">
              <a:solidFill>
                <a:schemeClr val="bg1"/>
              </a:solidFill>
            </a:rPr>
            <a:t>15 ед. – 2006 г.в.</a:t>
          </a:r>
          <a:endParaRPr lang="ru-RU" sz="2300" b="1" dirty="0">
            <a:solidFill>
              <a:schemeClr val="bg1"/>
            </a:solidFill>
          </a:endParaRPr>
        </a:p>
      </dgm:t>
    </dgm:pt>
    <dgm:pt modelId="{DED6E7C7-5399-49E8-A676-30C70EC420D0}" type="parTrans" cxnId="{7D246AA3-02A7-4639-95A9-14CA45081945}">
      <dgm:prSet/>
      <dgm:spPr/>
      <dgm:t>
        <a:bodyPr/>
        <a:lstStyle/>
        <a:p>
          <a:endParaRPr lang="ru-RU"/>
        </a:p>
      </dgm:t>
    </dgm:pt>
    <dgm:pt modelId="{C6E6ECEA-3575-424F-AC8F-A6CB83315DE1}" type="sibTrans" cxnId="{7D246AA3-02A7-4639-95A9-14CA45081945}">
      <dgm:prSet/>
      <dgm:spPr/>
      <dgm:t>
        <a:bodyPr/>
        <a:lstStyle/>
        <a:p>
          <a:endParaRPr lang="ru-RU"/>
        </a:p>
      </dgm:t>
    </dgm:pt>
    <dgm:pt modelId="{2BEE5953-A07E-4257-BDEE-164B2CCF5084}">
      <dgm:prSet phldrT="[Текст]"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2300" b="1" dirty="0" smtClean="0">
              <a:solidFill>
                <a:schemeClr val="bg1"/>
              </a:solidFill>
            </a:rPr>
            <a:t>2 ед. – 2007 г.в.</a:t>
          </a:r>
          <a:endParaRPr lang="ru-RU" sz="2300" b="1" dirty="0">
            <a:solidFill>
              <a:schemeClr val="bg1"/>
            </a:solidFill>
          </a:endParaRPr>
        </a:p>
      </dgm:t>
    </dgm:pt>
    <dgm:pt modelId="{FAB75A47-C91B-4CFE-9872-C44DA2B161B4}" type="parTrans" cxnId="{9EFDE8B0-2BA4-4BF1-A5A1-EAECED1C0289}">
      <dgm:prSet/>
      <dgm:spPr/>
      <dgm:t>
        <a:bodyPr/>
        <a:lstStyle/>
        <a:p>
          <a:endParaRPr lang="ru-RU"/>
        </a:p>
      </dgm:t>
    </dgm:pt>
    <dgm:pt modelId="{767B104B-A479-45A1-A0BB-138F9A3F0792}" type="sibTrans" cxnId="{9EFDE8B0-2BA4-4BF1-A5A1-EAECED1C0289}">
      <dgm:prSet/>
      <dgm:spPr/>
      <dgm:t>
        <a:bodyPr/>
        <a:lstStyle/>
        <a:p>
          <a:endParaRPr lang="ru-RU"/>
        </a:p>
      </dgm:t>
    </dgm:pt>
    <dgm:pt modelId="{3DCB3311-736F-49B8-ABAD-AB9A7F819725}">
      <dgm:prSet phldrT="[Текст]"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6000" b="1" dirty="0" smtClean="0">
              <a:solidFill>
                <a:schemeClr val="bg1"/>
              </a:solidFill>
            </a:rPr>
            <a:t>1</a:t>
          </a:r>
          <a:r>
            <a:rPr lang="en-US" sz="6000" b="1" dirty="0" smtClean="0">
              <a:solidFill>
                <a:schemeClr val="bg1"/>
              </a:solidFill>
            </a:rPr>
            <a:t>9</a:t>
          </a:r>
          <a:r>
            <a:rPr lang="ru-RU" sz="6000" b="1" dirty="0" smtClean="0">
              <a:solidFill>
                <a:schemeClr val="bg1"/>
              </a:solidFill>
            </a:rPr>
            <a:t> ед. на КПГ</a:t>
          </a:r>
          <a:endParaRPr lang="ru-RU" sz="6000" b="1" dirty="0">
            <a:solidFill>
              <a:schemeClr val="bg1"/>
            </a:solidFill>
          </a:endParaRPr>
        </a:p>
      </dgm:t>
    </dgm:pt>
    <dgm:pt modelId="{3667C9E0-C2B3-4F1B-86B5-2E3B44895098}" type="parTrans" cxnId="{B46F7FDC-B1BD-4DBD-A4E8-32D1D4DCBDEA}">
      <dgm:prSet/>
      <dgm:spPr/>
      <dgm:t>
        <a:bodyPr/>
        <a:lstStyle/>
        <a:p>
          <a:endParaRPr lang="ru-RU"/>
        </a:p>
      </dgm:t>
    </dgm:pt>
    <dgm:pt modelId="{792F423E-A475-4C29-A766-6D4F21805D4A}" type="sibTrans" cxnId="{B46F7FDC-B1BD-4DBD-A4E8-32D1D4DCBDEA}">
      <dgm:prSet/>
      <dgm:spPr/>
      <dgm:t>
        <a:bodyPr/>
        <a:lstStyle/>
        <a:p>
          <a:endParaRPr lang="ru-RU"/>
        </a:p>
      </dgm:t>
    </dgm:pt>
    <dgm:pt modelId="{46E929B5-DD62-4777-AE72-12357F819E2A}">
      <dgm:prSet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2300" b="1" dirty="0" smtClean="0">
              <a:solidFill>
                <a:schemeClr val="bg1"/>
              </a:solidFill>
            </a:rPr>
            <a:t>3 ед. – 2008 г.в. </a:t>
          </a:r>
        </a:p>
      </dgm:t>
    </dgm:pt>
    <dgm:pt modelId="{B1A1B141-6400-458B-8E70-138F2B5D2EC4}" type="parTrans" cxnId="{70A69D8B-FF7C-4BBF-BE94-E1DDBAEA0AD1}">
      <dgm:prSet/>
      <dgm:spPr/>
      <dgm:t>
        <a:bodyPr/>
        <a:lstStyle/>
        <a:p>
          <a:endParaRPr lang="ru-RU"/>
        </a:p>
      </dgm:t>
    </dgm:pt>
    <dgm:pt modelId="{D686E531-C0C1-4075-81FE-7E75ED8F850F}" type="sibTrans" cxnId="{70A69D8B-FF7C-4BBF-BE94-E1DDBAEA0AD1}">
      <dgm:prSet/>
      <dgm:spPr/>
      <dgm:t>
        <a:bodyPr/>
        <a:lstStyle/>
        <a:p>
          <a:endParaRPr lang="ru-RU"/>
        </a:p>
      </dgm:t>
    </dgm:pt>
    <dgm:pt modelId="{46EE9383-A301-422F-8FE7-0D687B2119AF}">
      <dgm:prSet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1100" b="1" dirty="0" smtClean="0">
              <a:solidFill>
                <a:schemeClr val="bg1"/>
              </a:solidFill>
            </a:rPr>
            <a:t>5 ед. – 7</a:t>
          </a:r>
          <a:r>
            <a:rPr lang="en-US" sz="1100" b="1" dirty="0" smtClean="0">
              <a:solidFill>
                <a:schemeClr val="bg1"/>
              </a:solidFill>
            </a:rPr>
            <a:t>52</a:t>
          </a:r>
          <a:r>
            <a:rPr lang="ru-RU" sz="1100" b="1" dirty="0" smtClean="0">
              <a:solidFill>
                <a:schemeClr val="bg1"/>
              </a:solidFill>
            </a:rPr>
            <a:t>-</a:t>
          </a:r>
          <a:r>
            <a:rPr lang="en-US" sz="1100" b="1" dirty="0" smtClean="0">
              <a:solidFill>
                <a:schemeClr val="bg1"/>
              </a:solidFill>
            </a:rPr>
            <a:t>818 </a:t>
          </a:r>
          <a:r>
            <a:rPr lang="ru-RU" sz="1100" b="1" dirty="0" err="1" smtClean="0">
              <a:solidFill>
                <a:schemeClr val="bg1"/>
              </a:solidFill>
            </a:rPr>
            <a:t>тыс.км</a:t>
          </a:r>
          <a:endParaRPr lang="ru-RU" sz="1100" b="1" dirty="0" smtClean="0">
            <a:solidFill>
              <a:schemeClr val="bg1"/>
            </a:solidFill>
          </a:endParaRPr>
        </a:p>
        <a:p>
          <a:r>
            <a:rPr lang="ru-RU" sz="1100" b="1" dirty="0" smtClean="0">
              <a:solidFill>
                <a:schemeClr val="bg1"/>
              </a:solidFill>
            </a:rPr>
            <a:t>4 ед. – 6</a:t>
          </a:r>
          <a:r>
            <a:rPr lang="en-US" sz="1100" b="1" dirty="0" smtClean="0">
              <a:solidFill>
                <a:schemeClr val="bg1"/>
              </a:solidFill>
            </a:rPr>
            <a:t>28</a:t>
          </a:r>
          <a:r>
            <a:rPr lang="ru-RU" sz="1100" b="1" dirty="0" smtClean="0">
              <a:solidFill>
                <a:schemeClr val="bg1"/>
              </a:solidFill>
            </a:rPr>
            <a:t>-67</a:t>
          </a:r>
          <a:r>
            <a:rPr lang="en-US" sz="1100" b="1" dirty="0" smtClean="0">
              <a:solidFill>
                <a:schemeClr val="bg1"/>
              </a:solidFill>
            </a:rPr>
            <a:t>1</a:t>
          </a:r>
          <a:r>
            <a:rPr lang="ru-RU" sz="1100" b="1" dirty="0" smtClean="0">
              <a:solidFill>
                <a:schemeClr val="bg1"/>
              </a:solidFill>
            </a:rPr>
            <a:t> </a:t>
          </a:r>
          <a:r>
            <a:rPr lang="ru-RU" sz="1100" b="1" dirty="0" err="1" smtClean="0">
              <a:solidFill>
                <a:schemeClr val="bg1"/>
              </a:solidFill>
            </a:rPr>
            <a:t>тыс.км</a:t>
          </a:r>
          <a:endParaRPr lang="ru-RU" sz="1100" b="1" dirty="0" smtClean="0">
            <a:solidFill>
              <a:schemeClr val="bg1"/>
            </a:solidFill>
          </a:endParaRPr>
        </a:p>
        <a:p>
          <a:r>
            <a:rPr lang="ru-RU" sz="1100" b="1" dirty="0" smtClean="0">
              <a:solidFill>
                <a:schemeClr val="bg1"/>
              </a:solidFill>
            </a:rPr>
            <a:t>1 ед. – 4</a:t>
          </a:r>
          <a:r>
            <a:rPr lang="en-US" sz="1100" b="1" dirty="0" smtClean="0">
              <a:solidFill>
                <a:schemeClr val="bg1"/>
              </a:solidFill>
            </a:rPr>
            <a:t>3</a:t>
          </a:r>
          <a:r>
            <a:rPr lang="ru-RU" sz="1100" b="1" dirty="0" smtClean="0">
              <a:solidFill>
                <a:schemeClr val="bg1"/>
              </a:solidFill>
            </a:rPr>
            <a:t>5 </a:t>
          </a:r>
          <a:r>
            <a:rPr lang="ru-RU" sz="1100" b="1" dirty="0" err="1" smtClean="0">
              <a:solidFill>
                <a:schemeClr val="bg1"/>
              </a:solidFill>
            </a:rPr>
            <a:t>тыс.км</a:t>
          </a:r>
          <a:endParaRPr lang="ru-RU" sz="1100" b="1" dirty="0" smtClean="0">
            <a:solidFill>
              <a:schemeClr val="bg1"/>
            </a:solidFill>
          </a:endParaRPr>
        </a:p>
        <a:p>
          <a:r>
            <a:rPr lang="ru-RU" sz="1100" b="1" dirty="0" smtClean="0">
              <a:solidFill>
                <a:schemeClr val="bg1"/>
              </a:solidFill>
            </a:rPr>
            <a:t>5 ед. – 22</a:t>
          </a:r>
          <a:r>
            <a:rPr lang="en-US" sz="1100" b="1" dirty="0" smtClean="0">
              <a:solidFill>
                <a:schemeClr val="bg1"/>
              </a:solidFill>
            </a:rPr>
            <a:t>6</a:t>
          </a:r>
          <a:r>
            <a:rPr lang="ru-RU" sz="1100" b="1" dirty="0" smtClean="0">
              <a:solidFill>
                <a:schemeClr val="bg1"/>
              </a:solidFill>
            </a:rPr>
            <a:t>-310 </a:t>
          </a:r>
          <a:r>
            <a:rPr lang="ru-RU" sz="1100" b="1" dirty="0" err="1" smtClean="0">
              <a:solidFill>
                <a:schemeClr val="bg1"/>
              </a:solidFill>
            </a:rPr>
            <a:t>тыс.км</a:t>
          </a:r>
          <a:endParaRPr lang="ru-RU" sz="1100" b="1" dirty="0" smtClean="0">
            <a:solidFill>
              <a:schemeClr val="bg1"/>
            </a:solidFill>
          </a:endParaRPr>
        </a:p>
      </dgm:t>
    </dgm:pt>
    <dgm:pt modelId="{F34E6D04-9631-4153-8952-62D8ACE4E324}" type="parTrans" cxnId="{58F09AFE-4474-4418-9664-0BB8C1772078}">
      <dgm:prSet/>
      <dgm:spPr/>
      <dgm:t>
        <a:bodyPr/>
        <a:lstStyle/>
        <a:p>
          <a:endParaRPr lang="ru-RU"/>
        </a:p>
      </dgm:t>
    </dgm:pt>
    <dgm:pt modelId="{FEB7ECE7-1BE3-4C88-8FAE-A375DC49A5E4}" type="sibTrans" cxnId="{58F09AFE-4474-4418-9664-0BB8C1772078}">
      <dgm:prSet/>
      <dgm:spPr/>
      <dgm:t>
        <a:bodyPr/>
        <a:lstStyle/>
        <a:p>
          <a:endParaRPr lang="ru-RU"/>
        </a:p>
      </dgm:t>
    </dgm:pt>
    <dgm:pt modelId="{B9D3E78C-6386-442D-A144-F7BDC7458ABC}">
      <dgm:prSet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Пробег 1</a:t>
          </a:r>
          <a:r>
            <a:rPr lang="en-US" sz="2400" b="1" dirty="0" smtClean="0">
              <a:solidFill>
                <a:schemeClr val="bg1"/>
              </a:solidFill>
            </a:rPr>
            <a:t>70</a:t>
          </a:r>
          <a:r>
            <a:rPr lang="ru-RU" sz="2400" b="1" dirty="0" smtClean="0">
              <a:solidFill>
                <a:schemeClr val="bg1"/>
              </a:solidFill>
            </a:rPr>
            <a:t>-1</a:t>
          </a:r>
          <a:r>
            <a:rPr lang="en-US" sz="2400" b="1" dirty="0" smtClean="0">
              <a:solidFill>
                <a:schemeClr val="bg1"/>
              </a:solidFill>
            </a:rPr>
            <a:t>71</a:t>
          </a:r>
          <a:r>
            <a:rPr lang="ru-RU" sz="2400" b="1" dirty="0" smtClean="0">
              <a:solidFill>
                <a:schemeClr val="bg1"/>
              </a:solidFill>
            </a:rPr>
            <a:t> тыс.км </a:t>
          </a:r>
        </a:p>
      </dgm:t>
    </dgm:pt>
    <dgm:pt modelId="{DD20E8D4-EC1C-4FE4-A1C9-6B3DBB396971}" type="parTrans" cxnId="{B4E96957-0190-49C7-A978-AE7815E5DDDF}">
      <dgm:prSet/>
      <dgm:spPr/>
      <dgm:t>
        <a:bodyPr/>
        <a:lstStyle/>
        <a:p>
          <a:endParaRPr lang="ru-RU"/>
        </a:p>
      </dgm:t>
    </dgm:pt>
    <dgm:pt modelId="{5E003C0C-5312-4641-A16C-5107424EDB5D}" type="sibTrans" cxnId="{B4E96957-0190-49C7-A978-AE7815E5DDDF}">
      <dgm:prSet/>
      <dgm:spPr/>
      <dgm:t>
        <a:bodyPr/>
        <a:lstStyle/>
        <a:p>
          <a:endParaRPr lang="ru-RU"/>
        </a:p>
      </dgm:t>
    </dgm:pt>
    <dgm:pt modelId="{8090BFAC-4EBC-4E31-BFBC-9059BFB5D4A8}">
      <dgm:prSet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1 ед. – </a:t>
          </a:r>
          <a:r>
            <a:rPr lang="en-US" sz="1800" b="1" dirty="0" smtClean="0">
              <a:solidFill>
                <a:schemeClr val="bg1"/>
              </a:solidFill>
            </a:rPr>
            <a:t>466</a:t>
          </a:r>
          <a:r>
            <a:rPr lang="ru-RU" sz="1800" b="1" dirty="0" smtClean="0">
              <a:solidFill>
                <a:schemeClr val="bg1"/>
              </a:solidFill>
            </a:rPr>
            <a:t> тыс.км</a:t>
          </a:r>
        </a:p>
        <a:p>
          <a:r>
            <a:rPr lang="ru-RU" sz="1800" b="1" dirty="0" smtClean="0">
              <a:solidFill>
                <a:schemeClr val="bg1"/>
              </a:solidFill>
            </a:rPr>
            <a:t>2 ед. – </a:t>
          </a:r>
          <a:r>
            <a:rPr lang="en-US" sz="1800" b="1" dirty="0" smtClean="0">
              <a:solidFill>
                <a:schemeClr val="bg1"/>
              </a:solidFill>
            </a:rPr>
            <a:t>192</a:t>
          </a:r>
          <a:r>
            <a:rPr lang="ru-RU" sz="1800" b="1" dirty="0" smtClean="0">
              <a:solidFill>
                <a:schemeClr val="bg1"/>
              </a:solidFill>
            </a:rPr>
            <a:t>-19</a:t>
          </a:r>
          <a:r>
            <a:rPr lang="en-US" sz="1800" b="1" dirty="0" smtClean="0">
              <a:solidFill>
                <a:schemeClr val="bg1"/>
              </a:solidFill>
            </a:rPr>
            <a:t>8</a:t>
          </a:r>
          <a:r>
            <a:rPr lang="ru-RU" sz="1800" b="1" dirty="0" smtClean="0">
              <a:solidFill>
                <a:schemeClr val="bg1"/>
              </a:solidFill>
            </a:rPr>
            <a:t> тыс.км</a:t>
          </a:r>
          <a:endParaRPr lang="ru-RU" sz="1800" b="1" dirty="0">
            <a:solidFill>
              <a:schemeClr val="bg1"/>
            </a:solidFill>
          </a:endParaRPr>
        </a:p>
      </dgm:t>
    </dgm:pt>
    <dgm:pt modelId="{80118BFC-0CD1-4886-A383-947DC12DE19C}" type="parTrans" cxnId="{13A9E120-AFB2-415C-BF0A-6A5029ADAFE8}">
      <dgm:prSet/>
      <dgm:spPr/>
      <dgm:t>
        <a:bodyPr/>
        <a:lstStyle/>
        <a:p>
          <a:endParaRPr lang="ru-RU"/>
        </a:p>
      </dgm:t>
    </dgm:pt>
    <dgm:pt modelId="{352AF275-5383-4768-A553-5B79422D0C03}" type="sibTrans" cxnId="{13A9E120-AFB2-415C-BF0A-6A5029ADAFE8}">
      <dgm:prSet/>
      <dgm:spPr/>
      <dgm:t>
        <a:bodyPr/>
        <a:lstStyle/>
        <a:p>
          <a:endParaRPr lang="ru-RU"/>
        </a:p>
      </dgm:t>
    </dgm:pt>
    <dgm:pt modelId="{CEE5F1DF-C832-4AC1-A899-8C6807F74F27}">
      <dgm:prSet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2300" b="1" dirty="0" smtClean="0">
              <a:solidFill>
                <a:schemeClr val="bg1"/>
              </a:solidFill>
            </a:rPr>
            <a:t>5 ед. – 2009 г.в.</a:t>
          </a:r>
          <a:endParaRPr lang="ru-RU" sz="2300" b="1" dirty="0">
            <a:solidFill>
              <a:schemeClr val="bg1"/>
            </a:solidFill>
          </a:endParaRPr>
        </a:p>
      </dgm:t>
    </dgm:pt>
    <dgm:pt modelId="{DD277D88-3570-41A3-98FA-9CC91CB9E844}" type="parTrans" cxnId="{25AE34B0-E56F-42DE-B097-AB25C89B2FA4}">
      <dgm:prSet/>
      <dgm:spPr/>
      <dgm:t>
        <a:bodyPr/>
        <a:lstStyle/>
        <a:p>
          <a:endParaRPr lang="ru-RU"/>
        </a:p>
      </dgm:t>
    </dgm:pt>
    <dgm:pt modelId="{C9813D3E-129E-4387-9DDD-112EBAB782DF}" type="sibTrans" cxnId="{25AE34B0-E56F-42DE-B097-AB25C89B2FA4}">
      <dgm:prSet/>
      <dgm:spPr/>
      <dgm:t>
        <a:bodyPr/>
        <a:lstStyle/>
        <a:p>
          <a:endParaRPr lang="ru-RU"/>
        </a:p>
      </dgm:t>
    </dgm:pt>
    <dgm:pt modelId="{ED62DF17-DED7-49F8-AD89-5C8D985E3C15}">
      <dgm:prSet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2300" b="1" dirty="0" smtClean="0">
              <a:solidFill>
                <a:schemeClr val="bg1"/>
              </a:solidFill>
            </a:rPr>
            <a:t>5 ед. – 2010 г.в.</a:t>
          </a:r>
          <a:endParaRPr lang="ru-RU" sz="2300" b="1" dirty="0">
            <a:solidFill>
              <a:schemeClr val="bg1"/>
            </a:solidFill>
          </a:endParaRPr>
        </a:p>
      </dgm:t>
    </dgm:pt>
    <dgm:pt modelId="{540F66BA-FB30-42B5-B4DF-FE5AA4173508}" type="parTrans" cxnId="{B369FE47-9936-4B16-857C-108BA1D66D14}">
      <dgm:prSet/>
      <dgm:spPr/>
      <dgm:t>
        <a:bodyPr/>
        <a:lstStyle/>
        <a:p>
          <a:endParaRPr lang="ru-RU"/>
        </a:p>
      </dgm:t>
    </dgm:pt>
    <dgm:pt modelId="{2933B277-6168-4494-A9C4-062FA426BC9D}" type="sibTrans" cxnId="{B369FE47-9936-4B16-857C-108BA1D66D14}">
      <dgm:prSet/>
      <dgm:spPr/>
      <dgm:t>
        <a:bodyPr/>
        <a:lstStyle/>
        <a:p>
          <a:endParaRPr lang="ru-RU"/>
        </a:p>
      </dgm:t>
    </dgm:pt>
    <dgm:pt modelId="{A0D3459D-0C02-4472-A37D-1B86E822BC1A}">
      <dgm:prSet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en-US" sz="2300" b="1" dirty="0" smtClean="0">
              <a:solidFill>
                <a:schemeClr val="bg1"/>
              </a:solidFill>
            </a:rPr>
            <a:t>7</a:t>
          </a:r>
          <a:r>
            <a:rPr lang="ru-RU" sz="2300" b="1" dirty="0" smtClean="0">
              <a:solidFill>
                <a:schemeClr val="bg1"/>
              </a:solidFill>
            </a:rPr>
            <a:t> ед. – 2012 г.в.</a:t>
          </a:r>
          <a:endParaRPr lang="ru-RU" sz="2300" b="1" dirty="0">
            <a:solidFill>
              <a:schemeClr val="bg1"/>
            </a:solidFill>
          </a:endParaRPr>
        </a:p>
      </dgm:t>
    </dgm:pt>
    <dgm:pt modelId="{0C925DB5-DC55-4C02-8A6D-4453EFF106BE}" type="parTrans" cxnId="{28ABA34C-A31D-4F67-AB22-B544640E8AA8}">
      <dgm:prSet/>
      <dgm:spPr/>
      <dgm:t>
        <a:bodyPr/>
        <a:lstStyle/>
        <a:p>
          <a:endParaRPr lang="ru-RU"/>
        </a:p>
      </dgm:t>
    </dgm:pt>
    <dgm:pt modelId="{3FF51BD8-84DE-4433-AC73-A63BD7D9C343}" type="sibTrans" cxnId="{28ABA34C-A31D-4F67-AB22-B544640E8AA8}">
      <dgm:prSet/>
      <dgm:spPr/>
      <dgm:t>
        <a:bodyPr/>
        <a:lstStyle/>
        <a:p>
          <a:endParaRPr lang="ru-RU"/>
        </a:p>
      </dgm:t>
    </dgm:pt>
    <dgm:pt modelId="{CEB425D3-9F56-4896-BA31-4A09D88B972E}">
      <dgm:prSet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2300" b="1" dirty="0" smtClean="0">
              <a:solidFill>
                <a:schemeClr val="bg1"/>
              </a:solidFill>
            </a:rPr>
            <a:t>2 ед. – 2013 г.в.</a:t>
          </a:r>
          <a:endParaRPr lang="ru-RU" sz="2300" b="1" dirty="0">
            <a:solidFill>
              <a:schemeClr val="bg1"/>
            </a:solidFill>
          </a:endParaRPr>
        </a:p>
      </dgm:t>
    </dgm:pt>
    <dgm:pt modelId="{5A58C683-C50E-492A-BF85-416368DADC0E}" type="parTrans" cxnId="{FC1707C0-EB36-4ABD-AC1E-B1648545A014}">
      <dgm:prSet/>
      <dgm:spPr/>
      <dgm:t>
        <a:bodyPr/>
        <a:lstStyle/>
        <a:p>
          <a:endParaRPr lang="ru-RU"/>
        </a:p>
      </dgm:t>
    </dgm:pt>
    <dgm:pt modelId="{7D27182B-C5CE-49B2-818F-BCE6FC43B75F}" type="sibTrans" cxnId="{FC1707C0-EB36-4ABD-AC1E-B1648545A014}">
      <dgm:prSet/>
      <dgm:spPr/>
      <dgm:t>
        <a:bodyPr/>
        <a:lstStyle/>
        <a:p>
          <a:endParaRPr lang="ru-RU"/>
        </a:p>
      </dgm:t>
    </dgm:pt>
    <dgm:pt modelId="{4A0E3C8B-22FA-44C2-8F3B-2DEF71564AC1}">
      <dgm:prSet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1300" b="1" dirty="0" smtClean="0">
              <a:solidFill>
                <a:schemeClr val="bg1"/>
              </a:solidFill>
            </a:rPr>
            <a:t>2 ед. – </a:t>
          </a:r>
          <a:r>
            <a:rPr lang="en-US" sz="1300" b="1" dirty="0" smtClean="0">
              <a:solidFill>
                <a:schemeClr val="bg1"/>
              </a:solidFill>
            </a:rPr>
            <a:t>310</a:t>
          </a:r>
          <a:r>
            <a:rPr lang="ru-RU" sz="1300" b="1" dirty="0" smtClean="0">
              <a:solidFill>
                <a:schemeClr val="bg1"/>
              </a:solidFill>
            </a:rPr>
            <a:t>-</a:t>
          </a:r>
          <a:r>
            <a:rPr lang="en-US" sz="1300" b="1" dirty="0" smtClean="0">
              <a:solidFill>
                <a:schemeClr val="bg1"/>
              </a:solidFill>
            </a:rPr>
            <a:t>370</a:t>
          </a:r>
          <a:r>
            <a:rPr lang="ru-RU" sz="1300" b="1" dirty="0" smtClean="0">
              <a:solidFill>
                <a:schemeClr val="bg1"/>
              </a:solidFill>
            </a:rPr>
            <a:t> тыс.км</a:t>
          </a:r>
        </a:p>
        <a:p>
          <a:r>
            <a:rPr lang="ru-RU" sz="1300" b="1" dirty="0" smtClean="0">
              <a:solidFill>
                <a:schemeClr val="bg1"/>
              </a:solidFill>
            </a:rPr>
            <a:t>2 ед. – </a:t>
          </a:r>
          <a:r>
            <a:rPr lang="en-US" sz="1300" b="1" dirty="0" smtClean="0">
              <a:solidFill>
                <a:schemeClr val="bg1"/>
              </a:solidFill>
            </a:rPr>
            <a:t>205</a:t>
          </a:r>
          <a:r>
            <a:rPr lang="ru-RU" sz="1300" b="1" dirty="0" smtClean="0">
              <a:solidFill>
                <a:schemeClr val="bg1"/>
              </a:solidFill>
            </a:rPr>
            <a:t>-</a:t>
          </a:r>
          <a:r>
            <a:rPr lang="en-US" sz="1300" b="1" dirty="0" smtClean="0">
              <a:solidFill>
                <a:schemeClr val="bg1"/>
              </a:solidFill>
            </a:rPr>
            <a:t>208</a:t>
          </a:r>
          <a:r>
            <a:rPr lang="ru-RU" sz="1300" b="1" dirty="0" smtClean="0">
              <a:solidFill>
                <a:schemeClr val="bg1"/>
              </a:solidFill>
            </a:rPr>
            <a:t> тыс.км</a:t>
          </a:r>
        </a:p>
        <a:p>
          <a:r>
            <a:rPr lang="ru-RU" sz="1300" b="1" dirty="0" smtClean="0">
              <a:solidFill>
                <a:schemeClr val="bg1"/>
              </a:solidFill>
            </a:rPr>
            <a:t>1 ед. – </a:t>
          </a:r>
          <a:r>
            <a:rPr lang="en-US" sz="1300" b="1" dirty="0" smtClean="0">
              <a:solidFill>
                <a:schemeClr val="bg1"/>
              </a:solidFill>
            </a:rPr>
            <a:t>108</a:t>
          </a:r>
          <a:r>
            <a:rPr lang="ru-RU" sz="1300" b="1" dirty="0" smtClean="0">
              <a:solidFill>
                <a:schemeClr val="bg1"/>
              </a:solidFill>
            </a:rPr>
            <a:t> тыс.км </a:t>
          </a:r>
          <a:endParaRPr lang="ru-RU" sz="1300" b="1" dirty="0">
            <a:solidFill>
              <a:schemeClr val="bg1"/>
            </a:solidFill>
          </a:endParaRPr>
        </a:p>
      </dgm:t>
    </dgm:pt>
    <dgm:pt modelId="{150D7228-9A92-4B23-81F0-C48BC668E0FC}" type="parTrans" cxnId="{A85C0224-703B-4159-807F-7218A6AFA6F9}">
      <dgm:prSet/>
      <dgm:spPr/>
      <dgm:t>
        <a:bodyPr/>
        <a:lstStyle/>
        <a:p>
          <a:endParaRPr lang="ru-RU"/>
        </a:p>
      </dgm:t>
    </dgm:pt>
    <dgm:pt modelId="{58698F9E-189C-47EF-9EF4-117B99D5ED94}" type="sibTrans" cxnId="{A85C0224-703B-4159-807F-7218A6AFA6F9}">
      <dgm:prSet/>
      <dgm:spPr/>
      <dgm:t>
        <a:bodyPr/>
        <a:lstStyle/>
        <a:p>
          <a:endParaRPr lang="ru-RU"/>
        </a:p>
      </dgm:t>
    </dgm:pt>
    <dgm:pt modelId="{7BA3593F-4BA1-4244-AD5F-9E5EBC72E015}">
      <dgm:prSet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sz="1700" b="1" dirty="0" smtClean="0">
              <a:solidFill>
                <a:schemeClr val="bg1"/>
              </a:solidFill>
            </a:rPr>
            <a:t>3 ед. – </a:t>
          </a:r>
          <a:r>
            <a:rPr lang="en-US" sz="1700" b="1" dirty="0" smtClean="0">
              <a:solidFill>
                <a:schemeClr val="bg1"/>
              </a:solidFill>
            </a:rPr>
            <a:t>316</a:t>
          </a:r>
          <a:r>
            <a:rPr lang="ru-RU" sz="1700" b="1" dirty="0" smtClean="0">
              <a:solidFill>
                <a:schemeClr val="bg1"/>
              </a:solidFill>
            </a:rPr>
            <a:t>-3</a:t>
          </a:r>
          <a:r>
            <a:rPr lang="en-US" sz="1700" b="1" dirty="0" smtClean="0">
              <a:solidFill>
                <a:schemeClr val="bg1"/>
              </a:solidFill>
            </a:rPr>
            <a:t>49</a:t>
          </a:r>
          <a:r>
            <a:rPr lang="ru-RU" sz="1700" b="1" dirty="0" smtClean="0">
              <a:solidFill>
                <a:schemeClr val="bg1"/>
              </a:solidFill>
            </a:rPr>
            <a:t> </a:t>
          </a:r>
          <a:r>
            <a:rPr lang="ru-RU" sz="1700" b="1" dirty="0" err="1" smtClean="0">
              <a:solidFill>
                <a:schemeClr val="bg1"/>
              </a:solidFill>
            </a:rPr>
            <a:t>тыс.км</a:t>
          </a:r>
          <a:endParaRPr lang="ru-RU" sz="1700" b="1" dirty="0" smtClean="0">
            <a:solidFill>
              <a:schemeClr val="bg1"/>
            </a:solidFill>
          </a:endParaRPr>
        </a:p>
        <a:p>
          <a:r>
            <a:rPr lang="en-US" sz="1700" b="1" dirty="0" smtClean="0">
              <a:solidFill>
                <a:schemeClr val="bg1"/>
              </a:solidFill>
            </a:rPr>
            <a:t>2 </a:t>
          </a:r>
          <a:r>
            <a:rPr lang="ru-RU" sz="1700" b="1" dirty="0" smtClean="0">
              <a:solidFill>
                <a:schemeClr val="bg1"/>
              </a:solidFill>
            </a:rPr>
            <a:t>ед. – 2</a:t>
          </a:r>
          <a:r>
            <a:rPr lang="en-US" sz="1700" b="1" dirty="0" smtClean="0">
              <a:solidFill>
                <a:schemeClr val="bg1"/>
              </a:solidFill>
            </a:rPr>
            <a:t>31-235</a:t>
          </a:r>
          <a:r>
            <a:rPr lang="ru-RU" sz="1700" b="1" dirty="0" smtClean="0">
              <a:solidFill>
                <a:schemeClr val="bg1"/>
              </a:solidFill>
            </a:rPr>
            <a:t> </a:t>
          </a:r>
          <a:r>
            <a:rPr lang="ru-RU" sz="1700" b="1" dirty="0" err="1" smtClean="0">
              <a:solidFill>
                <a:schemeClr val="bg1"/>
              </a:solidFill>
            </a:rPr>
            <a:t>тыс.км</a:t>
          </a:r>
          <a:endParaRPr lang="ru-RU" sz="1700" b="1" dirty="0">
            <a:solidFill>
              <a:schemeClr val="bg1"/>
            </a:solidFill>
          </a:endParaRPr>
        </a:p>
      </dgm:t>
    </dgm:pt>
    <dgm:pt modelId="{8FCFC4E2-2D50-463E-B471-4561D8EDADCB}" type="parTrans" cxnId="{3E4290B8-5249-4DA4-96D8-E43621811155}">
      <dgm:prSet/>
      <dgm:spPr/>
      <dgm:t>
        <a:bodyPr/>
        <a:lstStyle/>
        <a:p>
          <a:endParaRPr lang="ru-RU"/>
        </a:p>
      </dgm:t>
    </dgm:pt>
    <dgm:pt modelId="{E5C74A8B-2E4C-4A5E-8CD8-98DC861AF010}" type="sibTrans" cxnId="{3E4290B8-5249-4DA4-96D8-E43621811155}">
      <dgm:prSet/>
      <dgm:spPr/>
      <dgm:t>
        <a:bodyPr/>
        <a:lstStyle/>
        <a:p>
          <a:endParaRPr lang="ru-RU"/>
        </a:p>
      </dgm:t>
    </dgm:pt>
    <dgm:pt modelId="{EE2C1F89-0C36-4E65-B654-24B1F9C5BEED}">
      <dgm:prSet custT="1"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en-US" sz="1300" b="1" dirty="0" smtClean="0">
              <a:solidFill>
                <a:schemeClr val="bg1"/>
              </a:solidFill>
            </a:rPr>
            <a:t>3</a:t>
          </a:r>
          <a:r>
            <a:rPr lang="ru-RU" sz="1300" b="1" dirty="0" smtClean="0">
              <a:solidFill>
                <a:schemeClr val="bg1"/>
              </a:solidFill>
            </a:rPr>
            <a:t> ед. – </a:t>
          </a:r>
          <a:r>
            <a:rPr lang="en-US" sz="1300" b="1" dirty="0" smtClean="0">
              <a:solidFill>
                <a:schemeClr val="bg1"/>
              </a:solidFill>
            </a:rPr>
            <a:t>313 </a:t>
          </a:r>
          <a:r>
            <a:rPr lang="ru-RU" sz="1300" b="1" dirty="0" err="1" smtClean="0">
              <a:solidFill>
                <a:schemeClr val="bg1"/>
              </a:solidFill>
            </a:rPr>
            <a:t>тыс.км</a:t>
          </a:r>
          <a:endParaRPr lang="ru-RU" sz="1300" b="1" dirty="0" smtClean="0">
            <a:solidFill>
              <a:schemeClr val="bg1"/>
            </a:solidFill>
          </a:endParaRPr>
        </a:p>
        <a:p>
          <a:r>
            <a:rPr lang="en-US" sz="1300" b="1" dirty="0" smtClean="0">
              <a:solidFill>
                <a:schemeClr val="bg1"/>
              </a:solidFill>
            </a:rPr>
            <a:t>3</a:t>
          </a:r>
          <a:r>
            <a:rPr lang="ru-RU" sz="1300" b="1" dirty="0" smtClean="0">
              <a:solidFill>
                <a:schemeClr val="bg1"/>
              </a:solidFill>
            </a:rPr>
            <a:t> ед. – 1</a:t>
          </a:r>
          <a:r>
            <a:rPr lang="en-US" sz="1300" b="1" dirty="0" smtClean="0">
              <a:solidFill>
                <a:schemeClr val="bg1"/>
              </a:solidFill>
            </a:rPr>
            <a:t>33</a:t>
          </a:r>
          <a:r>
            <a:rPr lang="ru-RU" sz="1300" b="1" dirty="0" smtClean="0">
              <a:solidFill>
                <a:schemeClr val="bg1"/>
              </a:solidFill>
            </a:rPr>
            <a:t>-14</a:t>
          </a:r>
          <a:r>
            <a:rPr lang="en-US" sz="1300" b="1" dirty="0" smtClean="0">
              <a:solidFill>
                <a:schemeClr val="bg1"/>
              </a:solidFill>
            </a:rPr>
            <a:t>2</a:t>
          </a:r>
          <a:r>
            <a:rPr lang="ru-RU" sz="1300" b="1" dirty="0" smtClean="0">
              <a:solidFill>
                <a:schemeClr val="bg1"/>
              </a:solidFill>
            </a:rPr>
            <a:t> </a:t>
          </a:r>
          <a:r>
            <a:rPr lang="ru-RU" sz="1300" b="1" dirty="0" err="1" smtClean="0">
              <a:solidFill>
                <a:schemeClr val="bg1"/>
              </a:solidFill>
            </a:rPr>
            <a:t>тыс.км</a:t>
          </a:r>
          <a:endParaRPr lang="ru-RU" sz="1300" b="1" dirty="0" smtClean="0">
            <a:solidFill>
              <a:schemeClr val="bg1"/>
            </a:solidFill>
          </a:endParaRPr>
        </a:p>
        <a:p>
          <a:r>
            <a:rPr lang="en-US" sz="1300" b="1" dirty="0" smtClean="0">
              <a:solidFill>
                <a:schemeClr val="bg1"/>
              </a:solidFill>
            </a:rPr>
            <a:t>1</a:t>
          </a:r>
          <a:r>
            <a:rPr lang="ru-RU" sz="1300" b="1" dirty="0" smtClean="0">
              <a:solidFill>
                <a:schemeClr val="bg1"/>
              </a:solidFill>
            </a:rPr>
            <a:t> ед. – </a:t>
          </a:r>
          <a:r>
            <a:rPr lang="en-US" sz="1300" b="1" dirty="0" smtClean="0">
              <a:solidFill>
                <a:schemeClr val="bg1"/>
              </a:solidFill>
            </a:rPr>
            <a:t>40</a:t>
          </a:r>
          <a:r>
            <a:rPr lang="ru-RU" sz="1300" b="1" dirty="0" smtClean="0">
              <a:solidFill>
                <a:schemeClr val="bg1"/>
              </a:solidFill>
            </a:rPr>
            <a:t> </a:t>
          </a:r>
          <a:r>
            <a:rPr lang="ru-RU" sz="1300" b="1" dirty="0" err="1" smtClean="0">
              <a:solidFill>
                <a:schemeClr val="bg1"/>
              </a:solidFill>
            </a:rPr>
            <a:t>тыс.км</a:t>
          </a:r>
          <a:endParaRPr lang="ru-RU" sz="1300" b="1" dirty="0" smtClean="0">
            <a:solidFill>
              <a:schemeClr val="bg1"/>
            </a:solidFill>
          </a:endParaRPr>
        </a:p>
      </dgm:t>
    </dgm:pt>
    <dgm:pt modelId="{9FF19973-CFF9-48BC-BFC7-46301CD67FA9}" type="parTrans" cxnId="{82C075C0-431D-401F-BBDA-920EDAA91C4E}">
      <dgm:prSet/>
      <dgm:spPr/>
      <dgm:t>
        <a:bodyPr/>
        <a:lstStyle/>
        <a:p>
          <a:endParaRPr lang="ru-RU"/>
        </a:p>
      </dgm:t>
    </dgm:pt>
    <dgm:pt modelId="{62F64D6E-1647-4EE3-9862-3049EEEBB718}" type="sibTrans" cxnId="{82C075C0-431D-401F-BBDA-920EDAA91C4E}">
      <dgm:prSet/>
      <dgm:spPr/>
      <dgm:t>
        <a:bodyPr/>
        <a:lstStyle/>
        <a:p>
          <a:endParaRPr lang="ru-RU"/>
        </a:p>
      </dgm:t>
    </dgm:pt>
    <dgm:pt modelId="{E089543D-C26B-48AE-8173-90847D35E890}">
      <dgm:prSet/>
      <dgm:spPr>
        <a:noFill/>
        <a:ln w="38100">
          <a:solidFill>
            <a:schemeClr val="bg1"/>
          </a:solidFill>
        </a:ln>
      </dgm:spPr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Пробег 5</a:t>
          </a:r>
          <a:r>
            <a:rPr lang="en-US" b="1" dirty="0" smtClean="0">
              <a:solidFill>
                <a:schemeClr val="bg1"/>
              </a:solidFill>
            </a:rPr>
            <a:t>5</a:t>
          </a:r>
          <a:r>
            <a:rPr lang="ru-RU" b="1" dirty="0" smtClean="0">
              <a:solidFill>
                <a:schemeClr val="bg1"/>
              </a:solidFill>
            </a:rPr>
            <a:t>-6</a:t>
          </a:r>
          <a:r>
            <a:rPr lang="en-US" b="1" dirty="0" smtClean="0">
              <a:solidFill>
                <a:schemeClr val="bg1"/>
              </a:solidFill>
            </a:rPr>
            <a:t>5</a:t>
          </a:r>
          <a:r>
            <a:rPr lang="ru-RU" b="1" dirty="0" smtClean="0">
              <a:solidFill>
                <a:schemeClr val="bg1"/>
              </a:solidFill>
            </a:rPr>
            <a:t> тыс.км</a:t>
          </a:r>
          <a:endParaRPr lang="ru-RU" b="1" dirty="0">
            <a:solidFill>
              <a:schemeClr val="bg1"/>
            </a:solidFill>
          </a:endParaRPr>
        </a:p>
      </dgm:t>
    </dgm:pt>
    <dgm:pt modelId="{24F5859D-25A1-44B8-9208-91C07258FF6F}" type="parTrans" cxnId="{C1BEC87C-467A-4EB8-A17A-F52F539EA470}">
      <dgm:prSet/>
      <dgm:spPr/>
      <dgm:t>
        <a:bodyPr/>
        <a:lstStyle/>
        <a:p>
          <a:endParaRPr lang="ru-RU"/>
        </a:p>
      </dgm:t>
    </dgm:pt>
    <dgm:pt modelId="{C4B9B370-358C-4532-8465-815426C21BB9}" type="sibTrans" cxnId="{C1BEC87C-467A-4EB8-A17A-F52F539EA470}">
      <dgm:prSet/>
      <dgm:spPr/>
      <dgm:t>
        <a:bodyPr/>
        <a:lstStyle/>
        <a:p>
          <a:endParaRPr lang="ru-RU"/>
        </a:p>
      </dgm:t>
    </dgm:pt>
    <dgm:pt modelId="{6CDF2B0D-2FC8-4F42-849C-4D9A68184CEA}" type="pres">
      <dgm:prSet presAssocID="{4559F5A5-D9B4-467E-B3C0-693A6F5DADB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5FC88A-F330-4BBC-B07E-E985C73F321F}" type="pres">
      <dgm:prSet presAssocID="{FEEA0339-BF1E-4A84-953B-DD92E52541D3}" presName="vertOne" presStyleCnt="0"/>
      <dgm:spPr/>
    </dgm:pt>
    <dgm:pt modelId="{6497676A-A79A-4CEA-909B-1188163A39DD}" type="pres">
      <dgm:prSet presAssocID="{FEEA0339-BF1E-4A84-953B-DD92E52541D3}" presName="txOne" presStyleLbl="node0" presStyleIdx="0" presStyleCnt="1" custLinFactNeighborX="-50" custLinFactNeighborY="418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7D815-1B1E-46CC-A35D-6BFF5144378B}" type="pres">
      <dgm:prSet presAssocID="{FEEA0339-BF1E-4A84-953B-DD92E52541D3}" presName="parTransOne" presStyleCnt="0"/>
      <dgm:spPr/>
    </dgm:pt>
    <dgm:pt modelId="{C452E723-1B68-49F5-81E3-E1EC7FDBE9A5}" type="pres">
      <dgm:prSet presAssocID="{FEEA0339-BF1E-4A84-953B-DD92E52541D3}" presName="horzOne" presStyleCnt="0"/>
      <dgm:spPr/>
    </dgm:pt>
    <dgm:pt modelId="{F9C89397-D3B9-4405-A836-ED1EC7DC041E}" type="pres">
      <dgm:prSet presAssocID="{D5EA817D-6328-4F28-9E49-E5EC87349BD9}" presName="vertTwo" presStyleCnt="0"/>
      <dgm:spPr/>
    </dgm:pt>
    <dgm:pt modelId="{406026CA-F984-4D59-8A15-781B5C3A69E7}" type="pres">
      <dgm:prSet presAssocID="{D5EA817D-6328-4F28-9E49-E5EC87349BD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C43468-334E-4C33-8E47-B965D51E30DD}" type="pres">
      <dgm:prSet presAssocID="{D5EA817D-6328-4F28-9E49-E5EC87349BD9}" presName="parTransTwo" presStyleCnt="0"/>
      <dgm:spPr/>
    </dgm:pt>
    <dgm:pt modelId="{CB82AD45-E8CC-417E-B239-F56752DFEB81}" type="pres">
      <dgm:prSet presAssocID="{D5EA817D-6328-4F28-9E49-E5EC87349BD9}" presName="horzTwo" presStyleCnt="0"/>
      <dgm:spPr/>
    </dgm:pt>
    <dgm:pt modelId="{C55BC801-1074-4FD2-A266-F4123A484634}" type="pres">
      <dgm:prSet presAssocID="{2B590C54-FA57-4E82-ABDC-CB765C8B1FC9}" presName="vertThree" presStyleCnt="0"/>
      <dgm:spPr/>
    </dgm:pt>
    <dgm:pt modelId="{52496CAC-A504-4B76-ADBA-EE3BCBE48657}" type="pres">
      <dgm:prSet presAssocID="{2B590C54-FA57-4E82-ABDC-CB765C8B1FC9}" presName="txThre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7670A9-2387-4F9F-BC5D-850037519FC5}" type="pres">
      <dgm:prSet presAssocID="{2B590C54-FA57-4E82-ABDC-CB765C8B1FC9}" presName="parTransThree" presStyleCnt="0"/>
      <dgm:spPr/>
    </dgm:pt>
    <dgm:pt modelId="{46434CFD-46B6-42E2-92A9-9630987683ED}" type="pres">
      <dgm:prSet presAssocID="{2B590C54-FA57-4E82-ABDC-CB765C8B1FC9}" presName="horzThree" presStyleCnt="0"/>
      <dgm:spPr/>
    </dgm:pt>
    <dgm:pt modelId="{D44DF567-40FE-4FF9-8EF7-ADD4963B8B49}" type="pres">
      <dgm:prSet presAssocID="{46EE9383-A301-422F-8FE7-0D687B2119AF}" presName="vertFour" presStyleCnt="0">
        <dgm:presLayoutVars>
          <dgm:chPref val="3"/>
        </dgm:presLayoutVars>
      </dgm:prSet>
      <dgm:spPr/>
    </dgm:pt>
    <dgm:pt modelId="{56450458-5488-40D3-B982-19AD668FD49C}" type="pres">
      <dgm:prSet presAssocID="{46EE9383-A301-422F-8FE7-0D687B2119AF}" presName="txFour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B6A6DF-56FC-49A1-A0A4-A9532C3CFE3C}" type="pres">
      <dgm:prSet presAssocID="{46EE9383-A301-422F-8FE7-0D687B2119AF}" presName="horzFour" presStyleCnt="0"/>
      <dgm:spPr/>
    </dgm:pt>
    <dgm:pt modelId="{F25514B0-8FC9-4685-9663-4628A0B1DA10}" type="pres">
      <dgm:prSet presAssocID="{C6E6ECEA-3575-424F-AC8F-A6CB83315DE1}" presName="sibSpaceThree" presStyleCnt="0"/>
      <dgm:spPr/>
    </dgm:pt>
    <dgm:pt modelId="{B4EA6925-1C22-443E-850C-C84C95521D99}" type="pres">
      <dgm:prSet presAssocID="{2BEE5953-A07E-4257-BDEE-164B2CCF5084}" presName="vertThree" presStyleCnt="0"/>
      <dgm:spPr/>
    </dgm:pt>
    <dgm:pt modelId="{825D2811-B211-4E49-B0B6-E513794D842E}" type="pres">
      <dgm:prSet presAssocID="{2BEE5953-A07E-4257-BDEE-164B2CCF5084}" presName="txThre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D35A40-C78A-4ED0-9284-A45E23994390}" type="pres">
      <dgm:prSet presAssocID="{2BEE5953-A07E-4257-BDEE-164B2CCF5084}" presName="parTransThree" presStyleCnt="0"/>
      <dgm:spPr/>
    </dgm:pt>
    <dgm:pt modelId="{C4792F67-FBE0-4AA7-B7E1-5A1E8658BCDC}" type="pres">
      <dgm:prSet presAssocID="{2BEE5953-A07E-4257-BDEE-164B2CCF5084}" presName="horzThree" presStyleCnt="0"/>
      <dgm:spPr/>
    </dgm:pt>
    <dgm:pt modelId="{47748A64-B8C4-40A6-9319-F118085AE2B3}" type="pres">
      <dgm:prSet presAssocID="{B9D3E78C-6386-442D-A144-F7BDC7458ABC}" presName="vertFour" presStyleCnt="0">
        <dgm:presLayoutVars>
          <dgm:chPref val="3"/>
        </dgm:presLayoutVars>
      </dgm:prSet>
      <dgm:spPr/>
    </dgm:pt>
    <dgm:pt modelId="{23E1C98B-4163-4D3D-A5B1-2E03F3B82325}" type="pres">
      <dgm:prSet presAssocID="{B9D3E78C-6386-442D-A144-F7BDC7458ABC}" presName="txFour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D7836D-CB36-4235-8C73-3A9D76A21C82}" type="pres">
      <dgm:prSet presAssocID="{B9D3E78C-6386-442D-A144-F7BDC7458ABC}" presName="horzFour" presStyleCnt="0"/>
      <dgm:spPr/>
    </dgm:pt>
    <dgm:pt modelId="{CA64D6F9-2237-417D-8729-3A8B77C42B08}" type="pres">
      <dgm:prSet presAssocID="{767B104B-A479-45A1-A0BB-138F9A3F0792}" presName="sibSpaceThree" presStyleCnt="0"/>
      <dgm:spPr/>
    </dgm:pt>
    <dgm:pt modelId="{40BE747F-BB45-458B-87D2-E95B41AF84DA}" type="pres">
      <dgm:prSet presAssocID="{46E929B5-DD62-4777-AE72-12357F819E2A}" presName="vertThree" presStyleCnt="0"/>
      <dgm:spPr/>
    </dgm:pt>
    <dgm:pt modelId="{3578EAE8-8865-493F-BBA4-90BFF851B816}" type="pres">
      <dgm:prSet presAssocID="{46E929B5-DD62-4777-AE72-12357F819E2A}" presName="txThre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357340-C54E-4A65-AA40-5A04C559B5F3}" type="pres">
      <dgm:prSet presAssocID="{46E929B5-DD62-4777-AE72-12357F819E2A}" presName="parTransThree" presStyleCnt="0"/>
      <dgm:spPr/>
    </dgm:pt>
    <dgm:pt modelId="{372F223E-42B8-4CBC-B559-74C6C83F60A4}" type="pres">
      <dgm:prSet presAssocID="{46E929B5-DD62-4777-AE72-12357F819E2A}" presName="horzThree" presStyleCnt="0"/>
      <dgm:spPr/>
    </dgm:pt>
    <dgm:pt modelId="{911AD058-BB04-4F70-B95E-EAC6197A685D}" type="pres">
      <dgm:prSet presAssocID="{8090BFAC-4EBC-4E31-BFBC-9059BFB5D4A8}" presName="vertFour" presStyleCnt="0">
        <dgm:presLayoutVars>
          <dgm:chPref val="3"/>
        </dgm:presLayoutVars>
      </dgm:prSet>
      <dgm:spPr/>
    </dgm:pt>
    <dgm:pt modelId="{320A481B-FEBC-41EC-85F1-D507D709F33E}" type="pres">
      <dgm:prSet presAssocID="{8090BFAC-4EBC-4E31-BFBC-9059BFB5D4A8}" presName="txFour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757A73-7841-4929-BB58-BEE8788484D2}" type="pres">
      <dgm:prSet presAssocID="{8090BFAC-4EBC-4E31-BFBC-9059BFB5D4A8}" presName="horzFour" presStyleCnt="0"/>
      <dgm:spPr/>
    </dgm:pt>
    <dgm:pt modelId="{C7279B40-FAB6-49F0-806A-1E41DBE46E21}" type="pres">
      <dgm:prSet presAssocID="{CE1A1F8B-DD3F-4E2A-9DE4-4863B2DE87A7}" presName="sibSpaceTwo" presStyleCnt="0"/>
      <dgm:spPr/>
    </dgm:pt>
    <dgm:pt modelId="{B5F6747C-965F-4A6A-B528-5B57F6896FE9}" type="pres">
      <dgm:prSet presAssocID="{3DCB3311-736F-49B8-ABAD-AB9A7F819725}" presName="vertTwo" presStyleCnt="0"/>
      <dgm:spPr/>
    </dgm:pt>
    <dgm:pt modelId="{9B5FB806-D7A9-4F1E-AD00-3838190B95F4}" type="pres">
      <dgm:prSet presAssocID="{3DCB3311-736F-49B8-ABAD-AB9A7F81972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BB4B7D-7500-44B3-9B79-1F385AC70F57}" type="pres">
      <dgm:prSet presAssocID="{3DCB3311-736F-49B8-ABAD-AB9A7F819725}" presName="parTransTwo" presStyleCnt="0"/>
      <dgm:spPr/>
    </dgm:pt>
    <dgm:pt modelId="{A39E6FD5-55C4-433C-80F0-25354543CAB4}" type="pres">
      <dgm:prSet presAssocID="{3DCB3311-736F-49B8-ABAD-AB9A7F819725}" presName="horzTwo" presStyleCnt="0"/>
      <dgm:spPr/>
    </dgm:pt>
    <dgm:pt modelId="{B4F14C08-C946-4573-8F38-B36BEDB6ACA9}" type="pres">
      <dgm:prSet presAssocID="{CEE5F1DF-C832-4AC1-A899-8C6807F74F27}" presName="vertThree" presStyleCnt="0"/>
      <dgm:spPr/>
    </dgm:pt>
    <dgm:pt modelId="{1F6AE091-5EE8-4008-9A6A-84C50104E83A}" type="pres">
      <dgm:prSet presAssocID="{CEE5F1DF-C832-4AC1-A899-8C6807F74F27}" presName="txThre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059F9B-C516-4F6D-9737-6B3A43D07A02}" type="pres">
      <dgm:prSet presAssocID="{CEE5F1DF-C832-4AC1-A899-8C6807F74F27}" presName="parTransThree" presStyleCnt="0"/>
      <dgm:spPr/>
    </dgm:pt>
    <dgm:pt modelId="{BD508EB5-40EC-43E5-8972-01B6997E3483}" type="pres">
      <dgm:prSet presAssocID="{CEE5F1DF-C832-4AC1-A899-8C6807F74F27}" presName="horzThree" presStyleCnt="0"/>
      <dgm:spPr/>
    </dgm:pt>
    <dgm:pt modelId="{EE37A97A-229D-4871-9740-9D99B1EBBC94}" type="pres">
      <dgm:prSet presAssocID="{4A0E3C8B-22FA-44C2-8F3B-2DEF71564AC1}" presName="vertFour" presStyleCnt="0">
        <dgm:presLayoutVars>
          <dgm:chPref val="3"/>
        </dgm:presLayoutVars>
      </dgm:prSet>
      <dgm:spPr/>
    </dgm:pt>
    <dgm:pt modelId="{64048683-BA94-4C17-B2F9-8EFDC7C95E61}" type="pres">
      <dgm:prSet presAssocID="{4A0E3C8B-22FA-44C2-8F3B-2DEF71564AC1}" presName="txFour" presStyleLbl="node4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F8727E-2AA4-4839-8641-76C73881C82D}" type="pres">
      <dgm:prSet presAssocID="{4A0E3C8B-22FA-44C2-8F3B-2DEF71564AC1}" presName="horzFour" presStyleCnt="0"/>
      <dgm:spPr/>
    </dgm:pt>
    <dgm:pt modelId="{C5E7FCA7-9CCE-4C53-807A-E02D90EF670D}" type="pres">
      <dgm:prSet presAssocID="{C9813D3E-129E-4387-9DDD-112EBAB782DF}" presName="sibSpaceThree" presStyleCnt="0"/>
      <dgm:spPr/>
    </dgm:pt>
    <dgm:pt modelId="{9C080A98-7A44-4A34-ABC7-87E0C12E25B7}" type="pres">
      <dgm:prSet presAssocID="{ED62DF17-DED7-49F8-AD89-5C8D985E3C15}" presName="vertThree" presStyleCnt="0"/>
      <dgm:spPr/>
    </dgm:pt>
    <dgm:pt modelId="{7AE50C85-FE93-4EF3-8AB7-9D85CC4BA4E4}" type="pres">
      <dgm:prSet presAssocID="{ED62DF17-DED7-49F8-AD89-5C8D985E3C15}" presName="txThre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764FA2-B930-4CDD-B0D3-1E96AECDA6AA}" type="pres">
      <dgm:prSet presAssocID="{ED62DF17-DED7-49F8-AD89-5C8D985E3C15}" presName="parTransThree" presStyleCnt="0"/>
      <dgm:spPr/>
    </dgm:pt>
    <dgm:pt modelId="{CC638ED5-4468-4528-ADC7-04978CC67059}" type="pres">
      <dgm:prSet presAssocID="{ED62DF17-DED7-49F8-AD89-5C8D985E3C15}" presName="horzThree" presStyleCnt="0"/>
      <dgm:spPr/>
    </dgm:pt>
    <dgm:pt modelId="{61D72FFB-9FAC-4691-B6A2-A1DFDB013F3F}" type="pres">
      <dgm:prSet presAssocID="{7BA3593F-4BA1-4244-AD5F-9E5EBC72E015}" presName="vertFour" presStyleCnt="0">
        <dgm:presLayoutVars>
          <dgm:chPref val="3"/>
        </dgm:presLayoutVars>
      </dgm:prSet>
      <dgm:spPr/>
    </dgm:pt>
    <dgm:pt modelId="{0FA8BACD-4AEC-4721-B2E7-D36A63CDCFE8}" type="pres">
      <dgm:prSet presAssocID="{7BA3593F-4BA1-4244-AD5F-9E5EBC72E015}" presName="txFour" presStyleLbl="node4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2E84FC-03DA-4331-A13F-091387EA0939}" type="pres">
      <dgm:prSet presAssocID="{7BA3593F-4BA1-4244-AD5F-9E5EBC72E015}" presName="horzFour" presStyleCnt="0"/>
      <dgm:spPr/>
    </dgm:pt>
    <dgm:pt modelId="{27AC2E6D-F2FD-4885-8F57-B29418AD58AE}" type="pres">
      <dgm:prSet presAssocID="{2933B277-6168-4494-A9C4-062FA426BC9D}" presName="sibSpaceThree" presStyleCnt="0"/>
      <dgm:spPr/>
    </dgm:pt>
    <dgm:pt modelId="{973CFE62-08ED-435D-BE30-A22FC1FC049E}" type="pres">
      <dgm:prSet presAssocID="{A0D3459D-0C02-4472-A37D-1B86E822BC1A}" presName="vertThree" presStyleCnt="0"/>
      <dgm:spPr/>
    </dgm:pt>
    <dgm:pt modelId="{E2F0DB23-7F70-4748-8271-04CF5A0DA66F}" type="pres">
      <dgm:prSet presAssocID="{A0D3459D-0C02-4472-A37D-1B86E822BC1A}" presName="txThre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B1D8D0-14FE-45C0-90F9-643A52DF0A0B}" type="pres">
      <dgm:prSet presAssocID="{A0D3459D-0C02-4472-A37D-1B86E822BC1A}" presName="parTransThree" presStyleCnt="0"/>
      <dgm:spPr/>
    </dgm:pt>
    <dgm:pt modelId="{7AE03131-01FB-41AF-896C-1139CE56242C}" type="pres">
      <dgm:prSet presAssocID="{A0D3459D-0C02-4472-A37D-1B86E822BC1A}" presName="horzThree" presStyleCnt="0"/>
      <dgm:spPr/>
    </dgm:pt>
    <dgm:pt modelId="{5A6CD781-EE03-415E-95AB-AB6F34291752}" type="pres">
      <dgm:prSet presAssocID="{EE2C1F89-0C36-4E65-B654-24B1F9C5BEED}" presName="vertFour" presStyleCnt="0">
        <dgm:presLayoutVars>
          <dgm:chPref val="3"/>
        </dgm:presLayoutVars>
      </dgm:prSet>
      <dgm:spPr/>
    </dgm:pt>
    <dgm:pt modelId="{8471097D-6135-494F-AA3C-3EA9AD847138}" type="pres">
      <dgm:prSet presAssocID="{EE2C1F89-0C36-4E65-B654-24B1F9C5BEED}" presName="txFour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737E30-09D5-4199-A82B-59B6672233E2}" type="pres">
      <dgm:prSet presAssocID="{EE2C1F89-0C36-4E65-B654-24B1F9C5BEED}" presName="horzFour" presStyleCnt="0"/>
      <dgm:spPr/>
    </dgm:pt>
    <dgm:pt modelId="{FFDD6F85-600E-4032-8C7E-3A6E24B0C740}" type="pres">
      <dgm:prSet presAssocID="{3FF51BD8-84DE-4433-AC73-A63BD7D9C343}" presName="sibSpaceThree" presStyleCnt="0"/>
      <dgm:spPr/>
    </dgm:pt>
    <dgm:pt modelId="{868ACA33-6AD9-413D-918F-DF2BD12AA970}" type="pres">
      <dgm:prSet presAssocID="{CEB425D3-9F56-4896-BA31-4A09D88B972E}" presName="vertThree" presStyleCnt="0"/>
      <dgm:spPr/>
    </dgm:pt>
    <dgm:pt modelId="{C2F3F205-6AB7-45EF-A1EF-CAD10FFF7E18}" type="pres">
      <dgm:prSet presAssocID="{CEB425D3-9F56-4896-BA31-4A09D88B972E}" presName="txThre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5CFCE4-9199-421D-A96E-86D7B93CB1D3}" type="pres">
      <dgm:prSet presAssocID="{CEB425D3-9F56-4896-BA31-4A09D88B972E}" presName="parTransThree" presStyleCnt="0"/>
      <dgm:spPr/>
    </dgm:pt>
    <dgm:pt modelId="{2517F5E5-85C4-46C8-B401-48A416864A5D}" type="pres">
      <dgm:prSet presAssocID="{CEB425D3-9F56-4896-BA31-4A09D88B972E}" presName="horzThree" presStyleCnt="0"/>
      <dgm:spPr/>
    </dgm:pt>
    <dgm:pt modelId="{1AF6E811-6FC3-43A1-A0DE-08327A95AC07}" type="pres">
      <dgm:prSet presAssocID="{E089543D-C26B-48AE-8173-90847D35E890}" presName="vertFour" presStyleCnt="0">
        <dgm:presLayoutVars>
          <dgm:chPref val="3"/>
        </dgm:presLayoutVars>
      </dgm:prSet>
      <dgm:spPr/>
    </dgm:pt>
    <dgm:pt modelId="{EEC91A58-D555-4FA3-BE1F-51B1C818182B}" type="pres">
      <dgm:prSet presAssocID="{E089543D-C26B-48AE-8173-90847D35E890}" presName="txFour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5B51F5-BA6D-4141-9FD8-8E4400A2E3A9}" type="pres">
      <dgm:prSet presAssocID="{E089543D-C26B-48AE-8173-90847D35E890}" presName="horzFour" presStyleCnt="0"/>
      <dgm:spPr/>
    </dgm:pt>
  </dgm:ptLst>
  <dgm:cxnLst>
    <dgm:cxn modelId="{B4E96957-0190-49C7-A978-AE7815E5DDDF}" srcId="{2BEE5953-A07E-4257-BDEE-164B2CCF5084}" destId="{B9D3E78C-6386-442D-A144-F7BDC7458ABC}" srcOrd="0" destOrd="0" parTransId="{DD20E8D4-EC1C-4FE4-A1C9-6B3DBB396971}" sibTransId="{5E003C0C-5312-4641-A16C-5107424EDB5D}"/>
    <dgm:cxn modelId="{0245F9B3-4EAB-48A0-A740-5A948EA318A1}" type="presOf" srcId="{46EE9383-A301-422F-8FE7-0D687B2119AF}" destId="{56450458-5488-40D3-B982-19AD668FD49C}" srcOrd="0" destOrd="0" presId="urn:microsoft.com/office/officeart/2005/8/layout/hierarchy4"/>
    <dgm:cxn modelId="{70A69D8B-FF7C-4BBF-BE94-E1DDBAEA0AD1}" srcId="{D5EA817D-6328-4F28-9E49-E5EC87349BD9}" destId="{46E929B5-DD62-4777-AE72-12357F819E2A}" srcOrd="2" destOrd="0" parTransId="{B1A1B141-6400-458B-8E70-138F2B5D2EC4}" sibTransId="{D686E531-C0C1-4075-81FE-7E75ED8F850F}"/>
    <dgm:cxn modelId="{25AE34B0-E56F-42DE-B097-AB25C89B2FA4}" srcId="{3DCB3311-736F-49B8-ABAD-AB9A7F819725}" destId="{CEE5F1DF-C832-4AC1-A899-8C6807F74F27}" srcOrd="0" destOrd="0" parTransId="{DD277D88-3570-41A3-98FA-9CC91CB9E844}" sibTransId="{C9813D3E-129E-4387-9DDD-112EBAB782DF}"/>
    <dgm:cxn modelId="{7D246AA3-02A7-4639-95A9-14CA45081945}" srcId="{D5EA817D-6328-4F28-9E49-E5EC87349BD9}" destId="{2B590C54-FA57-4E82-ABDC-CB765C8B1FC9}" srcOrd="0" destOrd="0" parTransId="{DED6E7C7-5399-49E8-A676-30C70EC420D0}" sibTransId="{C6E6ECEA-3575-424F-AC8F-A6CB83315DE1}"/>
    <dgm:cxn modelId="{40CDA568-D9AD-4992-AF0D-DB5EF30C0682}" type="presOf" srcId="{46E929B5-DD62-4777-AE72-12357F819E2A}" destId="{3578EAE8-8865-493F-BBA4-90BFF851B816}" srcOrd="0" destOrd="0" presId="urn:microsoft.com/office/officeart/2005/8/layout/hierarchy4"/>
    <dgm:cxn modelId="{69E51C5E-6C53-446D-B293-9E17C91B8B3C}" type="presOf" srcId="{FEEA0339-BF1E-4A84-953B-DD92E52541D3}" destId="{6497676A-A79A-4CEA-909B-1188163A39DD}" srcOrd="0" destOrd="0" presId="urn:microsoft.com/office/officeart/2005/8/layout/hierarchy4"/>
    <dgm:cxn modelId="{B79DE49C-D845-4A0F-8646-EC0B2FF0C646}" type="presOf" srcId="{B9D3E78C-6386-442D-A144-F7BDC7458ABC}" destId="{23E1C98B-4163-4D3D-A5B1-2E03F3B82325}" srcOrd="0" destOrd="0" presId="urn:microsoft.com/office/officeart/2005/8/layout/hierarchy4"/>
    <dgm:cxn modelId="{469DF9F5-806D-4DA6-A935-71A3CEBB3376}" type="presOf" srcId="{4559F5A5-D9B4-467E-B3C0-693A6F5DADBB}" destId="{6CDF2B0D-2FC8-4F42-849C-4D9A68184CEA}" srcOrd="0" destOrd="0" presId="urn:microsoft.com/office/officeart/2005/8/layout/hierarchy4"/>
    <dgm:cxn modelId="{9E5CB8CA-BFD6-4350-BE38-6AEBB3C51D66}" type="presOf" srcId="{2BEE5953-A07E-4257-BDEE-164B2CCF5084}" destId="{825D2811-B211-4E49-B0B6-E513794D842E}" srcOrd="0" destOrd="0" presId="urn:microsoft.com/office/officeart/2005/8/layout/hierarchy4"/>
    <dgm:cxn modelId="{D13BC99B-563A-40B1-A2D7-34C7AF51F622}" type="presOf" srcId="{4A0E3C8B-22FA-44C2-8F3B-2DEF71564AC1}" destId="{64048683-BA94-4C17-B2F9-8EFDC7C95E61}" srcOrd="0" destOrd="0" presId="urn:microsoft.com/office/officeart/2005/8/layout/hierarchy4"/>
    <dgm:cxn modelId="{382278E2-27A3-43FB-9806-9470E1F31CE9}" type="presOf" srcId="{EE2C1F89-0C36-4E65-B654-24B1F9C5BEED}" destId="{8471097D-6135-494F-AA3C-3EA9AD847138}" srcOrd="0" destOrd="0" presId="urn:microsoft.com/office/officeart/2005/8/layout/hierarchy4"/>
    <dgm:cxn modelId="{90D887C7-96BD-448C-A54F-4EE53B28623C}" type="presOf" srcId="{3DCB3311-736F-49B8-ABAD-AB9A7F819725}" destId="{9B5FB806-D7A9-4F1E-AD00-3838190B95F4}" srcOrd="0" destOrd="0" presId="urn:microsoft.com/office/officeart/2005/8/layout/hierarchy4"/>
    <dgm:cxn modelId="{13A9E120-AFB2-415C-BF0A-6A5029ADAFE8}" srcId="{46E929B5-DD62-4777-AE72-12357F819E2A}" destId="{8090BFAC-4EBC-4E31-BFBC-9059BFB5D4A8}" srcOrd="0" destOrd="0" parTransId="{80118BFC-0CD1-4886-A383-947DC12DE19C}" sibTransId="{352AF275-5383-4768-A553-5B79422D0C03}"/>
    <dgm:cxn modelId="{58F09AFE-4474-4418-9664-0BB8C1772078}" srcId="{2B590C54-FA57-4E82-ABDC-CB765C8B1FC9}" destId="{46EE9383-A301-422F-8FE7-0D687B2119AF}" srcOrd="0" destOrd="0" parTransId="{F34E6D04-9631-4153-8952-62D8ACE4E324}" sibTransId="{FEB7ECE7-1BE3-4C88-8FAE-A375DC49A5E4}"/>
    <dgm:cxn modelId="{4B10C3BB-62B3-47DF-880D-C49798DDC034}" type="presOf" srcId="{CEE5F1DF-C832-4AC1-A899-8C6807F74F27}" destId="{1F6AE091-5EE8-4008-9A6A-84C50104E83A}" srcOrd="0" destOrd="0" presId="urn:microsoft.com/office/officeart/2005/8/layout/hierarchy4"/>
    <dgm:cxn modelId="{B5C92FC8-3EC0-43BB-887E-30AC8ADFAE94}" srcId="{FEEA0339-BF1E-4A84-953B-DD92E52541D3}" destId="{D5EA817D-6328-4F28-9E49-E5EC87349BD9}" srcOrd="0" destOrd="0" parTransId="{CB323A3D-8253-4BCD-B44D-5350C41E9A9A}" sibTransId="{CE1A1F8B-DD3F-4E2A-9DE4-4863B2DE87A7}"/>
    <dgm:cxn modelId="{B369FE47-9936-4B16-857C-108BA1D66D14}" srcId="{3DCB3311-736F-49B8-ABAD-AB9A7F819725}" destId="{ED62DF17-DED7-49F8-AD89-5C8D985E3C15}" srcOrd="1" destOrd="0" parTransId="{540F66BA-FB30-42B5-B4DF-FE5AA4173508}" sibTransId="{2933B277-6168-4494-A9C4-062FA426BC9D}"/>
    <dgm:cxn modelId="{C288EA12-B683-4269-A3DD-77E9B8E36F47}" type="presOf" srcId="{A0D3459D-0C02-4472-A37D-1B86E822BC1A}" destId="{E2F0DB23-7F70-4748-8271-04CF5A0DA66F}" srcOrd="0" destOrd="0" presId="urn:microsoft.com/office/officeart/2005/8/layout/hierarchy4"/>
    <dgm:cxn modelId="{7396A577-CAC1-4361-B9CF-5C31980E7E93}" type="presOf" srcId="{8090BFAC-4EBC-4E31-BFBC-9059BFB5D4A8}" destId="{320A481B-FEBC-41EC-85F1-D507D709F33E}" srcOrd="0" destOrd="0" presId="urn:microsoft.com/office/officeart/2005/8/layout/hierarchy4"/>
    <dgm:cxn modelId="{3E4290B8-5249-4DA4-96D8-E43621811155}" srcId="{ED62DF17-DED7-49F8-AD89-5C8D985E3C15}" destId="{7BA3593F-4BA1-4244-AD5F-9E5EBC72E015}" srcOrd="0" destOrd="0" parTransId="{8FCFC4E2-2D50-463E-B471-4561D8EDADCB}" sibTransId="{E5C74A8B-2E4C-4A5E-8CD8-98DC861AF010}"/>
    <dgm:cxn modelId="{A85C0224-703B-4159-807F-7218A6AFA6F9}" srcId="{CEE5F1DF-C832-4AC1-A899-8C6807F74F27}" destId="{4A0E3C8B-22FA-44C2-8F3B-2DEF71564AC1}" srcOrd="0" destOrd="0" parTransId="{150D7228-9A92-4B23-81F0-C48BC668E0FC}" sibTransId="{58698F9E-189C-47EF-9EF4-117B99D5ED94}"/>
    <dgm:cxn modelId="{1E19553E-18F8-4EA0-9D8F-438E1828B109}" srcId="{4559F5A5-D9B4-467E-B3C0-693A6F5DADBB}" destId="{FEEA0339-BF1E-4A84-953B-DD92E52541D3}" srcOrd="0" destOrd="0" parTransId="{194623D7-2209-49D3-A1CA-301361505A93}" sibTransId="{44AA3BC8-AFF7-43D9-ABE2-DD1708113AFC}"/>
    <dgm:cxn modelId="{B46F7FDC-B1BD-4DBD-A4E8-32D1D4DCBDEA}" srcId="{FEEA0339-BF1E-4A84-953B-DD92E52541D3}" destId="{3DCB3311-736F-49B8-ABAD-AB9A7F819725}" srcOrd="1" destOrd="0" parTransId="{3667C9E0-C2B3-4F1B-86B5-2E3B44895098}" sibTransId="{792F423E-A475-4C29-A766-6D4F21805D4A}"/>
    <dgm:cxn modelId="{9EFDE8B0-2BA4-4BF1-A5A1-EAECED1C0289}" srcId="{D5EA817D-6328-4F28-9E49-E5EC87349BD9}" destId="{2BEE5953-A07E-4257-BDEE-164B2CCF5084}" srcOrd="1" destOrd="0" parTransId="{FAB75A47-C91B-4CFE-9872-C44DA2B161B4}" sibTransId="{767B104B-A479-45A1-A0BB-138F9A3F0792}"/>
    <dgm:cxn modelId="{689C1FCD-DDEC-49FD-87E6-43B7A54CF4F0}" type="presOf" srcId="{ED62DF17-DED7-49F8-AD89-5C8D985E3C15}" destId="{7AE50C85-FE93-4EF3-8AB7-9D85CC4BA4E4}" srcOrd="0" destOrd="0" presId="urn:microsoft.com/office/officeart/2005/8/layout/hierarchy4"/>
    <dgm:cxn modelId="{D1704D99-0398-4632-BC1E-1029808CA435}" type="presOf" srcId="{D5EA817D-6328-4F28-9E49-E5EC87349BD9}" destId="{406026CA-F984-4D59-8A15-781B5C3A69E7}" srcOrd="0" destOrd="0" presId="urn:microsoft.com/office/officeart/2005/8/layout/hierarchy4"/>
    <dgm:cxn modelId="{28ABA34C-A31D-4F67-AB22-B544640E8AA8}" srcId="{3DCB3311-736F-49B8-ABAD-AB9A7F819725}" destId="{A0D3459D-0C02-4472-A37D-1B86E822BC1A}" srcOrd="2" destOrd="0" parTransId="{0C925DB5-DC55-4C02-8A6D-4453EFF106BE}" sibTransId="{3FF51BD8-84DE-4433-AC73-A63BD7D9C343}"/>
    <dgm:cxn modelId="{6F0EB6FA-04E6-4450-ACE2-8D03FE8FCB8C}" type="presOf" srcId="{E089543D-C26B-48AE-8173-90847D35E890}" destId="{EEC91A58-D555-4FA3-BE1F-51B1C818182B}" srcOrd="0" destOrd="0" presId="urn:microsoft.com/office/officeart/2005/8/layout/hierarchy4"/>
    <dgm:cxn modelId="{C1BEC87C-467A-4EB8-A17A-F52F539EA470}" srcId="{CEB425D3-9F56-4896-BA31-4A09D88B972E}" destId="{E089543D-C26B-48AE-8173-90847D35E890}" srcOrd="0" destOrd="0" parTransId="{24F5859D-25A1-44B8-9208-91C07258FF6F}" sibTransId="{C4B9B370-358C-4532-8465-815426C21BB9}"/>
    <dgm:cxn modelId="{285373AE-7430-4737-897E-812F74087B32}" type="presOf" srcId="{2B590C54-FA57-4E82-ABDC-CB765C8B1FC9}" destId="{52496CAC-A504-4B76-ADBA-EE3BCBE48657}" srcOrd="0" destOrd="0" presId="urn:microsoft.com/office/officeart/2005/8/layout/hierarchy4"/>
    <dgm:cxn modelId="{FF931ED6-398B-4025-B0B0-7B80A022F26A}" type="presOf" srcId="{7BA3593F-4BA1-4244-AD5F-9E5EBC72E015}" destId="{0FA8BACD-4AEC-4721-B2E7-D36A63CDCFE8}" srcOrd="0" destOrd="0" presId="urn:microsoft.com/office/officeart/2005/8/layout/hierarchy4"/>
    <dgm:cxn modelId="{12DE49AC-580D-4D19-906C-B5ED8D6E71DD}" type="presOf" srcId="{CEB425D3-9F56-4896-BA31-4A09D88B972E}" destId="{C2F3F205-6AB7-45EF-A1EF-CAD10FFF7E18}" srcOrd="0" destOrd="0" presId="urn:microsoft.com/office/officeart/2005/8/layout/hierarchy4"/>
    <dgm:cxn modelId="{FC1707C0-EB36-4ABD-AC1E-B1648545A014}" srcId="{3DCB3311-736F-49B8-ABAD-AB9A7F819725}" destId="{CEB425D3-9F56-4896-BA31-4A09D88B972E}" srcOrd="3" destOrd="0" parTransId="{5A58C683-C50E-492A-BF85-416368DADC0E}" sibTransId="{7D27182B-C5CE-49B2-818F-BCE6FC43B75F}"/>
    <dgm:cxn modelId="{82C075C0-431D-401F-BBDA-920EDAA91C4E}" srcId="{A0D3459D-0C02-4472-A37D-1B86E822BC1A}" destId="{EE2C1F89-0C36-4E65-B654-24B1F9C5BEED}" srcOrd="0" destOrd="0" parTransId="{9FF19973-CFF9-48BC-BFC7-46301CD67FA9}" sibTransId="{62F64D6E-1647-4EE3-9862-3049EEEBB718}"/>
    <dgm:cxn modelId="{6D4C874C-4CDE-4752-B74E-4F806AE6B1D4}" type="presParOf" srcId="{6CDF2B0D-2FC8-4F42-849C-4D9A68184CEA}" destId="{5B5FC88A-F330-4BBC-B07E-E985C73F321F}" srcOrd="0" destOrd="0" presId="urn:microsoft.com/office/officeart/2005/8/layout/hierarchy4"/>
    <dgm:cxn modelId="{AA222150-6E0B-420B-B874-983E7E5AB309}" type="presParOf" srcId="{5B5FC88A-F330-4BBC-B07E-E985C73F321F}" destId="{6497676A-A79A-4CEA-909B-1188163A39DD}" srcOrd="0" destOrd="0" presId="urn:microsoft.com/office/officeart/2005/8/layout/hierarchy4"/>
    <dgm:cxn modelId="{0180C2B6-1878-4FF3-8586-9814CB8599C3}" type="presParOf" srcId="{5B5FC88A-F330-4BBC-B07E-E985C73F321F}" destId="{D367D815-1B1E-46CC-A35D-6BFF5144378B}" srcOrd="1" destOrd="0" presId="urn:microsoft.com/office/officeart/2005/8/layout/hierarchy4"/>
    <dgm:cxn modelId="{853DAD24-411A-489D-BCFA-DE974B28CB1C}" type="presParOf" srcId="{5B5FC88A-F330-4BBC-B07E-E985C73F321F}" destId="{C452E723-1B68-49F5-81E3-E1EC7FDBE9A5}" srcOrd="2" destOrd="0" presId="urn:microsoft.com/office/officeart/2005/8/layout/hierarchy4"/>
    <dgm:cxn modelId="{7EE508C1-8C4C-451B-83B8-FFC9CA51146B}" type="presParOf" srcId="{C452E723-1B68-49F5-81E3-E1EC7FDBE9A5}" destId="{F9C89397-D3B9-4405-A836-ED1EC7DC041E}" srcOrd="0" destOrd="0" presId="urn:microsoft.com/office/officeart/2005/8/layout/hierarchy4"/>
    <dgm:cxn modelId="{2BFA7CE1-7B7C-4DA8-A741-4EF23A792BB2}" type="presParOf" srcId="{F9C89397-D3B9-4405-A836-ED1EC7DC041E}" destId="{406026CA-F984-4D59-8A15-781B5C3A69E7}" srcOrd="0" destOrd="0" presId="urn:microsoft.com/office/officeart/2005/8/layout/hierarchy4"/>
    <dgm:cxn modelId="{8D76DB71-D436-42F7-8BE2-F1684E3F624B}" type="presParOf" srcId="{F9C89397-D3B9-4405-A836-ED1EC7DC041E}" destId="{95C43468-334E-4C33-8E47-B965D51E30DD}" srcOrd="1" destOrd="0" presId="urn:microsoft.com/office/officeart/2005/8/layout/hierarchy4"/>
    <dgm:cxn modelId="{EB15ADFA-9FCF-4BA1-8267-90396EE60EF2}" type="presParOf" srcId="{F9C89397-D3B9-4405-A836-ED1EC7DC041E}" destId="{CB82AD45-E8CC-417E-B239-F56752DFEB81}" srcOrd="2" destOrd="0" presId="urn:microsoft.com/office/officeart/2005/8/layout/hierarchy4"/>
    <dgm:cxn modelId="{3957241F-41A6-47E0-B810-94123CC9BF10}" type="presParOf" srcId="{CB82AD45-E8CC-417E-B239-F56752DFEB81}" destId="{C55BC801-1074-4FD2-A266-F4123A484634}" srcOrd="0" destOrd="0" presId="urn:microsoft.com/office/officeart/2005/8/layout/hierarchy4"/>
    <dgm:cxn modelId="{9CF4B2E2-0681-46A8-816B-B95AE19471A0}" type="presParOf" srcId="{C55BC801-1074-4FD2-A266-F4123A484634}" destId="{52496CAC-A504-4B76-ADBA-EE3BCBE48657}" srcOrd="0" destOrd="0" presId="urn:microsoft.com/office/officeart/2005/8/layout/hierarchy4"/>
    <dgm:cxn modelId="{08E1A36F-9D42-438B-87F3-243B7C089476}" type="presParOf" srcId="{C55BC801-1074-4FD2-A266-F4123A484634}" destId="{317670A9-2387-4F9F-BC5D-850037519FC5}" srcOrd="1" destOrd="0" presId="urn:microsoft.com/office/officeart/2005/8/layout/hierarchy4"/>
    <dgm:cxn modelId="{604FA44D-6719-4D44-98E6-00BC2C320B93}" type="presParOf" srcId="{C55BC801-1074-4FD2-A266-F4123A484634}" destId="{46434CFD-46B6-42E2-92A9-9630987683ED}" srcOrd="2" destOrd="0" presId="urn:microsoft.com/office/officeart/2005/8/layout/hierarchy4"/>
    <dgm:cxn modelId="{0F914B27-61FF-4E07-A0A3-ADA45A3AAD5C}" type="presParOf" srcId="{46434CFD-46B6-42E2-92A9-9630987683ED}" destId="{D44DF567-40FE-4FF9-8EF7-ADD4963B8B49}" srcOrd="0" destOrd="0" presId="urn:microsoft.com/office/officeart/2005/8/layout/hierarchy4"/>
    <dgm:cxn modelId="{88F0A61B-CBE0-4B0F-B7CE-67105B419430}" type="presParOf" srcId="{D44DF567-40FE-4FF9-8EF7-ADD4963B8B49}" destId="{56450458-5488-40D3-B982-19AD668FD49C}" srcOrd="0" destOrd="0" presId="urn:microsoft.com/office/officeart/2005/8/layout/hierarchy4"/>
    <dgm:cxn modelId="{BB8C3D10-EA87-4099-B1F7-D65C1165DD97}" type="presParOf" srcId="{D44DF567-40FE-4FF9-8EF7-ADD4963B8B49}" destId="{81B6A6DF-56FC-49A1-A0A4-A9532C3CFE3C}" srcOrd="1" destOrd="0" presId="urn:microsoft.com/office/officeart/2005/8/layout/hierarchy4"/>
    <dgm:cxn modelId="{3B29139E-2C6B-4E01-B7D3-9533FF44A2A8}" type="presParOf" srcId="{CB82AD45-E8CC-417E-B239-F56752DFEB81}" destId="{F25514B0-8FC9-4685-9663-4628A0B1DA10}" srcOrd="1" destOrd="0" presId="urn:microsoft.com/office/officeart/2005/8/layout/hierarchy4"/>
    <dgm:cxn modelId="{EAABCDEC-3F2C-4F47-846E-C31E380554D3}" type="presParOf" srcId="{CB82AD45-E8CC-417E-B239-F56752DFEB81}" destId="{B4EA6925-1C22-443E-850C-C84C95521D99}" srcOrd="2" destOrd="0" presId="urn:microsoft.com/office/officeart/2005/8/layout/hierarchy4"/>
    <dgm:cxn modelId="{829CA787-D973-45EE-9E6D-BB16B4EA54F4}" type="presParOf" srcId="{B4EA6925-1C22-443E-850C-C84C95521D99}" destId="{825D2811-B211-4E49-B0B6-E513794D842E}" srcOrd="0" destOrd="0" presId="urn:microsoft.com/office/officeart/2005/8/layout/hierarchy4"/>
    <dgm:cxn modelId="{93AF3278-BDFD-409C-BFB3-05E45D5D9594}" type="presParOf" srcId="{B4EA6925-1C22-443E-850C-C84C95521D99}" destId="{10D35A40-C78A-4ED0-9284-A45E23994390}" srcOrd="1" destOrd="0" presId="urn:microsoft.com/office/officeart/2005/8/layout/hierarchy4"/>
    <dgm:cxn modelId="{8949623C-F8D7-4BF2-96C5-D7BA7CDA408B}" type="presParOf" srcId="{B4EA6925-1C22-443E-850C-C84C95521D99}" destId="{C4792F67-FBE0-4AA7-B7E1-5A1E8658BCDC}" srcOrd="2" destOrd="0" presId="urn:microsoft.com/office/officeart/2005/8/layout/hierarchy4"/>
    <dgm:cxn modelId="{C9D0534F-57F9-43E2-B114-A33620C33300}" type="presParOf" srcId="{C4792F67-FBE0-4AA7-B7E1-5A1E8658BCDC}" destId="{47748A64-B8C4-40A6-9319-F118085AE2B3}" srcOrd="0" destOrd="0" presId="urn:microsoft.com/office/officeart/2005/8/layout/hierarchy4"/>
    <dgm:cxn modelId="{A357720C-B4A2-4617-A480-E7479017A228}" type="presParOf" srcId="{47748A64-B8C4-40A6-9319-F118085AE2B3}" destId="{23E1C98B-4163-4D3D-A5B1-2E03F3B82325}" srcOrd="0" destOrd="0" presId="urn:microsoft.com/office/officeart/2005/8/layout/hierarchy4"/>
    <dgm:cxn modelId="{D294785B-D3D8-4F55-A956-2BB1B94991D4}" type="presParOf" srcId="{47748A64-B8C4-40A6-9319-F118085AE2B3}" destId="{1DD7836D-CB36-4235-8C73-3A9D76A21C82}" srcOrd="1" destOrd="0" presId="urn:microsoft.com/office/officeart/2005/8/layout/hierarchy4"/>
    <dgm:cxn modelId="{67FF453D-16A9-476C-8959-0543AEDBEBB9}" type="presParOf" srcId="{CB82AD45-E8CC-417E-B239-F56752DFEB81}" destId="{CA64D6F9-2237-417D-8729-3A8B77C42B08}" srcOrd="3" destOrd="0" presId="urn:microsoft.com/office/officeart/2005/8/layout/hierarchy4"/>
    <dgm:cxn modelId="{E2AEE845-6F1F-4DF0-8EF5-CB8BB6FF3C24}" type="presParOf" srcId="{CB82AD45-E8CC-417E-B239-F56752DFEB81}" destId="{40BE747F-BB45-458B-87D2-E95B41AF84DA}" srcOrd="4" destOrd="0" presId="urn:microsoft.com/office/officeart/2005/8/layout/hierarchy4"/>
    <dgm:cxn modelId="{5E4E6882-59AA-48B2-8871-850CAFF8B821}" type="presParOf" srcId="{40BE747F-BB45-458B-87D2-E95B41AF84DA}" destId="{3578EAE8-8865-493F-BBA4-90BFF851B816}" srcOrd="0" destOrd="0" presId="urn:microsoft.com/office/officeart/2005/8/layout/hierarchy4"/>
    <dgm:cxn modelId="{B1736E73-9082-4F6B-A614-04DD7F07916F}" type="presParOf" srcId="{40BE747F-BB45-458B-87D2-E95B41AF84DA}" destId="{35357340-C54E-4A65-AA40-5A04C559B5F3}" srcOrd="1" destOrd="0" presId="urn:microsoft.com/office/officeart/2005/8/layout/hierarchy4"/>
    <dgm:cxn modelId="{ADA4C900-8F89-43BB-9802-73F81394B69A}" type="presParOf" srcId="{40BE747F-BB45-458B-87D2-E95B41AF84DA}" destId="{372F223E-42B8-4CBC-B559-74C6C83F60A4}" srcOrd="2" destOrd="0" presId="urn:microsoft.com/office/officeart/2005/8/layout/hierarchy4"/>
    <dgm:cxn modelId="{DED71E9B-3AAF-4642-BA53-2106EB955738}" type="presParOf" srcId="{372F223E-42B8-4CBC-B559-74C6C83F60A4}" destId="{911AD058-BB04-4F70-B95E-EAC6197A685D}" srcOrd="0" destOrd="0" presId="urn:microsoft.com/office/officeart/2005/8/layout/hierarchy4"/>
    <dgm:cxn modelId="{23DF1D49-5CF7-4939-AE86-599E6E0635F5}" type="presParOf" srcId="{911AD058-BB04-4F70-B95E-EAC6197A685D}" destId="{320A481B-FEBC-41EC-85F1-D507D709F33E}" srcOrd="0" destOrd="0" presId="urn:microsoft.com/office/officeart/2005/8/layout/hierarchy4"/>
    <dgm:cxn modelId="{4129CCE4-48BD-4A9A-9C4A-AD6F724ECFFA}" type="presParOf" srcId="{911AD058-BB04-4F70-B95E-EAC6197A685D}" destId="{14757A73-7841-4929-BB58-BEE8788484D2}" srcOrd="1" destOrd="0" presId="urn:microsoft.com/office/officeart/2005/8/layout/hierarchy4"/>
    <dgm:cxn modelId="{77D27AF0-48E2-47AD-B9A1-188654B945ED}" type="presParOf" srcId="{C452E723-1B68-49F5-81E3-E1EC7FDBE9A5}" destId="{C7279B40-FAB6-49F0-806A-1E41DBE46E21}" srcOrd="1" destOrd="0" presId="urn:microsoft.com/office/officeart/2005/8/layout/hierarchy4"/>
    <dgm:cxn modelId="{866D15B7-9712-4058-A8DA-4C85BC6DAB93}" type="presParOf" srcId="{C452E723-1B68-49F5-81E3-E1EC7FDBE9A5}" destId="{B5F6747C-965F-4A6A-B528-5B57F6896FE9}" srcOrd="2" destOrd="0" presId="urn:microsoft.com/office/officeart/2005/8/layout/hierarchy4"/>
    <dgm:cxn modelId="{B15DB3CE-ABD8-40F7-8DC8-30A439953FCB}" type="presParOf" srcId="{B5F6747C-965F-4A6A-B528-5B57F6896FE9}" destId="{9B5FB806-D7A9-4F1E-AD00-3838190B95F4}" srcOrd="0" destOrd="0" presId="urn:microsoft.com/office/officeart/2005/8/layout/hierarchy4"/>
    <dgm:cxn modelId="{2D1ACA8D-3F98-4291-B647-5618EA94D151}" type="presParOf" srcId="{B5F6747C-965F-4A6A-B528-5B57F6896FE9}" destId="{F3BB4B7D-7500-44B3-9B79-1F385AC70F57}" srcOrd="1" destOrd="0" presId="urn:microsoft.com/office/officeart/2005/8/layout/hierarchy4"/>
    <dgm:cxn modelId="{F429E47B-9B03-499E-8B42-9C6E09133C5A}" type="presParOf" srcId="{B5F6747C-965F-4A6A-B528-5B57F6896FE9}" destId="{A39E6FD5-55C4-433C-80F0-25354543CAB4}" srcOrd="2" destOrd="0" presId="urn:microsoft.com/office/officeart/2005/8/layout/hierarchy4"/>
    <dgm:cxn modelId="{174D10FF-74E1-4890-A46E-3B89BF0321B1}" type="presParOf" srcId="{A39E6FD5-55C4-433C-80F0-25354543CAB4}" destId="{B4F14C08-C946-4573-8F38-B36BEDB6ACA9}" srcOrd="0" destOrd="0" presId="urn:microsoft.com/office/officeart/2005/8/layout/hierarchy4"/>
    <dgm:cxn modelId="{273643E6-DA95-40D4-8CA9-7D7C8E768CFB}" type="presParOf" srcId="{B4F14C08-C946-4573-8F38-B36BEDB6ACA9}" destId="{1F6AE091-5EE8-4008-9A6A-84C50104E83A}" srcOrd="0" destOrd="0" presId="urn:microsoft.com/office/officeart/2005/8/layout/hierarchy4"/>
    <dgm:cxn modelId="{7B787D23-1027-4530-83CC-98E69EEB4177}" type="presParOf" srcId="{B4F14C08-C946-4573-8F38-B36BEDB6ACA9}" destId="{FD059F9B-C516-4F6D-9737-6B3A43D07A02}" srcOrd="1" destOrd="0" presId="urn:microsoft.com/office/officeart/2005/8/layout/hierarchy4"/>
    <dgm:cxn modelId="{EEC1743F-2689-4875-82FD-E7C704F3254C}" type="presParOf" srcId="{B4F14C08-C946-4573-8F38-B36BEDB6ACA9}" destId="{BD508EB5-40EC-43E5-8972-01B6997E3483}" srcOrd="2" destOrd="0" presId="urn:microsoft.com/office/officeart/2005/8/layout/hierarchy4"/>
    <dgm:cxn modelId="{36D1E2BE-6B76-4DD8-BC42-78B2357E54EB}" type="presParOf" srcId="{BD508EB5-40EC-43E5-8972-01B6997E3483}" destId="{EE37A97A-229D-4871-9740-9D99B1EBBC94}" srcOrd="0" destOrd="0" presId="urn:microsoft.com/office/officeart/2005/8/layout/hierarchy4"/>
    <dgm:cxn modelId="{D9A71FCB-E4E7-4635-81F2-AFC5AFCDFD28}" type="presParOf" srcId="{EE37A97A-229D-4871-9740-9D99B1EBBC94}" destId="{64048683-BA94-4C17-B2F9-8EFDC7C95E61}" srcOrd="0" destOrd="0" presId="urn:microsoft.com/office/officeart/2005/8/layout/hierarchy4"/>
    <dgm:cxn modelId="{6F66AF96-1541-424D-A584-5EEDAAA31987}" type="presParOf" srcId="{EE37A97A-229D-4871-9740-9D99B1EBBC94}" destId="{5BF8727E-2AA4-4839-8641-76C73881C82D}" srcOrd="1" destOrd="0" presId="urn:microsoft.com/office/officeart/2005/8/layout/hierarchy4"/>
    <dgm:cxn modelId="{DB0FE130-F250-46BE-9E3B-CFE28EF29427}" type="presParOf" srcId="{A39E6FD5-55C4-433C-80F0-25354543CAB4}" destId="{C5E7FCA7-9CCE-4C53-807A-E02D90EF670D}" srcOrd="1" destOrd="0" presId="urn:microsoft.com/office/officeart/2005/8/layout/hierarchy4"/>
    <dgm:cxn modelId="{6D741912-07CD-4059-9F49-89C799BFA34A}" type="presParOf" srcId="{A39E6FD5-55C4-433C-80F0-25354543CAB4}" destId="{9C080A98-7A44-4A34-ABC7-87E0C12E25B7}" srcOrd="2" destOrd="0" presId="urn:microsoft.com/office/officeart/2005/8/layout/hierarchy4"/>
    <dgm:cxn modelId="{A6FF9A55-7FCE-484A-94CE-FB158984E415}" type="presParOf" srcId="{9C080A98-7A44-4A34-ABC7-87E0C12E25B7}" destId="{7AE50C85-FE93-4EF3-8AB7-9D85CC4BA4E4}" srcOrd="0" destOrd="0" presId="urn:microsoft.com/office/officeart/2005/8/layout/hierarchy4"/>
    <dgm:cxn modelId="{7674D27E-E61D-4559-9D5D-8379974A9DEF}" type="presParOf" srcId="{9C080A98-7A44-4A34-ABC7-87E0C12E25B7}" destId="{7F764FA2-B930-4CDD-B0D3-1E96AECDA6AA}" srcOrd="1" destOrd="0" presId="urn:microsoft.com/office/officeart/2005/8/layout/hierarchy4"/>
    <dgm:cxn modelId="{F8AE3BE2-B3FC-4255-B6C1-BAF5D7C175A8}" type="presParOf" srcId="{9C080A98-7A44-4A34-ABC7-87E0C12E25B7}" destId="{CC638ED5-4468-4528-ADC7-04978CC67059}" srcOrd="2" destOrd="0" presId="urn:microsoft.com/office/officeart/2005/8/layout/hierarchy4"/>
    <dgm:cxn modelId="{7F59E6E2-7B26-424A-BCE0-6A6745C3A973}" type="presParOf" srcId="{CC638ED5-4468-4528-ADC7-04978CC67059}" destId="{61D72FFB-9FAC-4691-B6A2-A1DFDB013F3F}" srcOrd="0" destOrd="0" presId="urn:microsoft.com/office/officeart/2005/8/layout/hierarchy4"/>
    <dgm:cxn modelId="{1BF2731B-AE42-4AF1-8E51-6BF222F6BC7E}" type="presParOf" srcId="{61D72FFB-9FAC-4691-B6A2-A1DFDB013F3F}" destId="{0FA8BACD-4AEC-4721-B2E7-D36A63CDCFE8}" srcOrd="0" destOrd="0" presId="urn:microsoft.com/office/officeart/2005/8/layout/hierarchy4"/>
    <dgm:cxn modelId="{3EFE31C1-7169-4B51-99D1-435411E4B2E8}" type="presParOf" srcId="{61D72FFB-9FAC-4691-B6A2-A1DFDB013F3F}" destId="{692E84FC-03DA-4331-A13F-091387EA0939}" srcOrd="1" destOrd="0" presId="urn:microsoft.com/office/officeart/2005/8/layout/hierarchy4"/>
    <dgm:cxn modelId="{5DBE0E75-123C-4622-9914-7186A30ADA5B}" type="presParOf" srcId="{A39E6FD5-55C4-433C-80F0-25354543CAB4}" destId="{27AC2E6D-F2FD-4885-8F57-B29418AD58AE}" srcOrd="3" destOrd="0" presId="urn:microsoft.com/office/officeart/2005/8/layout/hierarchy4"/>
    <dgm:cxn modelId="{79AB7A93-18A8-420A-9348-B370BFFDD56B}" type="presParOf" srcId="{A39E6FD5-55C4-433C-80F0-25354543CAB4}" destId="{973CFE62-08ED-435D-BE30-A22FC1FC049E}" srcOrd="4" destOrd="0" presId="urn:microsoft.com/office/officeart/2005/8/layout/hierarchy4"/>
    <dgm:cxn modelId="{B7668854-ADE0-4D2C-AC88-81062FE081DA}" type="presParOf" srcId="{973CFE62-08ED-435D-BE30-A22FC1FC049E}" destId="{E2F0DB23-7F70-4748-8271-04CF5A0DA66F}" srcOrd="0" destOrd="0" presId="urn:microsoft.com/office/officeart/2005/8/layout/hierarchy4"/>
    <dgm:cxn modelId="{94CC7F15-04B1-45FD-B311-0AD14F86106A}" type="presParOf" srcId="{973CFE62-08ED-435D-BE30-A22FC1FC049E}" destId="{AAB1D8D0-14FE-45C0-90F9-643A52DF0A0B}" srcOrd="1" destOrd="0" presId="urn:microsoft.com/office/officeart/2005/8/layout/hierarchy4"/>
    <dgm:cxn modelId="{10B52E92-2876-4A33-A624-1805FCF94D45}" type="presParOf" srcId="{973CFE62-08ED-435D-BE30-A22FC1FC049E}" destId="{7AE03131-01FB-41AF-896C-1139CE56242C}" srcOrd="2" destOrd="0" presId="urn:microsoft.com/office/officeart/2005/8/layout/hierarchy4"/>
    <dgm:cxn modelId="{5C20B992-DF92-449F-8F91-22613BB8944A}" type="presParOf" srcId="{7AE03131-01FB-41AF-896C-1139CE56242C}" destId="{5A6CD781-EE03-415E-95AB-AB6F34291752}" srcOrd="0" destOrd="0" presId="urn:microsoft.com/office/officeart/2005/8/layout/hierarchy4"/>
    <dgm:cxn modelId="{7229B242-277B-4013-971C-C645F41E69E3}" type="presParOf" srcId="{5A6CD781-EE03-415E-95AB-AB6F34291752}" destId="{8471097D-6135-494F-AA3C-3EA9AD847138}" srcOrd="0" destOrd="0" presId="urn:microsoft.com/office/officeart/2005/8/layout/hierarchy4"/>
    <dgm:cxn modelId="{A4C386AE-3A4C-4DB8-A920-B1F8A67DF905}" type="presParOf" srcId="{5A6CD781-EE03-415E-95AB-AB6F34291752}" destId="{24737E30-09D5-4199-A82B-59B6672233E2}" srcOrd="1" destOrd="0" presId="urn:microsoft.com/office/officeart/2005/8/layout/hierarchy4"/>
    <dgm:cxn modelId="{14771962-CFC9-4E40-8B83-0C1C9A9810C8}" type="presParOf" srcId="{A39E6FD5-55C4-433C-80F0-25354543CAB4}" destId="{FFDD6F85-600E-4032-8C7E-3A6E24B0C740}" srcOrd="5" destOrd="0" presId="urn:microsoft.com/office/officeart/2005/8/layout/hierarchy4"/>
    <dgm:cxn modelId="{4CE593D0-8C15-4092-BFC7-2A36CDF3A840}" type="presParOf" srcId="{A39E6FD5-55C4-433C-80F0-25354543CAB4}" destId="{868ACA33-6AD9-413D-918F-DF2BD12AA970}" srcOrd="6" destOrd="0" presId="urn:microsoft.com/office/officeart/2005/8/layout/hierarchy4"/>
    <dgm:cxn modelId="{80A78216-2AF4-4A09-B613-568543003F26}" type="presParOf" srcId="{868ACA33-6AD9-413D-918F-DF2BD12AA970}" destId="{C2F3F205-6AB7-45EF-A1EF-CAD10FFF7E18}" srcOrd="0" destOrd="0" presId="urn:microsoft.com/office/officeart/2005/8/layout/hierarchy4"/>
    <dgm:cxn modelId="{7B7A4165-8541-458F-A9FD-40B64CE8A703}" type="presParOf" srcId="{868ACA33-6AD9-413D-918F-DF2BD12AA970}" destId="{005CFCE4-9199-421D-A96E-86D7B93CB1D3}" srcOrd="1" destOrd="0" presId="urn:microsoft.com/office/officeart/2005/8/layout/hierarchy4"/>
    <dgm:cxn modelId="{271604BC-3347-492E-B81F-8C2E63A479B4}" type="presParOf" srcId="{868ACA33-6AD9-413D-918F-DF2BD12AA970}" destId="{2517F5E5-85C4-46C8-B401-48A416864A5D}" srcOrd="2" destOrd="0" presId="urn:microsoft.com/office/officeart/2005/8/layout/hierarchy4"/>
    <dgm:cxn modelId="{CCEE3497-4C91-4599-9087-B962206EE6C3}" type="presParOf" srcId="{2517F5E5-85C4-46C8-B401-48A416864A5D}" destId="{1AF6E811-6FC3-43A1-A0DE-08327A95AC07}" srcOrd="0" destOrd="0" presId="urn:microsoft.com/office/officeart/2005/8/layout/hierarchy4"/>
    <dgm:cxn modelId="{952371F5-CFBC-45A4-80A9-641FE1E01C36}" type="presParOf" srcId="{1AF6E811-6FC3-43A1-A0DE-08327A95AC07}" destId="{EEC91A58-D555-4FA3-BE1F-51B1C818182B}" srcOrd="0" destOrd="0" presId="urn:microsoft.com/office/officeart/2005/8/layout/hierarchy4"/>
    <dgm:cxn modelId="{786B3E17-93C7-4836-A0D8-560F6A679B07}" type="presParOf" srcId="{1AF6E811-6FC3-43A1-A0DE-08327A95AC07}" destId="{6A5B51F5-BA6D-4141-9FD8-8E4400A2E3A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0.19606</cdr:x>
      <cdr:y>0.70084</cdr:y>
    </cdr:from>
    <cdr:to>
      <cdr:x>0.30017</cdr:x>
      <cdr:y>0.8061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940800" y="1960013"/>
          <a:ext cx="1030575" cy="29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300" dirty="0" smtClean="0">
              <a:solidFill>
                <a:schemeClr val="bg1"/>
              </a:solidFill>
            </a:rPr>
            <a:t>Грузовые</a:t>
          </a:r>
          <a:endParaRPr lang="ru-RU" sz="13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0.32728</cdr:x>
      <cdr:y>0.70084</cdr:y>
    </cdr:from>
    <cdr:to>
      <cdr:x>0.43139</cdr:x>
      <cdr:y>0.8061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3239685" y="1960013"/>
          <a:ext cx="1030576" cy="294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dirty="0" smtClean="0">
              <a:solidFill>
                <a:schemeClr val="bg1"/>
              </a:solidFill>
            </a:rPr>
            <a:t>Легковые</a:t>
          </a:r>
          <a:endParaRPr lang="ru-RU" sz="13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0.47193</cdr:x>
      <cdr:y>0.70083</cdr:y>
    </cdr:from>
    <cdr:to>
      <cdr:x>0.57604</cdr:x>
      <cdr:y>0.8061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671597" y="1959985"/>
          <a:ext cx="1030576" cy="2944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dirty="0" smtClean="0">
              <a:solidFill>
                <a:schemeClr val="bg1"/>
              </a:solidFill>
            </a:rPr>
            <a:t>Автобусы</a:t>
          </a:r>
          <a:endParaRPr lang="ru-RU" sz="13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0.59525</cdr:x>
      <cdr:y>0.69552</cdr:y>
    </cdr:from>
    <cdr:to>
      <cdr:x>0.72216</cdr:x>
      <cdr:y>0.8061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5892294" y="1945134"/>
          <a:ext cx="1256271" cy="309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300" dirty="0" smtClean="0">
              <a:solidFill>
                <a:schemeClr val="bg1"/>
              </a:solidFill>
            </a:rPr>
            <a:t>Спецтехника</a:t>
          </a:r>
          <a:endParaRPr lang="ru-RU" sz="13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0.24078</cdr:x>
      <cdr:y>0.04133</cdr:y>
    </cdr:from>
    <cdr:to>
      <cdr:x>0.29888</cdr:x>
      <cdr:y>0.14522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383482" y="115596"/>
          <a:ext cx="575127" cy="290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</a:rPr>
            <a:t>254</a:t>
          </a:r>
          <a:endParaRPr lang="ru-RU" sz="14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0.37395</cdr:x>
      <cdr:y>0.04593</cdr:y>
    </cdr:from>
    <cdr:to>
      <cdr:x>0.43205</cdr:x>
      <cdr:y>0.14982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701725" y="128459"/>
          <a:ext cx="575127" cy="290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</a:rPr>
            <a:t>141</a:t>
          </a:r>
          <a:endParaRPr lang="ru-RU" sz="13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0.50317</cdr:x>
      <cdr:y>0.03962</cdr:y>
    </cdr:from>
    <cdr:to>
      <cdr:x>0.56127</cdr:x>
      <cdr:y>0.14351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4980817" y="110814"/>
          <a:ext cx="575127" cy="290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</a:rPr>
            <a:t>235</a:t>
          </a:r>
          <a:endParaRPr lang="ru-RU" sz="1300" b="1" i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0.63794</cdr:x>
      <cdr:y>0.04691</cdr:y>
    </cdr:from>
    <cdr:to>
      <cdr:x>0.69604</cdr:x>
      <cdr:y>0.1508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6314866" y="131185"/>
          <a:ext cx="575126" cy="290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1" dirty="0" smtClean="0">
              <a:solidFill>
                <a:schemeClr val="bg1"/>
              </a:solidFill>
            </a:rPr>
            <a:t>277</a:t>
          </a:r>
          <a:endParaRPr lang="ru-RU" sz="1300" b="1" i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0.32981</cdr:x>
      <cdr:y>0.32613</cdr:y>
    </cdr:from>
    <cdr:to>
      <cdr:x>0.39339</cdr:x>
      <cdr:y>0.39851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55779" y="1590085"/>
          <a:ext cx="627643" cy="3528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chemeClr val="bg1"/>
              </a:solidFill>
            </a:rPr>
            <a:t>20%</a:t>
          </a:r>
          <a:endParaRPr lang="ru-RU" sz="12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0.58396</cdr:x>
      <cdr:y>0.09669</cdr:y>
    </cdr:from>
    <cdr:to>
      <cdr:x>0.69493</cdr:x>
      <cdr:y>0.20578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95200" y="253267"/>
          <a:ext cx="1006253" cy="285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207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</cdr:x>
      <cdr:y>0.13084</cdr:y>
    </cdr:from>
    <cdr:to>
      <cdr:x>0.61097</cdr:x>
      <cdr:y>0.2909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3899" y="342711"/>
          <a:ext cx="1006254" cy="419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178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0.42118</cdr:x>
      <cdr:y>0.31238</cdr:y>
    </cdr:from>
    <cdr:to>
      <cdr:x>0.53215</cdr:x>
      <cdr:y>0.41515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9204" y="818246"/>
          <a:ext cx="1006254" cy="2691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106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0.34534</cdr:x>
      <cdr:y>0.33153</cdr:y>
    </cdr:from>
    <cdr:to>
      <cdr:x>0.45631</cdr:x>
      <cdr:y>0.41515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131442" y="868407"/>
          <a:ext cx="1006254" cy="219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92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0.26201</cdr:x>
      <cdr:y>0.38725</cdr:y>
    </cdr:from>
    <cdr:to>
      <cdr:x>0.37298</cdr:x>
      <cdr:y>0.44306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75846" y="1014345"/>
          <a:ext cx="1006253" cy="146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77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0.18374</cdr:x>
      <cdr:y>0.41659</cdr:y>
    </cdr:from>
    <cdr:to>
      <cdr:x>0.29471</cdr:x>
      <cdr:y>0.4724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66139" y="1091200"/>
          <a:ext cx="1006254" cy="1461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</a:t>
          </a:r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4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0.10244</cdr:x>
      <cdr:y>0.45391</cdr:y>
    </cdr:from>
    <cdr:to>
      <cdr:x>0.21341</cdr:x>
      <cdr:y>0.50972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28910" y="1188968"/>
          <a:ext cx="1006254" cy="146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21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0.06723</cdr:x>
      <cdr:y>0.15257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0"/>
          <a:ext cx="609600" cy="3676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ед.</a:t>
          </a:r>
          <a:endParaRPr lang="ru-RU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0.67283</cdr:x>
      <cdr:y>0.06987</cdr:y>
    </cdr:from>
    <cdr:to>
      <cdr:x>0.77483</cdr:x>
      <cdr:y>0.19328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101131" y="183008"/>
          <a:ext cx="924915" cy="323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222</a:t>
          </a:r>
        </a:p>
      </cdr:txBody>
    </cdr:sp>
  </cdr:relSizeAnchor>
  <cdr:relSizeAnchor xmlns:cdr="http://schemas.openxmlformats.org/drawingml/2006/chartDrawing">
    <cdr:from>
      <cdr:x>0.75144</cdr:x>
      <cdr:y>0.02915</cdr:y>
    </cdr:from>
    <cdr:to>
      <cdr:x>0.85344</cdr:x>
      <cdr:y>0.1571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813927" y="76350"/>
          <a:ext cx="924916" cy="335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241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0.83057</cdr:x>
      <cdr:y>0.00589</cdr:y>
    </cdr:from>
    <cdr:to>
      <cdr:x>0.93257</cdr:x>
      <cdr:y>0.13384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531477" y="15433"/>
          <a:ext cx="924916" cy="335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271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0.08515</cdr:x>
      <cdr:y>0.03596</cdr:y>
    </cdr:from>
    <cdr:to>
      <cdr:x>0.17761</cdr:x>
      <cdr:y>0.20797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3240" y="95250"/>
          <a:ext cx="839551" cy="455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chemeClr val="bg1"/>
              </a:solidFill>
            </a:rPr>
            <a:t>Тыс. м ³</a:t>
          </a:r>
          <a:endParaRPr lang="ru-RU" sz="160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69" tIns="45286" rIns="90569" bIns="45286" numCol="1" anchor="t" anchorCtr="0" compatLnSpc="1">
            <a:prstTxWarp prst="textNoShape">
              <a:avLst/>
            </a:prstTxWarp>
          </a:bodyPr>
          <a:lstStyle>
            <a:lvl1pPr defTabSz="90170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2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69" tIns="45286" rIns="90569" bIns="45286" numCol="1" anchor="t" anchorCtr="0" compatLnSpc="1">
            <a:prstTxWarp prst="textNoShape">
              <a:avLst/>
            </a:prstTxWarp>
          </a:bodyPr>
          <a:lstStyle>
            <a:lvl1pPr algn="r" defTabSz="90170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69" tIns="45286" rIns="90569" bIns="45286" numCol="1" anchor="b" anchorCtr="0" compatLnSpc="1">
            <a:prstTxWarp prst="textNoShape">
              <a:avLst/>
            </a:prstTxWarp>
          </a:bodyPr>
          <a:lstStyle>
            <a:lvl1pPr defTabSz="90170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569" tIns="45286" rIns="90569" bIns="45286" numCol="1" anchor="b" anchorCtr="0" compatLnSpc="1">
            <a:prstTxWarp prst="textNoShape">
              <a:avLst/>
            </a:prstTxWarp>
          </a:bodyPr>
          <a:lstStyle>
            <a:lvl1pPr algn="r" defTabSz="901700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C214CA-9AEB-4771-A58D-71674BFC9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85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24" tIns="47763" rIns="95524" bIns="47763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2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24" tIns="47763" rIns="95524" bIns="47763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2950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7"/>
            <a:ext cx="54356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24" tIns="47763" rIns="95524" bIns="47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24" tIns="47763" rIns="95524" bIns="47763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24" tIns="47763" rIns="95524" bIns="47763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FE723D2-893E-4344-879F-531E28B7A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56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xfrm>
            <a:off x="679450" y="4716465"/>
            <a:ext cx="5438775" cy="4467225"/>
          </a:xfrm>
          <a:noFill/>
        </p:spPr>
        <p:txBody>
          <a:bodyPr lIns="91440" tIns="45720" rIns="91440" bIns="45720"/>
          <a:lstStyle/>
          <a:p>
            <a:pPr eaLnBrk="1" hangingPunct="1"/>
            <a:endParaRPr lang="ru-RU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C070FDD1-7193-4E63-B716-BD61A82C735D}" type="slidenum">
              <a:rPr lang="ru-RU" sz="1200">
                <a:solidFill>
                  <a:prstClr val="black"/>
                </a:solidFill>
              </a:rPr>
              <a:pPr algn="r" eaLnBrk="1" hangingPunct="1"/>
              <a:t>5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0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2950"/>
            <a:ext cx="4965700" cy="3724275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xfrm>
            <a:off x="679450" y="4716465"/>
            <a:ext cx="5438775" cy="4467225"/>
          </a:xfrm>
          <a:noFill/>
        </p:spPr>
        <p:txBody>
          <a:bodyPr lIns="91440" tIns="45720" rIns="91440" bIns="45720"/>
          <a:lstStyle/>
          <a:p>
            <a:pPr eaLnBrk="1" hangingPunct="1"/>
            <a:endParaRPr lang="ru-RU" smtClean="0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49688" y="9429751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/>
            <a:fld id="{C070FDD1-7193-4E63-B716-BD61A82C735D}" type="slidenum">
              <a:rPr lang="ru-RU" sz="1200">
                <a:solidFill>
                  <a:prstClr val="black"/>
                </a:solidFill>
              </a:rPr>
              <a:pPr algn="r" eaLnBrk="1" hangingPunct="1"/>
              <a:t>6</a:t>
            </a:fld>
            <a:endParaRPr 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6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CE430-F0B2-4146-AFEC-01E18F9154C6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5681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4FEC8-5BB9-4F04-8415-13DC926CCE62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720663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3274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2153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2" y="1100140"/>
            <a:ext cx="3059113" cy="522605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91" y="6362700"/>
            <a:ext cx="1487487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928941B-F814-4B2F-BDD9-9B4F915CD1BE}" type="slidenum">
              <a:rPr lang="ru-RU" sz="1700">
                <a:solidFill>
                  <a:srgbClr val="FFFFFF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4" y="6362700"/>
            <a:ext cx="67691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 sz="1700">
                <a:solidFill>
                  <a:srgbClr val="FFFFFF"/>
                </a:solidFill>
                <a:latin typeface="Arial Narrow" pitchFamily="34" charset="0"/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144901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0" y="1079502"/>
            <a:ext cx="9144000" cy="10795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91" y="6362700"/>
            <a:ext cx="1487487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6227ABB-CDE3-42AF-A230-1A5A09CCD106}" type="slidenum">
              <a:rPr lang="ru-RU" sz="1700">
                <a:solidFill>
                  <a:srgbClr val="FFFFFF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4" y="6362700"/>
            <a:ext cx="67691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 sz="1700">
                <a:solidFill>
                  <a:srgbClr val="FFFFFF"/>
                </a:solidFill>
                <a:latin typeface="Arial Narrow" pitchFamily="34" charset="0"/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1939316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0" y="0"/>
            <a:ext cx="6985000" cy="10096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2"/>
            <a:ext cx="4495800" cy="1079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9500"/>
            <a:ext cx="4495800" cy="463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1695450"/>
            <a:ext cx="4495800" cy="463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04791" y="6362700"/>
            <a:ext cx="1487487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79CD2D4-CB91-4A8D-85B5-BDE16CC03967}" type="slidenum">
              <a:rPr lang="ru-RU" sz="1700">
                <a:solidFill>
                  <a:srgbClr val="FFFFFF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2144714" y="6362700"/>
            <a:ext cx="6769100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 sz="1700">
                <a:solidFill>
                  <a:srgbClr val="FFFFFF"/>
                </a:solidFill>
                <a:latin typeface="Arial Narrow" pitchFamily="34" charset="0"/>
              </a:rPr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834366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7647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31362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37747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386185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40856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1D62F-C3AF-4A00-928F-83F68BD7CA4A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631157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26690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159832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8403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5505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13173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33713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3419475" y="6362700"/>
            <a:ext cx="5508625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FFFFFF"/>
                </a:solidFill>
              </a:rPr>
              <a:t>Производственно-хозяйственная деятельность за 200</a:t>
            </a:r>
            <a:r>
              <a:rPr lang="en-US">
                <a:solidFill>
                  <a:srgbClr val="FFFFFF"/>
                </a:solidFill>
              </a:rPr>
              <a:t>9</a:t>
            </a:r>
            <a:r>
              <a:rPr lang="ru-RU">
                <a:solidFill>
                  <a:srgbClr val="FFFFFF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15279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3F71F-73F9-4000-839B-23690FC0A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1999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E3DF9-DEE5-458F-9F6E-CAD4CE52D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23325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14DA-BF1A-4DDD-AF30-EA96F689A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68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36D75-0500-4907-8F52-5BEB85580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746392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05CB-4DC3-40C2-BEFF-55D3AE557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752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0D223-EBC3-4A31-B20B-A7148E9F6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5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633A4-001D-4784-A5BB-517EE6CE8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3749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BB0A-AF9B-439C-8425-AE64C1090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998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5FB0D-2B05-4307-94EC-F0AAC000E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829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ECB8-C1FE-46B0-A083-F0375E317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517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0799-34E4-4E05-8BBB-AFCB218BD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689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77714-BFFA-4F61-8B81-1E3E8820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2235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DC49-2968-484E-8AC6-49BE0D152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30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A2830-6BDE-4F86-B767-9B51B0B67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60796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BEAAA-F032-4E86-9909-C16901AD5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35668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DE0B-1C20-44C4-B10C-9A690A893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12593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3F31B-D85A-4B50-9849-D743EE023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64900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0CC56-6017-4335-BDD2-0056C8E9E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1430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86FC2-6769-4B80-BF53-A94C57810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11051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CCA5F-706E-40FF-9DEE-1E257EC60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3721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E613-ACF2-49BE-9AD4-2A6EDEF467E1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26755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8CEB6-4145-4CAA-B1E1-C4286CDC6A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83224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B2F35-1B7D-4B3A-A897-55CEC1AC8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97907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81BB0-0441-4035-924C-708B96956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7714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6070-2D63-40BE-8096-AEA743401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9228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97617-FEBD-4E07-AD47-FD3BF1B44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6607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295AD-1209-40E2-A94C-264DED9A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81929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AAB94-170C-4C76-AE99-A31A82752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537199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C1248-AD0F-4DE5-AE65-3E30874F0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435860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DD052-90D3-4B3E-99EF-1E0222472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24657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35C8-2DD1-4477-A631-C5357840F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83891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0E354-6864-4B57-971F-F9C35A12C64A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19665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ED29-0C41-47FE-ACD3-8E6C565D4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10040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A5766-975B-4810-8225-F9718F591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97565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2B70-DB99-4F62-A82D-3917EB2AF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49564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6082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6082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4CA75-22D4-4BBC-9C0D-1C1FD95B3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45665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B0B33-CBEB-4EC4-B66C-5EA1CC264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7724989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B4C9-85DF-4C7A-99C0-74F98966D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71631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D7D1B-87C3-4C82-BBCB-FA68339E1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75565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1FEA9-43AD-406F-994F-C67454F9F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94788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5C17E-03CD-4815-A236-98B4BB9E2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26702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7590-AD59-4DAF-9C85-28531DA8D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7326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9500"/>
            <a:ext cx="4495800" cy="152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C3279-3350-4713-8C8D-9FEC9D647BD4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61681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45060-6188-4732-84F3-E0B1E6B0A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728473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9DE01-1D77-48C2-96C8-E0EC36030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560324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AD622-9154-4818-BE6E-47D106719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06180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BF440-8F8E-410B-A9E1-0944DE8E7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8741422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2159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2159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130CD-F131-4FA0-8D52-051E9BDEC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9626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4C0C1-4D4A-4300-B00A-C4FC94E70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54782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F395C-F9B0-4D31-97E8-4C6975F55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061293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DD92B-B0EB-4335-8FE1-16B4FAE6E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88645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44575" y="1082675"/>
            <a:ext cx="892175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47D1E-3262-4893-9947-CE44C6E12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49734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2C1A8-22C0-4806-82FF-B0C005E07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5402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3BF4-62F1-4F03-B5B2-B47EB42E9897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785691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0DA17-B6A1-4A9F-8260-2B5E03A03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0574894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192F3-59D5-451A-A456-37BB1BAA7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503631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5892B-3B19-4EF2-BB4F-85E9FAEE5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612343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D1374-DA58-4B7E-8559-A62CF0A82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406474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A2FB-65DD-4659-83CB-2B1331158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786301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08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08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FA3C-595A-4CF5-AFA6-1286D42313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380423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5" name="Picture 20" descr="014_1-2-5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53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853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fld id="{267FB4D3-46CA-4604-9211-E56666549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2000"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09243330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EED5-A52E-4B31-95B7-CCB2BDE2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693718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A3C53-5C09-4E81-9F2B-3067A7896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58451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0A76-22ED-4854-A020-CE638FE2C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617402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39981-1ADD-4363-BA8D-335FC0EE61CF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353286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00138"/>
            <a:ext cx="1452563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04963" y="1100138"/>
            <a:ext cx="1454150" cy="5226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FD803-EB0D-4924-9513-E12AEFF20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696959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8DE6-41E8-4519-B30E-01ADD7B69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6016627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30942-C235-47E9-A515-A97E9C121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304353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C62EA-E571-4CDE-8F6D-D6FE7DB29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408165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5B40-5C33-41CA-A3D7-E215FDF9B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662704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3445-4F6D-4DFB-B165-EC9111BC2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47547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154DF-1014-4338-8087-A2C9A0C29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2111074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6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6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56277-D8ED-4323-8EC3-264622063A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9730811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3F71F-73F9-4000-839B-23690FC0A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196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E3DF9-DEE5-458F-9F6E-CAD4CE52D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28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01C8-B5C5-4F8D-8DAA-69BD99F03ECA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165402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14DA-BF1A-4DDD-AF30-EA96F689A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665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05CB-4DC3-40C2-BEFF-55D3AE557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2356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0D223-EBC3-4A31-B20B-A7148E9F6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741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633A4-001D-4784-A5BB-517EE6CE8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793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5BB0A-AF9B-439C-8425-AE64C1090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593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5FB0D-2B05-4307-94EC-F0AAC000E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709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EECB8-C1FE-46B0-A083-F0375E317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1588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50799-34E4-4E05-8BBB-AFCB218BD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2553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77714-BFFA-4F61-8B81-1E3E8820B9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062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0"/>
            <a:ext cx="8686800" cy="6126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DC49-2968-484E-8AC6-49BE0D152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11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C99E-E233-4BD9-85BF-30E956E81B2B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8069742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687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353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97293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328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650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415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23513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031459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037469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3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401E0-AD25-41B4-A4F4-03E031A2C06F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1294184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06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076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187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57148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270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344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646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993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194835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98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1.wmf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1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02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103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103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103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 Narrow" pitchFamily="34" charset="0"/>
              </a:defRPr>
            </a:lvl1pPr>
          </a:lstStyle>
          <a:p>
            <a:pPr>
              <a:defRPr/>
            </a:pPr>
            <a:fld id="{1B9C84AB-374A-4EBC-B8F9-586B7CE11A6D}" type="slidenum">
              <a:rPr lang="en-US"/>
              <a:pPr>
                <a:defRPr/>
              </a:pPr>
              <a:t>‹#›</a:t>
            </a:fld>
            <a:r>
              <a:rPr lang="en-US"/>
              <a:t>&lt;#&gt;</a:t>
            </a:r>
            <a:endParaRPr lang="ru-RU"/>
          </a:p>
        </p:txBody>
      </p:sp>
      <p:sp>
        <p:nvSpPr>
          <p:cNvPr id="3993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1034" name="Line 1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35" name="Line 1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036" name="Picture 17" descr="014_1-2-5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grpSp>
        <p:nvGrpSpPr>
          <p:cNvPr id="234499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67621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67622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67623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ru-RU" sz="17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67624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67625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67626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3450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62700"/>
            <a:ext cx="5508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z="1800">
                <a:solidFill>
                  <a:srgbClr val="FFFFFF"/>
                </a:solidFill>
                <a:latin typeface="Arial Narrow" pitchFamily="34" charset="0"/>
              </a:rPr>
              <a:t>Производственно-хозяйственная деятельность за 200</a:t>
            </a:r>
            <a:r>
              <a:rPr lang="en-US" sz="1800">
                <a:solidFill>
                  <a:srgbClr val="FFFFFF"/>
                </a:solidFill>
                <a:latin typeface="Arial Narrow" pitchFamily="34" charset="0"/>
              </a:rPr>
              <a:t>9</a:t>
            </a:r>
            <a:r>
              <a:rPr lang="ru-RU" sz="1800">
                <a:solidFill>
                  <a:srgbClr val="FFFFFF"/>
                </a:solidFill>
                <a:latin typeface="Arial Narrow" pitchFamily="34" charset="0"/>
              </a:rPr>
              <a:t> г.</a:t>
            </a:r>
          </a:p>
        </p:txBody>
      </p:sp>
      <p:sp>
        <p:nvSpPr>
          <p:cNvPr id="367630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67632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67633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234511" name="Picture 19" descr="014_1-2-5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mc:AlternateContent xmlns:mc="http://schemas.openxmlformats.org/markup-compatibility/2006" xmlns:p14="http://schemas.microsoft.com/office/powerpoint/2010/main">
    <mc:Choice Requires="p14">
      <p:transition p14:dur="10">
        <p:pull dir="d"/>
      </p:transition>
    </mc:Choice>
    <mc:Fallback xmlns="">
      <p:transition>
        <p:pull dir="d"/>
      </p:transition>
    </mc:Fallback>
  </mc:AlternateConten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grpSp>
        <p:nvGrpSpPr>
          <p:cNvPr id="7171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18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18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7172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174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177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178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179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>
              <a:solidFill>
                <a:srgbClr val="FFFFFF"/>
              </a:solidFill>
            </a:endParaRPr>
          </a:p>
        </p:txBody>
      </p:sp>
      <p:pic>
        <p:nvPicPr>
          <p:cNvPr id="7180" name="Picture 19" descr="014_1-2-5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1816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CC"/>
                </a:solidFill>
                <a:latin typeface="Arial" charset="0"/>
              </a:defRPr>
            </a:lvl1pPr>
          </a:lstStyle>
          <a:p>
            <a:pPr>
              <a:defRPr/>
            </a:pPr>
            <a:fld id="{EB1D6B75-53A4-4284-A9E7-E7BC051E4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2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51" name="Rectangle 20"/>
          <p:cNvSpPr>
            <a:spLocks noChangeArrowheads="1"/>
          </p:cNvSpPr>
          <p:nvPr userDrawn="1"/>
        </p:nvSpPr>
        <p:spPr bwMode="auto">
          <a:xfrm>
            <a:off x="1939925" y="2606675"/>
            <a:ext cx="7204075" cy="371316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grpSp>
        <p:nvGrpSpPr>
          <p:cNvPr id="2052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2062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2063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2064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053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2054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2055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5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9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 Narrow" pitchFamily="34" charset="0"/>
              </a:defRPr>
            </a:lvl1pPr>
          </a:lstStyle>
          <a:p>
            <a:pPr>
              <a:defRPr/>
            </a:pPr>
            <a:fld id="{708A2CEC-BC5D-4452-9632-5B16ACDF6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93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2059" name="Line 21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60" name="Line 22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2061" name="Picture 24" descr="014_1-2-5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75" name="Rectangle 19"/>
          <p:cNvSpPr>
            <a:spLocks noChangeArrowheads="1"/>
          </p:cNvSpPr>
          <p:nvPr userDrawn="1"/>
        </p:nvSpPr>
        <p:spPr bwMode="auto">
          <a:xfrm>
            <a:off x="0" y="2605088"/>
            <a:ext cx="9144000" cy="37131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grpSp>
        <p:nvGrpSpPr>
          <p:cNvPr id="3076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3087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3088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3089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3077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3079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0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 Narrow" pitchFamily="34" charset="0"/>
              </a:defRPr>
            </a:lvl1pPr>
          </a:lstStyle>
          <a:p>
            <a:pPr>
              <a:defRPr/>
            </a:pPr>
            <a:fld id="{5F6A0FAA-27E2-4533-BA22-6E23D710A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3083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3084" name="Line 20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85" name="Line 21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3086" name="Picture 24" descr="014_1-2-5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79500"/>
            <a:ext cx="914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99" name="Rectangle 23"/>
          <p:cNvSpPr>
            <a:spLocks noChangeArrowheads="1"/>
          </p:cNvSpPr>
          <p:nvPr userDrawn="1"/>
        </p:nvSpPr>
        <p:spPr bwMode="auto">
          <a:xfrm>
            <a:off x="0" y="2159000"/>
            <a:ext cx="9144000" cy="416083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grpSp>
        <p:nvGrpSpPr>
          <p:cNvPr id="4100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4111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4112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4113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4103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 Narrow" pitchFamily="34" charset="0"/>
              </a:defRPr>
            </a:lvl1pPr>
          </a:lstStyle>
          <a:p>
            <a:pPr>
              <a:defRPr/>
            </a:pPr>
            <a:fld id="{2051ACA4-F9C2-4A40-8557-7785074D3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13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4107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4108" name="Line 2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109" name="Line 25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4110" name="Picture 27" descr="014_1-2-5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 userDrawn="1"/>
        </p:nvSpPr>
        <p:spPr bwMode="auto">
          <a:xfrm>
            <a:off x="1935163" y="1077913"/>
            <a:ext cx="7208837" cy="526256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grpSp>
        <p:nvGrpSpPr>
          <p:cNvPr id="5123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5135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5136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5137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5124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5125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5126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82675"/>
            <a:ext cx="19367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23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 Narrow" pitchFamily="34" charset="0"/>
              </a:defRPr>
            </a:lvl1pPr>
          </a:lstStyle>
          <a:p>
            <a:pPr>
              <a:defRPr/>
            </a:pPr>
            <a:fld id="{CBB04EE5-7E31-4671-BE00-7910D336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23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5131" name="Rectangle 15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5132" name="Line 17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133" name="Line 18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5134" name="Picture 21" descr="014_1-2-5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 userDrawn="1"/>
        </p:nvSpPr>
        <p:spPr bwMode="auto">
          <a:xfrm>
            <a:off x="3057525" y="1087438"/>
            <a:ext cx="6086475" cy="52514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grpSp>
        <p:nvGrpSpPr>
          <p:cNvPr id="6147" name="Group 3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6159" name="Rectangle 4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6160" name="Rectangle 5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6161" name="Line 6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6148" name="Rectangle 7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6150" name="Line 9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5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00138"/>
            <a:ext cx="305911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16000" tIns="0" rIns="21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</a:t>
            </a:r>
          </a:p>
          <a:p>
            <a:pPr lvl="0"/>
            <a:r>
              <a:rPr lang="ru-RU" smtClean="0"/>
              <a:t>текста</a:t>
            </a:r>
          </a:p>
        </p:txBody>
      </p:sp>
      <p:sp>
        <p:nvSpPr>
          <p:cNvPr id="27546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 b="1">
                <a:latin typeface="Arial Narrow" pitchFamily="34" charset="0"/>
              </a:defRPr>
            </a:lvl1pPr>
          </a:lstStyle>
          <a:p>
            <a:pPr>
              <a:defRPr/>
            </a:pPr>
            <a:fld id="{1F4C9420-2B28-46EB-A350-EC779863C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5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ru-RU"/>
              <a:t>НАЗВАНИЕ ПРЕЗЕНТАЦИИ</a:t>
            </a:r>
          </a:p>
        </p:txBody>
      </p:sp>
      <p:sp>
        <p:nvSpPr>
          <p:cNvPr id="6155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6156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6157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6158" name="Picture 20" descr="014_1-2-5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827088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23507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43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grpSp>
        <p:nvGrpSpPr>
          <p:cNvPr id="7171" name="Group 4"/>
          <p:cNvGrpSpPr>
            <a:grpSpLocks/>
          </p:cNvGrpSpPr>
          <p:nvPr userDrawn="1"/>
        </p:nvGrpSpPr>
        <p:grpSpPr bwMode="auto">
          <a:xfrm>
            <a:off x="0" y="6318250"/>
            <a:ext cx="9144000" cy="539750"/>
            <a:chOff x="0" y="3974"/>
            <a:chExt cx="5760" cy="340"/>
          </a:xfrm>
        </p:grpSpPr>
        <p:sp>
          <p:nvSpPr>
            <p:cNvPr id="718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718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endParaRPr lang="ru-RU" sz="1700">
                <a:latin typeface="Arial Narrow" pitchFamily="34" charset="0"/>
              </a:endParaRPr>
            </a:p>
          </p:txBody>
        </p:sp>
        <p:sp>
          <p:nvSpPr>
            <p:cNvPr id="718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7172" name="Rectangle 8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7173" name="Rectangle 9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7174" name="Line 10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159000" y="0"/>
            <a:ext cx="6985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762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44713" y="6362700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000">
                <a:latin typeface="Arial Narrow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7" name="Rectangle 14"/>
          <p:cNvSpPr>
            <a:spLocks noChangeArrowheads="1"/>
          </p:cNvSpPr>
          <p:nvPr userDrawn="1"/>
        </p:nvSpPr>
        <p:spPr bwMode="auto">
          <a:xfrm>
            <a:off x="755650" y="7605713"/>
            <a:ext cx="41036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7178" name="Line 16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179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7180" name="Picture 19" descr="014_1-2-5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636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18161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FFFFCC"/>
                </a:solidFill>
                <a:latin typeface="Arial" charset="0"/>
              </a:defRPr>
            </a:lvl1pPr>
          </a:lstStyle>
          <a:p>
            <a:pPr>
              <a:defRPr/>
            </a:pPr>
            <a:fld id="{EB1D6B75-53A4-4284-A9E7-E7BC051E4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8195" name="Rectangle 9"/>
          <p:cNvSpPr>
            <a:spLocks noChangeArrowheads="1"/>
          </p:cNvSpPr>
          <p:nvPr userDrawn="1"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8196" name="Rectangle 13"/>
          <p:cNvSpPr>
            <a:spLocks noChangeArrowheads="1"/>
          </p:cNvSpPr>
          <p:nvPr userDrawn="1"/>
        </p:nvSpPr>
        <p:spPr bwMode="auto">
          <a:xfrm>
            <a:off x="0" y="0"/>
            <a:ext cx="1936750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8197" name="Rectangle 14"/>
          <p:cNvSpPr>
            <a:spLocks noChangeArrowheads="1"/>
          </p:cNvSpPr>
          <p:nvPr userDrawn="1"/>
        </p:nvSpPr>
        <p:spPr bwMode="auto">
          <a:xfrm>
            <a:off x="1943100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ru-RU" sz="1700">
              <a:latin typeface="Arial Narrow" pitchFamily="34" charset="0"/>
            </a:endParaRPr>
          </a:p>
        </p:txBody>
      </p:sp>
      <p:sp>
        <p:nvSpPr>
          <p:cNvPr id="8198" name="Line 15"/>
          <p:cNvSpPr>
            <a:spLocks noChangeShapeType="1"/>
          </p:cNvSpPr>
          <p:nvPr userDrawn="1"/>
        </p:nvSpPr>
        <p:spPr bwMode="auto">
          <a:xfrm>
            <a:off x="1936750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199" name="Line 33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200" name="Line 34"/>
          <p:cNvSpPr>
            <a:spLocks noChangeShapeType="1"/>
          </p:cNvSpPr>
          <p:nvPr userDrawn="1"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201" name="Picture 36" descr="014_1-2-5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0" y="6313488"/>
            <a:ext cx="9144000" cy="544512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2" y="0"/>
            <a:ext cx="1936751" cy="10795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1943102" y="0"/>
            <a:ext cx="7200900" cy="10795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1936751" y="0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199" name="Line 33"/>
          <p:cNvSpPr>
            <a:spLocks noChangeShapeType="1"/>
          </p:cNvSpPr>
          <p:nvPr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8200" name="Line 34"/>
          <p:cNvSpPr>
            <a:spLocks noChangeShapeType="1"/>
          </p:cNvSpPr>
          <p:nvPr/>
        </p:nvSpPr>
        <p:spPr bwMode="auto">
          <a:xfrm>
            <a:off x="0" y="6315075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ru-RU" sz="170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8201" name="Picture 36" descr="014_1-2-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7" y="84138"/>
            <a:ext cx="15763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77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1.png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emf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36.jpeg"/><Relationship Id="rId11" Type="http://schemas.openxmlformats.org/officeDocument/2006/relationships/image" Target="../media/image40.emf"/><Relationship Id="rId5" Type="http://schemas.openxmlformats.org/officeDocument/2006/relationships/image" Target="../media/image35.jpeg"/><Relationship Id="rId10" Type="http://schemas.openxmlformats.org/officeDocument/2006/relationships/image" Target="../media/image14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08065" y="1833343"/>
            <a:ext cx="8861367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3200" dirty="0" smtClean="0"/>
              <a:t>Особенности комплектации и эксплуатации газомоторной техники в условиях</a:t>
            </a:r>
          </a:p>
          <a:p>
            <a:pPr algn="ctr"/>
            <a:r>
              <a:rPr lang="ru-RU" sz="3200" dirty="0" smtClean="0"/>
              <a:t> Крайнего Севера </a:t>
            </a:r>
            <a:endParaRPr lang="ru-RU" sz="3200" dirty="0"/>
          </a:p>
        </p:txBody>
      </p:sp>
      <p:sp>
        <p:nvSpPr>
          <p:cNvPr id="10243" name="Text Box 10"/>
          <p:cNvSpPr txBox="1">
            <a:spLocks noChangeArrowheads="1"/>
          </p:cNvSpPr>
          <p:nvPr/>
        </p:nvSpPr>
        <p:spPr bwMode="auto">
          <a:xfrm>
            <a:off x="204788" y="5144670"/>
            <a:ext cx="52183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Начальник транспортного отдела </a:t>
            </a:r>
          </a:p>
          <a:p>
            <a:pPr eaLnBrk="1" hangingPunct="1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«Газпром добыча Надым»</a:t>
            </a:r>
          </a:p>
          <a:p>
            <a:pPr eaLnBrk="1" hangingPunct="1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ШВЕЦОВ Юрий Павлович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dirty="0" smtClean="0"/>
              <a:t>1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40560" y="0"/>
            <a:ext cx="7136765" cy="1009650"/>
          </a:xfrm>
        </p:spPr>
        <p:txBody>
          <a:bodyPr anchor="ctr"/>
          <a:lstStyle/>
          <a:p>
            <a:pPr algn="ctr" eaLnBrk="1" hangingPunct="1"/>
            <a:r>
              <a:rPr lang="ru-RU" altLang="ru-RU" dirty="0" smtClean="0">
                <a:latin typeface="Arial" charset="0"/>
              </a:rPr>
              <a:t>Альтернатива автобусов </a:t>
            </a:r>
            <a:r>
              <a:rPr lang="en-US" altLang="ru-RU" dirty="0" smtClean="0">
                <a:latin typeface="Arial" charset="0"/>
              </a:rPr>
              <a:t>SOR</a:t>
            </a:r>
            <a:r>
              <a:rPr lang="ru-RU" altLang="ru-RU" dirty="0" smtClean="0">
                <a:latin typeface="Arial" charset="0"/>
              </a:rPr>
              <a:t> арктического исполнения</a:t>
            </a:r>
          </a:p>
        </p:txBody>
      </p:sp>
      <p:sp>
        <p:nvSpPr>
          <p:cNvPr id="105474" name="Номер слайда 3"/>
          <p:cNvSpPr txBox="1">
            <a:spLocks noGrp="1"/>
          </p:cNvSpPr>
          <p:nvPr/>
        </p:nvSpPr>
        <p:spPr bwMode="auto">
          <a:xfrm>
            <a:off x="0" y="6352381"/>
            <a:ext cx="194056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fld id="{2981E4E5-FA66-449A-9CA8-2EADE2D761E8}" type="slidenum"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" y="1960864"/>
            <a:ext cx="5042041" cy="31590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TextBox 14"/>
          <p:cNvSpPr txBox="1"/>
          <p:nvPr/>
        </p:nvSpPr>
        <p:spPr>
          <a:xfrm>
            <a:off x="4829695" y="1953542"/>
            <a:ext cx="4247630" cy="34109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113792" rIns="113792" bIns="113792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bg1"/>
                </a:solidFill>
              </a:rPr>
              <a:t>(г. Ликино Дулёво, Московской области)</a:t>
            </a:r>
            <a:endParaRPr lang="ru-RU" sz="1800" b="1" kern="1200" dirty="0">
              <a:solidFill>
                <a:schemeClr val="bg1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solidFill>
                  <a:schemeClr val="bg1"/>
                </a:solidFill>
              </a:rPr>
              <a:t>Габаритные размеры 12060х2550х3440 мм</a:t>
            </a:r>
            <a:endParaRPr lang="ru-RU" b="1" kern="1200" dirty="0">
              <a:solidFill>
                <a:schemeClr val="bg1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solidFill>
                  <a:schemeClr val="bg1"/>
                </a:solidFill>
              </a:rPr>
              <a:t>Багажное отделение 5 м</a:t>
            </a:r>
            <a:r>
              <a:rPr lang="ru-RU" b="1" kern="1200" baseline="30000" dirty="0" smtClean="0">
                <a:solidFill>
                  <a:schemeClr val="bg1"/>
                </a:solidFill>
              </a:rPr>
              <a:t>3</a:t>
            </a:r>
            <a:endParaRPr lang="ru-RU" b="1" kern="1200" baseline="30000" dirty="0">
              <a:solidFill>
                <a:schemeClr val="bg1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solidFill>
                  <a:schemeClr val="bg1"/>
                </a:solidFill>
              </a:rPr>
              <a:t>45-47 пас. мест</a:t>
            </a:r>
            <a:endParaRPr lang="ru-RU" b="1" kern="1200" baseline="30000" dirty="0">
              <a:solidFill>
                <a:schemeClr val="bg1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solidFill>
                  <a:schemeClr val="bg1"/>
                </a:solidFill>
              </a:rPr>
              <a:t>Запас хода 600 км</a:t>
            </a:r>
            <a:endParaRPr lang="ru-RU" kern="1200" dirty="0">
              <a:solidFill>
                <a:schemeClr val="bg1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solidFill>
                  <a:schemeClr val="bg1"/>
                </a:solidFill>
              </a:rPr>
              <a:t>8 баллонов по 150 л</a:t>
            </a:r>
            <a:endParaRPr lang="ru-RU" kern="1200" dirty="0">
              <a:solidFill>
                <a:schemeClr val="bg1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solidFill>
                  <a:schemeClr val="bg1"/>
                </a:solidFill>
              </a:rPr>
              <a:t>Двигатель </a:t>
            </a:r>
            <a:r>
              <a:rPr lang="ru-RU" b="1" kern="1200" dirty="0" err="1" smtClean="0">
                <a:solidFill>
                  <a:schemeClr val="bg1"/>
                </a:solidFill>
              </a:rPr>
              <a:t>Scania</a:t>
            </a:r>
            <a:r>
              <a:rPr lang="ru-RU" b="1" kern="1200" dirty="0" smtClean="0">
                <a:solidFill>
                  <a:schemeClr val="bg1"/>
                </a:solidFill>
              </a:rPr>
              <a:t> OC09 106</a:t>
            </a:r>
            <a:endParaRPr lang="ru-RU" kern="1200" dirty="0">
              <a:solidFill>
                <a:schemeClr val="bg1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err="1" smtClean="0">
                <a:solidFill>
                  <a:schemeClr val="bg1"/>
                </a:solidFill>
              </a:rPr>
              <a:t>Межсервисный</a:t>
            </a:r>
            <a:r>
              <a:rPr lang="ru-RU" b="1" kern="1200" dirty="0" smtClean="0">
                <a:solidFill>
                  <a:schemeClr val="bg1"/>
                </a:solidFill>
              </a:rPr>
              <a:t> интервал 60 </a:t>
            </a:r>
            <a:r>
              <a:rPr lang="ru-RU" b="1" kern="1200" dirty="0" err="1" smtClean="0">
                <a:solidFill>
                  <a:schemeClr val="bg1"/>
                </a:solidFill>
              </a:rPr>
              <a:t>тыс.км</a:t>
            </a:r>
            <a:endParaRPr lang="ru-RU" kern="1200" dirty="0">
              <a:solidFill>
                <a:schemeClr val="bg1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solidFill>
                  <a:schemeClr val="bg1"/>
                </a:solidFill>
              </a:rPr>
              <a:t>Срок гарантии 12 мес.     без ограничения пробега</a:t>
            </a:r>
            <a:endParaRPr lang="ru-RU" kern="1200" dirty="0">
              <a:solidFill>
                <a:schemeClr val="bg1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solidFill>
                  <a:schemeClr val="bg1"/>
                </a:solidFill>
              </a:rPr>
              <a:t>Ближайшая станция ТО – г. Тюмень, г. Сургут (выездная бригада)</a:t>
            </a:r>
            <a:endParaRPr lang="ru-RU" kern="1200" dirty="0">
              <a:solidFill>
                <a:schemeClr val="bg1"/>
              </a:solidFill>
            </a:endParaRPr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b="1" kern="1200" dirty="0" smtClean="0">
                <a:solidFill>
                  <a:schemeClr val="bg1"/>
                </a:solidFill>
              </a:rPr>
              <a:t>Цена 18,9 млн. </a:t>
            </a:r>
            <a:r>
              <a:rPr lang="ru-RU" b="1" kern="1200" dirty="0" err="1" smtClean="0">
                <a:solidFill>
                  <a:schemeClr val="bg1"/>
                </a:solidFill>
              </a:rPr>
              <a:t>рубС</a:t>
            </a:r>
            <a:endParaRPr lang="ru-RU" kern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6786" y="1131314"/>
            <a:ext cx="65421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ЛИАЗ 529116 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«КРУИЗ</a:t>
            </a: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1" t="16106" b="7126"/>
          <a:stretch/>
        </p:blipFill>
        <p:spPr>
          <a:xfrm>
            <a:off x="4567843" y="5530294"/>
            <a:ext cx="2384278" cy="71854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0" t="8267" r="18731" b="12205"/>
          <a:stretch/>
        </p:blipFill>
        <p:spPr>
          <a:xfrm>
            <a:off x="7048172" y="4443888"/>
            <a:ext cx="1581457" cy="1864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36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625 0.00416 L -0.47153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8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fld id="{4D8CEAE4-54BD-45E4-BC0C-B23BDEB18A56}" type="slidenum">
              <a:rPr lang="ru-RU" sz="2000" b="1" smtClean="0"/>
              <a:t>11</a:t>
            </a:fld>
            <a:endParaRPr lang="ru-RU" sz="2000" b="1" dirty="0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731521" y="3034203"/>
            <a:ext cx="9067800" cy="246221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outerShdw algn="ctr" rotWithShape="0">
              <a:schemeClr val="tx2"/>
            </a:outerShdw>
          </a:effectLst>
        </p:spPr>
        <p:txBody>
          <a:bodyPr wrap="square" lIns="0" tIns="0" rIns="0" bIns="0">
            <a:spAutoFit/>
          </a:bodyPr>
          <a:lstStyle/>
          <a:p>
            <a:pPr lvl="0"/>
            <a:r>
              <a:rPr lang="ru-RU" sz="1600" dirty="0" smtClean="0"/>
              <a:t>Среднегодовая </a:t>
            </a:r>
            <a:r>
              <a:rPr lang="ru-RU" sz="1600" dirty="0"/>
              <a:t>температура </a:t>
            </a:r>
            <a:r>
              <a:rPr lang="ru-RU" sz="1600" dirty="0" smtClean="0"/>
              <a:t>воздуха </a:t>
            </a:r>
            <a:r>
              <a:rPr lang="ru-RU" sz="1600" dirty="0"/>
              <a:t>−7,9 °</a:t>
            </a:r>
            <a:r>
              <a:rPr lang="ru-RU" sz="1600" dirty="0" smtClean="0"/>
              <a:t>C</a:t>
            </a:r>
            <a:r>
              <a:rPr lang="en-US" sz="1600" dirty="0" smtClean="0"/>
              <a:t>        </a:t>
            </a:r>
            <a:r>
              <a:rPr lang="ru-RU" sz="1600" dirty="0" smtClean="0"/>
              <a:t>Абсолютный минимум </a:t>
            </a:r>
            <a:r>
              <a:rPr lang="ru-RU" sz="1600" dirty="0"/>
              <a:t>−</a:t>
            </a:r>
            <a:r>
              <a:rPr lang="ru-RU" sz="1600" dirty="0" smtClean="0"/>
              <a:t>6</a:t>
            </a:r>
            <a:r>
              <a:rPr lang="en-US" sz="1600" dirty="0" smtClean="0"/>
              <a:t>0</a:t>
            </a:r>
            <a:r>
              <a:rPr lang="ru-RU" sz="1600" dirty="0"/>
              <a:t> °</a:t>
            </a:r>
            <a:r>
              <a:rPr lang="ru-RU" sz="1600" dirty="0" smtClean="0"/>
              <a:t>C</a:t>
            </a:r>
            <a:endParaRPr lang="ru-RU" sz="1800" dirty="0">
              <a:cs typeface="Arial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009775" y="0"/>
            <a:ext cx="70580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 kern="0" dirty="0" smtClean="0"/>
              <a:t>Особенности эксплуатации газомоторной техники в условиях Крайнего Севера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0606"/>
              </p:ext>
            </p:extLst>
          </p:nvPr>
        </p:nvGraphicFramePr>
        <p:xfrm>
          <a:off x="449337" y="1278532"/>
          <a:ext cx="8302370" cy="1666052"/>
        </p:xfrm>
        <a:graphic>
          <a:graphicData uri="http://schemas.openxmlformats.org/drawingml/2006/table">
            <a:tbl>
              <a:tblPr firstRow="1" firstCol="1" lastCol="1" bandRow="1">
                <a:tableStyleId>{5C22544A-7EE6-4342-B048-85BDC9FD1C3A}</a:tableStyleId>
              </a:tblPr>
              <a:tblGrid>
                <a:gridCol w="1955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8824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Климат </a:t>
                      </a:r>
                      <a:r>
                        <a:rPr lang="ru-RU" sz="1050" dirty="0" smtClean="0">
                          <a:effectLst/>
                        </a:rPr>
                        <a:t>ЯНАО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>
                          <a:solidFill>
                            <a:schemeClr val="bg1"/>
                          </a:solidFill>
                          <a:effectLst/>
                        </a:rPr>
                        <a:t>Янв.</a:t>
                      </a:r>
                      <a:endParaRPr lang="ru-RU" sz="14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>
                          <a:solidFill>
                            <a:schemeClr val="bg1"/>
                          </a:solidFill>
                          <a:effectLst/>
                        </a:rPr>
                        <a:t>Фев.</a:t>
                      </a:r>
                      <a:endParaRPr lang="ru-RU" sz="14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>
                          <a:solidFill>
                            <a:schemeClr val="bg1"/>
                          </a:solidFill>
                          <a:effectLst/>
                        </a:rPr>
                        <a:t>Март</a:t>
                      </a:r>
                      <a:endParaRPr lang="ru-RU" sz="14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>
                          <a:solidFill>
                            <a:schemeClr val="bg1"/>
                          </a:solidFill>
                          <a:effectLst/>
                        </a:rPr>
                        <a:t>Апр.</a:t>
                      </a:r>
                      <a:endParaRPr lang="ru-RU" sz="14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 dirty="0">
                          <a:solidFill>
                            <a:schemeClr val="bg1"/>
                          </a:solidFill>
                          <a:effectLst/>
                        </a:rPr>
                        <a:t>Май</a:t>
                      </a:r>
                      <a:endParaRPr lang="ru-RU" sz="14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>
                          <a:solidFill>
                            <a:schemeClr val="bg1"/>
                          </a:solidFill>
                          <a:effectLst/>
                        </a:rPr>
                        <a:t>Июнь</a:t>
                      </a:r>
                      <a:endParaRPr lang="ru-RU" sz="14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 dirty="0">
                          <a:solidFill>
                            <a:schemeClr val="bg1"/>
                          </a:solidFill>
                          <a:effectLst/>
                        </a:rPr>
                        <a:t>Июль</a:t>
                      </a:r>
                      <a:endParaRPr lang="ru-RU" sz="14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>
                          <a:solidFill>
                            <a:schemeClr val="bg1"/>
                          </a:solidFill>
                          <a:effectLst/>
                        </a:rPr>
                        <a:t>Авг.</a:t>
                      </a:r>
                      <a:endParaRPr lang="ru-RU" sz="14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>
                          <a:solidFill>
                            <a:schemeClr val="bg1"/>
                          </a:solidFill>
                          <a:effectLst/>
                        </a:rPr>
                        <a:t>Сен.</a:t>
                      </a:r>
                      <a:endParaRPr lang="ru-RU" sz="14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>
                          <a:solidFill>
                            <a:schemeClr val="bg1"/>
                          </a:solidFill>
                          <a:effectLst/>
                        </a:rPr>
                        <a:t>Окт.</a:t>
                      </a:r>
                      <a:endParaRPr lang="ru-RU" sz="14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>
                          <a:solidFill>
                            <a:schemeClr val="bg1"/>
                          </a:solidFill>
                          <a:effectLst/>
                        </a:rPr>
                        <a:t>Нояб.</a:t>
                      </a:r>
                      <a:endParaRPr lang="ru-RU" sz="1400" i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i="1" dirty="0">
                          <a:solidFill>
                            <a:schemeClr val="bg1"/>
                          </a:solidFill>
                          <a:effectLst/>
                        </a:rPr>
                        <a:t>Дек.</a:t>
                      </a:r>
                      <a:endParaRPr lang="ru-RU" sz="1400" i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Абсолютный максимум, </a:t>
                      </a:r>
                      <a:r>
                        <a:rPr lang="ru-RU" sz="1100" b="0" dirty="0" smtClean="0">
                          <a:effectLst/>
                        </a:rPr>
                        <a:t>°C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−3,1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17,6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36,5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41,4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31,1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21,4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07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11,9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41,4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Средний максимум, °C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−3,3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6,8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22,4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27,2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8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16,9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6,3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Средняя температура, °C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−24,9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−10,8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0,6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9,7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14,1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16,1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9,7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−0,3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−12,1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−23,8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Средний минимум, °C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−31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−27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−15,2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3,5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7,1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−6,8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−18,7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−30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0" dirty="0">
                          <a:effectLst/>
                        </a:rPr>
                        <a:t>Абсолютный минимум, °C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−59,6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−60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−40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−25,6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−14,6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−7,2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C8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−15,1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−26,8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−38,8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−58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</a:rPr>
                        <a:t>−60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3" name="Рисунок 12" descr="\\nadym-dobycha.gazprom.ru\centr\ТранспОтд\Персональная\Передача\1. Для совместной работы отдела\Доклады\Доклад о ГБА 2017\ДОКЛАД\Совещание Д308 2018\IMG_0279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" t="32971" r="18122" b="20196"/>
          <a:stretch/>
        </p:blipFill>
        <p:spPr bwMode="auto">
          <a:xfrm>
            <a:off x="1315480" y="3416531"/>
            <a:ext cx="6531736" cy="267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7340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fld id="{4D8CEAE4-54BD-45E4-BC0C-B23BDEB18A56}" type="slidenum">
              <a:rPr lang="ru-RU" sz="2000" b="1" smtClean="0"/>
              <a:t>12</a:t>
            </a:fld>
            <a:endParaRPr lang="ru-RU" sz="2000" b="1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009775" y="0"/>
            <a:ext cx="70580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 kern="0" dirty="0"/>
              <a:t>Особенности </a:t>
            </a:r>
            <a:r>
              <a:rPr lang="ru-RU" altLang="ru-RU" kern="0" dirty="0" smtClean="0"/>
              <a:t>эксплуатации </a:t>
            </a:r>
            <a:r>
              <a:rPr lang="ru-RU" altLang="ru-RU" kern="0" dirty="0"/>
              <a:t>газомоторной техники в условиях Крайнего Севера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79847" y="1186980"/>
            <a:ext cx="8781275" cy="5003636"/>
            <a:chOff x="88404" y="1195293"/>
            <a:chExt cx="8781275" cy="5003636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88404" y="1195293"/>
              <a:ext cx="4392156" cy="5003636"/>
              <a:chOff x="670300" y="1183835"/>
              <a:chExt cx="4481512" cy="5070429"/>
            </a:xfrm>
          </p:grpSpPr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0300" y="3708742"/>
                <a:ext cx="4481512" cy="2545522"/>
              </a:xfrm>
              <a:prstGeom prst="rect">
                <a:avLst/>
              </a:prstGeom>
              <a:ln w="63500">
                <a:solidFill>
                  <a:schemeClr val="accent6">
                    <a:lumMod val="75000"/>
                  </a:schemeClr>
                </a:solidFill>
              </a:ln>
            </p:spPr>
          </p:pic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300" y="1183835"/>
                <a:ext cx="4481512" cy="2450963"/>
              </a:xfrm>
              <a:prstGeom prst="rect">
                <a:avLst/>
              </a:prstGeom>
              <a:noFill/>
              <a:ln w="63500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62733" y="1195293"/>
              <a:ext cx="4306945" cy="2418676"/>
            </a:xfrm>
            <a:prstGeom prst="rect">
              <a:avLst/>
            </a:prstGeom>
            <a:ln w="63500">
              <a:solidFill>
                <a:srgbClr val="002060"/>
              </a:solidFill>
            </a:ln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>
              <a:extLst/>
            </a:blip>
            <a:stretch>
              <a:fillRect/>
            </a:stretch>
          </p:blipFill>
          <p:spPr>
            <a:xfrm>
              <a:off x="4562734" y="3678626"/>
              <a:ext cx="4306945" cy="2520303"/>
            </a:xfrm>
            <a:prstGeom prst="rect">
              <a:avLst/>
            </a:prstGeom>
            <a:ln w="63500">
              <a:solidFill>
                <a:srgbClr val="002060"/>
              </a:solidFill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6807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fld id="{4D8CEAE4-54BD-45E4-BC0C-B23BDEB18A56}" type="slidenum">
              <a:rPr lang="ru-RU" sz="2000" b="1" smtClean="0"/>
              <a:t>13</a:t>
            </a:fld>
            <a:endParaRPr lang="ru-RU" sz="2000" b="1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009775" y="0"/>
            <a:ext cx="70580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 kern="0" dirty="0"/>
              <a:t>Особенности </a:t>
            </a:r>
            <a:r>
              <a:rPr lang="ru-RU" altLang="ru-RU" kern="0" dirty="0" smtClean="0"/>
              <a:t>комплектации </a:t>
            </a:r>
            <a:r>
              <a:rPr lang="ru-RU" altLang="ru-RU" kern="0" dirty="0"/>
              <a:t>газомоторной техники в условиях Крайнего Севера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597446" y="1255976"/>
            <a:ext cx="2402421" cy="2397650"/>
            <a:chOff x="6487995" y="1298520"/>
            <a:chExt cx="2402421" cy="2397650"/>
          </a:xfrm>
        </p:grpSpPr>
        <p:pic>
          <p:nvPicPr>
            <p:cNvPr id="38" name="Рисунок 3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7995" y="1298520"/>
              <a:ext cx="2402421" cy="19474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9" name="Скругленная прямоугольная выноска 38"/>
            <p:cNvSpPr/>
            <p:nvPr/>
          </p:nvSpPr>
          <p:spPr>
            <a:xfrm>
              <a:off x="7272592" y="3145284"/>
              <a:ext cx="1383815" cy="550886"/>
            </a:xfrm>
            <a:prstGeom prst="wedgeRoundRectCallout">
              <a:avLst>
                <a:gd name="adj1" fmla="val -25457"/>
                <a:gd name="adj2" fmla="val -8321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Вертикальное расположение выхлопной трубы</a:t>
              </a:r>
              <a:endParaRPr lang="ru-RU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04789" y="1207539"/>
            <a:ext cx="2422756" cy="1724550"/>
            <a:chOff x="833328" y="3559420"/>
            <a:chExt cx="3818258" cy="2442901"/>
          </a:xfrm>
        </p:grpSpPr>
        <p:pic>
          <p:nvPicPr>
            <p:cNvPr id="41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328" y="3559420"/>
              <a:ext cx="3552976" cy="217425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42" name="Скругленная прямоугольная выноска 41"/>
            <p:cNvSpPr/>
            <p:nvPr/>
          </p:nvSpPr>
          <p:spPr>
            <a:xfrm>
              <a:off x="1000690" y="5355268"/>
              <a:ext cx="3650896" cy="647053"/>
            </a:xfrm>
            <a:prstGeom prst="wedgeRoundRectCallout">
              <a:avLst>
                <a:gd name="adj1" fmla="val -44894"/>
                <a:gd name="adj2" fmla="val -77428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Использование УМП-350 для прогрева компрессорного отсека</a:t>
              </a:r>
              <a:endParaRPr lang="ru-RU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204788" y="3037868"/>
            <a:ext cx="2444549" cy="1811131"/>
            <a:chOff x="4284879" y="3725194"/>
            <a:chExt cx="2887671" cy="2620797"/>
          </a:xfrm>
        </p:grpSpPr>
        <p:pic>
          <p:nvPicPr>
            <p:cNvPr id="47" name="Picture 2" descr="Z:\PTO\Документы ПТО\Фото производственные\ГБО\3625 Patriot\чисто патр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63" t="4372" r="6943" b="2"/>
            <a:stretch/>
          </p:blipFill>
          <p:spPr bwMode="auto">
            <a:xfrm>
              <a:off x="4284879" y="3725194"/>
              <a:ext cx="2709012" cy="21933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Скругленная прямоугольная выноска 47"/>
            <p:cNvSpPr/>
            <p:nvPr/>
          </p:nvSpPr>
          <p:spPr>
            <a:xfrm>
              <a:off x="5339001" y="5790441"/>
              <a:ext cx="1833549" cy="555550"/>
            </a:xfrm>
            <a:prstGeom prst="wedgeRoundRectCallout">
              <a:avLst>
                <a:gd name="adj1" fmla="val -55185"/>
                <a:gd name="adj2" fmla="val -109392"/>
                <a:gd name="adj3" fmla="val 1666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Изоляционный короб для баллона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531980" y="4163645"/>
            <a:ext cx="4535820" cy="2060376"/>
            <a:chOff x="4531980" y="4163645"/>
            <a:chExt cx="4535820" cy="2060376"/>
          </a:xfrm>
        </p:grpSpPr>
        <p:pic>
          <p:nvPicPr>
            <p:cNvPr id="15" name="Рисунок 14" descr="Z:\PTO\Документы ПТО\Фото производственные\ГБО\Фото для доклада\IMAG4400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1980" y="5159991"/>
              <a:ext cx="2196493" cy="10640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6" name="Рисунок 15" descr="Z:\PTO\Документы ПТО\Фото производственные\ГБО\Фото для доклада\IMAG4440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307" y="5159992"/>
              <a:ext cx="2196493" cy="10640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7" name="Скругленная прямоугольная выноска 16"/>
            <p:cNvSpPr/>
            <p:nvPr/>
          </p:nvSpPr>
          <p:spPr>
            <a:xfrm>
              <a:off x="6154107" y="4163645"/>
              <a:ext cx="1292904" cy="807458"/>
            </a:xfrm>
            <a:prstGeom prst="wedgeRoundRectCallout">
              <a:avLst>
                <a:gd name="adj1" fmla="val 25857"/>
                <a:gd name="adj2" fmla="val 112347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Защитный кожух баллонов расположенных на днище ТС</a:t>
              </a:r>
              <a:endParaRPr lang="ru-RU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38762" y="1301508"/>
            <a:ext cx="6313818" cy="4922513"/>
            <a:chOff x="238762" y="1301508"/>
            <a:chExt cx="6313818" cy="4922513"/>
          </a:xfrm>
        </p:grpSpPr>
        <p:pic>
          <p:nvPicPr>
            <p:cNvPr id="27" name="Рисунок 26" descr="Z:\PTO\Документы ПТО\Фото производственные\ГБО\Фото для доклада\IMAG4437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62" y="4887811"/>
              <a:ext cx="2673491" cy="13221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grpSp>
          <p:nvGrpSpPr>
            <p:cNvPr id="7" name="Группа 6"/>
            <p:cNvGrpSpPr/>
            <p:nvPr/>
          </p:nvGrpSpPr>
          <p:grpSpPr>
            <a:xfrm>
              <a:off x="2223458" y="1301508"/>
              <a:ext cx="4329122" cy="4922513"/>
              <a:chOff x="2223458" y="1301508"/>
              <a:chExt cx="4329122" cy="4922513"/>
            </a:xfrm>
          </p:grpSpPr>
          <p:pic>
            <p:nvPicPr>
              <p:cNvPr id="18" name="Рисунок 17" descr="Z:\PTO\Документы ПТО\Фото производственные\ФОТО ВНОВЬ ПРИНИМАЕМОЙ ТЕХНИКИ\2015\КАМАЗ КПГ 25-03-15\130___03\IMG_4214.JPG"/>
              <p:cNvPicPr/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0" t="30406" r="19500" b="25053"/>
              <a:stretch/>
            </p:blipFill>
            <p:spPr bwMode="auto">
              <a:xfrm>
                <a:off x="3216277" y="1301508"/>
                <a:ext cx="2872994" cy="137022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9" name="Рисунок 18" descr="Z:\PTO\Документы ПТО\Фото производственные\ГБО\Фото для доклада\IMAG4433.jpg"/>
              <p:cNvPicPr/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1706" y="2730318"/>
                <a:ext cx="1975254" cy="1133158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20" name="Рисунок 19"/>
              <p:cNvPicPr/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6267" y="2894881"/>
                <a:ext cx="1266313" cy="76066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cxnSp>
            <p:nvCxnSpPr>
              <p:cNvPr id="21" name="Прямая со стрелкой 20"/>
              <p:cNvCxnSpPr/>
              <p:nvPr/>
            </p:nvCxnSpPr>
            <p:spPr bwMode="auto">
              <a:xfrm flipH="1">
                <a:off x="4972859" y="2692666"/>
                <a:ext cx="335272" cy="240836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 bwMode="auto">
              <a:xfrm>
                <a:off x="4964910" y="3065438"/>
                <a:ext cx="305458" cy="17269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Скругленная прямоугольная выноска 25"/>
              <p:cNvSpPr/>
              <p:nvPr/>
            </p:nvSpPr>
            <p:spPr>
              <a:xfrm>
                <a:off x="3677546" y="3919175"/>
                <a:ext cx="1846954" cy="710975"/>
              </a:xfrm>
              <a:prstGeom prst="wedgeRoundRectCallout">
                <a:avLst>
                  <a:gd name="adj1" fmla="val 55947"/>
                  <a:gd name="adj2" fmla="val -11893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Информация о давлении газа в баллонах снаруж</a:t>
                </a:r>
                <a:r>
                  <a:rPr lang="ru-RU" sz="11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</a:t>
                </a:r>
                <a:r>
                  <a:rPr lang="ru-RU" sz="1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транспортного средства</a:t>
                </a:r>
                <a:endParaRPr lang="ru-RU" sz="1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Скругленная прямоугольная выноска 27"/>
              <p:cNvSpPr/>
              <p:nvPr/>
            </p:nvSpPr>
            <p:spPr>
              <a:xfrm>
                <a:off x="2223458" y="5903195"/>
                <a:ext cx="1846138" cy="320826"/>
              </a:xfrm>
              <a:prstGeom prst="wedgeRoundRectCallout">
                <a:avLst>
                  <a:gd name="adj1" fmla="val -72813"/>
                  <a:gd name="adj2" fmla="val -20913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Рабочее место оператора</a:t>
                </a:r>
                <a:endParaRPr lang="ru-RU" sz="11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2892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fld id="{4D8CEAE4-54BD-45E4-BC0C-B23BDEB18A56}" type="slidenum">
              <a:rPr lang="ru-RU" sz="2000" b="1" smtClean="0"/>
              <a:t>14</a:t>
            </a:fld>
            <a:endParaRPr lang="ru-RU" sz="2000" b="1" dirty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009775" y="0"/>
            <a:ext cx="70580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 kern="0" dirty="0"/>
              <a:t>Особенности </a:t>
            </a:r>
            <a:r>
              <a:rPr lang="ru-RU" altLang="ru-RU" kern="0" dirty="0" smtClean="0"/>
              <a:t>комплектации </a:t>
            </a:r>
            <a:r>
              <a:rPr lang="ru-RU" altLang="ru-RU" kern="0" dirty="0"/>
              <a:t>газомоторной техники в условиях Крайнего Севера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859612" y="4056207"/>
            <a:ext cx="2077866" cy="2214206"/>
            <a:chOff x="4620397" y="3498715"/>
            <a:chExt cx="2677245" cy="2950704"/>
          </a:xfrm>
        </p:grpSpPr>
        <p:pic>
          <p:nvPicPr>
            <p:cNvPr id="19" name="Рисунок 18" descr="C:\Users\Piankov.EA\AppData\Local\Microsoft\Windows\Temporary Internet Files\Content.Outlook\HI1HVU83\Дополнит обогреватель ПАГЗ 1100 (3)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164"/>
            <a:stretch/>
          </p:blipFill>
          <p:spPr bwMode="auto">
            <a:xfrm>
              <a:off x="4645056" y="3498715"/>
              <a:ext cx="2594709" cy="23178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Скругленная прямоугольная выноска 20"/>
            <p:cNvSpPr/>
            <p:nvPr/>
          </p:nvSpPr>
          <p:spPr>
            <a:xfrm>
              <a:off x="4620397" y="5886602"/>
              <a:ext cx="2677245" cy="562817"/>
            </a:xfrm>
            <a:prstGeom prst="wedgeRoundRectCallout">
              <a:avLst>
                <a:gd name="adj1" fmla="val -6411"/>
                <a:gd name="adj2" fmla="val -182599"/>
                <a:gd name="adj3" fmla="val 1666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Доработка ПАГЗ установкой электрического обогрева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14334" y="4672618"/>
            <a:ext cx="3872548" cy="1502711"/>
            <a:chOff x="4328687" y="4341803"/>
            <a:chExt cx="3872548" cy="1502711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328687" y="4341803"/>
              <a:ext cx="3872548" cy="1031496"/>
              <a:chOff x="-2539601" y="-117214"/>
              <a:chExt cx="6295837" cy="1714500"/>
            </a:xfrm>
          </p:grpSpPr>
          <p:pic>
            <p:nvPicPr>
              <p:cNvPr id="39" name="Рисунок 38" descr="Z:\PTO\Документы ПТО\Фото производственные\ГБО\Фото для доклада\IMAG4403.jp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237" y="-117214"/>
                <a:ext cx="3047999" cy="17145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pic>
            <p:nvPicPr>
              <p:cNvPr id="40" name="Рисунок 39" descr="Z:\PTO\Документы ПТО\Фото производственные\ГБО\Фото для доклада\IMAG4408-1.jp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39601" y="-109595"/>
                <a:ext cx="3040380" cy="170688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41" name="Скругленная прямоугольная выноска 40"/>
            <p:cNvSpPr/>
            <p:nvPr/>
          </p:nvSpPr>
          <p:spPr>
            <a:xfrm>
              <a:off x="4419966" y="5464729"/>
              <a:ext cx="1847676" cy="379785"/>
            </a:xfrm>
            <a:prstGeom prst="wedgeRoundRectCallout">
              <a:avLst>
                <a:gd name="adj1" fmla="val -477"/>
                <a:gd name="adj2" fmla="val -25779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Трубопроводы управления маневровым баллоном</a:t>
              </a:r>
              <a:endParaRPr lang="ru-RU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Скругленная прямоугольная выноска 41"/>
            <p:cNvSpPr/>
            <p:nvPr/>
          </p:nvSpPr>
          <p:spPr>
            <a:xfrm>
              <a:off x="6465151" y="5464728"/>
              <a:ext cx="1383815" cy="379785"/>
            </a:xfrm>
            <a:prstGeom prst="wedgeRoundRectCallout">
              <a:avLst>
                <a:gd name="adj1" fmla="val 31874"/>
                <a:gd name="adj2" fmla="val -18506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Маневровый баллон</a:t>
              </a:r>
              <a:endParaRPr lang="ru-RU" sz="1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006306" y="4084981"/>
            <a:ext cx="2009752" cy="2183253"/>
            <a:chOff x="2840787" y="4033607"/>
            <a:chExt cx="2009752" cy="2183253"/>
          </a:xfrm>
        </p:grpSpPr>
        <p:pic>
          <p:nvPicPr>
            <p:cNvPr id="44" name="Рисунок 43" descr="C:\Users\Piankov.EA\AppData\Local\Microsoft\Windows\Temporary Internet Files\Content.Word\image-55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787" y="4033607"/>
              <a:ext cx="2006449" cy="17173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5" name="Скругленная прямоугольная выноска 44"/>
            <p:cNvSpPr/>
            <p:nvPr/>
          </p:nvSpPr>
          <p:spPr>
            <a:xfrm>
              <a:off x="3457575" y="5795179"/>
              <a:ext cx="1392964" cy="421681"/>
            </a:xfrm>
            <a:prstGeom prst="wedgeRoundRectCallout">
              <a:avLst>
                <a:gd name="adj1" fmla="val 2903"/>
                <a:gd name="adj2" fmla="val -163055"/>
                <a:gd name="adj3" fmla="val 16667"/>
              </a:avLst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1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Изоляционный короб для баллона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995032" y="1129733"/>
            <a:ext cx="5018825" cy="2890613"/>
            <a:chOff x="3995032" y="1129733"/>
            <a:chExt cx="5018825" cy="2890613"/>
          </a:xfrm>
        </p:grpSpPr>
        <p:cxnSp>
          <p:nvCxnSpPr>
            <p:cNvPr id="53" name="Прямая со стрелкой 52"/>
            <p:cNvCxnSpPr>
              <a:endCxn id="52" idx="0"/>
            </p:cNvCxnSpPr>
            <p:nvPr/>
          </p:nvCxnSpPr>
          <p:spPr bwMode="auto">
            <a:xfrm>
              <a:off x="8319576" y="2885420"/>
              <a:ext cx="87534" cy="40100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5"/>
            <p:cNvGrpSpPr/>
            <p:nvPr/>
          </p:nvGrpSpPr>
          <p:grpSpPr>
            <a:xfrm>
              <a:off x="3995032" y="1129733"/>
              <a:ext cx="5018825" cy="2890613"/>
              <a:chOff x="3995032" y="1129733"/>
              <a:chExt cx="5018825" cy="2890613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3995032" y="1194214"/>
                <a:ext cx="5018825" cy="2826132"/>
                <a:chOff x="3995032" y="1194214"/>
                <a:chExt cx="5018825" cy="2826132"/>
              </a:xfrm>
            </p:grpSpPr>
            <p:grpSp>
              <p:nvGrpSpPr>
                <p:cNvPr id="31" name="Группа 30"/>
                <p:cNvGrpSpPr/>
                <p:nvPr/>
              </p:nvGrpSpPr>
              <p:grpSpPr>
                <a:xfrm>
                  <a:off x="5329895" y="1194214"/>
                  <a:ext cx="3683962" cy="2436086"/>
                  <a:chOff x="4988902" y="1409787"/>
                  <a:chExt cx="3683962" cy="2436086"/>
                </a:xfrm>
              </p:grpSpPr>
              <p:pic>
                <p:nvPicPr>
                  <p:cNvPr id="26" name="Рисунок 25" descr="Z:\ALL\ПТО\Фото для доклада\IMAG4415.jpg"/>
                  <p:cNvPicPr/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029" t="16828" r="23995" b="22546"/>
                  <a:stretch/>
                </p:blipFill>
                <p:spPr bwMode="auto">
                  <a:xfrm>
                    <a:off x="4988902" y="2509829"/>
                    <a:ext cx="2367092" cy="1336044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7" name="Рисунок 26" descr="Z:\ALL\ПТО\Фото для доклада\IMAG4411.jpg"/>
                  <p:cNvPicPr/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14754"/>
                  <a:stretch/>
                </p:blipFill>
                <p:spPr bwMode="auto">
                  <a:xfrm>
                    <a:off x="6346147" y="1933759"/>
                    <a:ext cx="1742840" cy="1202398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28" name="Рисунок 27" descr="Z:\ALL\ПТО\Фото для доклада\IMAG4412.jpg"/>
                  <p:cNvPicPr/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160248" y="1409787"/>
                    <a:ext cx="1512616" cy="936967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</p:spPr>
              </p:pic>
              <p:cxnSp>
                <p:nvCxnSpPr>
                  <p:cNvPr id="17" name="Прямая со стрелкой 16"/>
                  <p:cNvCxnSpPr/>
                  <p:nvPr/>
                </p:nvCxnSpPr>
                <p:spPr bwMode="auto">
                  <a:xfrm flipV="1">
                    <a:off x="7355994" y="3147797"/>
                    <a:ext cx="317723" cy="243083"/>
                  </a:xfrm>
                  <a:prstGeom prst="straightConnector1">
                    <a:avLst/>
                  </a:prstGeom>
                  <a:ln>
                    <a:headEnd type="none" w="med" len="med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Прямая со стрелкой 28"/>
                  <p:cNvCxnSpPr/>
                  <p:nvPr/>
                </p:nvCxnSpPr>
                <p:spPr bwMode="auto">
                  <a:xfrm flipV="1">
                    <a:off x="8101687" y="2375333"/>
                    <a:ext cx="428270" cy="362447"/>
                  </a:xfrm>
                  <a:prstGeom prst="straightConnector1">
                    <a:avLst/>
                  </a:prstGeom>
                  <a:ln>
                    <a:headEnd type="none" w="med" len="med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52" name="Рисунок 51" descr="Z:\PTO\Документы ПТО\Фото производственные\ГБО\Фото для доклада\IMG_20180924_155507.jpg"/>
                <p:cNvPicPr/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55848" y="3286421"/>
                  <a:ext cx="1102523" cy="65115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54" name="Скругленная прямоугольная выноска 53"/>
                <p:cNvSpPr/>
                <p:nvPr/>
              </p:nvSpPr>
              <p:spPr>
                <a:xfrm>
                  <a:off x="3995032" y="3443533"/>
                  <a:ext cx="2213507" cy="576813"/>
                </a:xfrm>
                <a:prstGeom prst="wedgeRoundRectCallout">
                  <a:avLst>
                    <a:gd name="adj1" fmla="val 136793"/>
                    <a:gd name="adj2" fmla="val 199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5000"/>
                    </a:lnSpc>
                    <a:spcAft>
                      <a:spcPts val="0"/>
                    </a:spcAft>
                  </a:pPr>
                  <a:r>
                    <a:rPr lang="ru-RU" sz="11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Автономный предпусковой подогреватель двигателя </a:t>
                  </a:r>
                  <a:r>
                    <a:rPr lang="ru-RU" sz="1100" i="1" dirty="0" err="1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Теплостар</a:t>
                  </a:r>
                  <a:r>
                    <a:rPr lang="ru-RU" sz="1100" i="1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15 ТСГ</a:t>
                  </a:r>
                  <a:endParaRPr lang="ru-RU" sz="1100" i="1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3" name="Скругленная прямоугольная выноска 32"/>
              <p:cNvSpPr/>
              <p:nvPr/>
            </p:nvSpPr>
            <p:spPr>
              <a:xfrm>
                <a:off x="5134149" y="1129733"/>
                <a:ext cx="2213507" cy="576813"/>
              </a:xfrm>
              <a:prstGeom prst="wedgeRoundRectCallout">
                <a:avLst>
                  <a:gd name="adj1" fmla="val 89222"/>
                  <a:gd name="adj2" fmla="val 90816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1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Автономный жидкостный отопитель двигателя и салона автобуса </a:t>
                </a:r>
                <a:r>
                  <a:rPr lang="en-US" sz="1100" i="1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Webasto</a:t>
                </a:r>
                <a:r>
                  <a:rPr lang="en-US" sz="11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GBW 300</a:t>
                </a:r>
                <a:endParaRPr lang="ru-RU" sz="1100" i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6" name="Прямоугольник 45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126726" y="1121231"/>
            <a:ext cx="4841348" cy="3380871"/>
            <a:chOff x="126726" y="1121231"/>
            <a:chExt cx="4841348" cy="3380871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26726" y="1121231"/>
              <a:ext cx="4841348" cy="3380871"/>
              <a:chOff x="126726" y="1121231"/>
              <a:chExt cx="4841348" cy="3380871"/>
            </a:xfrm>
          </p:grpSpPr>
          <p:grpSp>
            <p:nvGrpSpPr>
              <p:cNvPr id="8" name="Группа 7"/>
              <p:cNvGrpSpPr/>
              <p:nvPr/>
            </p:nvGrpSpPr>
            <p:grpSpPr>
              <a:xfrm>
                <a:off x="126726" y="1121231"/>
                <a:ext cx="4841348" cy="3380871"/>
                <a:chOff x="126726" y="1121231"/>
                <a:chExt cx="4841348" cy="3380871"/>
              </a:xfrm>
            </p:grpSpPr>
            <p:sp>
              <p:nvSpPr>
                <p:cNvPr id="35" name="Скругленная прямоугольная выноска 34"/>
                <p:cNvSpPr/>
                <p:nvPr/>
              </p:nvSpPr>
              <p:spPr bwMode="auto">
                <a:xfrm>
                  <a:off x="1905000" y="2816837"/>
                  <a:ext cx="1311404" cy="945176"/>
                </a:xfrm>
                <a:prstGeom prst="wedgeRoundRectCallout">
                  <a:avLst>
                    <a:gd name="adj1" fmla="val -8538"/>
                    <a:gd name="adj2" fmla="val -131636"/>
                    <a:gd name="adj3" fmla="val 1666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36" name="Скругленная прямоугольная выноска 35"/>
                <p:cNvSpPr/>
                <p:nvPr/>
              </p:nvSpPr>
              <p:spPr bwMode="auto">
                <a:xfrm>
                  <a:off x="305613" y="2832252"/>
                  <a:ext cx="1311404" cy="929761"/>
                </a:xfrm>
                <a:prstGeom prst="wedgeRoundRectCallout">
                  <a:avLst>
                    <a:gd name="adj1" fmla="val -20373"/>
                    <a:gd name="adj2" fmla="val -115532"/>
                    <a:gd name="adj3" fmla="val 16667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grpSp>
              <p:nvGrpSpPr>
                <p:cNvPr id="3" name="Группа 2"/>
                <p:cNvGrpSpPr/>
                <p:nvPr/>
              </p:nvGrpSpPr>
              <p:grpSpPr>
                <a:xfrm>
                  <a:off x="126726" y="1121231"/>
                  <a:ext cx="4841348" cy="3380871"/>
                  <a:chOff x="126726" y="1121231"/>
                  <a:chExt cx="4841348" cy="3380871"/>
                </a:xfrm>
              </p:grpSpPr>
              <p:pic>
                <p:nvPicPr>
                  <p:cNvPr id="34" name="Рисунок 33" descr="Z:\PTO\Документы ПТО\Фото производственные\ГБО\Фото для доклада\IMAG4426.jpg"/>
                  <p:cNvPicPr/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7300" y="1201460"/>
                    <a:ext cx="2605405" cy="1528445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</p:spPr>
              </p:pic>
              <p:grpSp>
                <p:nvGrpSpPr>
                  <p:cNvPr id="13" name="Группа 12"/>
                  <p:cNvGrpSpPr/>
                  <p:nvPr/>
                </p:nvGrpSpPr>
                <p:grpSpPr>
                  <a:xfrm>
                    <a:off x="3305728" y="1121231"/>
                    <a:ext cx="1662346" cy="1754920"/>
                    <a:chOff x="718072" y="923610"/>
                    <a:chExt cx="1662346" cy="1754920"/>
                  </a:xfrm>
                </p:grpSpPr>
                <p:sp>
                  <p:nvSpPr>
                    <p:cNvPr id="11" name="Скругленная прямоугольная выноска 10"/>
                    <p:cNvSpPr/>
                    <p:nvPr/>
                  </p:nvSpPr>
                  <p:spPr bwMode="auto">
                    <a:xfrm>
                      <a:off x="741828" y="923610"/>
                      <a:ext cx="1614835" cy="1046558"/>
                    </a:xfrm>
                    <a:prstGeom prst="wedgeRoundRectCallout">
                      <a:avLst>
                        <a:gd name="adj1" fmla="val -137669"/>
                        <a:gd name="adj2" fmla="val -13536"/>
                        <a:gd name="adj3" fmla="val 16667"/>
                      </a:avLst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vert="horz" wrap="square" lIns="0" tIns="0" rIns="0" bIns="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p:txBody>
                </p:sp>
                <p:grpSp>
                  <p:nvGrpSpPr>
                    <p:cNvPr id="4" name="Группа 3"/>
                    <p:cNvGrpSpPr/>
                    <p:nvPr/>
                  </p:nvGrpSpPr>
                  <p:grpSpPr>
                    <a:xfrm>
                      <a:off x="718072" y="989366"/>
                      <a:ext cx="1662346" cy="1689164"/>
                      <a:chOff x="792886" y="979191"/>
                      <a:chExt cx="1662346" cy="1689164"/>
                    </a:xfrm>
                  </p:grpSpPr>
                  <p:pic>
                    <p:nvPicPr>
                      <p:cNvPr id="9" name="Рисунок 8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894" y="979191"/>
                        <a:ext cx="1442102" cy="900593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ln>
                        <a:noFill/>
                      </a:ln>
                      <a:effectLst>
                        <a:outerShdw blurRad="76200" dist="38100" dir="7800000" algn="tl" rotWithShape="0">
                          <a:srgbClr val="000000">
                            <a:alpha val="40000"/>
                          </a:srgbClr>
                        </a:outerShdw>
                      </a:effectLst>
                      <a:scene3d>
                        <a:camera prst="orthographicFront"/>
                        <a:lightRig rig="contrasting" dir="t">
                          <a:rot lat="0" lon="0" rev="4200000"/>
                        </a:lightRig>
                      </a:scene3d>
                      <a:sp3d prstMaterial="plastic">
                        <a:bevelT w="381000" h="114300" prst="relaxedInset"/>
                        <a:contourClr>
                          <a:srgbClr val="969696"/>
                        </a:contourClr>
                      </a:sp3d>
                    </p:spPr>
                  </p:pic>
                  <p:sp>
                    <p:nvSpPr>
                      <p:cNvPr id="16" name="Скругленная прямоугольная выноска 15"/>
                      <p:cNvSpPr/>
                      <p:nvPr/>
                    </p:nvSpPr>
                    <p:spPr>
                      <a:xfrm>
                        <a:off x="792886" y="2051422"/>
                        <a:ext cx="1662346" cy="616933"/>
                      </a:xfrm>
                      <a:prstGeom prst="wedgeRoundRectCallout">
                        <a:avLst>
                          <a:gd name="adj1" fmla="val 16063"/>
                          <a:gd name="adj2" fmla="val -122794"/>
                          <a:gd name="adj3" fmla="val 16667"/>
                        </a:avLst>
                      </a:prstGeom>
                    </p:spPr>
                    <p:style>
                      <a:lnRef idx="2">
                        <a:schemeClr val="accent2"/>
                      </a:lnRef>
                      <a:fillRef idx="1">
                        <a:schemeClr val="lt1"/>
                      </a:fillRef>
                      <a:effectRef idx="0">
                        <a:schemeClr val="accent2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Контур</a:t>
                        </a:r>
                        <a:r>
                          <a:rPr lang="ru-RU" sz="105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r>
                          <a:rPr lang="ru-RU" sz="10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обогрева</a:t>
                        </a:r>
                        <a:r>
                          <a:rPr lang="ru-RU" sz="105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газовых баллонов от системы охлаждения </a:t>
                        </a:r>
                        <a:r>
                          <a:rPr lang="ru-RU" sz="1050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двигателя</a:t>
                        </a:r>
                        <a:r>
                          <a:rPr lang="ru-RU" sz="1000" dirty="0" smtClean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</a:t>
                        </a:r>
                        <a:endParaRPr lang="ru-RU" sz="1000" dirty="0">
                          <a:effectLst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pic>
                <p:nvPicPr>
                  <p:cNvPr id="37" name="Рисунок 36" descr="Z:\PTO\Документы ПТО\Фото производственные\ГБО\Фото для доклада\IMAG4423.jpg"/>
                  <p:cNvPicPr/>
                  <p:nvPr/>
                </p:nvPicPr>
                <p:blipFill rotWithShape="1"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8400"/>
                  <a:stretch/>
                </p:blipFill>
                <p:spPr bwMode="auto">
                  <a:xfrm>
                    <a:off x="1934233" y="2876151"/>
                    <a:ext cx="1233340" cy="855789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49" name="Рисунок 48" descr="Z:\PTO\Документы ПТО\Фото производственные\ГБО\Фото для доклада\IMAG4429.jpg"/>
                  <p:cNvPicPr/>
                  <p:nvPr/>
                </p:nvPicPr>
                <p:blipFill rotWithShape="1">
                  <a:blip r:embed="rId13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rightnessContrast bright="40000" contras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8383"/>
                  <a:stretch/>
                </p:blipFill>
                <p:spPr bwMode="auto">
                  <a:xfrm>
                    <a:off x="351410" y="2885420"/>
                    <a:ext cx="1212978" cy="826715"/>
                  </a:xfrm>
                  <a:prstGeom prst="roundRect">
                    <a:avLst>
                      <a:gd name="adj" fmla="val 16667"/>
                    </a:avLst>
                  </a:prstGeom>
                  <a:ln>
                    <a:noFill/>
                  </a:ln>
                  <a:effectLst>
                    <a:outerShdw blurRad="76200" dist="38100" dir="78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contrasting" dir="t">
                      <a:rot lat="0" lon="0" rev="4200000"/>
                    </a:lightRig>
                  </a:scene3d>
                  <a:sp3d prstMaterial="plastic">
                    <a:bevelT w="381000" h="114300" prst="relaxedInset"/>
                    <a:contourClr>
                      <a:srgbClr val="969696"/>
                    </a:contourClr>
                  </a:sp3d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sp>
                <p:nvSpPr>
                  <p:cNvPr id="50" name="Скругленная прямоугольная выноска 49"/>
                  <p:cNvSpPr/>
                  <p:nvPr/>
                </p:nvSpPr>
                <p:spPr>
                  <a:xfrm>
                    <a:off x="126726" y="3884759"/>
                    <a:ext cx="1565549" cy="616933"/>
                  </a:xfrm>
                  <a:prstGeom prst="wedgeRoundRectCallout">
                    <a:avLst>
                      <a:gd name="adj1" fmla="val 239"/>
                      <a:gd name="adj2" fmla="val -116703"/>
                      <a:gd name="adj3" fmla="val 16667"/>
                    </a:avLst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Дополнительный автономный отопитель на жидком топливе</a:t>
                    </a:r>
                    <a:endParaRPr lang="ru-RU" sz="1000" dirty="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1" name="Скругленная прямоугольная выноска 50"/>
                  <p:cNvSpPr/>
                  <p:nvPr/>
                </p:nvSpPr>
                <p:spPr>
                  <a:xfrm>
                    <a:off x="1964283" y="3885169"/>
                    <a:ext cx="1662346" cy="616933"/>
                  </a:xfrm>
                  <a:prstGeom prst="wedgeRoundRectCallout">
                    <a:avLst>
                      <a:gd name="adj1" fmla="val -29901"/>
                      <a:gd name="adj2" fmla="val -110611"/>
                      <a:gd name="adj3" fmla="val 16667"/>
                    </a:avLst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u-RU" sz="1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Дополнительный автономный отопитель на </a:t>
                    </a:r>
                    <a:r>
                      <a:rPr lang="ru-RU" sz="1000" dirty="0" smtClean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газовом </a:t>
                    </a:r>
                    <a:r>
                      <a:rPr lang="ru-RU" sz="10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топливе</a:t>
                    </a:r>
                    <a:endParaRPr lang="ru-RU" sz="1000" dirty="0"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" name="Равнобедренный треугольник 6"/>
                <p:cNvSpPr/>
                <p:nvPr/>
              </p:nvSpPr>
              <p:spPr bwMode="auto">
                <a:xfrm>
                  <a:off x="523875" y="2104989"/>
                  <a:ext cx="354806" cy="727263"/>
                </a:xfrm>
                <a:prstGeom prst="triangle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  <p:sp>
              <p:nvSpPr>
                <p:cNvPr id="48" name="Равнобедренный треугольник 47"/>
                <p:cNvSpPr/>
                <p:nvPr/>
              </p:nvSpPr>
              <p:spPr bwMode="auto">
                <a:xfrm>
                  <a:off x="2126457" y="2004381"/>
                  <a:ext cx="413544" cy="804610"/>
                </a:xfrm>
                <a:prstGeom prst="triangle">
                  <a:avLst>
                    <a:gd name="adj" fmla="val 82723"/>
                  </a:avLst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700" b="0" i="0" u="none" strike="noStrike" cap="none" normalizeH="0" baseline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 Narrow" pitchFamily="34" charset="0"/>
                  </a:endParaRPr>
                </a:p>
              </p:txBody>
            </p:sp>
          </p:grpSp>
          <p:cxnSp>
            <p:nvCxnSpPr>
              <p:cNvPr id="15" name="Прямая соединительная линия 14"/>
              <p:cNvCxnSpPr/>
              <p:nvPr/>
            </p:nvCxnSpPr>
            <p:spPr bwMode="auto">
              <a:xfrm>
                <a:off x="2153289" y="2811113"/>
                <a:ext cx="361426" cy="0"/>
              </a:xfrm>
              <a:prstGeom prst="line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cxnSp>
          <p:nvCxnSpPr>
            <p:cNvPr id="56" name="Прямая соединительная линия 55"/>
            <p:cNvCxnSpPr/>
            <p:nvPr/>
          </p:nvCxnSpPr>
          <p:spPr bwMode="auto">
            <a:xfrm>
              <a:off x="538956" y="2829384"/>
              <a:ext cx="314325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179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22" name="Rectangle 6"/>
          <p:cNvSpPr>
            <a:spLocks noChangeArrowheads="1"/>
          </p:cNvSpPr>
          <p:nvPr/>
        </p:nvSpPr>
        <p:spPr bwMode="auto">
          <a:xfrm>
            <a:off x="1" y="2692400"/>
            <a:ext cx="9144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r>
              <a:rPr lang="ru-RU" sz="5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8065" y="1833343"/>
            <a:ext cx="8861367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04788" y="5144670"/>
            <a:ext cx="52183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Начальник транспортного отдела </a:t>
            </a:r>
          </a:p>
          <a:p>
            <a:pPr eaLnBrk="1" hangingPunct="1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«Газпром добыча Надым»</a:t>
            </a:r>
          </a:p>
          <a:p>
            <a:pPr eaLnBrk="1" hangingPunct="1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ШВЕЦОВ Юрий Павлович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fld id="{4D8CEAE4-54BD-45E4-BC0C-B23BDEB18A56}" type="slidenum">
              <a:rPr lang="ru-RU" sz="2000" b="1" smtClean="0"/>
              <a:t>2</a:t>
            </a:fld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204788" y="1138238"/>
            <a:ext cx="4976812" cy="4678204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outerShdw algn="ctr" rotWithShape="0">
              <a:schemeClr val="tx2"/>
            </a:outerShdw>
          </a:effectLst>
        </p:spPr>
        <p:txBody>
          <a:bodyPr wrap="square" lIns="0" tIns="0" rIns="0" bIns="0">
            <a:spAutoFit/>
          </a:bodyPr>
          <a:lstStyle/>
          <a:p>
            <a:pPr indent="19050" defTabSz="3455988">
              <a:lnSpc>
                <a:spcPct val="80000"/>
              </a:lnSpc>
              <a:defRPr/>
            </a:pPr>
            <a:endParaRPr lang="ru-RU" sz="2000" dirty="0" smtClean="0">
              <a:cs typeface="Arial" pitchFamily="34" charset="0"/>
            </a:endParaRPr>
          </a:p>
          <a:p>
            <a:pPr indent="19050" defTabSz="3455988">
              <a:lnSpc>
                <a:spcPct val="80000"/>
              </a:lnSpc>
              <a:defRPr/>
            </a:pPr>
            <a:r>
              <a:rPr lang="ru-RU" sz="1800" dirty="0" smtClean="0">
                <a:cs typeface="Arial" pitchFamily="34" charset="0"/>
              </a:rPr>
              <a:t>Осуществляет  </a:t>
            </a:r>
            <a:r>
              <a:rPr lang="ru-RU" sz="1800" dirty="0">
                <a:cs typeface="Arial" pitchFamily="34" charset="0"/>
              </a:rPr>
              <a:t>свою   деятельность на   территории Ямало-Ненецкого автономного округа – в </a:t>
            </a:r>
            <a:r>
              <a:rPr lang="ru-RU" sz="1800" dirty="0" smtClean="0">
                <a:cs typeface="Arial" pitchFamily="34" charset="0"/>
              </a:rPr>
              <a:t>Надымском, </a:t>
            </a:r>
            <a:r>
              <a:rPr lang="ru-RU" sz="1800" dirty="0" err="1">
                <a:cs typeface="Arial" pitchFamily="34" charset="0"/>
              </a:rPr>
              <a:t>Пуровском</a:t>
            </a:r>
            <a:r>
              <a:rPr lang="ru-RU" sz="1800" dirty="0">
                <a:cs typeface="Arial" pitchFamily="34" charset="0"/>
              </a:rPr>
              <a:t>  </a:t>
            </a:r>
            <a:r>
              <a:rPr lang="ru-RU" sz="1800" dirty="0" smtClean="0">
                <a:cs typeface="Arial" pitchFamily="34" charset="0"/>
              </a:rPr>
              <a:t>районах и </a:t>
            </a:r>
            <a:r>
              <a:rPr lang="ru-RU" sz="1800" dirty="0">
                <a:cs typeface="Arial" pitchFamily="34" charset="0"/>
              </a:rPr>
              <a:t>на полуострове Ямал.</a:t>
            </a:r>
          </a:p>
          <a:p>
            <a:pPr indent="19050" defTabSz="3455988">
              <a:lnSpc>
                <a:spcPct val="80000"/>
              </a:lnSpc>
              <a:defRPr/>
            </a:pPr>
            <a:endParaRPr lang="en-US" sz="1800" dirty="0">
              <a:cs typeface="Arial" pitchFamily="34" charset="0"/>
            </a:endParaRPr>
          </a:p>
          <a:p>
            <a:pPr>
              <a:defRPr/>
            </a:pPr>
            <a:r>
              <a:rPr lang="ru-RU" sz="1800" dirty="0">
                <a:cs typeface="Arial" pitchFamily="34" charset="0"/>
              </a:rPr>
              <a:t>Разрабатываемые месторождения: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cs typeface="Arial" pitchFamily="34" charset="0"/>
              </a:rPr>
              <a:t> Медвежье НГКМ 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cs typeface="Arial" pitchFamily="34" charset="0"/>
              </a:rPr>
              <a:t> Юбилейное НГКМ</a:t>
            </a:r>
          </a:p>
          <a:p>
            <a:pPr>
              <a:buFontTx/>
              <a:buChar char="•"/>
              <a:defRPr/>
            </a:pPr>
            <a:r>
              <a:rPr lang="ru-RU" sz="1800" dirty="0">
                <a:cs typeface="Arial" pitchFamily="34" charset="0"/>
              </a:rPr>
              <a:t> </a:t>
            </a:r>
            <a:r>
              <a:rPr lang="ru-RU" sz="1800" dirty="0" err="1">
                <a:cs typeface="Arial" pitchFamily="34" charset="0"/>
              </a:rPr>
              <a:t>Ямсовейское</a:t>
            </a:r>
            <a:r>
              <a:rPr lang="ru-RU" sz="1800" dirty="0">
                <a:cs typeface="Arial" pitchFamily="34" charset="0"/>
              </a:rPr>
              <a:t> НГКМ</a:t>
            </a:r>
            <a:endParaRPr lang="en-US" sz="1800" dirty="0"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800" dirty="0">
                <a:cs typeface="Arial" pitchFamily="34" charset="0"/>
              </a:rPr>
              <a:t> </a:t>
            </a:r>
            <a:r>
              <a:rPr lang="ru-RU" sz="1800" dirty="0" err="1">
                <a:cs typeface="Arial" pitchFamily="34" charset="0"/>
              </a:rPr>
              <a:t>Бованенковское</a:t>
            </a:r>
            <a:r>
              <a:rPr lang="ru-RU" sz="1800" dirty="0">
                <a:cs typeface="Arial" pitchFamily="34" charset="0"/>
              </a:rPr>
              <a:t> НГКМ</a:t>
            </a:r>
          </a:p>
          <a:p>
            <a:pPr>
              <a:buFontTx/>
              <a:buChar char="•"/>
              <a:defRPr/>
            </a:pPr>
            <a:endParaRPr lang="ru-RU" sz="1800" dirty="0">
              <a:cs typeface="Arial" pitchFamily="34" charset="0"/>
            </a:endParaRPr>
          </a:p>
          <a:p>
            <a:pPr>
              <a:defRPr/>
            </a:pPr>
            <a:r>
              <a:rPr lang="ru-RU" sz="1800" dirty="0">
                <a:cs typeface="Arial" pitchFamily="34" charset="0"/>
              </a:rPr>
              <a:t>Стратегия развития Общества связана с освоением месторождений полуострова Ямал </a:t>
            </a:r>
            <a:r>
              <a:rPr lang="ru-RU" sz="1800" dirty="0" smtClean="0">
                <a:cs typeface="Arial" pitchFamily="34" charset="0"/>
              </a:rPr>
              <a:t>– выводом на проектную мощность </a:t>
            </a:r>
            <a:r>
              <a:rPr lang="ru-RU" sz="1800" dirty="0" err="1">
                <a:cs typeface="Arial" pitchFamily="34" charset="0"/>
              </a:rPr>
              <a:t>Бованенковского</a:t>
            </a:r>
            <a:r>
              <a:rPr lang="ru-RU" sz="1800" dirty="0">
                <a:cs typeface="Arial" pitchFamily="34" charset="0"/>
              </a:rPr>
              <a:t> </a:t>
            </a:r>
            <a:r>
              <a:rPr lang="ru-RU" sz="1800" dirty="0" smtClean="0">
                <a:cs typeface="Arial" pitchFamily="34" charset="0"/>
              </a:rPr>
              <a:t>НГКМ, разработка </a:t>
            </a:r>
            <a:r>
              <a:rPr lang="ru-RU" sz="1800" dirty="0" err="1">
                <a:cs typeface="Arial" pitchFamily="34" charset="0"/>
              </a:rPr>
              <a:t>Харасавейского</a:t>
            </a:r>
            <a:r>
              <a:rPr lang="ru-RU" sz="1800" dirty="0">
                <a:cs typeface="Arial" pitchFamily="34" charset="0"/>
              </a:rPr>
              <a:t> </a:t>
            </a:r>
            <a:r>
              <a:rPr lang="ru-RU" sz="1800" dirty="0" smtClean="0">
                <a:cs typeface="Arial" pitchFamily="34" charset="0"/>
              </a:rPr>
              <a:t>ГКМ (2019-2023) и в последствии </a:t>
            </a:r>
            <a:r>
              <a:rPr lang="ru-RU" sz="1800" dirty="0" err="1" smtClean="0">
                <a:cs typeface="Arial" pitchFamily="34" charset="0"/>
              </a:rPr>
              <a:t>Крузерштернское</a:t>
            </a:r>
            <a:r>
              <a:rPr lang="ru-RU" sz="1800" dirty="0" smtClean="0">
                <a:cs typeface="Arial" pitchFamily="34" charset="0"/>
              </a:rPr>
              <a:t> ГКМ (к 2025)</a:t>
            </a:r>
            <a:endParaRPr lang="ru-RU" sz="1800" dirty="0">
              <a:cs typeface="Arial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2009775" y="0"/>
            <a:ext cx="705802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ru-RU" kern="0" dirty="0" smtClean="0"/>
              <a:t>Обзорная карта месторождений</a:t>
            </a:r>
            <a:br>
              <a:rPr lang="ru-RU" altLang="ru-RU" kern="0" dirty="0" smtClean="0"/>
            </a:br>
            <a:r>
              <a:rPr lang="ru-RU" altLang="ru-RU" kern="0" dirty="0" smtClean="0"/>
              <a:t>ООО «Газпром добыча Надым»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13" y="1138238"/>
            <a:ext cx="3525931" cy="5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2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84398" y="193890"/>
            <a:ext cx="6698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FFFFFF"/>
                </a:solidFill>
              </a:rPr>
              <a:t>Структура автотракторного парка</a:t>
            </a:r>
            <a:endParaRPr lang="ru-RU" sz="18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800" b="1" dirty="0" smtClean="0">
                <a:solidFill>
                  <a:srgbClr val="FFFFFF"/>
                </a:solidFill>
              </a:rPr>
              <a:t>ООО «Газпром добыча Надым». </a:t>
            </a:r>
            <a:endParaRPr lang="ru-RU" sz="1800" b="1" dirty="0">
              <a:solidFill>
                <a:srgbClr val="FFFFFF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18367842"/>
              </p:ext>
            </p:extLst>
          </p:nvPr>
        </p:nvGraphicFramePr>
        <p:xfrm>
          <a:off x="-100024" y="4061341"/>
          <a:ext cx="9898912" cy="2796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935164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altLang="ru-RU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066800"/>
            <a:ext cx="9871710" cy="4875550"/>
            <a:chOff x="253841" y="873706"/>
            <a:chExt cx="8890159" cy="528294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53841" y="873706"/>
              <a:ext cx="8890159" cy="5282943"/>
              <a:chOff x="253841" y="873706"/>
              <a:chExt cx="8890159" cy="5282943"/>
            </a:xfrm>
          </p:grpSpPr>
          <p:graphicFrame>
            <p:nvGraphicFramePr>
              <p:cNvPr id="5" name="Диаграмма 4"/>
              <p:cNvGraphicFramePr/>
              <p:nvPr>
                <p:extLst>
                  <p:ext uri="{D42A27DB-BD31-4B8C-83A1-F6EECF244321}">
                    <p14:modId xmlns:p14="http://schemas.microsoft.com/office/powerpoint/2010/main" val="3545034195"/>
                  </p:ext>
                </p:extLst>
              </p:nvPr>
            </p:nvGraphicFramePr>
            <p:xfrm>
              <a:off x="253841" y="873706"/>
              <a:ext cx="8890159" cy="528294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2" name="TextBox 1"/>
              <p:cNvSpPr txBox="1"/>
              <p:nvPr/>
            </p:nvSpPr>
            <p:spPr>
              <a:xfrm>
                <a:off x="1487977" y="1257989"/>
                <a:ext cx="565266" cy="38238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olidFill>
                      <a:schemeClr val="bg1"/>
                    </a:solidFill>
                  </a:rPr>
                  <a:t>21%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"/>
              <p:cNvSpPr txBox="1"/>
              <p:nvPr/>
            </p:nvSpPr>
            <p:spPr>
              <a:xfrm>
                <a:off x="532014" y="2010710"/>
                <a:ext cx="565266" cy="382385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/>
                  <a:t>18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%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"/>
              <p:cNvSpPr txBox="1"/>
              <p:nvPr/>
            </p:nvSpPr>
            <p:spPr>
              <a:xfrm>
                <a:off x="1487977" y="2669750"/>
                <a:ext cx="565266" cy="382385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/>
                  <a:t>11</a:t>
                </a:r>
                <a:r>
                  <a:rPr lang="en-US" sz="1800" dirty="0" smtClean="0">
                    <a:solidFill>
                      <a:schemeClr val="bg1"/>
                    </a:solidFill>
                  </a:rPr>
                  <a:t>%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1"/>
              <p:cNvSpPr txBox="1"/>
              <p:nvPr/>
            </p:nvSpPr>
            <p:spPr>
              <a:xfrm>
                <a:off x="2984917" y="1280153"/>
                <a:ext cx="565266" cy="382384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olidFill>
                      <a:schemeClr val="bg1"/>
                    </a:solidFill>
                  </a:rPr>
                  <a:t>21%</a:t>
                </a:r>
                <a:endParaRPr lang="ru-RU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1"/>
            <p:cNvSpPr txBox="1"/>
            <p:nvPr/>
          </p:nvSpPr>
          <p:spPr>
            <a:xfrm>
              <a:off x="3911911" y="1819517"/>
              <a:ext cx="565266" cy="382384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/>
                <a:t>9</a:t>
              </a:r>
              <a:r>
                <a:rPr lang="en-US" sz="1800" dirty="0" smtClean="0">
                  <a:solidFill>
                    <a:schemeClr val="bg1"/>
                  </a:solidFill>
                </a:rPr>
                <a:t>%</a:t>
              </a:r>
              <a:endParaRPr lang="ru-RU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6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5164" y="0"/>
            <a:ext cx="7208836" cy="1087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роста количества ГБА и потребление КПГ в качестве моторного топлива</a:t>
            </a:r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362700"/>
            <a:ext cx="1935164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altLang="ru-RU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551" y="1249809"/>
            <a:ext cx="183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Arial Narrow" pitchFamily="34" charset="0"/>
              </a:rPr>
              <a:t>	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3824247"/>
              </p:ext>
            </p:extLst>
          </p:nvPr>
        </p:nvGraphicFramePr>
        <p:xfrm>
          <a:off x="0" y="1066801"/>
          <a:ext cx="9067799" cy="261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55948500"/>
              </p:ext>
            </p:extLst>
          </p:nvPr>
        </p:nvGraphicFramePr>
        <p:xfrm>
          <a:off x="63609" y="3667125"/>
          <a:ext cx="9080391" cy="2648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221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11829" y="318621"/>
            <a:ext cx="686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Заправка газобаллонной техники на АГНКС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203302" y="6362700"/>
            <a:ext cx="148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fld id="{CA970993-7131-419C-8A70-41FA875E9977}" type="slidenum">
              <a:rPr lang="ru-RU" sz="2000" b="1" smtClean="0">
                <a:solidFill>
                  <a:srgbClr val="FFFFFF"/>
                </a:solidFill>
              </a:rPr>
              <a:t>5</a:t>
            </a:fld>
            <a:endParaRPr lang="ru-RU" sz="2000" b="1" dirty="0">
              <a:solidFill>
                <a:srgbClr val="FFFFFF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6016" y="1198916"/>
            <a:ext cx="8927912" cy="4975440"/>
            <a:chOff x="0" y="1185664"/>
            <a:chExt cx="8927912" cy="4975440"/>
          </a:xfrm>
        </p:grpSpPr>
        <p:pic>
          <p:nvPicPr>
            <p:cNvPr id="2050" name="Picture 2" descr="\\nadym-dobycha.gazprom.ru\centr\ТранспОтд\Персональная\Передача\1. Для совместной работы отдела\Доклады\Фото доклад ГБА\От ССО и СМИ\MUR_6459(1)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85664"/>
              <a:ext cx="2018906" cy="4975440"/>
            </a:xfrm>
            <a:prstGeom prst="rect">
              <a:avLst/>
            </a:prstGeom>
            <a:noFill/>
            <a:ln w="6350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2057414" y="1185664"/>
              <a:ext cx="6870498" cy="4975440"/>
              <a:chOff x="2057414" y="1108390"/>
              <a:chExt cx="6870498" cy="4975440"/>
            </a:xfrm>
          </p:grpSpPr>
          <p:pic>
            <p:nvPicPr>
              <p:cNvPr id="9" name="Picture 5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416" y="1108390"/>
                <a:ext cx="3416293" cy="2277528"/>
              </a:xfrm>
              <a:prstGeom prst="rect">
                <a:avLst/>
              </a:prstGeom>
              <a:noFill/>
              <a:ln w="63500" algn="ctr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52662" y="1108391"/>
                <a:ext cx="3375250" cy="2277154"/>
              </a:xfrm>
              <a:prstGeom prst="rect">
                <a:avLst/>
              </a:prstGeom>
              <a:ln w="63500">
                <a:solidFill>
                  <a:schemeClr val="accent2">
                    <a:lumMod val="75000"/>
                  </a:schemeClr>
                </a:solidFill>
              </a:ln>
            </p:spPr>
          </p:pic>
          <p:pic>
            <p:nvPicPr>
              <p:cNvPr id="1026" name="Picture 2" descr="C:\Users\Kuzmin.SG\Documents\БалКомм\Агнкс зима.JPG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057414" y="3457359"/>
                <a:ext cx="4951893" cy="2626471"/>
              </a:xfrm>
              <a:prstGeom prst="rect">
                <a:avLst/>
              </a:prstGeom>
              <a:noFill/>
              <a:ln w="63500">
                <a:solidFill>
                  <a:schemeClr val="accent2">
                    <a:lumMod val="75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9" cstate="print">
                <a:extLst/>
              </a:blip>
              <a:stretch>
                <a:fillRect/>
              </a:stretch>
            </p:blipFill>
            <p:spPr>
              <a:xfrm flipH="1">
                <a:off x="4900359" y="3457359"/>
                <a:ext cx="4027553" cy="2626471"/>
              </a:xfrm>
              <a:prstGeom prst="rect">
                <a:avLst/>
              </a:prstGeom>
              <a:ln w="63500">
                <a:solidFill>
                  <a:schemeClr val="accent2">
                    <a:lumMod val="75000"/>
                  </a:schemeClr>
                </a:solidFill>
              </a:ln>
              <a:effectLst>
                <a:softEdge rad="0"/>
              </a:effectLst>
            </p:spPr>
          </p:pic>
        </p:grpSp>
      </p:grpSp>
      <p:sp>
        <p:nvSpPr>
          <p:cNvPr id="13" name="Прямоугольник 12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65475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11829" y="318621"/>
            <a:ext cx="6861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FF"/>
                </a:solidFill>
              </a:rPr>
              <a:t>Заправка газобаллонной техники ПАГЗ</a:t>
            </a:r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203302" y="6362700"/>
            <a:ext cx="148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fld id="{CA970993-7131-419C-8A70-41FA875E9977}" type="slidenum">
              <a:rPr lang="ru-RU" sz="2000" b="1" smtClean="0">
                <a:solidFill>
                  <a:srgbClr val="FFFFFF"/>
                </a:solidFill>
              </a:rPr>
              <a:t>6</a:t>
            </a:fld>
            <a:endParaRPr lang="ru-RU" sz="2000" b="1" dirty="0">
              <a:solidFill>
                <a:srgbClr val="FFFFFF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10538" y="1165363"/>
            <a:ext cx="8893073" cy="5080410"/>
            <a:chOff x="203302" y="1085851"/>
            <a:chExt cx="8893073" cy="5080410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7725" y="3938933"/>
              <a:ext cx="4438650" cy="2227328"/>
            </a:xfrm>
            <a:prstGeom prst="rect">
              <a:avLst/>
            </a:prstGeom>
            <a:ln w="63500"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3302" y="3938933"/>
              <a:ext cx="4454423" cy="2227327"/>
            </a:xfrm>
            <a:prstGeom prst="rect">
              <a:avLst/>
            </a:prstGeom>
            <a:noFill/>
            <a:ln w="63500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 descr="\\nadym-dobycha.gazprom.ru\centr\ТранспОтд\Персональная\Передача\1. Для совместной работы отдела\Доклады\Фото доклад ГБА\Техника ГБА\Новый ПАГЗ\Новый ПАГЗ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02" y="1085851"/>
              <a:ext cx="8893073" cy="2783786"/>
            </a:xfrm>
            <a:prstGeom prst="rect">
              <a:avLst/>
            </a:prstGeom>
            <a:noFill/>
            <a:ln w="63500"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11675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204788" y="6362700"/>
            <a:ext cx="1487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1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/>
            <a:fld id="{4D8CEAE4-54BD-45E4-BC0C-B23BDEB18A56}" type="slidenum">
              <a:rPr lang="ru-RU" sz="2000" b="1" smtClean="0"/>
              <a:t>7</a:t>
            </a:fld>
            <a:endParaRPr lang="ru-RU" sz="2000" b="1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905000" y="0"/>
            <a:ext cx="72002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>
                <a:solidFill>
                  <a:srgbClr val="FFFFFF"/>
                </a:solidFill>
                <a:latin typeface="Arial Narrow"/>
              </a:rPr>
              <a:t>Схема расположения объектов ГЗИ</a:t>
            </a:r>
          </a:p>
          <a:p>
            <a:pPr algn="ctr"/>
            <a:r>
              <a:rPr lang="ru-RU" sz="2800" dirty="0" smtClean="0">
                <a:solidFill>
                  <a:srgbClr val="FFFFFF"/>
                </a:solidFill>
                <a:latin typeface="Arial Narrow"/>
              </a:rPr>
              <a:t>в Надым-Пур Тазовском регионе</a:t>
            </a:r>
            <a:endParaRPr lang="ru-RU" sz="28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24" y="1619250"/>
            <a:ext cx="29940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АГНКС – 250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г. Надыме;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ПАГЗ БИ-40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ЕТАН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пос. Пангоды;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ПАГЗ 2400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ГП-7 МНГКМ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 bwMode="auto">
          <a:xfrm>
            <a:off x="3649287" y="3840480"/>
            <a:ext cx="1837113" cy="565265"/>
          </a:xfrm>
          <a:prstGeom prst="wedge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7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75000" y="1150938"/>
            <a:ext cx="6113463" cy="5092700"/>
            <a:chOff x="3175000" y="1150938"/>
            <a:chExt cx="6113463" cy="5092700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4447859"/>
                </p:ext>
              </p:extLst>
            </p:nvPr>
          </p:nvGraphicFramePr>
          <p:xfrm>
            <a:off x="3175000" y="1150938"/>
            <a:ext cx="6113463" cy="5092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9" name="Документ" r:id="rId3" imgW="7715351" imgH="10787127" progId="Word.Document.12">
                    <p:embed/>
                  </p:oleObj>
                </mc:Choice>
                <mc:Fallback>
                  <p:oleObj name="Документ" r:id="rId3" imgW="7715351" imgH="10787127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75000" y="1150938"/>
                          <a:ext cx="6113463" cy="5092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Прямоугольная выноска 5"/>
            <p:cNvSpPr/>
            <p:nvPr/>
          </p:nvSpPr>
          <p:spPr bwMode="auto">
            <a:xfrm>
              <a:off x="7656022" y="4713316"/>
              <a:ext cx="739833" cy="266008"/>
            </a:xfrm>
            <a:prstGeom prst="wedgeRectCallout">
              <a:avLst>
                <a:gd name="adj1" fmla="val 43238"/>
                <a:gd name="adj2" fmla="val -85227"/>
              </a:avLst>
            </a:prstGeom>
            <a:solidFill>
              <a:srgbClr val="92D050"/>
            </a:solidFill>
            <a:ln w="15875"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    Блок</a:t>
              </a:r>
              <a:r>
                <a:rPr kumimoji="0" lang="ru-RU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 КПГ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1" name="Прямоугольная выноска 10"/>
            <p:cNvSpPr/>
            <p:nvPr/>
          </p:nvSpPr>
          <p:spPr bwMode="auto">
            <a:xfrm>
              <a:off x="7797338" y="3183094"/>
              <a:ext cx="673331" cy="266008"/>
            </a:xfrm>
            <a:prstGeom prst="wedgeRectCallout">
              <a:avLst>
                <a:gd name="adj1" fmla="val 78046"/>
                <a:gd name="adj2" fmla="val 47031"/>
              </a:avLst>
            </a:prstGeom>
            <a:solidFill>
              <a:srgbClr val="92D050"/>
            </a:solidFill>
            <a:ln w="15875"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   Блок</a:t>
              </a:r>
              <a:r>
                <a:rPr kumimoji="0" lang="ru-RU" sz="105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 КПГ</a:t>
              </a:r>
              <a:endPara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852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40560" y="0"/>
            <a:ext cx="7136765" cy="1009650"/>
          </a:xfrm>
        </p:spPr>
        <p:txBody>
          <a:bodyPr anchor="ctr"/>
          <a:lstStyle/>
          <a:p>
            <a:pPr algn="ctr" eaLnBrk="1" hangingPunct="1"/>
            <a:r>
              <a:rPr lang="ru-RU" altLang="ru-RU" dirty="0" smtClean="0">
                <a:latin typeface="Arial" charset="0"/>
              </a:rPr>
              <a:t>Автобусы </a:t>
            </a:r>
            <a:r>
              <a:rPr lang="en-US" altLang="ru-RU" dirty="0" smtClean="0">
                <a:latin typeface="Arial" charset="0"/>
              </a:rPr>
              <a:t>SOR</a:t>
            </a:r>
            <a:r>
              <a:rPr lang="ru-RU" altLang="ru-RU" dirty="0" smtClean="0">
                <a:latin typeface="Arial" charset="0"/>
              </a:rPr>
              <a:t> арктического исполнения для перевозки вахтового персонала</a:t>
            </a:r>
          </a:p>
        </p:txBody>
      </p:sp>
      <p:sp>
        <p:nvSpPr>
          <p:cNvPr id="105474" name="Номер слайда 3"/>
          <p:cNvSpPr txBox="1">
            <a:spLocks noGrp="1"/>
          </p:cNvSpPr>
          <p:nvPr/>
        </p:nvSpPr>
        <p:spPr bwMode="auto">
          <a:xfrm>
            <a:off x="0" y="6352381"/>
            <a:ext cx="194056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fld id="{2981E4E5-FA66-449A-9CA8-2EADE2D761E8}" type="slidenum"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1104900"/>
            <a:ext cx="9127102" cy="5089941"/>
            <a:chOff x="0" y="1104900"/>
            <a:chExt cx="9127102" cy="5089941"/>
          </a:xfrm>
        </p:grpSpPr>
        <p:pic>
          <p:nvPicPr>
            <p:cNvPr id="2053" name="Picture 5" descr="\\nadym-dobycha.gazprom.ru\centr\ТранспОтд\Персональная\Передача\1. Для совместной работы отдела\Доклады\Фото доклад ГБА\Техника ГБА\Автобусы SOR 2017\Уменьш\IMG_834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04900"/>
              <a:ext cx="9127102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\\nadym-dobycha.gazprom.ru\centr\ТранспОтд\Персональная\Передача\1. Для совместной работы отдела\Доклады\Фото доклад ГБА\Техника ГБА\MUR_775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5146"/>
              <a:ext cx="9127102" cy="2599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160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940560" y="0"/>
            <a:ext cx="7136765" cy="1009650"/>
          </a:xfrm>
        </p:spPr>
        <p:txBody>
          <a:bodyPr anchor="ctr"/>
          <a:lstStyle/>
          <a:p>
            <a:pPr algn="ctr" eaLnBrk="1" hangingPunct="1"/>
            <a:r>
              <a:rPr lang="ru-RU" altLang="ru-RU" dirty="0" smtClean="0">
                <a:latin typeface="Arial" charset="0"/>
              </a:rPr>
              <a:t>Автобусы </a:t>
            </a:r>
            <a:r>
              <a:rPr lang="en-US" altLang="ru-RU" dirty="0" smtClean="0">
                <a:latin typeface="Arial" charset="0"/>
              </a:rPr>
              <a:t>SOR</a:t>
            </a:r>
            <a:r>
              <a:rPr lang="ru-RU" altLang="ru-RU" dirty="0" smtClean="0">
                <a:latin typeface="Arial" charset="0"/>
              </a:rPr>
              <a:t> арктического исполнения для перевозки вахтового персонала</a:t>
            </a:r>
          </a:p>
        </p:txBody>
      </p:sp>
      <p:sp>
        <p:nvSpPr>
          <p:cNvPr id="105474" name="Номер слайда 3"/>
          <p:cNvSpPr txBox="1">
            <a:spLocks noGrp="1"/>
          </p:cNvSpPr>
          <p:nvPr/>
        </p:nvSpPr>
        <p:spPr bwMode="auto">
          <a:xfrm>
            <a:off x="0" y="6352381"/>
            <a:ext cx="194056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 marL="742950" indent="-28575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2pPr>
            <a:lvl3pPr marL="11430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3pPr>
            <a:lvl4pPr marL="16002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 marL="2057400" indent="-228600"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ctr"/>
            <a:fld id="{2981E4E5-FA66-449A-9CA8-2EADE2D761E8}" type="slidenum">
              <a:rPr lang="ru-RU" altLang="ru-RU" sz="20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одержимое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113672"/>
              </p:ext>
            </p:extLst>
          </p:nvPr>
        </p:nvGraphicFramePr>
        <p:xfrm>
          <a:off x="0" y="1071546"/>
          <a:ext cx="9144000" cy="523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 descr="Z:\PTO\Документы ПТО\Фото производственные\ГБО\Фото для доклада\IMAG442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17838" r="4374" b="35588"/>
          <a:stretch/>
        </p:blipFill>
        <p:spPr bwMode="auto">
          <a:xfrm>
            <a:off x="2460567" y="1238595"/>
            <a:ext cx="3333404" cy="1064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905000" y="631573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Начальник транспортного отдела</a:t>
            </a:r>
          </a:p>
          <a:p>
            <a:pPr algn="ctr"/>
            <a:r>
              <a:rPr lang="ru-RU" sz="1600" dirty="0" smtClean="0"/>
              <a:t>ООО </a:t>
            </a:r>
            <a:r>
              <a:rPr lang="ru-RU" sz="1600" dirty="0"/>
              <a:t>«Газпром добыча Надым</a:t>
            </a:r>
            <a:r>
              <a:rPr lang="ru-RU" sz="1600" dirty="0" smtClean="0"/>
              <a:t>» Ю.П. Швецов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025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94 0.00486 L 1.11111E-6 -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Специальное оформление">
  <a:themeElements>
    <a:clrScheme name="3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4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4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Специальное оформление">
  <a:themeElements>
    <a:clrScheme name="5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5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Специальное оформление">
  <a:themeElements>
    <a:clrScheme name="6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6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Специальное оформление">
  <a:themeElements>
    <a:clrScheme name="7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7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Специальное оформление">
  <a:themeElements>
    <a:clrScheme name="8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8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Специальное оформление">
  <a:themeElements>
    <a:clrScheme name="9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Специальное оформление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Специальное оформление">
  <a:themeElements>
    <a:clrScheme name="2_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58418</TotalTime>
  <Words>966</Words>
  <Application>Microsoft Office PowerPoint</Application>
  <PresentationFormat>Экран (4:3)</PresentationFormat>
  <Paragraphs>300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2_Специальное оформление</vt:lpstr>
      <vt:lpstr>10_Специальное оформление</vt:lpstr>
      <vt:lpstr>29_Специальное оформление</vt:lpstr>
      <vt:lpstr>11_Специальное оформление</vt:lpstr>
      <vt:lpstr>Документ</vt:lpstr>
      <vt:lpstr>Презентация PowerPoint</vt:lpstr>
      <vt:lpstr>Презентация PowerPoint</vt:lpstr>
      <vt:lpstr>Презентация PowerPoint</vt:lpstr>
      <vt:lpstr>Динамика роста количества ГБА и потребление КПГ в качестве моторного топлива</vt:lpstr>
      <vt:lpstr>Презентация PowerPoint</vt:lpstr>
      <vt:lpstr>Презентация PowerPoint</vt:lpstr>
      <vt:lpstr>Презентация PowerPoint</vt:lpstr>
      <vt:lpstr>Автобусы SOR арктического исполнения для перевозки вахтового персонала</vt:lpstr>
      <vt:lpstr>Автобусы SOR арктического исполнения для перевозки вахтового персонала</vt:lpstr>
      <vt:lpstr>Альтернатива автобусов SOR арктического исполнения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Typo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Pirit</dc:creator>
  <cp:lastModifiedBy>Ермакова Ксения, Камелот Паблишинг</cp:lastModifiedBy>
  <cp:revision>1182</cp:revision>
  <cp:lastPrinted>2017-09-27T12:49:42Z</cp:lastPrinted>
  <dcterms:created xsi:type="dcterms:W3CDTF">2009-07-15T11:37:47Z</dcterms:created>
  <dcterms:modified xsi:type="dcterms:W3CDTF">2018-09-28T08:38:58Z</dcterms:modified>
</cp:coreProperties>
</file>