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7"/>
  </p:notesMasterIdLst>
  <p:sldIdLst>
    <p:sldId id="256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3" r:id="rId15"/>
    <p:sldId id="258" r:id="rId16"/>
  </p:sldIdLst>
  <p:sldSz cx="9144000" cy="5143500" type="screen16x9"/>
  <p:notesSz cx="6797675" cy="9928225"/>
  <p:defaultTextStyle>
    <a:defPPr>
      <a:defRPr lang="ru-RU"/>
    </a:defPPr>
    <a:lvl1pPr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388938" indent="68263"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777875" indent="136525"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168400" indent="203200"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557338" indent="271463"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55">
          <p15:clr>
            <a:srgbClr val="A4A3A4"/>
          </p15:clr>
        </p15:guide>
        <p15:guide id="2" orient="horz" pos="554">
          <p15:clr>
            <a:srgbClr val="A4A3A4"/>
          </p15:clr>
        </p15:guide>
        <p15:guide id="3" orient="horz" pos="2923">
          <p15:clr>
            <a:srgbClr val="A4A3A4"/>
          </p15:clr>
        </p15:guide>
        <p15:guide id="4" pos="1272">
          <p15:clr>
            <a:srgbClr val="A4A3A4"/>
          </p15:clr>
        </p15:guide>
        <p15:guide id="5" pos="5563">
          <p15:clr>
            <a:srgbClr val="A4A3A4"/>
          </p15:clr>
        </p15:guide>
        <p15:guide id="6" pos="1220">
          <p15:clr>
            <a:srgbClr val="A4A3A4"/>
          </p15:clr>
        </p15:guide>
        <p15:guide id="7" pos="1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81901" autoAdjust="0"/>
  </p:normalViewPr>
  <p:slideViewPr>
    <p:cSldViewPr snapToGrid="0">
      <p:cViewPr varScale="1">
        <p:scale>
          <a:sx n="84" d="100"/>
          <a:sy n="84" d="100"/>
        </p:scale>
        <p:origin x="1266" y="60"/>
      </p:cViewPr>
      <p:guideLst>
        <p:guide orient="horz" pos="455"/>
        <p:guide orient="horz" pos="554"/>
        <p:guide orient="horz" pos="2923"/>
        <p:guide pos="1272"/>
        <p:guide pos="5563"/>
        <p:guide pos="1220"/>
        <p:guide pos="1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0" y="114"/>
      </p:cViewPr>
      <p:guideLst>
        <p:guide orient="horz" pos="3128"/>
        <p:guide pos="214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3EA06-5B6C-44A1-A397-88DBB74E1BD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7EDE5E57-4642-4E9A-A0EF-4F0DF18612AC}">
      <dgm:prSet phldrT="[Текст]" custT="1"/>
      <dgm:spPr/>
      <dgm:t>
        <a:bodyPr/>
        <a:lstStyle/>
        <a:p>
          <a:r>
            <a:rPr lang="ru-RU" sz="1200" i="1" dirty="0" smtClean="0">
              <a:latin typeface="Arial" panose="020B0604020202020204" pitchFamily="34" charset="0"/>
              <a:cs typeface="Arial" panose="020B0604020202020204" pitchFamily="34" charset="0"/>
            </a:rPr>
            <a:t>Географическое положение</a:t>
          </a:r>
          <a:endParaRPr lang="ru-RU" sz="1200" dirty="0"/>
        </a:p>
      </dgm:t>
    </dgm:pt>
    <dgm:pt modelId="{5AE9604E-E20B-48F2-B9D7-AB21F8284198}" type="parTrans" cxnId="{8CC94CAB-67B5-4F39-BC70-C3CFF9EFED2B}">
      <dgm:prSet/>
      <dgm:spPr/>
      <dgm:t>
        <a:bodyPr/>
        <a:lstStyle/>
        <a:p>
          <a:endParaRPr lang="ru-RU"/>
        </a:p>
      </dgm:t>
    </dgm:pt>
    <dgm:pt modelId="{1BFD102A-18E5-4130-BE12-BBC3828E09F0}" type="sibTrans" cxnId="{8CC94CAB-67B5-4F39-BC70-C3CFF9EFED2B}">
      <dgm:prSet/>
      <dgm:spPr/>
      <dgm:t>
        <a:bodyPr/>
        <a:lstStyle/>
        <a:p>
          <a:endParaRPr lang="ru-RU"/>
        </a:p>
      </dgm:t>
    </dgm:pt>
    <dgm:pt modelId="{509B2E57-7F23-4B21-8CBC-77A2FA39D5B6}">
      <dgm:prSet phldrT="[Текст]" custT="1"/>
      <dgm:spPr/>
      <dgm:t>
        <a:bodyPr/>
        <a:lstStyle/>
        <a:p>
          <a:r>
            <a:rPr lang="ru-RU" sz="1400" dirty="0" smtClean="0"/>
            <a:t>Стоимость оборудования</a:t>
          </a:r>
          <a:endParaRPr lang="ru-RU" sz="14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399924-6369-46BD-BE05-774863DF3A9B}" type="parTrans" cxnId="{9049E2C9-45DC-4673-ACBF-376CE6335200}">
      <dgm:prSet/>
      <dgm:spPr/>
      <dgm:t>
        <a:bodyPr/>
        <a:lstStyle/>
        <a:p>
          <a:endParaRPr lang="ru-RU"/>
        </a:p>
      </dgm:t>
    </dgm:pt>
    <dgm:pt modelId="{BC7DE554-D93F-4906-A26A-62511E7FA2B6}" type="sibTrans" cxnId="{9049E2C9-45DC-4673-ACBF-376CE6335200}">
      <dgm:prSet/>
      <dgm:spPr/>
      <dgm:t>
        <a:bodyPr/>
        <a:lstStyle/>
        <a:p>
          <a:endParaRPr lang="ru-RU"/>
        </a:p>
      </dgm:t>
    </dgm:pt>
    <dgm:pt modelId="{A7E7D857-C4E8-486E-B400-65071D7D158B}">
      <dgm:prSet phldrT="[Текст]" custT="1"/>
      <dgm:spPr/>
      <dgm:t>
        <a:bodyPr/>
        <a:lstStyle/>
        <a:p>
          <a:r>
            <a:rPr lang="ru-RU" sz="1800" dirty="0" smtClean="0"/>
            <a:t>Канал связи</a:t>
          </a:r>
          <a:endParaRPr lang="ru-RU" sz="1800" dirty="0"/>
        </a:p>
      </dgm:t>
    </dgm:pt>
    <dgm:pt modelId="{24D6405E-28DC-4F0A-929E-801263673471}" type="parTrans" cxnId="{902A5826-D3E5-492B-8B31-B74AF06192D8}">
      <dgm:prSet/>
      <dgm:spPr/>
      <dgm:t>
        <a:bodyPr/>
        <a:lstStyle/>
        <a:p>
          <a:endParaRPr lang="ru-RU"/>
        </a:p>
      </dgm:t>
    </dgm:pt>
    <dgm:pt modelId="{2D6E82D3-DED5-44C0-9A70-99D256B091A3}" type="sibTrans" cxnId="{902A5826-D3E5-492B-8B31-B74AF06192D8}">
      <dgm:prSet/>
      <dgm:spPr/>
      <dgm:t>
        <a:bodyPr/>
        <a:lstStyle/>
        <a:p>
          <a:endParaRPr lang="ru-RU"/>
        </a:p>
      </dgm:t>
    </dgm:pt>
    <dgm:pt modelId="{C709E3D5-D4E0-43A2-A7BE-5B5E158B7527}" type="pres">
      <dgm:prSet presAssocID="{4333EA06-5B6C-44A1-A397-88DBB74E1BD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7DB51CA-C117-46C3-8C00-4BFFC3433E82}" type="pres">
      <dgm:prSet presAssocID="{7EDE5E57-4642-4E9A-A0EF-4F0DF18612AC}" presName="gear1" presStyleLbl="node1" presStyleIdx="0" presStyleCnt="3" custLinFactNeighborX="1197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4AFAB-473F-45B6-8C6B-B9721687C5C1}" type="pres">
      <dgm:prSet presAssocID="{7EDE5E57-4642-4E9A-A0EF-4F0DF18612AC}" presName="gear1srcNode" presStyleLbl="node1" presStyleIdx="0" presStyleCnt="3"/>
      <dgm:spPr/>
      <dgm:t>
        <a:bodyPr/>
        <a:lstStyle/>
        <a:p>
          <a:endParaRPr lang="ru-RU"/>
        </a:p>
      </dgm:t>
    </dgm:pt>
    <dgm:pt modelId="{BA41B631-D40B-46DE-BCD4-3E7620ED51CA}" type="pres">
      <dgm:prSet presAssocID="{7EDE5E57-4642-4E9A-A0EF-4F0DF18612AC}" presName="gear1dstNode" presStyleLbl="node1" presStyleIdx="0" presStyleCnt="3"/>
      <dgm:spPr/>
      <dgm:t>
        <a:bodyPr/>
        <a:lstStyle/>
        <a:p>
          <a:endParaRPr lang="ru-RU"/>
        </a:p>
      </dgm:t>
    </dgm:pt>
    <dgm:pt modelId="{FDDFA413-7F57-4770-9DD5-0BBEEEB8838A}" type="pres">
      <dgm:prSet presAssocID="{509B2E57-7F23-4B21-8CBC-77A2FA39D5B6}" presName="gear2" presStyleLbl="node1" presStyleIdx="1" presStyleCnt="3" custScaleX="149980" custScaleY="132530" custLinFactNeighborX="-13261" custLinFactNeighborY="-8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D2BAF-46B8-4D02-8A5A-7823D4040017}" type="pres">
      <dgm:prSet presAssocID="{509B2E57-7F23-4B21-8CBC-77A2FA39D5B6}" presName="gear2srcNode" presStyleLbl="node1" presStyleIdx="1" presStyleCnt="3"/>
      <dgm:spPr/>
      <dgm:t>
        <a:bodyPr/>
        <a:lstStyle/>
        <a:p>
          <a:endParaRPr lang="ru-RU"/>
        </a:p>
      </dgm:t>
    </dgm:pt>
    <dgm:pt modelId="{5B376FF4-9A46-42EE-8935-027877C9C9C4}" type="pres">
      <dgm:prSet presAssocID="{509B2E57-7F23-4B21-8CBC-77A2FA39D5B6}" presName="gear2dstNode" presStyleLbl="node1" presStyleIdx="1" presStyleCnt="3"/>
      <dgm:spPr/>
      <dgm:t>
        <a:bodyPr/>
        <a:lstStyle/>
        <a:p>
          <a:endParaRPr lang="ru-RU"/>
        </a:p>
      </dgm:t>
    </dgm:pt>
    <dgm:pt modelId="{281F2C56-93AF-4DC6-A004-270FB2A3078C}" type="pres">
      <dgm:prSet presAssocID="{A7E7D857-C4E8-486E-B400-65071D7D158B}" presName="gear3" presStyleLbl="node1" presStyleIdx="2" presStyleCnt="3" custAng="1672466" custLinFactNeighborX="21812" custLinFactNeighborY="-13330"/>
      <dgm:spPr/>
      <dgm:t>
        <a:bodyPr/>
        <a:lstStyle/>
        <a:p>
          <a:endParaRPr lang="ru-RU"/>
        </a:p>
      </dgm:t>
    </dgm:pt>
    <dgm:pt modelId="{6AA05974-37C1-4483-B1EF-DF304D93C4E6}" type="pres">
      <dgm:prSet presAssocID="{A7E7D857-C4E8-486E-B400-65071D7D158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5CC25-885D-42ED-8DDD-65BFC6FE0656}" type="pres">
      <dgm:prSet presAssocID="{A7E7D857-C4E8-486E-B400-65071D7D158B}" presName="gear3srcNode" presStyleLbl="node1" presStyleIdx="2" presStyleCnt="3"/>
      <dgm:spPr/>
      <dgm:t>
        <a:bodyPr/>
        <a:lstStyle/>
        <a:p>
          <a:endParaRPr lang="ru-RU"/>
        </a:p>
      </dgm:t>
    </dgm:pt>
    <dgm:pt modelId="{368B4E3F-81B6-4D6C-8254-C89C2BD9835C}" type="pres">
      <dgm:prSet presAssocID="{A7E7D857-C4E8-486E-B400-65071D7D158B}" presName="gear3dstNode" presStyleLbl="node1" presStyleIdx="2" presStyleCnt="3"/>
      <dgm:spPr/>
      <dgm:t>
        <a:bodyPr/>
        <a:lstStyle/>
        <a:p>
          <a:endParaRPr lang="ru-RU"/>
        </a:p>
      </dgm:t>
    </dgm:pt>
    <dgm:pt modelId="{EF1B6FBF-C22E-47C8-9661-9FE56D55B4E0}" type="pres">
      <dgm:prSet presAssocID="{1BFD102A-18E5-4130-BE12-BBC3828E09F0}" presName="connector1" presStyleLbl="sibTrans2D1" presStyleIdx="0" presStyleCnt="3" custLinFactNeighborX="9755" custLinFactNeighborY="-8"/>
      <dgm:spPr/>
      <dgm:t>
        <a:bodyPr/>
        <a:lstStyle/>
        <a:p>
          <a:endParaRPr lang="ru-RU"/>
        </a:p>
      </dgm:t>
    </dgm:pt>
    <dgm:pt modelId="{946046AE-57C2-4844-87F0-21BEC93BFA4D}" type="pres">
      <dgm:prSet presAssocID="{BC7DE554-D93F-4906-A26A-62511E7FA2B6}" presName="connector2" presStyleLbl="sibTrans2D1" presStyleIdx="1" presStyleCnt="3" custAng="1892636" custLinFactNeighborX="-21251" custLinFactNeighborY="-20161"/>
      <dgm:spPr/>
      <dgm:t>
        <a:bodyPr/>
        <a:lstStyle/>
        <a:p>
          <a:endParaRPr lang="ru-RU"/>
        </a:p>
      </dgm:t>
    </dgm:pt>
    <dgm:pt modelId="{0F9C384C-CB16-4D50-8ACD-42C89E3D86C4}" type="pres">
      <dgm:prSet presAssocID="{2D6E82D3-DED5-44C0-9A70-99D256B091A3}" presName="connector3" presStyleLbl="sibTrans2D1" presStyleIdx="2" presStyleCnt="3" custLinFactNeighborX="20039" custLinFactNeighborY="-1810"/>
      <dgm:spPr/>
      <dgm:t>
        <a:bodyPr/>
        <a:lstStyle/>
        <a:p>
          <a:endParaRPr lang="ru-RU"/>
        </a:p>
      </dgm:t>
    </dgm:pt>
  </dgm:ptLst>
  <dgm:cxnLst>
    <dgm:cxn modelId="{13348410-8C0B-4730-B04D-9369E95CEB34}" type="presOf" srcId="{2D6E82D3-DED5-44C0-9A70-99D256B091A3}" destId="{0F9C384C-CB16-4D50-8ACD-42C89E3D86C4}" srcOrd="0" destOrd="0" presId="urn:microsoft.com/office/officeart/2005/8/layout/gear1"/>
    <dgm:cxn modelId="{50DBC931-2029-4380-8237-ACFE6D8E7AD6}" type="presOf" srcId="{7EDE5E57-4642-4E9A-A0EF-4F0DF18612AC}" destId="{BA41B631-D40B-46DE-BCD4-3E7620ED51CA}" srcOrd="2" destOrd="0" presId="urn:microsoft.com/office/officeart/2005/8/layout/gear1"/>
    <dgm:cxn modelId="{C4011820-2F56-4778-B842-22F7CBCDC233}" type="presOf" srcId="{BC7DE554-D93F-4906-A26A-62511E7FA2B6}" destId="{946046AE-57C2-4844-87F0-21BEC93BFA4D}" srcOrd="0" destOrd="0" presId="urn:microsoft.com/office/officeart/2005/8/layout/gear1"/>
    <dgm:cxn modelId="{A0A4D053-0E24-4F20-B5A2-0D25EDC33E4F}" type="presOf" srcId="{1BFD102A-18E5-4130-BE12-BBC3828E09F0}" destId="{EF1B6FBF-C22E-47C8-9661-9FE56D55B4E0}" srcOrd="0" destOrd="0" presId="urn:microsoft.com/office/officeart/2005/8/layout/gear1"/>
    <dgm:cxn modelId="{51E2DD4B-9F38-498A-8DDF-046F9FD40AF6}" type="presOf" srcId="{7EDE5E57-4642-4E9A-A0EF-4F0DF18612AC}" destId="{97DB51CA-C117-46C3-8C00-4BFFC3433E82}" srcOrd="0" destOrd="0" presId="urn:microsoft.com/office/officeart/2005/8/layout/gear1"/>
    <dgm:cxn modelId="{E39243CA-B865-4878-8650-2A2ED7CC9836}" type="presOf" srcId="{509B2E57-7F23-4B21-8CBC-77A2FA39D5B6}" destId="{5B376FF4-9A46-42EE-8935-027877C9C9C4}" srcOrd="2" destOrd="0" presId="urn:microsoft.com/office/officeart/2005/8/layout/gear1"/>
    <dgm:cxn modelId="{902A5826-D3E5-492B-8B31-B74AF06192D8}" srcId="{4333EA06-5B6C-44A1-A397-88DBB74E1BD6}" destId="{A7E7D857-C4E8-486E-B400-65071D7D158B}" srcOrd="2" destOrd="0" parTransId="{24D6405E-28DC-4F0A-929E-801263673471}" sibTransId="{2D6E82D3-DED5-44C0-9A70-99D256B091A3}"/>
    <dgm:cxn modelId="{9049E2C9-45DC-4673-ACBF-376CE6335200}" srcId="{4333EA06-5B6C-44A1-A397-88DBB74E1BD6}" destId="{509B2E57-7F23-4B21-8CBC-77A2FA39D5B6}" srcOrd="1" destOrd="0" parTransId="{0B399924-6369-46BD-BE05-774863DF3A9B}" sibTransId="{BC7DE554-D93F-4906-A26A-62511E7FA2B6}"/>
    <dgm:cxn modelId="{55203164-31BE-4B66-AFF0-72CB1CF33D5F}" type="presOf" srcId="{7EDE5E57-4642-4E9A-A0EF-4F0DF18612AC}" destId="{F0D4AFAB-473F-45B6-8C6B-B9721687C5C1}" srcOrd="1" destOrd="0" presId="urn:microsoft.com/office/officeart/2005/8/layout/gear1"/>
    <dgm:cxn modelId="{C09EE912-69DE-4758-8B11-3712FF35385E}" type="presOf" srcId="{A7E7D857-C4E8-486E-B400-65071D7D158B}" destId="{368B4E3F-81B6-4D6C-8254-C89C2BD9835C}" srcOrd="3" destOrd="0" presId="urn:microsoft.com/office/officeart/2005/8/layout/gear1"/>
    <dgm:cxn modelId="{E8CB0040-814A-492E-826F-CA2D203915C5}" type="presOf" srcId="{509B2E57-7F23-4B21-8CBC-77A2FA39D5B6}" destId="{397D2BAF-46B8-4D02-8A5A-7823D4040017}" srcOrd="1" destOrd="0" presId="urn:microsoft.com/office/officeart/2005/8/layout/gear1"/>
    <dgm:cxn modelId="{9B81E07B-925A-47EA-8C11-6D4DFBED4156}" type="presOf" srcId="{A7E7D857-C4E8-486E-B400-65071D7D158B}" destId="{BA45CC25-885D-42ED-8DDD-65BFC6FE0656}" srcOrd="2" destOrd="0" presId="urn:microsoft.com/office/officeart/2005/8/layout/gear1"/>
    <dgm:cxn modelId="{CE9AF67E-B04F-45B9-8A99-627717997CE0}" type="presOf" srcId="{4333EA06-5B6C-44A1-A397-88DBB74E1BD6}" destId="{C709E3D5-D4E0-43A2-A7BE-5B5E158B7527}" srcOrd="0" destOrd="0" presId="urn:microsoft.com/office/officeart/2005/8/layout/gear1"/>
    <dgm:cxn modelId="{966BDFA9-6083-45F5-8DE5-FA1735E45259}" type="presOf" srcId="{A7E7D857-C4E8-486E-B400-65071D7D158B}" destId="{6AA05974-37C1-4483-B1EF-DF304D93C4E6}" srcOrd="1" destOrd="0" presId="urn:microsoft.com/office/officeart/2005/8/layout/gear1"/>
    <dgm:cxn modelId="{8CC94CAB-67B5-4F39-BC70-C3CFF9EFED2B}" srcId="{4333EA06-5B6C-44A1-A397-88DBB74E1BD6}" destId="{7EDE5E57-4642-4E9A-A0EF-4F0DF18612AC}" srcOrd="0" destOrd="0" parTransId="{5AE9604E-E20B-48F2-B9D7-AB21F8284198}" sibTransId="{1BFD102A-18E5-4130-BE12-BBC3828E09F0}"/>
    <dgm:cxn modelId="{ED24B1CC-1050-4C3D-9F5F-4776D55CA869}" type="presOf" srcId="{A7E7D857-C4E8-486E-B400-65071D7D158B}" destId="{281F2C56-93AF-4DC6-A004-270FB2A3078C}" srcOrd="0" destOrd="0" presId="urn:microsoft.com/office/officeart/2005/8/layout/gear1"/>
    <dgm:cxn modelId="{94B35E6C-86EB-4988-9FD1-24FAB407CDA0}" type="presOf" srcId="{509B2E57-7F23-4B21-8CBC-77A2FA39D5B6}" destId="{FDDFA413-7F57-4770-9DD5-0BBEEEB8838A}" srcOrd="0" destOrd="0" presId="urn:microsoft.com/office/officeart/2005/8/layout/gear1"/>
    <dgm:cxn modelId="{E36EEB8F-9D75-4757-A659-8BD31E86FAF4}" type="presParOf" srcId="{C709E3D5-D4E0-43A2-A7BE-5B5E158B7527}" destId="{97DB51CA-C117-46C3-8C00-4BFFC3433E82}" srcOrd="0" destOrd="0" presId="urn:microsoft.com/office/officeart/2005/8/layout/gear1"/>
    <dgm:cxn modelId="{C0656B0A-F857-4C0B-A45E-E2325552E2BB}" type="presParOf" srcId="{C709E3D5-D4E0-43A2-A7BE-5B5E158B7527}" destId="{F0D4AFAB-473F-45B6-8C6B-B9721687C5C1}" srcOrd="1" destOrd="0" presId="urn:microsoft.com/office/officeart/2005/8/layout/gear1"/>
    <dgm:cxn modelId="{70EB8AC8-77FF-4469-AF6C-66654408321F}" type="presParOf" srcId="{C709E3D5-D4E0-43A2-A7BE-5B5E158B7527}" destId="{BA41B631-D40B-46DE-BCD4-3E7620ED51CA}" srcOrd="2" destOrd="0" presId="urn:microsoft.com/office/officeart/2005/8/layout/gear1"/>
    <dgm:cxn modelId="{4248C9ED-D278-41C3-8388-96FC51F25158}" type="presParOf" srcId="{C709E3D5-D4E0-43A2-A7BE-5B5E158B7527}" destId="{FDDFA413-7F57-4770-9DD5-0BBEEEB8838A}" srcOrd="3" destOrd="0" presId="urn:microsoft.com/office/officeart/2005/8/layout/gear1"/>
    <dgm:cxn modelId="{0E736338-1604-4B86-BF6A-BB1F4A4B5F91}" type="presParOf" srcId="{C709E3D5-D4E0-43A2-A7BE-5B5E158B7527}" destId="{397D2BAF-46B8-4D02-8A5A-7823D4040017}" srcOrd="4" destOrd="0" presId="urn:microsoft.com/office/officeart/2005/8/layout/gear1"/>
    <dgm:cxn modelId="{A83DF4B1-AD09-4798-8280-99DAB83053AD}" type="presParOf" srcId="{C709E3D5-D4E0-43A2-A7BE-5B5E158B7527}" destId="{5B376FF4-9A46-42EE-8935-027877C9C9C4}" srcOrd="5" destOrd="0" presId="urn:microsoft.com/office/officeart/2005/8/layout/gear1"/>
    <dgm:cxn modelId="{7365348D-26D8-44C1-B557-D056908C0B8E}" type="presParOf" srcId="{C709E3D5-D4E0-43A2-A7BE-5B5E158B7527}" destId="{281F2C56-93AF-4DC6-A004-270FB2A3078C}" srcOrd="6" destOrd="0" presId="urn:microsoft.com/office/officeart/2005/8/layout/gear1"/>
    <dgm:cxn modelId="{15C2FFC0-BC30-4079-812B-688519DF3961}" type="presParOf" srcId="{C709E3D5-D4E0-43A2-A7BE-5B5E158B7527}" destId="{6AA05974-37C1-4483-B1EF-DF304D93C4E6}" srcOrd="7" destOrd="0" presId="urn:microsoft.com/office/officeart/2005/8/layout/gear1"/>
    <dgm:cxn modelId="{3A38A26F-6BDC-4D19-BD75-BD41955EE2E6}" type="presParOf" srcId="{C709E3D5-D4E0-43A2-A7BE-5B5E158B7527}" destId="{BA45CC25-885D-42ED-8DDD-65BFC6FE0656}" srcOrd="8" destOrd="0" presId="urn:microsoft.com/office/officeart/2005/8/layout/gear1"/>
    <dgm:cxn modelId="{30EBA66B-EA9A-4A59-A6F8-11EFFAF5FA9F}" type="presParOf" srcId="{C709E3D5-D4E0-43A2-A7BE-5B5E158B7527}" destId="{368B4E3F-81B6-4D6C-8254-C89C2BD9835C}" srcOrd="9" destOrd="0" presId="urn:microsoft.com/office/officeart/2005/8/layout/gear1"/>
    <dgm:cxn modelId="{135A0EFA-9166-4E6C-9048-66C88373461C}" type="presParOf" srcId="{C709E3D5-D4E0-43A2-A7BE-5B5E158B7527}" destId="{EF1B6FBF-C22E-47C8-9661-9FE56D55B4E0}" srcOrd="10" destOrd="0" presId="urn:microsoft.com/office/officeart/2005/8/layout/gear1"/>
    <dgm:cxn modelId="{920273DE-A23C-4ECE-A37A-33B9FFBAB578}" type="presParOf" srcId="{C709E3D5-D4E0-43A2-A7BE-5B5E158B7527}" destId="{946046AE-57C2-4844-87F0-21BEC93BFA4D}" srcOrd="11" destOrd="0" presId="urn:microsoft.com/office/officeart/2005/8/layout/gear1"/>
    <dgm:cxn modelId="{DCF285C9-CA2C-4C6F-9ACB-D12B6AA834B8}" type="presParOf" srcId="{C709E3D5-D4E0-43A2-A7BE-5B5E158B7527}" destId="{0F9C384C-CB16-4D50-8ACD-42C89E3D86C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344E78-97C6-47D1-BBD6-CCDC3D69A8D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26D98B2-437A-4FE1-956D-A8EE0FB07FA1}">
      <dgm:prSet phldrT="[Текст]" custT="1"/>
      <dgm:spPr/>
      <dgm:t>
        <a:bodyPr/>
        <a:lstStyle/>
        <a:p>
          <a:r>
            <a:rPr lang="ru-RU" sz="12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Выбор направлений развития СКМ</a:t>
          </a:r>
          <a:endParaRPr lang="ru-RU" sz="1200" i="1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E9016D-130D-4271-9897-10BF307FDEE6}" type="parTrans" cxnId="{61A37AB9-4420-4364-9339-67BE88B4DF5B}">
      <dgm:prSet/>
      <dgm:spPr/>
      <dgm:t>
        <a:bodyPr/>
        <a:lstStyle/>
        <a:p>
          <a:endParaRPr lang="ru-RU"/>
        </a:p>
      </dgm:t>
    </dgm:pt>
    <dgm:pt modelId="{4EE2E952-A96F-4C73-BC4A-87E3A01486B5}" type="sibTrans" cxnId="{61A37AB9-4420-4364-9339-67BE88B4DF5B}">
      <dgm:prSet/>
      <dgm:spPr/>
      <dgm:t>
        <a:bodyPr/>
        <a:lstStyle/>
        <a:p>
          <a:endParaRPr lang="ru-RU"/>
        </a:p>
      </dgm:t>
    </dgm:pt>
    <dgm:pt modelId="{DFFD8E8B-D724-47AB-A58B-2F6F9E8AA5FC}">
      <dgm:prSet phldrT="[Текст]" custT="1"/>
      <dgm:spPr/>
      <dgm:t>
        <a:bodyPr/>
        <a:lstStyle/>
        <a:p>
          <a:r>
            <a:rPr lang="ru-RU" sz="12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Выбор</a:t>
          </a:r>
          <a:r>
            <a:rPr lang="ru-RU" sz="1200" dirty="0" smtClean="0"/>
            <a:t> </a:t>
          </a:r>
          <a:r>
            <a:rPr lang="ru-RU" sz="12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оборудования СКМ</a:t>
          </a:r>
          <a:endParaRPr lang="ru-RU" sz="1200" i="1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6B2930-86B6-41F9-A62E-431CACA2BF59}" type="parTrans" cxnId="{95F631CD-5505-494E-A92B-CA9F3AB1588B}">
      <dgm:prSet/>
      <dgm:spPr/>
      <dgm:t>
        <a:bodyPr/>
        <a:lstStyle/>
        <a:p>
          <a:endParaRPr lang="ru-RU"/>
        </a:p>
      </dgm:t>
    </dgm:pt>
    <dgm:pt modelId="{8DFB5082-FE29-4D71-8C4A-940A99174213}" type="sibTrans" cxnId="{95F631CD-5505-494E-A92B-CA9F3AB1588B}">
      <dgm:prSet/>
      <dgm:spPr/>
      <dgm:t>
        <a:bodyPr/>
        <a:lstStyle/>
        <a:p>
          <a:endParaRPr lang="ru-RU"/>
        </a:p>
      </dgm:t>
    </dgm:pt>
    <dgm:pt modelId="{AE44B275-18A5-442A-ACA1-6B9CCE4B10F0}">
      <dgm:prSet phldrT="[Текст]" custT="1"/>
      <dgm:spPr/>
      <dgm:t>
        <a:bodyPr/>
        <a:lstStyle/>
        <a:p>
          <a:r>
            <a:rPr lang="ru-RU" sz="12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Создание опытного образца унифицированной системы</a:t>
          </a:r>
          <a:endParaRPr lang="ru-RU" sz="1200" i="1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FD59F0-E0C8-4F11-BFEB-140D2D85EF66}" type="parTrans" cxnId="{E6C2E14B-EA66-4102-90DE-9359F93262C3}">
      <dgm:prSet/>
      <dgm:spPr/>
      <dgm:t>
        <a:bodyPr/>
        <a:lstStyle/>
        <a:p>
          <a:endParaRPr lang="ru-RU"/>
        </a:p>
      </dgm:t>
    </dgm:pt>
    <dgm:pt modelId="{871BD8BF-CFA0-45DD-A46A-D68334364BB5}" type="sibTrans" cxnId="{E6C2E14B-EA66-4102-90DE-9359F93262C3}">
      <dgm:prSet/>
      <dgm:spPr/>
      <dgm:t>
        <a:bodyPr/>
        <a:lstStyle/>
        <a:p>
          <a:endParaRPr lang="ru-RU"/>
        </a:p>
      </dgm:t>
    </dgm:pt>
    <dgm:pt modelId="{A4794ED9-B783-4625-98F1-711A21AB33C7}">
      <dgm:prSet phldrT="[Текст]" custT="1"/>
      <dgm:spPr/>
      <dgm:t>
        <a:bodyPr/>
        <a:lstStyle/>
        <a:p>
          <a:r>
            <a:rPr lang="ru-RU" sz="12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Приведение системы в соответствие установленным требованиям</a:t>
          </a:r>
          <a:endParaRPr lang="ru-RU" sz="1200" i="1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24D771-B3F7-4C5A-87B7-9CA0A41DA7E2}" type="parTrans" cxnId="{7F0D2C4D-2C76-41F0-9816-F91762E5DF84}">
      <dgm:prSet/>
      <dgm:spPr/>
      <dgm:t>
        <a:bodyPr/>
        <a:lstStyle/>
        <a:p>
          <a:endParaRPr lang="ru-RU"/>
        </a:p>
      </dgm:t>
    </dgm:pt>
    <dgm:pt modelId="{AA78A03D-488F-4B07-BB1A-D1F242C73088}" type="sibTrans" cxnId="{7F0D2C4D-2C76-41F0-9816-F91762E5DF84}">
      <dgm:prSet/>
      <dgm:spPr/>
      <dgm:t>
        <a:bodyPr/>
        <a:lstStyle/>
        <a:p>
          <a:endParaRPr lang="ru-RU"/>
        </a:p>
      </dgm:t>
    </dgm:pt>
    <dgm:pt modelId="{5E5A9A07-C0E5-40DF-8B2D-42E0ED1C438D}">
      <dgm:prSet phldrT="[Текст]" custT="1"/>
      <dgm:spPr/>
      <dgm:t>
        <a:bodyPr/>
        <a:lstStyle/>
        <a:p>
          <a:r>
            <a:rPr lang="ru-RU" sz="12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Развитие системы коррозионного мониторинга</a:t>
          </a:r>
          <a:endParaRPr lang="ru-RU" sz="1200" i="1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1D33CE-1910-421D-B0BF-AD4D2E5B6FA6}" type="parTrans" cxnId="{F52044BC-279C-4FE4-A05E-3C59B3E1DBA2}">
      <dgm:prSet/>
      <dgm:spPr/>
      <dgm:t>
        <a:bodyPr/>
        <a:lstStyle/>
        <a:p>
          <a:endParaRPr lang="ru-RU"/>
        </a:p>
      </dgm:t>
    </dgm:pt>
    <dgm:pt modelId="{607C178C-26E3-46B8-9640-C2C3829AA810}" type="sibTrans" cxnId="{F52044BC-279C-4FE4-A05E-3C59B3E1DBA2}">
      <dgm:prSet/>
      <dgm:spPr/>
      <dgm:t>
        <a:bodyPr/>
        <a:lstStyle/>
        <a:p>
          <a:endParaRPr lang="ru-RU"/>
        </a:p>
      </dgm:t>
    </dgm:pt>
    <dgm:pt modelId="{6AAE0F78-E607-461C-B8E1-13EC81C3911B}" type="pres">
      <dgm:prSet presAssocID="{1E344E78-97C6-47D1-BBD6-CCDC3D69A8D0}" presName="arrowDiagram" presStyleCnt="0">
        <dgm:presLayoutVars>
          <dgm:chMax val="5"/>
          <dgm:dir/>
          <dgm:resizeHandles val="exact"/>
        </dgm:presLayoutVars>
      </dgm:prSet>
      <dgm:spPr/>
    </dgm:pt>
    <dgm:pt modelId="{A03B8FD0-E6BA-4831-9D36-C0C1CDB89AAA}" type="pres">
      <dgm:prSet presAssocID="{1E344E78-97C6-47D1-BBD6-CCDC3D69A8D0}" presName="arrow" presStyleLbl="bgShp" presStyleIdx="0" presStyleCnt="1" custScaleX="150662" custLinFactNeighborX="-528"/>
      <dgm:spPr/>
    </dgm:pt>
    <dgm:pt modelId="{E121CC42-9A44-44A5-83AD-259F56C71E53}" type="pres">
      <dgm:prSet presAssocID="{1E344E78-97C6-47D1-BBD6-CCDC3D69A8D0}" presName="arrowDiagram5" presStyleCnt="0"/>
      <dgm:spPr/>
    </dgm:pt>
    <dgm:pt modelId="{5F099A9F-BEE1-44E7-ABF1-2FAA58F9FECF}" type="pres">
      <dgm:prSet presAssocID="{B26D98B2-437A-4FE1-956D-A8EE0FB07FA1}" presName="bullet5a" presStyleLbl="node1" presStyleIdx="0" presStyleCnt="5" custLinFactX="-300000" custLinFactY="-43005" custLinFactNeighborX="-341213" custLinFactNeighborY="-100000"/>
      <dgm:spPr>
        <a:solidFill>
          <a:srgbClr val="00B050"/>
        </a:solidFill>
      </dgm:spPr>
    </dgm:pt>
    <dgm:pt modelId="{A4F9C777-C031-4105-A5EE-7457C2D2A019}" type="pres">
      <dgm:prSet presAssocID="{B26D98B2-437A-4FE1-956D-A8EE0FB07FA1}" presName="textBox5a" presStyleLbl="revTx" presStyleIdx="0" presStyleCnt="5" custScaleX="154322" custScaleY="55877" custLinFactNeighborX="-67505" custLinFactNeighborY="-96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17691-01B7-435C-8271-FFAD5944174C}" type="pres">
      <dgm:prSet presAssocID="{DFFD8E8B-D724-47AB-A58B-2F6F9E8AA5FC}" presName="bullet5b" presStyleLbl="node1" presStyleIdx="1" presStyleCnt="5" custLinFactX="-52589" custLinFactNeighborX="-100000" custLinFactNeighborY="-83188"/>
      <dgm:spPr>
        <a:solidFill>
          <a:srgbClr val="92D050"/>
        </a:solidFill>
      </dgm:spPr>
    </dgm:pt>
    <dgm:pt modelId="{8D9BC3FE-6847-409A-9DD6-666B9D401946}" type="pres">
      <dgm:prSet presAssocID="{DFFD8E8B-D724-47AB-A58B-2F6F9E8AA5FC}" presName="textBox5b" presStyleLbl="revTx" presStyleIdx="1" presStyleCnt="5" custAng="10800000" custFlipVert="1" custScaleX="125749" custScaleY="32800" custLinFactNeighborX="-15342" custLinFactNeighborY="-7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581A6-84A9-4E61-85DD-80AFFBB6F0DA}" type="pres">
      <dgm:prSet presAssocID="{AE44B275-18A5-442A-ACA1-6B9CCE4B10F0}" presName="bullet5c" presStyleLbl="node1" presStyleIdx="2" presStyleCnt="5" custLinFactNeighborX="-3218" custLinFactNeighborY="-26293"/>
      <dgm:spPr/>
    </dgm:pt>
    <dgm:pt modelId="{448114EC-5E8A-49AC-8807-8D51EF545C1E}" type="pres">
      <dgm:prSet presAssocID="{AE44B275-18A5-442A-ACA1-6B9CCE4B10F0}" presName="textBox5c" presStyleLbl="revTx" presStyleIdx="2" presStyleCnt="5" custScaleX="139947" custScaleY="22599" custLinFactNeighborX="25801" custLinFactNeighborY="-62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F940F-463F-477C-B231-2265B31C21A4}" type="pres">
      <dgm:prSet presAssocID="{A4794ED9-B783-4625-98F1-711A21AB33C7}" presName="bullet5d" presStyleLbl="node1" presStyleIdx="3" presStyleCnt="5" custLinFactX="94812" custLinFactNeighborX="100000" custLinFactNeighborY="-22271"/>
      <dgm:spPr/>
    </dgm:pt>
    <dgm:pt modelId="{8917B667-94B9-4261-9670-87B16F9D9BB6}" type="pres">
      <dgm:prSet presAssocID="{A4794ED9-B783-4625-98F1-711A21AB33C7}" presName="textBox5d" presStyleLbl="revTx" presStyleIdx="3" presStyleCnt="5" custScaleX="135789" custScaleY="20574" custLinFactNeighborX="86448" custLinFactNeighborY="-60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45FFF-E9D1-45E4-8BD2-71B89B530C16}" type="pres">
      <dgm:prSet presAssocID="{5E5A9A07-C0E5-40DF-8B2D-42E0ED1C438D}" presName="bullet5e" presStyleLbl="node1" presStyleIdx="4" presStyleCnt="5" custLinFactX="100000" custLinFactNeighborX="187261" custLinFactNeighborY="-10249"/>
      <dgm:spPr/>
    </dgm:pt>
    <dgm:pt modelId="{20923278-43D6-43F5-8E7A-98A776EAEDBA}" type="pres">
      <dgm:prSet presAssocID="{5E5A9A07-C0E5-40DF-8B2D-42E0ED1C438D}" presName="textBox5e" presStyleLbl="revTx" presStyleIdx="4" presStyleCnt="5" custScaleX="130032" custScaleY="18548" custLinFactX="34031" custLinFactNeighborX="100000" custLinFactNeighborY="-54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0D2C4D-2C76-41F0-9816-F91762E5DF84}" srcId="{1E344E78-97C6-47D1-BBD6-CCDC3D69A8D0}" destId="{A4794ED9-B783-4625-98F1-711A21AB33C7}" srcOrd="3" destOrd="0" parTransId="{FD24D771-B3F7-4C5A-87B7-9CA0A41DA7E2}" sibTransId="{AA78A03D-488F-4B07-BB1A-D1F242C73088}"/>
    <dgm:cxn modelId="{F52044BC-279C-4FE4-A05E-3C59B3E1DBA2}" srcId="{1E344E78-97C6-47D1-BBD6-CCDC3D69A8D0}" destId="{5E5A9A07-C0E5-40DF-8B2D-42E0ED1C438D}" srcOrd="4" destOrd="0" parTransId="{091D33CE-1910-421D-B0BF-AD4D2E5B6FA6}" sibTransId="{607C178C-26E3-46B8-9640-C2C3829AA810}"/>
    <dgm:cxn modelId="{6C334D58-0576-4155-B623-C26DFFB82791}" type="presOf" srcId="{5E5A9A07-C0E5-40DF-8B2D-42E0ED1C438D}" destId="{20923278-43D6-43F5-8E7A-98A776EAEDBA}" srcOrd="0" destOrd="0" presId="urn:microsoft.com/office/officeart/2005/8/layout/arrow2"/>
    <dgm:cxn modelId="{95F631CD-5505-494E-A92B-CA9F3AB1588B}" srcId="{1E344E78-97C6-47D1-BBD6-CCDC3D69A8D0}" destId="{DFFD8E8B-D724-47AB-A58B-2F6F9E8AA5FC}" srcOrd="1" destOrd="0" parTransId="{3B6B2930-86B6-41F9-A62E-431CACA2BF59}" sibTransId="{8DFB5082-FE29-4D71-8C4A-940A99174213}"/>
    <dgm:cxn modelId="{A9E04C40-98A1-4257-80DF-711C1404C2E5}" type="presOf" srcId="{B26D98B2-437A-4FE1-956D-A8EE0FB07FA1}" destId="{A4F9C777-C031-4105-A5EE-7457C2D2A019}" srcOrd="0" destOrd="0" presId="urn:microsoft.com/office/officeart/2005/8/layout/arrow2"/>
    <dgm:cxn modelId="{E6C2E14B-EA66-4102-90DE-9359F93262C3}" srcId="{1E344E78-97C6-47D1-BBD6-CCDC3D69A8D0}" destId="{AE44B275-18A5-442A-ACA1-6B9CCE4B10F0}" srcOrd="2" destOrd="0" parTransId="{F3FD59F0-E0C8-4F11-BFEB-140D2D85EF66}" sibTransId="{871BD8BF-CFA0-45DD-A46A-D68334364BB5}"/>
    <dgm:cxn modelId="{FA6D1607-453A-426E-ADAD-0ADD476370B7}" type="presOf" srcId="{AE44B275-18A5-442A-ACA1-6B9CCE4B10F0}" destId="{448114EC-5E8A-49AC-8807-8D51EF545C1E}" srcOrd="0" destOrd="0" presId="urn:microsoft.com/office/officeart/2005/8/layout/arrow2"/>
    <dgm:cxn modelId="{DA526B92-C1BC-4053-8BD8-F86FE4669FD4}" type="presOf" srcId="{DFFD8E8B-D724-47AB-A58B-2F6F9E8AA5FC}" destId="{8D9BC3FE-6847-409A-9DD6-666B9D401946}" srcOrd="0" destOrd="0" presId="urn:microsoft.com/office/officeart/2005/8/layout/arrow2"/>
    <dgm:cxn modelId="{61A37AB9-4420-4364-9339-67BE88B4DF5B}" srcId="{1E344E78-97C6-47D1-BBD6-CCDC3D69A8D0}" destId="{B26D98B2-437A-4FE1-956D-A8EE0FB07FA1}" srcOrd="0" destOrd="0" parTransId="{95E9016D-130D-4271-9897-10BF307FDEE6}" sibTransId="{4EE2E952-A96F-4C73-BC4A-87E3A01486B5}"/>
    <dgm:cxn modelId="{493516C0-D9F9-42E4-AE6B-B6506CC77009}" type="presOf" srcId="{A4794ED9-B783-4625-98F1-711A21AB33C7}" destId="{8917B667-94B9-4261-9670-87B16F9D9BB6}" srcOrd="0" destOrd="0" presId="urn:microsoft.com/office/officeart/2005/8/layout/arrow2"/>
    <dgm:cxn modelId="{951587DE-6494-44E9-A804-5D0D9692CADE}" type="presOf" srcId="{1E344E78-97C6-47D1-BBD6-CCDC3D69A8D0}" destId="{6AAE0F78-E607-461C-B8E1-13EC81C3911B}" srcOrd="0" destOrd="0" presId="urn:microsoft.com/office/officeart/2005/8/layout/arrow2"/>
    <dgm:cxn modelId="{216304AF-F2B3-49E0-8A7A-FA123239E475}" type="presParOf" srcId="{6AAE0F78-E607-461C-B8E1-13EC81C3911B}" destId="{A03B8FD0-E6BA-4831-9D36-C0C1CDB89AAA}" srcOrd="0" destOrd="0" presId="urn:microsoft.com/office/officeart/2005/8/layout/arrow2"/>
    <dgm:cxn modelId="{C6801D68-8A28-4DFB-9ECB-9346D5B4ABAE}" type="presParOf" srcId="{6AAE0F78-E607-461C-B8E1-13EC81C3911B}" destId="{E121CC42-9A44-44A5-83AD-259F56C71E53}" srcOrd="1" destOrd="0" presId="urn:microsoft.com/office/officeart/2005/8/layout/arrow2"/>
    <dgm:cxn modelId="{C836A832-44CC-4632-8EFF-0A81E4C5310A}" type="presParOf" srcId="{E121CC42-9A44-44A5-83AD-259F56C71E53}" destId="{5F099A9F-BEE1-44E7-ABF1-2FAA58F9FECF}" srcOrd="0" destOrd="0" presId="urn:microsoft.com/office/officeart/2005/8/layout/arrow2"/>
    <dgm:cxn modelId="{9B9FD0F2-947E-48E3-B8B6-CEDFD70D771E}" type="presParOf" srcId="{E121CC42-9A44-44A5-83AD-259F56C71E53}" destId="{A4F9C777-C031-4105-A5EE-7457C2D2A019}" srcOrd="1" destOrd="0" presId="urn:microsoft.com/office/officeart/2005/8/layout/arrow2"/>
    <dgm:cxn modelId="{AC8F4315-55AA-4007-B7DB-934D0BE6A902}" type="presParOf" srcId="{E121CC42-9A44-44A5-83AD-259F56C71E53}" destId="{E3317691-01B7-435C-8271-FFAD5944174C}" srcOrd="2" destOrd="0" presId="urn:microsoft.com/office/officeart/2005/8/layout/arrow2"/>
    <dgm:cxn modelId="{BA93F0A0-21B0-4372-9D59-FD06A3F848B4}" type="presParOf" srcId="{E121CC42-9A44-44A5-83AD-259F56C71E53}" destId="{8D9BC3FE-6847-409A-9DD6-666B9D401946}" srcOrd="3" destOrd="0" presId="urn:microsoft.com/office/officeart/2005/8/layout/arrow2"/>
    <dgm:cxn modelId="{3A785B2B-BF27-424E-8F10-1FD73D047B7A}" type="presParOf" srcId="{E121CC42-9A44-44A5-83AD-259F56C71E53}" destId="{C78581A6-84A9-4E61-85DD-80AFFBB6F0DA}" srcOrd="4" destOrd="0" presId="urn:microsoft.com/office/officeart/2005/8/layout/arrow2"/>
    <dgm:cxn modelId="{5FBF8104-23D0-4ADB-9407-271172971933}" type="presParOf" srcId="{E121CC42-9A44-44A5-83AD-259F56C71E53}" destId="{448114EC-5E8A-49AC-8807-8D51EF545C1E}" srcOrd="5" destOrd="0" presId="urn:microsoft.com/office/officeart/2005/8/layout/arrow2"/>
    <dgm:cxn modelId="{91C87AA8-EE93-4B7D-B8E3-818D7D1757D8}" type="presParOf" srcId="{E121CC42-9A44-44A5-83AD-259F56C71E53}" destId="{278F940F-463F-477C-B231-2265B31C21A4}" srcOrd="6" destOrd="0" presId="urn:microsoft.com/office/officeart/2005/8/layout/arrow2"/>
    <dgm:cxn modelId="{80C0B185-AF4C-4788-9B1F-EAD54640364D}" type="presParOf" srcId="{E121CC42-9A44-44A5-83AD-259F56C71E53}" destId="{8917B667-94B9-4261-9670-87B16F9D9BB6}" srcOrd="7" destOrd="0" presId="urn:microsoft.com/office/officeart/2005/8/layout/arrow2"/>
    <dgm:cxn modelId="{D08BA4E4-A26D-4C55-A220-06D7C0238F5E}" type="presParOf" srcId="{E121CC42-9A44-44A5-83AD-259F56C71E53}" destId="{9F145FFF-E9D1-45E4-8BD2-71B89B530C16}" srcOrd="8" destOrd="0" presId="urn:microsoft.com/office/officeart/2005/8/layout/arrow2"/>
    <dgm:cxn modelId="{C9774759-5799-4611-A3FD-5F150F92E9AD}" type="presParOf" srcId="{E121CC42-9A44-44A5-83AD-259F56C71E53}" destId="{20923278-43D6-43F5-8E7A-98A776EAEDB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9994C0-C46A-4C98-A5D3-1A85BEF5793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7AF6EEC-EDF2-41C9-914B-1041538DB5E0}">
      <dgm:prSet phldrT="[Текст]" custT="1"/>
      <dgm:spPr/>
      <dgm:t>
        <a:bodyPr/>
        <a:lstStyle/>
        <a:p>
          <a:r>
            <a:rPr lang="en-US" sz="11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GSM </a:t>
          </a:r>
          <a:r>
            <a:rPr lang="ru-RU" sz="11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канал</a:t>
          </a:r>
          <a:endParaRPr lang="ru-RU" sz="1100" i="1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CCAF55-196D-49D7-9DC4-B0535E8FDA2A}" type="parTrans" cxnId="{8CFD4B46-F4A2-4DF7-804E-A83EFE8AF7CB}">
      <dgm:prSet/>
      <dgm:spPr/>
      <dgm:t>
        <a:bodyPr/>
        <a:lstStyle/>
        <a:p>
          <a:endParaRPr lang="ru-RU"/>
        </a:p>
      </dgm:t>
    </dgm:pt>
    <dgm:pt modelId="{AFD6D6D2-D5A0-4A71-AFEB-60DD4CC29227}" type="sibTrans" cxnId="{8CFD4B46-F4A2-4DF7-804E-A83EFE8AF7CB}">
      <dgm:prSet/>
      <dgm:spPr/>
      <dgm:t>
        <a:bodyPr/>
        <a:lstStyle/>
        <a:p>
          <a:endParaRPr lang="ru-RU"/>
        </a:p>
      </dgm:t>
    </dgm:pt>
    <dgm:pt modelId="{DB6C1479-FFF8-4BB1-9DA8-CADEC9E396A2}">
      <dgm:prSet phldrT="[Текст]" custT="1"/>
      <dgm:spPr/>
      <dgm:t>
        <a:bodyPr/>
        <a:lstStyle/>
        <a:p>
          <a:r>
            <a:rPr lang="ru-RU" sz="11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Радио канал</a:t>
          </a:r>
          <a:endParaRPr lang="ru-RU" sz="1100" i="1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ED166E-7313-4262-A322-2278D8D2BB32}" type="parTrans" cxnId="{37751200-43EF-43C5-A3DC-0935E57F0363}">
      <dgm:prSet/>
      <dgm:spPr/>
      <dgm:t>
        <a:bodyPr/>
        <a:lstStyle/>
        <a:p>
          <a:endParaRPr lang="ru-RU"/>
        </a:p>
      </dgm:t>
    </dgm:pt>
    <dgm:pt modelId="{D33D4C23-0733-4CE0-BD73-E1EC9147C294}" type="sibTrans" cxnId="{37751200-43EF-43C5-A3DC-0935E57F0363}">
      <dgm:prSet/>
      <dgm:spPr/>
      <dgm:t>
        <a:bodyPr/>
        <a:lstStyle/>
        <a:p>
          <a:endParaRPr lang="ru-RU"/>
        </a:p>
      </dgm:t>
    </dgm:pt>
    <dgm:pt modelId="{0E7C4007-C62E-4A51-BB4A-BFF90A9C3F8C}">
      <dgm:prSet phldrT="[Текст]" custT="1"/>
      <dgm:spPr/>
      <dgm:t>
        <a:bodyPr/>
        <a:lstStyle/>
        <a:p>
          <a:r>
            <a:rPr lang="ru-RU" sz="11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Действующие СЛТМ</a:t>
          </a:r>
          <a:endParaRPr lang="ru-RU" sz="1100" i="1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610F06-3A9E-46F2-8DBF-62DFEAF902C4}" type="parTrans" cxnId="{CF456759-A6A2-4E0B-8F61-79FCF67AD103}">
      <dgm:prSet/>
      <dgm:spPr/>
      <dgm:t>
        <a:bodyPr/>
        <a:lstStyle/>
        <a:p>
          <a:endParaRPr lang="ru-RU"/>
        </a:p>
      </dgm:t>
    </dgm:pt>
    <dgm:pt modelId="{FF52942F-B7CC-40AE-B46D-C0848B3958EE}" type="sibTrans" cxnId="{CF456759-A6A2-4E0B-8F61-79FCF67AD103}">
      <dgm:prSet/>
      <dgm:spPr/>
      <dgm:t>
        <a:bodyPr/>
        <a:lstStyle/>
        <a:p>
          <a:endParaRPr lang="ru-RU"/>
        </a:p>
      </dgm:t>
    </dgm:pt>
    <dgm:pt modelId="{1324EC80-CCE9-485A-9D52-EE256A71A41A}" type="pres">
      <dgm:prSet presAssocID="{539994C0-C46A-4C98-A5D3-1A85BEF5793A}" presName="compositeShape" presStyleCnt="0">
        <dgm:presLayoutVars>
          <dgm:dir/>
          <dgm:resizeHandles/>
        </dgm:presLayoutVars>
      </dgm:prSet>
      <dgm:spPr/>
    </dgm:pt>
    <dgm:pt modelId="{8427436A-5B27-4A6C-801F-C4690CDE6619}" type="pres">
      <dgm:prSet presAssocID="{539994C0-C46A-4C98-A5D3-1A85BEF5793A}" presName="pyramid" presStyleLbl="node1" presStyleIdx="0" presStyleCnt="1" custAng="10800000"/>
      <dgm:spPr>
        <a:solidFill>
          <a:schemeClr val="accent3">
            <a:lumMod val="40000"/>
            <a:lumOff val="60000"/>
          </a:schemeClr>
        </a:solidFill>
      </dgm:spPr>
    </dgm:pt>
    <dgm:pt modelId="{CDA8B9F9-9AB6-487F-8C9C-C28C215D6F88}" type="pres">
      <dgm:prSet presAssocID="{539994C0-C46A-4C98-A5D3-1A85BEF5793A}" presName="theList" presStyleCnt="0"/>
      <dgm:spPr/>
    </dgm:pt>
    <dgm:pt modelId="{E5AA2AAE-DC3B-44D4-A714-D751DA4C702A}" type="pres">
      <dgm:prSet presAssocID="{B7AF6EEC-EDF2-41C9-914B-1041538DB5E0}" presName="aNode" presStyleLbl="fgAcc1" presStyleIdx="0" presStyleCnt="3" custLinFactY="-1884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81D28-9EC7-43C9-B22E-20D835AF2787}" type="pres">
      <dgm:prSet presAssocID="{B7AF6EEC-EDF2-41C9-914B-1041538DB5E0}" presName="aSpace" presStyleCnt="0"/>
      <dgm:spPr/>
    </dgm:pt>
    <dgm:pt modelId="{FFE9BA62-E12F-49EC-B065-549203B29AD9}" type="pres">
      <dgm:prSet presAssocID="{DB6C1479-FFF8-4BB1-9DA8-CADEC9E396A2}" presName="aNode" presStyleLbl="fgAcc1" presStyleIdx="1" presStyleCnt="3" custLinFactY="-2049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110C0-76C8-47D4-867C-A34D1F64A9B0}" type="pres">
      <dgm:prSet presAssocID="{DB6C1479-FFF8-4BB1-9DA8-CADEC9E396A2}" presName="aSpace" presStyleCnt="0"/>
      <dgm:spPr/>
    </dgm:pt>
    <dgm:pt modelId="{EA8330B5-6C6F-42DF-81D0-FE9833FCE8EB}" type="pres">
      <dgm:prSet presAssocID="{0E7C4007-C62E-4A51-BB4A-BFF90A9C3F8C}" presName="aNode" presStyleLbl="fgAcc1" presStyleIdx="2" presStyleCnt="3" custLinFactY="-21586" custLinFactNeighborX="-56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66CAF-2693-4E97-B028-501F5794CD91}" type="pres">
      <dgm:prSet presAssocID="{0E7C4007-C62E-4A51-BB4A-BFF90A9C3F8C}" presName="aSpace" presStyleCnt="0"/>
      <dgm:spPr/>
    </dgm:pt>
  </dgm:ptLst>
  <dgm:cxnLst>
    <dgm:cxn modelId="{8CFD4B46-F4A2-4DF7-804E-A83EFE8AF7CB}" srcId="{539994C0-C46A-4C98-A5D3-1A85BEF5793A}" destId="{B7AF6EEC-EDF2-41C9-914B-1041538DB5E0}" srcOrd="0" destOrd="0" parTransId="{BECCAF55-196D-49D7-9DC4-B0535E8FDA2A}" sibTransId="{AFD6D6D2-D5A0-4A71-AFEB-60DD4CC29227}"/>
    <dgm:cxn modelId="{57B671C3-6B63-4520-BB23-73CF0A056D6A}" type="presOf" srcId="{DB6C1479-FFF8-4BB1-9DA8-CADEC9E396A2}" destId="{FFE9BA62-E12F-49EC-B065-549203B29AD9}" srcOrd="0" destOrd="0" presId="urn:microsoft.com/office/officeart/2005/8/layout/pyramid2"/>
    <dgm:cxn modelId="{60394EF1-2F9D-4085-8F42-1956271B09B5}" type="presOf" srcId="{B7AF6EEC-EDF2-41C9-914B-1041538DB5E0}" destId="{E5AA2AAE-DC3B-44D4-A714-D751DA4C702A}" srcOrd="0" destOrd="0" presId="urn:microsoft.com/office/officeart/2005/8/layout/pyramid2"/>
    <dgm:cxn modelId="{68226363-CC1E-4500-A971-A30089388312}" type="presOf" srcId="{539994C0-C46A-4C98-A5D3-1A85BEF5793A}" destId="{1324EC80-CCE9-485A-9D52-EE256A71A41A}" srcOrd="0" destOrd="0" presId="urn:microsoft.com/office/officeart/2005/8/layout/pyramid2"/>
    <dgm:cxn modelId="{CF456759-A6A2-4E0B-8F61-79FCF67AD103}" srcId="{539994C0-C46A-4C98-A5D3-1A85BEF5793A}" destId="{0E7C4007-C62E-4A51-BB4A-BFF90A9C3F8C}" srcOrd="2" destOrd="0" parTransId="{19610F06-3A9E-46F2-8DBF-62DFEAF902C4}" sibTransId="{FF52942F-B7CC-40AE-B46D-C0848B3958EE}"/>
    <dgm:cxn modelId="{37751200-43EF-43C5-A3DC-0935E57F0363}" srcId="{539994C0-C46A-4C98-A5D3-1A85BEF5793A}" destId="{DB6C1479-FFF8-4BB1-9DA8-CADEC9E396A2}" srcOrd="1" destOrd="0" parTransId="{ACED166E-7313-4262-A322-2278D8D2BB32}" sibTransId="{D33D4C23-0733-4CE0-BD73-E1EC9147C294}"/>
    <dgm:cxn modelId="{FC566168-8F5C-4195-AD14-90BC2D9AF2CF}" type="presOf" srcId="{0E7C4007-C62E-4A51-BB4A-BFF90A9C3F8C}" destId="{EA8330B5-6C6F-42DF-81D0-FE9833FCE8EB}" srcOrd="0" destOrd="0" presId="urn:microsoft.com/office/officeart/2005/8/layout/pyramid2"/>
    <dgm:cxn modelId="{63133028-5AE8-41B0-81D5-4BA099B2A261}" type="presParOf" srcId="{1324EC80-CCE9-485A-9D52-EE256A71A41A}" destId="{8427436A-5B27-4A6C-801F-C4690CDE6619}" srcOrd="0" destOrd="0" presId="urn:microsoft.com/office/officeart/2005/8/layout/pyramid2"/>
    <dgm:cxn modelId="{58D76210-DEC9-4D20-A8B2-B96B1E795798}" type="presParOf" srcId="{1324EC80-CCE9-485A-9D52-EE256A71A41A}" destId="{CDA8B9F9-9AB6-487F-8C9C-C28C215D6F88}" srcOrd="1" destOrd="0" presId="urn:microsoft.com/office/officeart/2005/8/layout/pyramid2"/>
    <dgm:cxn modelId="{519EF6BC-5AFC-444D-AE91-DC0EDC8763C6}" type="presParOf" srcId="{CDA8B9F9-9AB6-487F-8C9C-C28C215D6F88}" destId="{E5AA2AAE-DC3B-44D4-A714-D751DA4C702A}" srcOrd="0" destOrd="0" presId="urn:microsoft.com/office/officeart/2005/8/layout/pyramid2"/>
    <dgm:cxn modelId="{AF32C5AD-32D1-47CE-95E0-168827455E8E}" type="presParOf" srcId="{CDA8B9F9-9AB6-487F-8C9C-C28C215D6F88}" destId="{B1581D28-9EC7-43C9-B22E-20D835AF2787}" srcOrd="1" destOrd="0" presId="urn:microsoft.com/office/officeart/2005/8/layout/pyramid2"/>
    <dgm:cxn modelId="{5070EB93-F709-4A7C-917A-9928D105DEB5}" type="presParOf" srcId="{CDA8B9F9-9AB6-487F-8C9C-C28C215D6F88}" destId="{FFE9BA62-E12F-49EC-B065-549203B29AD9}" srcOrd="2" destOrd="0" presId="urn:microsoft.com/office/officeart/2005/8/layout/pyramid2"/>
    <dgm:cxn modelId="{743C8F40-6396-42F5-8B20-F430DBACF37C}" type="presParOf" srcId="{CDA8B9F9-9AB6-487F-8C9C-C28C215D6F88}" destId="{F42110C0-76C8-47D4-867C-A34D1F64A9B0}" srcOrd="3" destOrd="0" presId="urn:microsoft.com/office/officeart/2005/8/layout/pyramid2"/>
    <dgm:cxn modelId="{1FCB4A39-ABC0-4258-9262-9401BF4D334E}" type="presParOf" srcId="{CDA8B9F9-9AB6-487F-8C9C-C28C215D6F88}" destId="{EA8330B5-6C6F-42DF-81D0-FE9833FCE8EB}" srcOrd="4" destOrd="0" presId="urn:microsoft.com/office/officeart/2005/8/layout/pyramid2"/>
    <dgm:cxn modelId="{EE13D25F-E41B-4A69-BECA-1C482FB258CA}" type="presParOf" srcId="{CDA8B9F9-9AB6-487F-8C9C-C28C215D6F88}" destId="{1AF66CAF-2693-4E97-B028-501F5794CD9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87D646-945C-4F23-9FDC-D436A62AD4D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AC4118-1E6F-4C70-9532-FF529A02F62A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i="1" dirty="0" smtClean="0">
              <a:solidFill>
                <a:schemeClr val="tx2">
                  <a:lumMod val="60000"/>
                  <a:lumOff val="40000"/>
                </a:schemeClr>
              </a:solidFill>
            </a:rPr>
            <a:t>Программа сравнительных испытаний систем коррозионного мониторинга и оборудования передачи данных о состоянии электрохимической защиты</a:t>
          </a:r>
          <a:endParaRPr lang="ru-RU" b="1" i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ED11E14-DAC9-45ED-9359-B9A126A23DCD}" type="parTrans" cxnId="{ED10F443-A34B-409E-AE74-172BFAA4F3E5}">
      <dgm:prSet/>
      <dgm:spPr/>
      <dgm:t>
        <a:bodyPr/>
        <a:lstStyle/>
        <a:p>
          <a:endParaRPr lang="ru-RU"/>
        </a:p>
      </dgm:t>
    </dgm:pt>
    <dgm:pt modelId="{1CABCAAA-3CE1-493B-AF87-8731D8AEDE30}" type="sibTrans" cxnId="{ED10F443-A34B-409E-AE74-172BFAA4F3E5}">
      <dgm:prSet/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BAF2C2F9-BA82-4398-85F7-669072BC813D}" type="pres">
      <dgm:prSet presAssocID="{5087D646-945C-4F23-9FDC-D436A62AD4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BB3AAAF-7E26-426D-9FC0-D15A35B76C60}" type="pres">
      <dgm:prSet presAssocID="{5087D646-945C-4F23-9FDC-D436A62AD4D5}" presName="Name1" presStyleCnt="0"/>
      <dgm:spPr/>
    </dgm:pt>
    <dgm:pt modelId="{83743269-AB3E-4DC5-A77A-9BD7340A5240}" type="pres">
      <dgm:prSet presAssocID="{5087D646-945C-4F23-9FDC-D436A62AD4D5}" presName="cycle" presStyleCnt="0"/>
      <dgm:spPr/>
    </dgm:pt>
    <dgm:pt modelId="{67F000CE-E4A4-48A4-99BE-25284086A054}" type="pres">
      <dgm:prSet presAssocID="{5087D646-945C-4F23-9FDC-D436A62AD4D5}" presName="srcNode" presStyleLbl="node1" presStyleIdx="0" presStyleCnt="1"/>
      <dgm:spPr/>
    </dgm:pt>
    <dgm:pt modelId="{6CB08202-8EA3-41E5-AC3A-B0CAE2733239}" type="pres">
      <dgm:prSet presAssocID="{5087D646-945C-4F23-9FDC-D436A62AD4D5}" presName="conn" presStyleLbl="parChTrans1D2" presStyleIdx="0" presStyleCnt="1"/>
      <dgm:spPr/>
      <dgm:t>
        <a:bodyPr/>
        <a:lstStyle/>
        <a:p>
          <a:endParaRPr lang="ru-RU"/>
        </a:p>
      </dgm:t>
    </dgm:pt>
    <dgm:pt modelId="{E2C70F75-A001-4DD0-B483-9BDE4D702F90}" type="pres">
      <dgm:prSet presAssocID="{5087D646-945C-4F23-9FDC-D436A62AD4D5}" presName="extraNode" presStyleLbl="node1" presStyleIdx="0" presStyleCnt="1"/>
      <dgm:spPr/>
    </dgm:pt>
    <dgm:pt modelId="{63BE6D23-D279-431F-B76C-B2D5A9E25871}" type="pres">
      <dgm:prSet presAssocID="{5087D646-945C-4F23-9FDC-D436A62AD4D5}" presName="dstNode" presStyleLbl="node1" presStyleIdx="0" presStyleCnt="1"/>
      <dgm:spPr/>
    </dgm:pt>
    <dgm:pt modelId="{251358F2-E9F7-4B12-B208-055773277751}" type="pres">
      <dgm:prSet presAssocID="{6CAC4118-1E6F-4C70-9532-FF529A02F62A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DD4C6-5FDB-4925-87ED-45E5C99A4901}" type="pres">
      <dgm:prSet presAssocID="{6CAC4118-1E6F-4C70-9532-FF529A02F62A}" presName="accent_1" presStyleCnt="0"/>
      <dgm:spPr/>
    </dgm:pt>
    <dgm:pt modelId="{569B8843-5D85-4E27-96EF-D2D184C00308}" type="pres">
      <dgm:prSet presAssocID="{6CAC4118-1E6F-4C70-9532-FF529A02F62A}" presName="accentRepeatNode" presStyleLbl="solidFgAcc1" presStyleIdx="0" presStyleCnt="1"/>
      <dgm:spPr>
        <a:ln>
          <a:solidFill>
            <a:srgbClr val="92D050"/>
          </a:solidFill>
        </a:ln>
      </dgm:spPr>
    </dgm:pt>
  </dgm:ptLst>
  <dgm:cxnLst>
    <dgm:cxn modelId="{ED10F443-A34B-409E-AE74-172BFAA4F3E5}" srcId="{5087D646-945C-4F23-9FDC-D436A62AD4D5}" destId="{6CAC4118-1E6F-4C70-9532-FF529A02F62A}" srcOrd="0" destOrd="0" parTransId="{7ED11E14-DAC9-45ED-9359-B9A126A23DCD}" sibTransId="{1CABCAAA-3CE1-493B-AF87-8731D8AEDE30}"/>
    <dgm:cxn modelId="{D93F3A16-6F8D-444C-AFD9-28768B0AC8E1}" type="presOf" srcId="{6CAC4118-1E6F-4C70-9532-FF529A02F62A}" destId="{251358F2-E9F7-4B12-B208-055773277751}" srcOrd="0" destOrd="0" presId="urn:microsoft.com/office/officeart/2008/layout/VerticalCurvedList"/>
    <dgm:cxn modelId="{F14EC217-B075-43D9-9F50-DD544312EE2F}" type="presOf" srcId="{5087D646-945C-4F23-9FDC-D436A62AD4D5}" destId="{BAF2C2F9-BA82-4398-85F7-669072BC813D}" srcOrd="0" destOrd="0" presId="urn:microsoft.com/office/officeart/2008/layout/VerticalCurvedList"/>
    <dgm:cxn modelId="{162DB475-46B6-49E1-BF70-41DC7FB0BE6F}" type="presOf" srcId="{1CABCAAA-3CE1-493B-AF87-8731D8AEDE30}" destId="{6CB08202-8EA3-41E5-AC3A-B0CAE2733239}" srcOrd="0" destOrd="0" presId="urn:microsoft.com/office/officeart/2008/layout/VerticalCurvedList"/>
    <dgm:cxn modelId="{15EAD3FE-FB81-4139-9720-5E79971ABA66}" type="presParOf" srcId="{BAF2C2F9-BA82-4398-85F7-669072BC813D}" destId="{7BB3AAAF-7E26-426D-9FC0-D15A35B76C60}" srcOrd="0" destOrd="0" presId="urn:microsoft.com/office/officeart/2008/layout/VerticalCurvedList"/>
    <dgm:cxn modelId="{9D2FDDB6-EC7D-4C16-A6E2-7136ED796F06}" type="presParOf" srcId="{7BB3AAAF-7E26-426D-9FC0-D15A35B76C60}" destId="{83743269-AB3E-4DC5-A77A-9BD7340A5240}" srcOrd="0" destOrd="0" presId="urn:microsoft.com/office/officeart/2008/layout/VerticalCurvedList"/>
    <dgm:cxn modelId="{FA919060-4068-4AB5-A557-BB15A81C9649}" type="presParOf" srcId="{83743269-AB3E-4DC5-A77A-9BD7340A5240}" destId="{67F000CE-E4A4-48A4-99BE-25284086A054}" srcOrd="0" destOrd="0" presId="urn:microsoft.com/office/officeart/2008/layout/VerticalCurvedList"/>
    <dgm:cxn modelId="{625C48CA-C804-4FC0-995A-E7CC9498618E}" type="presParOf" srcId="{83743269-AB3E-4DC5-A77A-9BD7340A5240}" destId="{6CB08202-8EA3-41E5-AC3A-B0CAE2733239}" srcOrd="1" destOrd="0" presId="urn:microsoft.com/office/officeart/2008/layout/VerticalCurvedList"/>
    <dgm:cxn modelId="{D116F2DB-20AD-49C9-98F5-CE55B54E9B66}" type="presParOf" srcId="{83743269-AB3E-4DC5-A77A-9BD7340A5240}" destId="{E2C70F75-A001-4DD0-B483-9BDE4D702F90}" srcOrd="2" destOrd="0" presId="urn:microsoft.com/office/officeart/2008/layout/VerticalCurvedList"/>
    <dgm:cxn modelId="{76E9E60B-175D-4F46-A544-BB6E4344855C}" type="presParOf" srcId="{83743269-AB3E-4DC5-A77A-9BD7340A5240}" destId="{63BE6D23-D279-431F-B76C-B2D5A9E25871}" srcOrd="3" destOrd="0" presId="urn:microsoft.com/office/officeart/2008/layout/VerticalCurvedList"/>
    <dgm:cxn modelId="{E95F7A73-8D34-4C74-9CDD-B917EDF0EC85}" type="presParOf" srcId="{7BB3AAAF-7E26-426D-9FC0-D15A35B76C60}" destId="{251358F2-E9F7-4B12-B208-055773277751}" srcOrd="1" destOrd="0" presId="urn:microsoft.com/office/officeart/2008/layout/VerticalCurvedList"/>
    <dgm:cxn modelId="{8EC4A33F-C1F3-4D06-A6A0-29C1555CF51A}" type="presParOf" srcId="{7BB3AAAF-7E26-426D-9FC0-D15A35B76C60}" destId="{6A8DD4C6-5FDB-4925-87ED-45E5C99A4901}" srcOrd="2" destOrd="0" presId="urn:microsoft.com/office/officeart/2008/layout/VerticalCurvedList"/>
    <dgm:cxn modelId="{D0F7D7AE-B391-4217-87F4-2A237E2B0F4B}" type="presParOf" srcId="{6A8DD4C6-5FDB-4925-87ED-45E5C99A4901}" destId="{569B8843-5D85-4E27-96EF-D2D184C003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87D646-945C-4F23-9FDC-D436A62AD4D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F2C72-F132-4D50-BBA6-899CE80063AF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1" i="1" dirty="0" smtClean="0">
              <a:solidFill>
                <a:schemeClr val="tx2">
                  <a:lumMod val="60000"/>
                  <a:lumOff val="40000"/>
                </a:schemeClr>
              </a:solidFill>
            </a:rPr>
            <a:t>Программа мероприятий по подключению оборудования электрохимической защиты к системам телемеханики 2019-2021</a:t>
          </a:r>
          <a:endParaRPr lang="ru-RU" b="1" i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290BE69-73C4-4486-B54F-AFAD4E1AEAFD}" type="parTrans" cxnId="{E4E6B7EC-7DA8-47FF-A2AB-332F711A93D4}">
      <dgm:prSet/>
      <dgm:spPr/>
      <dgm:t>
        <a:bodyPr/>
        <a:lstStyle/>
        <a:p>
          <a:endParaRPr lang="ru-RU"/>
        </a:p>
      </dgm:t>
    </dgm:pt>
    <dgm:pt modelId="{CE1674D0-98B6-4E46-AC33-EDD5FCDEF817}" type="sibTrans" cxnId="{E4E6B7EC-7DA8-47FF-A2AB-332F711A93D4}">
      <dgm:prSet/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BAF2C2F9-BA82-4398-85F7-669072BC813D}" type="pres">
      <dgm:prSet presAssocID="{5087D646-945C-4F23-9FDC-D436A62AD4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BB3AAAF-7E26-426D-9FC0-D15A35B76C60}" type="pres">
      <dgm:prSet presAssocID="{5087D646-945C-4F23-9FDC-D436A62AD4D5}" presName="Name1" presStyleCnt="0"/>
      <dgm:spPr/>
    </dgm:pt>
    <dgm:pt modelId="{83743269-AB3E-4DC5-A77A-9BD7340A5240}" type="pres">
      <dgm:prSet presAssocID="{5087D646-945C-4F23-9FDC-D436A62AD4D5}" presName="cycle" presStyleCnt="0"/>
      <dgm:spPr/>
    </dgm:pt>
    <dgm:pt modelId="{67F000CE-E4A4-48A4-99BE-25284086A054}" type="pres">
      <dgm:prSet presAssocID="{5087D646-945C-4F23-9FDC-D436A62AD4D5}" presName="srcNode" presStyleLbl="node1" presStyleIdx="0" presStyleCnt="1"/>
      <dgm:spPr/>
    </dgm:pt>
    <dgm:pt modelId="{6CB08202-8EA3-41E5-AC3A-B0CAE2733239}" type="pres">
      <dgm:prSet presAssocID="{5087D646-945C-4F23-9FDC-D436A62AD4D5}" presName="conn" presStyleLbl="parChTrans1D2" presStyleIdx="0" presStyleCnt="1"/>
      <dgm:spPr/>
      <dgm:t>
        <a:bodyPr/>
        <a:lstStyle/>
        <a:p>
          <a:endParaRPr lang="ru-RU"/>
        </a:p>
      </dgm:t>
    </dgm:pt>
    <dgm:pt modelId="{E2C70F75-A001-4DD0-B483-9BDE4D702F90}" type="pres">
      <dgm:prSet presAssocID="{5087D646-945C-4F23-9FDC-D436A62AD4D5}" presName="extraNode" presStyleLbl="node1" presStyleIdx="0" presStyleCnt="1"/>
      <dgm:spPr/>
    </dgm:pt>
    <dgm:pt modelId="{63BE6D23-D279-431F-B76C-B2D5A9E25871}" type="pres">
      <dgm:prSet presAssocID="{5087D646-945C-4F23-9FDC-D436A62AD4D5}" presName="dstNode" presStyleLbl="node1" presStyleIdx="0" presStyleCnt="1"/>
      <dgm:spPr/>
    </dgm:pt>
    <dgm:pt modelId="{EC302139-A82C-4FD4-9694-5BD9622F94D2}" type="pres">
      <dgm:prSet presAssocID="{DA1F2C72-F132-4D50-BBA6-899CE80063AF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90B83-0F19-4530-A0C3-D27B0D5B5C69}" type="pres">
      <dgm:prSet presAssocID="{DA1F2C72-F132-4D50-BBA6-899CE80063AF}" presName="accent_1" presStyleCnt="0"/>
      <dgm:spPr/>
    </dgm:pt>
    <dgm:pt modelId="{261AAFC7-EF7D-463E-87C4-28F14D5CBC75}" type="pres">
      <dgm:prSet presAssocID="{DA1F2C72-F132-4D50-BBA6-899CE80063AF}" presName="accentRepeatNode" presStyleLbl="solidFgAcc1" presStyleIdx="0" presStyleCnt="1"/>
      <dgm:spPr>
        <a:solidFill>
          <a:schemeClr val="bg1"/>
        </a:solidFill>
        <a:ln>
          <a:solidFill>
            <a:srgbClr val="92D050"/>
          </a:solidFill>
        </a:ln>
      </dgm:spPr>
    </dgm:pt>
  </dgm:ptLst>
  <dgm:cxnLst>
    <dgm:cxn modelId="{E4E6B7EC-7DA8-47FF-A2AB-332F711A93D4}" srcId="{5087D646-945C-4F23-9FDC-D436A62AD4D5}" destId="{DA1F2C72-F132-4D50-BBA6-899CE80063AF}" srcOrd="0" destOrd="0" parTransId="{F290BE69-73C4-4486-B54F-AFAD4E1AEAFD}" sibTransId="{CE1674D0-98B6-4E46-AC33-EDD5FCDEF817}"/>
    <dgm:cxn modelId="{3CE53014-98FC-46BA-BFE0-8F45655D8351}" type="presOf" srcId="{CE1674D0-98B6-4E46-AC33-EDD5FCDEF817}" destId="{6CB08202-8EA3-41E5-AC3A-B0CAE2733239}" srcOrd="0" destOrd="0" presId="urn:microsoft.com/office/officeart/2008/layout/VerticalCurvedList"/>
    <dgm:cxn modelId="{13C17AFE-71C6-4FAD-95D1-E5033E7B9B90}" type="presOf" srcId="{5087D646-945C-4F23-9FDC-D436A62AD4D5}" destId="{BAF2C2F9-BA82-4398-85F7-669072BC813D}" srcOrd="0" destOrd="0" presId="urn:microsoft.com/office/officeart/2008/layout/VerticalCurvedList"/>
    <dgm:cxn modelId="{887A013F-850C-48A2-8ABB-BAB68C5C47E3}" type="presOf" srcId="{DA1F2C72-F132-4D50-BBA6-899CE80063AF}" destId="{EC302139-A82C-4FD4-9694-5BD9622F94D2}" srcOrd="0" destOrd="0" presId="urn:microsoft.com/office/officeart/2008/layout/VerticalCurvedList"/>
    <dgm:cxn modelId="{90B5725C-E3E2-46A2-82DA-C6698CAE9582}" type="presParOf" srcId="{BAF2C2F9-BA82-4398-85F7-669072BC813D}" destId="{7BB3AAAF-7E26-426D-9FC0-D15A35B76C60}" srcOrd="0" destOrd="0" presId="urn:microsoft.com/office/officeart/2008/layout/VerticalCurvedList"/>
    <dgm:cxn modelId="{EE83C0A6-DD31-4284-A4AE-D37FFF96A3E9}" type="presParOf" srcId="{7BB3AAAF-7E26-426D-9FC0-D15A35B76C60}" destId="{83743269-AB3E-4DC5-A77A-9BD7340A5240}" srcOrd="0" destOrd="0" presId="urn:microsoft.com/office/officeart/2008/layout/VerticalCurvedList"/>
    <dgm:cxn modelId="{FC946C36-1064-4256-9B75-2D7D029530F6}" type="presParOf" srcId="{83743269-AB3E-4DC5-A77A-9BD7340A5240}" destId="{67F000CE-E4A4-48A4-99BE-25284086A054}" srcOrd="0" destOrd="0" presId="urn:microsoft.com/office/officeart/2008/layout/VerticalCurvedList"/>
    <dgm:cxn modelId="{EC7C6AF9-921D-4A8A-848D-4BD4428CC817}" type="presParOf" srcId="{83743269-AB3E-4DC5-A77A-9BD7340A5240}" destId="{6CB08202-8EA3-41E5-AC3A-B0CAE2733239}" srcOrd="1" destOrd="0" presId="urn:microsoft.com/office/officeart/2008/layout/VerticalCurvedList"/>
    <dgm:cxn modelId="{EC012EEE-602A-4073-A4E6-363E6C264003}" type="presParOf" srcId="{83743269-AB3E-4DC5-A77A-9BD7340A5240}" destId="{E2C70F75-A001-4DD0-B483-9BDE4D702F90}" srcOrd="2" destOrd="0" presId="urn:microsoft.com/office/officeart/2008/layout/VerticalCurvedList"/>
    <dgm:cxn modelId="{7B43AA62-8FD5-41FD-B9AB-81F1CD186112}" type="presParOf" srcId="{83743269-AB3E-4DC5-A77A-9BD7340A5240}" destId="{63BE6D23-D279-431F-B76C-B2D5A9E25871}" srcOrd="3" destOrd="0" presId="urn:microsoft.com/office/officeart/2008/layout/VerticalCurvedList"/>
    <dgm:cxn modelId="{8CCE8104-4628-4ED1-9E7D-E373DE3BC2DE}" type="presParOf" srcId="{7BB3AAAF-7E26-426D-9FC0-D15A35B76C60}" destId="{EC302139-A82C-4FD4-9694-5BD9622F94D2}" srcOrd="1" destOrd="0" presId="urn:microsoft.com/office/officeart/2008/layout/VerticalCurvedList"/>
    <dgm:cxn modelId="{0988818C-589E-4124-9CE5-5CE647151024}" type="presParOf" srcId="{7BB3AAAF-7E26-426D-9FC0-D15A35B76C60}" destId="{B3F90B83-0F19-4530-A0C3-D27B0D5B5C69}" srcOrd="2" destOrd="0" presId="urn:microsoft.com/office/officeart/2008/layout/VerticalCurvedList"/>
    <dgm:cxn modelId="{FC24680E-AED3-46F0-B04B-E2E82B003E4E}" type="presParOf" srcId="{B3F90B83-0F19-4530-A0C3-D27B0D5B5C69}" destId="{261AAFC7-EF7D-463E-87C4-28F14D5CBC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11E4B6-C8A5-49DD-8D79-796067B4FFF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F4F53A4-2292-4D01-8E4F-320E0539A3D3}">
      <dgm:prSet phldrT="[Текст]" custT="1"/>
      <dgm:spPr/>
      <dgm:t>
        <a:bodyPr/>
        <a:lstStyle/>
        <a:p>
          <a:r>
            <a:rPr lang="ru-RU" sz="1400" b="1" dirty="0" smtClean="0"/>
            <a:t>Создание конкурентной среды</a:t>
          </a:r>
          <a:endParaRPr lang="ru-RU" sz="1400" b="1" dirty="0"/>
        </a:p>
      </dgm:t>
    </dgm:pt>
    <dgm:pt modelId="{5DDFD751-B4C6-42CA-B009-6EE425BBE936}" type="parTrans" cxnId="{F97A7BDE-93D4-4E2B-B452-E7D96E17EFFF}">
      <dgm:prSet/>
      <dgm:spPr/>
      <dgm:t>
        <a:bodyPr/>
        <a:lstStyle/>
        <a:p>
          <a:endParaRPr lang="ru-RU"/>
        </a:p>
      </dgm:t>
    </dgm:pt>
    <dgm:pt modelId="{C3535EA4-4CCF-4A74-BFAD-0C67B27A0813}" type="sibTrans" cxnId="{F97A7BDE-93D4-4E2B-B452-E7D96E17EFFF}">
      <dgm:prSet/>
      <dgm:spPr/>
      <dgm:t>
        <a:bodyPr/>
        <a:lstStyle/>
        <a:p>
          <a:endParaRPr lang="ru-RU"/>
        </a:p>
      </dgm:t>
    </dgm:pt>
    <dgm:pt modelId="{9568C3DF-B389-428A-A74F-041188D39D7C}">
      <dgm:prSet phldrT="[Текст]" custT="1"/>
      <dgm:spPr/>
      <dgm:t>
        <a:bodyPr/>
        <a:lstStyle/>
        <a:p>
          <a:r>
            <a:rPr lang="ru-RU" sz="1400" b="1" dirty="0" smtClean="0"/>
            <a:t>Независимость от оборудования одного поставщика</a:t>
          </a:r>
          <a:endParaRPr lang="ru-RU" sz="1400" b="1" dirty="0"/>
        </a:p>
      </dgm:t>
    </dgm:pt>
    <dgm:pt modelId="{2DDE2595-5F16-46DA-9219-2D51F3886F4F}" type="parTrans" cxnId="{1130F951-2D3F-46E0-8901-6F4A6B6AC68A}">
      <dgm:prSet/>
      <dgm:spPr/>
      <dgm:t>
        <a:bodyPr/>
        <a:lstStyle/>
        <a:p>
          <a:endParaRPr lang="ru-RU"/>
        </a:p>
      </dgm:t>
    </dgm:pt>
    <dgm:pt modelId="{75532CE3-B610-47B1-9A1E-295286795DD1}" type="sibTrans" cxnId="{1130F951-2D3F-46E0-8901-6F4A6B6AC68A}">
      <dgm:prSet/>
      <dgm:spPr/>
      <dgm:t>
        <a:bodyPr/>
        <a:lstStyle/>
        <a:p>
          <a:endParaRPr lang="ru-RU"/>
        </a:p>
      </dgm:t>
    </dgm:pt>
    <dgm:pt modelId="{AFF7AD75-F448-41DB-9587-019EBD5E138A}">
      <dgm:prSet phldrT="[Текст]" custT="1"/>
      <dgm:spPr/>
      <dgm:t>
        <a:bodyPr/>
        <a:lstStyle/>
        <a:p>
          <a:r>
            <a:rPr lang="ru-RU" sz="1400" b="1" dirty="0" smtClean="0"/>
            <a:t>Выбор оборудования для развития системы</a:t>
          </a:r>
          <a:endParaRPr lang="ru-RU" sz="1400" b="1" dirty="0"/>
        </a:p>
      </dgm:t>
    </dgm:pt>
    <dgm:pt modelId="{A971D86D-C5A5-4DF2-9556-98F1B538B2FB}" type="parTrans" cxnId="{B8AD9FAA-FC24-4D63-8EF8-82E176E928A5}">
      <dgm:prSet/>
      <dgm:spPr/>
      <dgm:t>
        <a:bodyPr/>
        <a:lstStyle/>
        <a:p>
          <a:endParaRPr lang="ru-RU"/>
        </a:p>
      </dgm:t>
    </dgm:pt>
    <dgm:pt modelId="{7065C935-A0D3-4188-AC7B-D08311E71BF5}" type="sibTrans" cxnId="{B8AD9FAA-FC24-4D63-8EF8-82E176E928A5}">
      <dgm:prSet/>
      <dgm:spPr/>
      <dgm:t>
        <a:bodyPr/>
        <a:lstStyle/>
        <a:p>
          <a:endParaRPr lang="ru-RU"/>
        </a:p>
      </dgm:t>
    </dgm:pt>
    <dgm:pt modelId="{34447BE4-0421-44C5-BCF9-D8FCE63081CF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400" b="1" dirty="0" smtClean="0"/>
            <a:t>7-производителей</a:t>
          </a:r>
        </a:p>
        <a:p>
          <a:r>
            <a:rPr lang="ru-RU" sz="1400" b="1" dirty="0" smtClean="0"/>
            <a:t>6-филиалов</a:t>
          </a:r>
          <a:endParaRPr lang="ru-RU" sz="1400" b="1" dirty="0"/>
        </a:p>
      </dgm:t>
    </dgm:pt>
    <dgm:pt modelId="{283D537B-2EC9-4F64-96C8-B82CD5D67E6F}" type="parTrans" cxnId="{E02A5DB5-51CC-481D-A9F9-50733853C2BE}">
      <dgm:prSet/>
      <dgm:spPr/>
      <dgm:t>
        <a:bodyPr/>
        <a:lstStyle/>
        <a:p>
          <a:endParaRPr lang="ru-RU"/>
        </a:p>
      </dgm:t>
    </dgm:pt>
    <dgm:pt modelId="{F6D89555-00AA-470E-B775-2198CEBCB5DB}" type="sibTrans" cxnId="{E02A5DB5-51CC-481D-A9F9-50733853C2BE}">
      <dgm:prSet/>
      <dgm:spPr/>
      <dgm:t>
        <a:bodyPr/>
        <a:lstStyle/>
        <a:p>
          <a:endParaRPr lang="ru-RU"/>
        </a:p>
      </dgm:t>
    </dgm:pt>
    <dgm:pt modelId="{AD8178A7-7B1D-4B9A-A9D3-2B00D86E01EF}">
      <dgm:prSet phldrT="[Текст]" custT="1"/>
      <dgm:spPr/>
      <dgm:t>
        <a:bodyPr/>
        <a:lstStyle/>
        <a:p>
          <a:r>
            <a:rPr lang="ru-RU" sz="1400" b="1" dirty="0" smtClean="0"/>
            <a:t>Создание единой унифицированной системы</a:t>
          </a:r>
          <a:endParaRPr lang="ru-RU" sz="1400" b="1" dirty="0"/>
        </a:p>
      </dgm:t>
    </dgm:pt>
    <dgm:pt modelId="{D8A41132-A86D-4343-B682-312D5F2F8689}" type="parTrans" cxnId="{41659803-5586-430A-98F6-64EDF814CCBF}">
      <dgm:prSet/>
      <dgm:spPr/>
      <dgm:t>
        <a:bodyPr/>
        <a:lstStyle/>
        <a:p>
          <a:endParaRPr lang="ru-RU"/>
        </a:p>
      </dgm:t>
    </dgm:pt>
    <dgm:pt modelId="{0477EB38-FE0B-4834-B305-19609F893807}" type="sibTrans" cxnId="{41659803-5586-430A-98F6-64EDF814CCBF}">
      <dgm:prSet/>
      <dgm:spPr/>
      <dgm:t>
        <a:bodyPr/>
        <a:lstStyle/>
        <a:p>
          <a:endParaRPr lang="ru-RU"/>
        </a:p>
      </dgm:t>
    </dgm:pt>
    <dgm:pt modelId="{B3CC8C5B-15BC-42AE-A8B9-4F2B209166B8}" type="pres">
      <dgm:prSet presAssocID="{2B11E4B6-C8A5-49DD-8D79-796067B4FFF4}" presName="linearFlow" presStyleCnt="0">
        <dgm:presLayoutVars>
          <dgm:resizeHandles val="exact"/>
        </dgm:presLayoutVars>
      </dgm:prSet>
      <dgm:spPr/>
    </dgm:pt>
    <dgm:pt modelId="{4105EA7A-615E-44A6-AB6B-DFEBBED43F5B}" type="pres">
      <dgm:prSet presAssocID="{34447BE4-0421-44C5-BCF9-D8FCE63081CF}" presName="node" presStyleLbl="node1" presStyleIdx="0" presStyleCnt="5" custScaleX="126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10C3B-1F72-4B9C-BD89-00CA9D477328}" type="pres">
      <dgm:prSet presAssocID="{F6D89555-00AA-470E-B775-2198CEBCB5D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E7EE3A79-5A48-42ED-A31F-1F6DFBA60A44}" type="pres">
      <dgm:prSet presAssocID="{F6D89555-00AA-470E-B775-2198CEBCB5D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128E26F-814E-48AC-957B-A07F675DB606}" type="pres">
      <dgm:prSet presAssocID="{AFF7AD75-F448-41DB-9587-019EBD5E138A}" presName="node" presStyleLbl="node1" presStyleIdx="1" presStyleCnt="5" custScaleX="126606" custScaleY="98787" custLinFactNeighborX="1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D6C3D-C4B5-4BFD-AC12-1CAD417C4C1F}" type="pres">
      <dgm:prSet presAssocID="{7065C935-A0D3-4188-AC7B-D08311E71BF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EC9B32C-CD8A-4DE7-80B9-39E8C8D12182}" type="pres">
      <dgm:prSet presAssocID="{7065C935-A0D3-4188-AC7B-D08311E71BF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E05BBFEE-922A-4D56-83AE-155E32C46358}" type="pres">
      <dgm:prSet presAssocID="{5F4F53A4-2292-4D01-8E4F-320E0539A3D3}" presName="node" presStyleLbl="node1" presStyleIdx="2" presStyleCnt="5" custScaleX="123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2F7EA-9D7C-4DF8-8952-5CA62034A815}" type="pres">
      <dgm:prSet presAssocID="{C3535EA4-4CCF-4A74-BFAD-0C67B27A081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18571C8-35B2-4A41-A8D2-E0B2813E9422}" type="pres">
      <dgm:prSet presAssocID="{C3535EA4-4CCF-4A74-BFAD-0C67B27A0813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D334F68-6987-4A13-916D-95FA603DADC9}" type="pres">
      <dgm:prSet presAssocID="{9568C3DF-B389-428A-A74F-041188D39D7C}" presName="node" presStyleLbl="node1" presStyleIdx="3" presStyleCnt="5" custScaleX="123243" custScaleY="91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89AC6-0041-400C-B9B7-BD7B3A265A29}" type="pres">
      <dgm:prSet presAssocID="{75532CE3-B610-47B1-9A1E-295286795DD1}" presName="sibTrans" presStyleLbl="sibTrans2D1" presStyleIdx="3" presStyleCnt="4"/>
      <dgm:spPr/>
      <dgm:t>
        <a:bodyPr/>
        <a:lstStyle/>
        <a:p>
          <a:endParaRPr lang="ru-RU"/>
        </a:p>
      </dgm:t>
    </dgm:pt>
    <dgm:pt modelId="{A5545949-673C-4331-B8F1-CEAF8EBB3C83}" type="pres">
      <dgm:prSet presAssocID="{75532CE3-B610-47B1-9A1E-295286795DD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8DA3234-2EEF-4F7D-B2E3-C5909EB0E101}" type="pres">
      <dgm:prSet presAssocID="{AD8178A7-7B1D-4B9A-A9D3-2B00D86E01EF}" presName="node" presStyleLbl="node1" presStyleIdx="4" presStyleCnt="5" custScaleX="123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A44D66-56CB-4B13-8027-3BBD28970341}" type="presOf" srcId="{5F4F53A4-2292-4D01-8E4F-320E0539A3D3}" destId="{E05BBFEE-922A-4D56-83AE-155E32C46358}" srcOrd="0" destOrd="0" presId="urn:microsoft.com/office/officeart/2005/8/layout/process2"/>
    <dgm:cxn modelId="{00482026-0A01-430E-BD1D-73E5A8132663}" type="presOf" srcId="{9568C3DF-B389-428A-A74F-041188D39D7C}" destId="{7D334F68-6987-4A13-916D-95FA603DADC9}" srcOrd="0" destOrd="0" presId="urn:microsoft.com/office/officeart/2005/8/layout/process2"/>
    <dgm:cxn modelId="{E02A5DB5-51CC-481D-A9F9-50733853C2BE}" srcId="{2B11E4B6-C8A5-49DD-8D79-796067B4FFF4}" destId="{34447BE4-0421-44C5-BCF9-D8FCE63081CF}" srcOrd="0" destOrd="0" parTransId="{283D537B-2EC9-4F64-96C8-B82CD5D67E6F}" sibTransId="{F6D89555-00AA-470E-B775-2198CEBCB5DB}"/>
    <dgm:cxn modelId="{9F678A9D-DE4E-4B96-B8D5-C91B11660AE9}" type="presOf" srcId="{75532CE3-B610-47B1-9A1E-295286795DD1}" destId="{9E089AC6-0041-400C-B9B7-BD7B3A265A29}" srcOrd="0" destOrd="0" presId="urn:microsoft.com/office/officeart/2005/8/layout/process2"/>
    <dgm:cxn modelId="{125C83B3-149D-477F-81C0-313E3F3813F0}" type="presOf" srcId="{F6D89555-00AA-470E-B775-2198CEBCB5DB}" destId="{F0210C3B-1F72-4B9C-BD89-00CA9D477328}" srcOrd="0" destOrd="0" presId="urn:microsoft.com/office/officeart/2005/8/layout/process2"/>
    <dgm:cxn modelId="{41659803-5586-430A-98F6-64EDF814CCBF}" srcId="{2B11E4B6-C8A5-49DD-8D79-796067B4FFF4}" destId="{AD8178A7-7B1D-4B9A-A9D3-2B00D86E01EF}" srcOrd="4" destOrd="0" parTransId="{D8A41132-A86D-4343-B682-312D5F2F8689}" sibTransId="{0477EB38-FE0B-4834-B305-19609F893807}"/>
    <dgm:cxn modelId="{53C1DC58-43D8-42D5-82B5-FEA6A8BF61E8}" type="presOf" srcId="{34447BE4-0421-44C5-BCF9-D8FCE63081CF}" destId="{4105EA7A-615E-44A6-AB6B-DFEBBED43F5B}" srcOrd="0" destOrd="0" presId="urn:microsoft.com/office/officeart/2005/8/layout/process2"/>
    <dgm:cxn modelId="{8863FD08-6450-4025-813B-5B69649D153A}" type="presOf" srcId="{AFF7AD75-F448-41DB-9587-019EBD5E138A}" destId="{0128E26F-814E-48AC-957B-A07F675DB606}" srcOrd="0" destOrd="0" presId="urn:microsoft.com/office/officeart/2005/8/layout/process2"/>
    <dgm:cxn modelId="{B8AD9FAA-FC24-4D63-8EF8-82E176E928A5}" srcId="{2B11E4B6-C8A5-49DD-8D79-796067B4FFF4}" destId="{AFF7AD75-F448-41DB-9587-019EBD5E138A}" srcOrd="1" destOrd="0" parTransId="{A971D86D-C5A5-4DF2-9556-98F1B538B2FB}" sibTransId="{7065C935-A0D3-4188-AC7B-D08311E71BF5}"/>
    <dgm:cxn modelId="{F97A7BDE-93D4-4E2B-B452-E7D96E17EFFF}" srcId="{2B11E4B6-C8A5-49DD-8D79-796067B4FFF4}" destId="{5F4F53A4-2292-4D01-8E4F-320E0539A3D3}" srcOrd="2" destOrd="0" parTransId="{5DDFD751-B4C6-42CA-B009-6EE425BBE936}" sibTransId="{C3535EA4-4CCF-4A74-BFAD-0C67B27A0813}"/>
    <dgm:cxn modelId="{DDC7975B-C7FC-47C8-BDC7-98680DD555BB}" type="presOf" srcId="{75532CE3-B610-47B1-9A1E-295286795DD1}" destId="{A5545949-673C-4331-B8F1-CEAF8EBB3C83}" srcOrd="1" destOrd="0" presId="urn:microsoft.com/office/officeart/2005/8/layout/process2"/>
    <dgm:cxn modelId="{17CA0663-74FC-46C5-A339-0665C50260A3}" type="presOf" srcId="{AD8178A7-7B1D-4B9A-A9D3-2B00D86E01EF}" destId="{D8DA3234-2EEF-4F7D-B2E3-C5909EB0E101}" srcOrd="0" destOrd="0" presId="urn:microsoft.com/office/officeart/2005/8/layout/process2"/>
    <dgm:cxn modelId="{1BBD01D9-96CB-452C-9933-CFCFFA245982}" type="presOf" srcId="{F6D89555-00AA-470E-B775-2198CEBCB5DB}" destId="{E7EE3A79-5A48-42ED-A31F-1F6DFBA60A44}" srcOrd="1" destOrd="0" presId="urn:microsoft.com/office/officeart/2005/8/layout/process2"/>
    <dgm:cxn modelId="{1130F951-2D3F-46E0-8901-6F4A6B6AC68A}" srcId="{2B11E4B6-C8A5-49DD-8D79-796067B4FFF4}" destId="{9568C3DF-B389-428A-A74F-041188D39D7C}" srcOrd="3" destOrd="0" parTransId="{2DDE2595-5F16-46DA-9219-2D51F3886F4F}" sibTransId="{75532CE3-B610-47B1-9A1E-295286795DD1}"/>
    <dgm:cxn modelId="{4CC6F520-F1BE-48A3-A1BF-2C4866DA2A63}" type="presOf" srcId="{7065C935-A0D3-4188-AC7B-D08311E71BF5}" destId="{A75D6C3D-C4B5-4BFD-AC12-1CAD417C4C1F}" srcOrd="0" destOrd="0" presId="urn:microsoft.com/office/officeart/2005/8/layout/process2"/>
    <dgm:cxn modelId="{64CFB718-FCE2-4149-85B8-00C58462AB30}" type="presOf" srcId="{2B11E4B6-C8A5-49DD-8D79-796067B4FFF4}" destId="{B3CC8C5B-15BC-42AE-A8B9-4F2B209166B8}" srcOrd="0" destOrd="0" presId="urn:microsoft.com/office/officeart/2005/8/layout/process2"/>
    <dgm:cxn modelId="{7A029762-D9E8-4C30-BA28-4B5A6863EF03}" type="presOf" srcId="{C3535EA4-4CCF-4A74-BFAD-0C67B27A0813}" destId="{318571C8-35B2-4A41-A8D2-E0B2813E9422}" srcOrd="1" destOrd="0" presId="urn:microsoft.com/office/officeart/2005/8/layout/process2"/>
    <dgm:cxn modelId="{83274751-3F3F-4439-93F1-E028AB81F29C}" type="presOf" srcId="{7065C935-A0D3-4188-AC7B-D08311E71BF5}" destId="{0EC9B32C-CD8A-4DE7-80B9-39E8C8D12182}" srcOrd="1" destOrd="0" presId="urn:microsoft.com/office/officeart/2005/8/layout/process2"/>
    <dgm:cxn modelId="{5E1BCFC0-F203-424C-B9C9-D974A2C9B988}" type="presOf" srcId="{C3535EA4-4CCF-4A74-BFAD-0C67B27A0813}" destId="{4BC2F7EA-9D7C-4DF8-8952-5CA62034A815}" srcOrd="0" destOrd="0" presId="urn:microsoft.com/office/officeart/2005/8/layout/process2"/>
    <dgm:cxn modelId="{50718539-869A-4251-8A88-2EFC22E6CF91}" type="presParOf" srcId="{B3CC8C5B-15BC-42AE-A8B9-4F2B209166B8}" destId="{4105EA7A-615E-44A6-AB6B-DFEBBED43F5B}" srcOrd="0" destOrd="0" presId="urn:microsoft.com/office/officeart/2005/8/layout/process2"/>
    <dgm:cxn modelId="{01748BE7-3F72-4559-8957-6E7EEEF7ADF6}" type="presParOf" srcId="{B3CC8C5B-15BC-42AE-A8B9-4F2B209166B8}" destId="{F0210C3B-1F72-4B9C-BD89-00CA9D477328}" srcOrd="1" destOrd="0" presId="urn:microsoft.com/office/officeart/2005/8/layout/process2"/>
    <dgm:cxn modelId="{533FE444-B336-4ECA-A513-D281C6545B68}" type="presParOf" srcId="{F0210C3B-1F72-4B9C-BD89-00CA9D477328}" destId="{E7EE3A79-5A48-42ED-A31F-1F6DFBA60A44}" srcOrd="0" destOrd="0" presId="urn:microsoft.com/office/officeart/2005/8/layout/process2"/>
    <dgm:cxn modelId="{54C5F127-8967-4077-9BCC-BD43F1E9A322}" type="presParOf" srcId="{B3CC8C5B-15BC-42AE-A8B9-4F2B209166B8}" destId="{0128E26F-814E-48AC-957B-A07F675DB606}" srcOrd="2" destOrd="0" presId="urn:microsoft.com/office/officeart/2005/8/layout/process2"/>
    <dgm:cxn modelId="{5F83A13C-9605-4F8B-AACA-D29DF2A75DB9}" type="presParOf" srcId="{B3CC8C5B-15BC-42AE-A8B9-4F2B209166B8}" destId="{A75D6C3D-C4B5-4BFD-AC12-1CAD417C4C1F}" srcOrd="3" destOrd="0" presId="urn:microsoft.com/office/officeart/2005/8/layout/process2"/>
    <dgm:cxn modelId="{DAD0591C-0301-4688-8607-E1F52BFE1F12}" type="presParOf" srcId="{A75D6C3D-C4B5-4BFD-AC12-1CAD417C4C1F}" destId="{0EC9B32C-CD8A-4DE7-80B9-39E8C8D12182}" srcOrd="0" destOrd="0" presId="urn:microsoft.com/office/officeart/2005/8/layout/process2"/>
    <dgm:cxn modelId="{7D62D956-DD9A-42DB-BCEC-D4662B720DEC}" type="presParOf" srcId="{B3CC8C5B-15BC-42AE-A8B9-4F2B209166B8}" destId="{E05BBFEE-922A-4D56-83AE-155E32C46358}" srcOrd="4" destOrd="0" presId="urn:microsoft.com/office/officeart/2005/8/layout/process2"/>
    <dgm:cxn modelId="{03233DCF-7260-4846-ACAF-031BC3F07779}" type="presParOf" srcId="{B3CC8C5B-15BC-42AE-A8B9-4F2B209166B8}" destId="{4BC2F7EA-9D7C-4DF8-8952-5CA62034A815}" srcOrd="5" destOrd="0" presId="urn:microsoft.com/office/officeart/2005/8/layout/process2"/>
    <dgm:cxn modelId="{90976E5B-5BD1-4068-9DD2-FD7E09413158}" type="presParOf" srcId="{4BC2F7EA-9D7C-4DF8-8952-5CA62034A815}" destId="{318571C8-35B2-4A41-A8D2-E0B2813E9422}" srcOrd="0" destOrd="0" presId="urn:microsoft.com/office/officeart/2005/8/layout/process2"/>
    <dgm:cxn modelId="{62B26FEC-C2D7-49BF-B94F-56013F8FD735}" type="presParOf" srcId="{B3CC8C5B-15BC-42AE-A8B9-4F2B209166B8}" destId="{7D334F68-6987-4A13-916D-95FA603DADC9}" srcOrd="6" destOrd="0" presId="urn:microsoft.com/office/officeart/2005/8/layout/process2"/>
    <dgm:cxn modelId="{53F0B5D6-4403-49C6-A060-B6B74E1A42BA}" type="presParOf" srcId="{B3CC8C5B-15BC-42AE-A8B9-4F2B209166B8}" destId="{9E089AC6-0041-400C-B9B7-BD7B3A265A29}" srcOrd="7" destOrd="0" presId="urn:microsoft.com/office/officeart/2005/8/layout/process2"/>
    <dgm:cxn modelId="{7FDF669F-0F96-44ED-AE58-53C363715064}" type="presParOf" srcId="{9E089AC6-0041-400C-B9B7-BD7B3A265A29}" destId="{A5545949-673C-4331-B8F1-CEAF8EBB3C83}" srcOrd="0" destOrd="0" presId="urn:microsoft.com/office/officeart/2005/8/layout/process2"/>
    <dgm:cxn modelId="{2B48F94F-E705-4B9B-B467-5F185A27D305}" type="presParOf" srcId="{B3CC8C5B-15BC-42AE-A8B9-4F2B209166B8}" destId="{D8DA3234-2EEF-4F7D-B2E3-C5909EB0E101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A89415-B13D-4AAE-B695-E889082FB9E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2A117B-99F0-4306-A5A9-160BB5C6E5C9}">
      <dgm:prSet phldrT="[Текст]" custT="1"/>
      <dgm:spPr/>
      <dgm:t>
        <a:bodyPr/>
        <a:lstStyle/>
        <a:p>
          <a:r>
            <a:rPr lang="ru-RU" sz="1200" b="1" dirty="0" smtClean="0"/>
            <a:t>Единая информационная база и аппаратно-аналитический комплекс</a:t>
          </a:r>
          <a:endParaRPr lang="ru-RU" sz="1200" b="1" dirty="0"/>
        </a:p>
      </dgm:t>
    </dgm:pt>
    <dgm:pt modelId="{A4BD8C47-C7E6-412F-89F2-C19C756E4480}" type="parTrans" cxnId="{F692F97F-A8E8-411A-87F4-A2BDC33D525F}">
      <dgm:prSet/>
      <dgm:spPr/>
      <dgm:t>
        <a:bodyPr/>
        <a:lstStyle/>
        <a:p>
          <a:endParaRPr lang="ru-RU"/>
        </a:p>
      </dgm:t>
    </dgm:pt>
    <dgm:pt modelId="{B09C2DD7-668C-4145-8CCA-8DE96D2182D3}" type="sibTrans" cxnId="{F692F97F-A8E8-411A-87F4-A2BDC33D525F}">
      <dgm:prSet/>
      <dgm:spPr/>
      <dgm:t>
        <a:bodyPr/>
        <a:lstStyle/>
        <a:p>
          <a:endParaRPr lang="ru-RU"/>
        </a:p>
      </dgm:t>
    </dgm:pt>
    <dgm:pt modelId="{42275CCA-594D-4213-AE73-4F30D1F5A315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Энергофинстрой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b="1" dirty="0" smtClean="0">
              <a:solidFill>
                <a:schemeClr val="bg1"/>
              </a:solidFill>
            </a:rPr>
            <a:t>–</a:t>
          </a:r>
          <a:r>
            <a:rPr lang="ru-RU" b="1" dirty="0" smtClean="0"/>
            <a:t> </a:t>
          </a:r>
          <a:r>
            <a:rPr lang="ru-RU" b="1" dirty="0" smtClean="0">
              <a:solidFill>
                <a:schemeClr val="tx1"/>
              </a:solidFill>
            </a:rPr>
            <a:t>Крюковское ЛПУМГ</a:t>
          </a:r>
          <a:endParaRPr lang="ru-RU" b="1" dirty="0">
            <a:solidFill>
              <a:schemeClr val="tx1"/>
            </a:solidFill>
          </a:endParaRPr>
        </a:p>
      </dgm:t>
    </dgm:pt>
    <dgm:pt modelId="{0D35DCA5-87F7-468B-B10B-A48175CB9FE5}" type="parTrans" cxnId="{96F72FDD-E926-445F-BDC2-50E3AF69CA60}">
      <dgm:prSet/>
      <dgm:spPr/>
      <dgm:t>
        <a:bodyPr/>
        <a:lstStyle/>
        <a:p>
          <a:endParaRPr lang="ru-RU"/>
        </a:p>
      </dgm:t>
    </dgm:pt>
    <dgm:pt modelId="{8E9AEA99-5C91-437E-AEF1-0450FFF14591}" type="sibTrans" cxnId="{96F72FDD-E926-445F-BDC2-50E3AF69CA60}">
      <dgm:prSet/>
      <dgm:spPr/>
      <dgm:t>
        <a:bodyPr/>
        <a:lstStyle/>
        <a:p>
          <a:endParaRPr lang="ru-RU"/>
        </a:p>
      </dgm:t>
    </dgm:pt>
    <dgm:pt modelId="{0F341263-7D5D-42EB-A224-C40F85844297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Энергомера</a:t>
          </a:r>
          <a:r>
            <a:rPr lang="ru-RU" b="1" dirty="0" smtClean="0"/>
            <a:t> – </a:t>
          </a:r>
          <a:r>
            <a:rPr lang="ru-RU" b="1" dirty="0" smtClean="0">
              <a:solidFill>
                <a:schemeClr val="tx1"/>
              </a:solidFill>
            </a:rPr>
            <a:t>Моршанское ЛПУМГ</a:t>
          </a:r>
          <a:endParaRPr lang="ru-RU" b="1" dirty="0">
            <a:solidFill>
              <a:schemeClr val="tx1"/>
            </a:solidFill>
          </a:endParaRPr>
        </a:p>
      </dgm:t>
    </dgm:pt>
    <dgm:pt modelId="{5D05BA90-D36B-495F-88EC-09DBD9935CCD}" type="parTrans" cxnId="{765B37B2-29C6-48B6-A69A-BCCD3B264694}">
      <dgm:prSet/>
      <dgm:spPr/>
      <dgm:t>
        <a:bodyPr/>
        <a:lstStyle/>
        <a:p>
          <a:endParaRPr lang="ru-RU"/>
        </a:p>
      </dgm:t>
    </dgm:pt>
    <dgm:pt modelId="{B9C47856-DAE2-4DA3-8A1A-8779E8B5F6C6}" type="sibTrans" cxnId="{765B37B2-29C6-48B6-A69A-BCCD3B264694}">
      <dgm:prSet/>
      <dgm:spPr/>
      <dgm:t>
        <a:bodyPr/>
        <a:lstStyle/>
        <a:p>
          <a:endParaRPr lang="ru-RU"/>
        </a:p>
      </dgm:t>
    </dgm:pt>
    <dgm:pt modelId="{4594DF31-15E5-4719-A50A-B6306651DA13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ТехноПром</a:t>
          </a:r>
          <a:r>
            <a:rPr lang="ru-RU" b="1" dirty="0" smtClean="0"/>
            <a:t> – </a:t>
          </a:r>
          <a:r>
            <a:rPr lang="ru-RU" b="1" dirty="0" smtClean="0">
              <a:solidFill>
                <a:schemeClr val="tx1"/>
              </a:solidFill>
            </a:rPr>
            <a:t>Серпуховское ЛПУМГ</a:t>
          </a:r>
          <a:endParaRPr lang="ru-RU" b="1" dirty="0">
            <a:solidFill>
              <a:schemeClr val="tx1"/>
            </a:solidFill>
          </a:endParaRPr>
        </a:p>
      </dgm:t>
    </dgm:pt>
    <dgm:pt modelId="{3B4F695F-D708-4FEA-99B9-4FA9CF7A48BD}" type="parTrans" cxnId="{ADE9048F-0B50-4270-A6C5-93937A4F4746}">
      <dgm:prSet/>
      <dgm:spPr/>
      <dgm:t>
        <a:bodyPr/>
        <a:lstStyle/>
        <a:p>
          <a:endParaRPr lang="ru-RU"/>
        </a:p>
      </dgm:t>
    </dgm:pt>
    <dgm:pt modelId="{112E17BE-0874-40DA-A690-7D9FFA3A1904}" type="sibTrans" cxnId="{ADE9048F-0B50-4270-A6C5-93937A4F4746}">
      <dgm:prSet/>
      <dgm:spPr/>
      <dgm:t>
        <a:bodyPr/>
        <a:lstStyle/>
        <a:p>
          <a:endParaRPr lang="ru-RU"/>
        </a:p>
      </dgm:t>
    </dgm:pt>
    <dgm:pt modelId="{EF07DF33-1AC1-4E60-AB0F-1C08F6D9CF6A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Нефетегазкомплекс</a:t>
          </a:r>
          <a:r>
            <a:rPr lang="ru-RU" b="1" dirty="0" smtClean="0"/>
            <a:t> – </a:t>
          </a:r>
          <a:r>
            <a:rPr lang="ru-RU" b="1" dirty="0" smtClean="0">
              <a:solidFill>
                <a:schemeClr val="tx1"/>
              </a:solidFill>
            </a:rPr>
            <a:t>Московское ЛПУМГ</a:t>
          </a:r>
          <a:endParaRPr lang="ru-RU" b="1" dirty="0">
            <a:solidFill>
              <a:schemeClr val="tx1"/>
            </a:solidFill>
          </a:endParaRPr>
        </a:p>
      </dgm:t>
    </dgm:pt>
    <dgm:pt modelId="{EEEF25BF-A67E-4F1A-8D47-98F38874534B}" type="parTrans" cxnId="{7302BC35-0770-4890-9D6A-2EDA10B038FE}">
      <dgm:prSet/>
      <dgm:spPr/>
      <dgm:t>
        <a:bodyPr/>
        <a:lstStyle/>
        <a:p>
          <a:endParaRPr lang="ru-RU"/>
        </a:p>
      </dgm:t>
    </dgm:pt>
    <dgm:pt modelId="{05F0BC65-B085-4904-94D7-AD81E83C76CD}" type="sibTrans" cxnId="{7302BC35-0770-4890-9D6A-2EDA10B038FE}">
      <dgm:prSet/>
      <dgm:spPr/>
      <dgm:t>
        <a:bodyPr/>
        <a:lstStyle/>
        <a:p>
          <a:endParaRPr lang="ru-RU"/>
        </a:p>
      </dgm:t>
    </dgm:pt>
    <dgm:pt modelId="{9519F41E-DB0A-4E22-9568-7B28B0B4A75A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Трубопроводные Системы и Технологии </a:t>
          </a:r>
          <a:r>
            <a:rPr lang="ru-RU" b="1" dirty="0" smtClean="0"/>
            <a:t>– </a:t>
          </a:r>
          <a:r>
            <a:rPr lang="ru-RU" b="1" dirty="0" smtClean="0">
              <a:solidFill>
                <a:schemeClr val="tx1"/>
              </a:solidFill>
            </a:rPr>
            <a:t>Московское ЛПУМГ</a:t>
          </a:r>
          <a:endParaRPr lang="ru-RU" b="1" dirty="0">
            <a:solidFill>
              <a:schemeClr val="tx1"/>
            </a:solidFill>
          </a:endParaRPr>
        </a:p>
      </dgm:t>
    </dgm:pt>
    <dgm:pt modelId="{6FE96ED3-E6BE-4EDD-BEF3-A6AFDB096180}" type="parTrans" cxnId="{C9244042-6E3E-4B7A-8DD7-58D155332DAE}">
      <dgm:prSet/>
      <dgm:spPr/>
      <dgm:t>
        <a:bodyPr/>
        <a:lstStyle/>
        <a:p>
          <a:endParaRPr lang="ru-RU"/>
        </a:p>
      </dgm:t>
    </dgm:pt>
    <dgm:pt modelId="{A1103F2D-0904-4D1B-AD96-F754250E5E0D}" type="sibTrans" cxnId="{C9244042-6E3E-4B7A-8DD7-58D155332DAE}">
      <dgm:prSet/>
      <dgm:spPr/>
      <dgm:t>
        <a:bodyPr/>
        <a:lstStyle/>
        <a:p>
          <a:endParaRPr lang="ru-RU"/>
        </a:p>
      </dgm:t>
    </dgm:pt>
    <dgm:pt modelId="{06AE6FD7-58B5-4A51-8561-5D2BC3D1470B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Элеконт</a:t>
          </a:r>
          <a:r>
            <a:rPr lang="ru-RU" b="1" dirty="0" smtClean="0"/>
            <a:t> – </a:t>
          </a:r>
          <a:r>
            <a:rPr lang="ru-RU" b="1" dirty="0" smtClean="0">
              <a:solidFill>
                <a:schemeClr val="tx1"/>
              </a:solidFill>
            </a:rPr>
            <a:t>Белоусовское ЛПУМГ</a:t>
          </a:r>
          <a:endParaRPr lang="ru-RU" b="1" dirty="0">
            <a:solidFill>
              <a:schemeClr val="tx1"/>
            </a:solidFill>
          </a:endParaRPr>
        </a:p>
      </dgm:t>
    </dgm:pt>
    <dgm:pt modelId="{763E6BD6-D4D6-410D-A550-FDED7B829B0D}" type="parTrans" cxnId="{775E04AA-F609-4EAD-9D02-3FD536DB1066}">
      <dgm:prSet/>
      <dgm:spPr/>
      <dgm:t>
        <a:bodyPr/>
        <a:lstStyle/>
        <a:p>
          <a:endParaRPr lang="ru-RU"/>
        </a:p>
      </dgm:t>
    </dgm:pt>
    <dgm:pt modelId="{E69354C7-7D35-45CE-877B-3D302467A8EA}" type="sibTrans" cxnId="{775E04AA-F609-4EAD-9D02-3FD536DB1066}">
      <dgm:prSet/>
      <dgm:spPr/>
      <dgm:t>
        <a:bodyPr/>
        <a:lstStyle/>
        <a:p>
          <a:endParaRPr lang="ru-RU"/>
        </a:p>
      </dgm:t>
    </dgm:pt>
    <dgm:pt modelId="{BE443820-4E02-40AF-AA59-06B9F26BA310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СервисСофт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smtClean="0"/>
            <a:t>– </a:t>
          </a:r>
          <a:r>
            <a:rPr lang="ru-RU" b="1" dirty="0" smtClean="0">
              <a:solidFill>
                <a:schemeClr val="tx1"/>
              </a:solidFill>
            </a:rPr>
            <a:t>Моршанское ЛПУМГ</a:t>
          </a:r>
          <a:endParaRPr lang="ru-RU" b="1" dirty="0">
            <a:solidFill>
              <a:schemeClr val="tx1"/>
            </a:solidFill>
          </a:endParaRPr>
        </a:p>
      </dgm:t>
    </dgm:pt>
    <dgm:pt modelId="{3D50D089-8915-4C49-BD5A-6D092DCABCD9}" type="parTrans" cxnId="{40F5E3F9-399C-45BE-B4F3-05F361410A94}">
      <dgm:prSet/>
      <dgm:spPr/>
      <dgm:t>
        <a:bodyPr/>
        <a:lstStyle/>
        <a:p>
          <a:endParaRPr lang="ru-RU"/>
        </a:p>
      </dgm:t>
    </dgm:pt>
    <dgm:pt modelId="{7061FC37-0FDF-4BA3-812B-23A7AB067AE3}" type="sibTrans" cxnId="{40F5E3F9-399C-45BE-B4F3-05F361410A94}">
      <dgm:prSet/>
      <dgm:spPr/>
      <dgm:t>
        <a:bodyPr/>
        <a:lstStyle/>
        <a:p>
          <a:endParaRPr lang="ru-RU"/>
        </a:p>
      </dgm:t>
    </dgm:pt>
    <dgm:pt modelId="{360742A7-237A-4F98-8406-8E86C112C52F}" type="pres">
      <dgm:prSet presAssocID="{6EA89415-B13D-4AAE-B695-E889082FB9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4AA149-A5CE-4C3F-B007-AEB29C77FE94}" type="pres">
      <dgm:prSet presAssocID="{382A117B-99F0-4306-A5A9-160BB5C6E5C9}" presName="centerShape" presStyleLbl="node0" presStyleIdx="0" presStyleCnt="1" custScaleX="195821" custScaleY="192944" custLinFactNeighborX="975" custLinFactNeighborY="-217"/>
      <dgm:spPr/>
      <dgm:t>
        <a:bodyPr/>
        <a:lstStyle/>
        <a:p>
          <a:endParaRPr lang="ru-RU"/>
        </a:p>
      </dgm:t>
    </dgm:pt>
    <dgm:pt modelId="{2D652F80-968A-49F0-ACF1-D134326C2E17}" type="pres">
      <dgm:prSet presAssocID="{0D35DCA5-87F7-468B-B10B-A48175CB9FE5}" presName="parTrans" presStyleLbl="sibTrans2D1" presStyleIdx="0" presStyleCnt="7" custAng="10800000"/>
      <dgm:spPr/>
      <dgm:t>
        <a:bodyPr/>
        <a:lstStyle/>
        <a:p>
          <a:endParaRPr lang="ru-RU"/>
        </a:p>
      </dgm:t>
    </dgm:pt>
    <dgm:pt modelId="{7B5D4D31-C785-4009-865A-5C66ACB8FA13}" type="pres">
      <dgm:prSet presAssocID="{0D35DCA5-87F7-468B-B10B-A48175CB9FE5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09702890-152A-4CC7-A63A-BA2FCDA60E63}" type="pres">
      <dgm:prSet presAssocID="{42275CCA-594D-4213-AE73-4F30D1F5A315}" presName="node" presStyleLbl="node1" presStyleIdx="0" presStyleCnt="7" custScaleX="214698" custScaleY="64570" custRadScaleRad="104123" custRadScaleInc="6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F07D8-904F-4472-9550-CC69F3172923}" type="pres">
      <dgm:prSet presAssocID="{763E6BD6-D4D6-410D-A550-FDED7B829B0D}" presName="parTrans" presStyleLbl="sibTrans2D1" presStyleIdx="1" presStyleCnt="7" custAng="10689407"/>
      <dgm:spPr/>
      <dgm:t>
        <a:bodyPr/>
        <a:lstStyle/>
        <a:p>
          <a:endParaRPr lang="ru-RU"/>
        </a:p>
      </dgm:t>
    </dgm:pt>
    <dgm:pt modelId="{86C79522-C168-4255-85F8-78D452C33425}" type="pres">
      <dgm:prSet presAssocID="{763E6BD6-D4D6-410D-A550-FDED7B829B0D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B73160DF-7BED-42FE-AFC7-FAC29A278172}" type="pres">
      <dgm:prSet presAssocID="{06AE6FD7-58B5-4A51-8561-5D2BC3D1470B}" presName="node" presStyleLbl="node1" presStyleIdx="1" presStyleCnt="7" custScaleX="225917" custScaleY="64007" custRadScaleRad="130069" custRadScaleInc="42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DFE88-409F-48B9-9B58-C71852D6AF0A}" type="pres">
      <dgm:prSet presAssocID="{3D50D089-8915-4C49-BD5A-6D092DCABCD9}" presName="parTrans" presStyleLbl="sibTrans2D1" presStyleIdx="2" presStyleCnt="7" custAng="10672458"/>
      <dgm:spPr/>
      <dgm:t>
        <a:bodyPr/>
        <a:lstStyle/>
        <a:p>
          <a:endParaRPr lang="ru-RU"/>
        </a:p>
      </dgm:t>
    </dgm:pt>
    <dgm:pt modelId="{12B8FB0F-0642-4281-93F6-46DA2D92C0DC}" type="pres">
      <dgm:prSet presAssocID="{3D50D089-8915-4C49-BD5A-6D092DCABCD9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A80167A2-C849-4324-8BF3-429F2113441C}" type="pres">
      <dgm:prSet presAssocID="{BE443820-4E02-40AF-AA59-06B9F26BA310}" presName="node" presStyleLbl="node1" presStyleIdx="2" presStyleCnt="7" custScaleX="179226" custScaleY="66685" custRadScaleRad="135674" custRadScaleInc="-27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C221C-7AA9-4D8D-914B-04628B00262E}" type="pres">
      <dgm:prSet presAssocID="{6FE96ED3-E6BE-4EDD-BEF3-A6AFDB096180}" presName="parTrans" presStyleLbl="sibTrans2D1" presStyleIdx="3" presStyleCnt="7" custAng="10519906"/>
      <dgm:spPr/>
      <dgm:t>
        <a:bodyPr/>
        <a:lstStyle/>
        <a:p>
          <a:endParaRPr lang="ru-RU"/>
        </a:p>
      </dgm:t>
    </dgm:pt>
    <dgm:pt modelId="{B30514A8-8465-4BFE-B46B-BBC35C81A33F}" type="pres">
      <dgm:prSet presAssocID="{6FE96ED3-E6BE-4EDD-BEF3-A6AFDB096180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E6258D20-985F-457B-A781-45EC2797DEA1}" type="pres">
      <dgm:prSet presAssocID="{9519F41E-DB0A-4E22-9568-7B28B0B4A75A}" presName="node" presStyleLbl="node1" presStyleIdx="3" presStyleCnt="7" custScaleX="230290" custScaleY="85499" custRadScaleRad="139933" custRadScaleInc="-87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12849-F2B8-4E8B-971F-F70D1252B16A}" type="pres">
      <dgm:prSet presAssocID="{5D05BA90-D36B-495F-88EC-09DBD9935CCD}" presName="parTrans" presStyleLbl="sibTrans2D1" presStyleIdx="4" presStyleCnt="7" custAng="10742577"/>
      <dgm:spPr/>
      <dgm:t>
        <a:bodyPr/>
        <a:lstStyle/>
        <a:p>
          <a:endParaRPr lang="ru-RU"/>
        </a:p>
      </dgm:t>
    </dgm:pt>
    <dgm:pt modelId="{76CB2080-F6B0-4635-937B-F4AB2E2A5FFB}" type="pres">
      <dgm:prSet presAssocID="{5D05BA90-D36B-495F-88EC-09DBD9935CCD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905F94D2-F62C-406D-B0B1-7ABC0A1AFB3C}" type="pres">
      <dgm:prSet presAssocID="{0F341263-7D5D-42EB-A224-C40F85844297}" presName="node" presStyleLbl="node1" presStyleIdx="4" presStyleCnt="7" custScaleX="223646" custScaleY="89103" custRadScaleRad="136843" custRadScaleInc="82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E5B63-BC75-4E9A-852C-E49C0A7FD819}" type="pres">
      <dgm:prSet presAssocID="{3B4F695F-D708-4FEA-99B9-4FA9CF7A48BD}" presName="parTrans" presStyleLbl="sibTrans2D1" presStyleIdx="5" presStyleCnt="7" custAng="10887702"/>
      <dgm:spPr/>
      <dgm:t>
        <a:bodyPr/>
        <a:lstStyle/>
        <a:p>
          <a:endParaRPr lang="ru-RU"/>
        </a:p>
      </dgm:t>
    </dgm:pt>
    <dgm:pt modelId="{19E002E2-2655-46F6-84F1-675FEC8FDDA0}" type="pres">
      <dgm:prSet presAssocID="{3B4F695F-D708-4FEA-99B9-4FA9CF7A48BD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7325FCBA-5316-4EF8-87DA-0FAFDB3E1794}" type="pres">
      <dgm:prSet presAssocID="{4594DF31-15E5-4719-A50A-B6306651DA13}" presName="node" presStyleLbl="node1" presStyleIdx="5" presStyleCnt="7" custScaleX="199428" custScaleY="70954" custRadScaleRad="141692" custRadScaleInc="32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E87C7-D2BA-4051-98D1-94CCD04A869C}" type="pres">
      <dgm:prSet presAssocID="{EEEF25BF-A67E-4F1A-8D47-98F38874534B}" presName="parTrans" presStyleLbl="sibTrans2D1" presStyleIdx="6" presStyleCnt="7" custAng="10849465"/>
      <dgm:spPr/>
      <dgm:t>
        <a:bodyPr/>
        <a:lstStyle/>
        <a:p>
          <a:endParaRPr lang="ru-RU"/>
        </a:p>
      </dgm:t>
    </dgm:pt>
    <dgm:pt modelId="{21D5A3C4-9AC2-4FAC-BDA7-B33ECDCE89A4}" type="pres">
      <dgm:prSet presAssocID="{EEEF25BF-A67E-4F1A-8D47-98F38874534B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8F413DC0-8A43-4013-8486-46B546514303}" type="pres">
      <dgm:prSet presAssocID="{EF07DF33-1AC1-4E60-AB0F-1C08F6D9CF6A}" presName="node" presStyleLbl="node1" presStyleIdx="6" presStyleCnt="7" custScaleX="205291" custScaleY="75416" custRadScaleRad="141091" custRadScaleInc="-42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5E04AA-F609-4EAD-9D02-3FD536DB1066}" srcId="{382A117B-99F0-4306-A5A9-160BB5C6E5C9}" destId="{06AE6FD7-58B5-4A51-8561-5D2BC3D1470B}" srcOrd="1" destOrd="0" parTransId="{763E6BD6-D4D6-410D-A550-FDED7B829B0D}" sibTransId="{E69354C7-7D35-45CE-877B-3D302467A8EA}"/>
    <dgm:cxn modelId="{26E45C2E-9733-4284-AEED-880FB2DF4A10}" type="presOf" srcId="{382A117B-99F0-4306-A5A9-160BB5C6E5C9}" destId="{714AA149-A5CE-4C3F-B007-AEB29C77FE94}" srcOrd="0" destOrd="0" presId="urn:microsoft.com/office/officeart/2005/8/layout/radial5"/>
    <dgm:cxn modelId="{765B37B2-29C6-48B6-A69A-BCCD3B264694}" srcId="{382A117B-99F0-4306-A5A9-160BB5C6E5C9}" destId="{0F341263-7D5D-42EB-A224-C40F85844297}" srcOrd="4" destOrd="0" parTransId="{5D05BA90-D36B-495F-88EC-09DBD9935CCD}" sibTransId="{B9C47856-DAE2-4DA3-8A1A-8779E8B5F6C6}"/>
    <dgm:cxn modelId="{1539BFC8-2ECB-4868-ABBB-A153B42B40FE}" type="presOf" srcId="{6FE96ED3-E6BE-4EDD-BEF3-A6AFDB096180}" destId="{B30514A8-8465-4BFE-B46B-BBC35C81A33F}" srcOrd="1" destOrd="0" presId="urn:microsoft.com/office/officeart/2005/8/layout/radial5"/>
    <dgm:cxn modelId="{D35A015F-776A-47E1-A930-81848221FCC2}" type="presOf" srcId="{3B4F695F-D708-4FEA-99B9-4FA9CF7A48BD}" destId="{19E002E2-2655-46F6-84F1-675FEC8FDDA0}" srcOrd="1" destOrd="0" presId="urn:microsoft.com/office/officeart/2005/8/layout/radial5"/>
    <dgm:cxn modelId="{BAF7B933-F785-4197-82D5-61ACA424B956}" type="presOf" srcId="{9519F41E-DB0A-4E22-9568-7B28B0B4A75A}" destId="{E6258D20-985F-457B-A781-45EC2797DEA1}" srcOrd="0" destOrd="0" presId="urn:microsoft.com/office/officeart/2005/8/layout/radial5"/>
    <dgm:cxn modelId="{00E0EE6F-90D7-4620-9ABF-ABEB05DB3A55}" type="presOf" srcId="{BE443820-4E02-40AF-AA59-06B9F26BA310}" destId="{A80167A2-C849-4324-8BF3-429F2113441C}" srcOrd="0" destOrd="0" presId="urn:microsoft.com/office/officeart/2005/8/layout/radial5"/>
    <dgm:cxn modelId="{9A41970F-C739-4402-8F7A-B6ED0DA2F59E}" type="presOf" srcId="{5D05BA90-D36B-495F-88EC-09DBD9935CCD}" destId="{76CB2080-F6B0-4635-937B-F4AB2E2A5FFB}" srcOrd="1" destOrd="0" presId="urn:microsoft.com/office/officeart/2005/8/layout/radial5"/>
    <dgm:cxn modelId="{834F431A-AECB-41AE-8BC9-3356235ACC8E}" type="presOf" srcId="{5D05BA90-D36B-495F-88EC-09DBD9935CCD}" destId="{78812849-F2B8-4E8B-971F-F70D1252B16A}" srcOrd="0" destOrd="0" presId="urn:microsoft.com/office/officeart/2005/8/layout/radial5"/>
    <dgm:cxn modelId="{76E94E3B-0D2C-4D19-B243-788CE8D8CD2F}" type="presOf" srcId="{06AE6FD7-58B5-4A51-8561-5D2BC3D1470B}" destId="{B73160DF-7BED-42FE-AFC7-FAC29A278172}" srcOrd="0" destOrd="0" presId="urn:microsoft.com/office/officeart/2005/8/layout/radial5"/>
    <dgm:cxn modelId="{C9244042-6E3E-4B7A-8DD7-58D155332DAE}" srcId="{382A117B-99F0-4306-A5A9-160BB5C6E5C9}" destId="{9519F41E-DB0A-4E22-9568-7B28B0B4A75A}" srcOrd="3" destOrd="0" parTransId="{6FE96ED3-E6BE-4EDD-BEF3-A6AFDB096180}" sibTransId="{A1103F2D-0904-4D1B-AD96-F754250E5E0D}"/>
    <dgm:cxn modelId="{5D0971C1-7ADC-4E8E-A0A2-0D1AF7A55CBA}" type="presOf" srcId="{EF07DF33-1AC1-4E60-AB0F-1C08F6D9CF6A}" destId="{8F413DC0-8A43-4013-8486-46B546514303}" srcOrd="0" destOrd="0" presId="urn:microsoft.com/office/officeart/2005/8/layout/radial5"/>
    <dgm:cxn modelId="{96F72FDD-E926-445F-BDC2-50E3AF69CA60}" srcId="{382A117B-99F0-4306-A5A9-160BB5C6E5C9}" destId="{42275CCA-594D-4213-AE73-4F30D1F5A315}" srcOrd="0" destOrd="0" parTransId="{0D35DCA5-87F7-468B-B10B-A48175CB9FE5}" sibTransId="{8E9AEA99-5C91-437E-AEF1-0450FFF14591}"/>
    <dgm:cxn modelId="{8854EEC5-638A-4ACB-85F6-CD09052E8C46}" type="presOf" srcId="{EEEF25BF-A67E-4F1A-8D47-98F38874534B}" destId="{1B2E87C7-D2BA-4051-98D1-94CCD04A869C}" srcOrd="0" destOrd="0" presId="urn:microsoft.com/office/officeart/2005/8/layout/radial5"/>
    <dgm:cxn modelId="{BB368D09-AAAF-4638-BCD9-38CD19337FD2}" type="presOf" srcId="{4594DF31-15E5-4719-A50A-B6306651DA13}" destId="{7325FCBA-5316-4EF8-87DA-0FAFDB3E1794}" srcOrd="0" destOrd="0" presId="urn:microsoft.com/office/officeart/2005/8/layout/radial5"/>
    <dgm:cxn modelId="{DC2C3088-9591-4612-8344-FFDE8DC457FF}" type="presOf" srcId="{763E6BD6-D4D6-410D-A550-FDED7B829B0D}" destId="{FDDF07D8-904F-4472-9550-CC69F3172923}" srcOrd="0" destOrd="0" presId="urn:microsoft.com/office/officeart/2005/8/layout/radial5"/>
    <dgm:cxn modelId="{F757ABFD-84A9-48B5-B85D-58828CCB0519}" type="presOf" srcId="{EEEF25BF-A67E-4F1A-8D47-98F38874534B}" destId="{21D5A3C4-9AC2-4FAC-BDA7-B33ECDCE89A4}" srcOrd="1" destOrd="0" presId="urn:microsoft.com/office/officeart/2005/8/layout/radial5"/>
    <dgm:cxn modelId="{E8F927D0-5C2A-4F24-B31A-BB7D2D1AD18D}" type="presOf" srcId="{42275CCA-594D-4213-AE73-4F30D1F5A315}" destId="{09702890-152A-4CC7-A63A-BA2FCDA60E63}" srcOrd="0" destOrd="0" presId="urn:microsoft.com/office/officeart/2005/8/layout/radial5"/>
    <dgm:cxn modelId="{ADE9048F-0B50-4270-A6C5-93937A4F4746}" srcId="{382A117B-99F0-4306-A5A9-160BB5C6E5C9}" destId="{4594DF31-15E5-4719-A50A-B6306651DA13}" srcOrd="5" destOrd="0" parTransId="{3B4F695F-D708-4FEA-99B9-4FA9CF7A48BD}" sibTransId="{112E17BE-0874-40DA-A690-7D9FFA3A1904}"/>
    <dgm:cxn modelId="{40F5E3F9-399C-45BE-B4F3-05F361410A94}" srcId="{382A117B-99F0-4306-A5A9-160BB5C6E5C9}" destId="{BE443820-4E02-40AF-AA59-06B9F26BA310}" srcOrd="2" destOrd="0" parTransId="{3D50D089-8915-4C49-BD5A-6D092DCABCD9}" sibTransId="{7061FC37-0FDF-4BA3-812B-23A7AB067AE3}"/>
    <dgm:cxn modelId="{7302BC35-0770-4890-9D6A-2EDA10B038FE}" srcId="{382A117B-99F0-4306-A5A9-160BB5C6E5C9}" destId="{EF07DF33-1AC1-4E60-AB0F-1C08F6D9CF6A}" srcOrd="6" destOrd="0" parTransId="{EEEF25BF-A67E-4F1A-8D47-98F38874534B}" sibTransId="{05F0BC65-B085-4904-94D7-AD81E83C76CD}"/>
    <dgm:cxn modelId="{6418AB1B-88C7-4995-BBB5-04CC3ED2AE36}" type="presOf" srcId="{763E6BD6-D4D6-410D-A550-FDED7B829B0D}" destId="{86C79522-C168-4255-85F8-78D452C33425}" srcOrd="1" destOrd="0" presId="urn:microsoft.com/office/officeart/2005/8/layout/radial5"/>
    <dgm:cxn modelId="{D140BAB6-9872-4126-B5D4-78C281BEA69D}" type="presOf" srcId="{3D50D089-8915-4C49-BD5A-6D092DCABCD9}" destId="{12B8FB0F-0642-4281-93F6-46DA2D92C0DC}" srcOrd="1" destOrd="0" presId="urn:microsoft.com/office/officeart/2005/8/layout/radial5"/>
    <dgm:cxn modelId="{063FF888-19C4-410E-BCEF-D3B9D919F035}" type="presOf" srcId="{6EA89415-B13D-4AAE-B695-E889082FB9E3}" destId="{360742A7-237A-4F98-8406-8E86C112C52F}" srcOrd="0" destOrd="0" presId="urn:microsoft.com/office/officeart/2005/8/layout/radial5"/>
    <dgm:cxn modelId="{FA7E18B9-7233-44F8-BFEB-E4BC3BA7DF36}" type="presOf" srcId="{3D50D089-8915-4C49-BD5A-6D092DCABCD9}" destId="{286DFE88-409F-48B9-9B58-C71852D6AF0A}" srcOrd="0" destOrd="0" presId="urn:microsoft.com/office/officeart/2005/8/layout/radial5"/>
    <dgm:cxn modelId="{F692F97F-A8E8-411A-87F4-A2BDC33D525F}" srcId="{6EA89415-B13D-4AAE-B695-E889082FB9E3}" destId="{382A117B-99F0-4306-A5A9-160BB5C6E5C9}" srcOrd="0" destOrd="0" parTransId="{A4BD8C47-C7E6-412F-89F2-C19C756E4480}" sibTransId="{B09C2DD7-668C-4145-8CCA-8DE96D2182D3}"/>
    <dgm:cxn modelId="{C1258281-3DB2-4A90-A677-7CD120799D54}" type="presOf" srcId="{0D35DCA5-87F7-468B-B10B-A48175CB9FE5}" destId="{2D652F80-968A-49F0-ACF1-D134326C2E17}" srcOrd="0" destOrd="0" presId="urn:microsoft.com/office/officeart/2005/8/layout/radial5"/>
    <dgm:cxn modelId="{0533D68F-B8CB-4622-AB18-AF780F610534}" type="presOf" srcId="{0F341263-7D5D-42EB-A224-C40F85844297}" destId="{905F94D2-F62C-406D-B0B1-7ABC0A1AFB3C}" srcOrd="0" destOrd="0" presId="urn:microsoft.com/office/officeart/2005/8/layout/radial5"/>
    <dgm:cxn modelId="{D1E15F07-04E4-4F45-9DA8-C1D6C6C0F478}" type="presOf" srcId="{3B4F695F-D708-4FEA-99B9-4FA9CF7A48BD}" destId="{990E5B63-BC75-4E9A-852C-E49C0A7FD819}" srcOrd="0" destOrd="0" presId="urn:microsoft.com/office/officeart/2005/8/layout/radial5"/>
    <dgm:cxn modelId="{7ADB011B-0B07-4AEB-A8B1-8FB798979E22}" type="presOf" srcId="{0D35DCA5-87F7-468B-B10B-A48175CB9FE5}" destId="{7B5D4D31-C785-4009-865A-5C66ACB8FA13}" srcOrd="1" destOrd="0" presId="urn:microsoft.com/office/officeart/2005/8/layout/radial5"/>
    <dgm:cxn modelId="{E5D13470-6BF9-42EE-8D30-2A5E3F5D5FEA}" type="presOf" srcId="{6FE96ED3-E6BE-4EDD-BEF3-A6AFDB096180}" destId="{FCBC221C-7AA9-4D8D-914B-04628B00262E}" srcOrd="0" destOrd="0" presId="urn:microsoft.com/office/officeart/2005/8/layout/radial5"/>
    <dgm:cxn modelId="{D3103CDC-F58C-4080-A366-2809835766B5}" type="presParOf" srcId="{360742A7-237A-4F98-8406-8E86C112C52F}" destId="{714AA149-A5CE-4C3F-B007-AEB29C77FE94}" srcOrd="0" destOrd="0" presId="urn:microsoft.com/office/officeart/2005/8/layout/radial5"/>
    <dgm:cxn modelId="{54B2B077-16E2-428A-B673-803453D4C5AC}" type="presParOf" srcId="{360742A7-237A-4F98-8406-8E86C112C52F}" destId="{2D652F80-968A-49F0-ACF1-D134326C2E17}" srcOrd="1" destOrd="0" presId="urn:microsoft.com/office/officeart/2005/8/layout/radial5"/>
    <dgm:cxn modelId="{D3C2F06F-1CF2-4E20-AA00-7DFA189B5587}" type="presParOf" srcId="{2D652F80-968A-49F0-ACF1-D134326C2E17}" destId="{7B5D4D31-C785-4009-865A-5C66ACB8FA13}" srcOrd="0" destOrd="0" presId="urn:microsoft.com/office/officeart/2005/8/layout/radial5"/>
    <dgm:cxn modelId="{5FFD2B0B-F378-40A0-AF90-F4A35E6D985B}" type="presParOf" srcId="{360742A7-237A-4F98-8406-8E86C112C52F}" destId="{09702890-152A-4CC7-A63A-BA2FCDA60E63}" srcOrd="2" destOrd="0" presId="urn:microsoft.com/office/officeart/2005/8/layout/radial5"/>
    <dgm:cxn modelId="{6D8F7C06-D3D3-4323-BF41-BAD13A165FC3}" type="presParOf" srcId="{360742A7-237A-4F98-8406-8E86C112C52F}" destId="{FDDF07D8-904F-4472-9550-CC69F3172923}" srcOrd="3" destOrd="0" presId="urn:microsoft.com/office/officeart/2005/8/layout/radial5"/>
    <dgm:cxn modelId="{D3D1F690-F05A-4797-BFE6-9395B15C6D30}" type="presParOf" srcId="{FDDF07D8-904F-4472-9550-CC69F3172923}" destId="{86C79522-C168-4255-85F8-78D452C33425}" srcOrd="0" destOrd="0" presId="urn:microsoft.com/office/officeart/2005/8/layout/radial5"/>
    <dgm:cxn modelId="{36DF29CB-6C34-4A76-AD89-7E01FC8D09C6}" type="presParOf" srcId="{360742A7-237A-4F98-8406-8E86C112C52F}" destId="{B73160DF-7BED-42FE-AFC7-FAC29A278172}" srcOrd="4" destOrd="0" presId="urn:microsoft.com/office/officeart/2005/8/layout/radial5"/>
    <dgm:cxn modelId="{DC036DE0-CF20-4B42-9B3B-1AD86D4D8A3A}" type="presParOf" srcId="{360742A7-237A-4F98-8406-8E86C112C52F}" destId="{286DFE88-409F-48B9-9B58-C71852D6AF0A}" srcOrd="5" destOrd="0" presId="urn:microsoft.com/office/officeart/2005/8/layout/radial5"/>
    <dgm:cxn modelId="{A3C2F247-2D38-4C85-A3D1-AE2EADF8F6E8}" type="presParOf" srcId="{286DFE88-409F-48B9-9B58-C71852D6AF0A}" destId="{12B8FB0F-0642-4281-93F6-46DA2D92C0DC}" srcOrd="0" destOrd="0" presId="urn:microsoft.com/office/officeart/2005/8/layout/radial5"/>
    <dgm:cxn modelId="{CFFA9B11-FE3B-4ECD-805B-7F5A18412794}" type="presParOf" srcId="{360742A7-237A-4F98-8406-8E86C112C52F}" destId="{A80167A2-C849-4324-8BF3-429F2113441C}" srcOrd="6" destOrd="0" presId="urn:microsoft.com/office/officeart/2005/8/layout/radial5"/>
    <dgm:cxn modelId="{26C9E961-E64C-415B-BECA-5CBB0394A375}" type="presParOf" srcId="{360742A7-237A-4F98-8406-8E86C112C52F}" destId="{FCBC221C-7AA9-4D8D-914B-04628B00262E}" srcOrd="7" destOrd="0" presId="urn:microsoft.com/office/officeart/2005/8/layout/radial5"/>
    <dgm:cxn modelId="{2C05068C-52B8-488F-9B41-26EB9B15F791}" type="presParOf" srcId="{FCBC221C-7AA9-4D8D-914B-04628B00262E}" destId="{B30514A8-8465-4BFE-B46B-BBC35C81A33F}" srcOrd="0" destOrd="0" presId="urn:microsoft.com/office/officeart/2005/8/layout/radial5"/>
    <dgm:cxn modelId="{D2D927E3-CA9B-4501-BD58-4775A4A63591}" type="presParOf" srcId="{360742A7-237A-4F98-8406-8E86C112C52F}" destId="{E6258D20-985F-457B-A781-45EC2797DEA1}" srcOrd="8" destOrd="0" presId="urn:microsoft.com/office/officeart/2005/8/layout/radial5"/>
    <dgm:cxn modelId="{9234F84F-16F6-4066-8F9C-E07604F749D6}" type="presParOf" srcId="{360742A7-237A-4F98-8406-8E86C112C52F}" destId="{78812849-F2B8-4E8B-971F-F70D1252B16A}" srcOrd="9" destOrd="0" presId="urn:microsoft.com/office/officeart/2005/8/layout/radial5"/>
    <dgm:cxn modelId="{FB4D0953-0FE0-4D01-95EB-25F2B99AF015}" type="presParOf" srcId="{78812849-F2B8-4E8B-971F-F70D1252B16A}" destId="{76CB2080-F6B0-4635-937B-F4AB2E2A5FFB}" srcOrd="0" destOrd="0" presId="urn:microsoft.com/office/officeart/2005/8/layout/radial5"/>
    <dgm:cxn modelId="{CD6DD918-6B9C-4609-BFCE-5845C942BA07}" type="presParOf" srcId="{360742A7-237A-4F98-8406-8E86C112C52F}" destId="{905F94D2-F62C-406D-B0B1-7ABC0A1AFB3C}" srcOrd="10" destOrd="0" presId="urn:microsoft.com/office/officeart/2005/8/layout/radial5"/>
    <dgm:cxn modelId="{FDDBC979-9D1C-45E4-8A39-C61570BCEF3D}" type="presParOf" srcId="{360742A7-237A-4F98-8406-8E86C112C52F}" destId="{990E5B63-BC75-4E9A-852C-E49C0A7FD819}" srcOrd="11" destOrd="0" presId="urn:microsoft.com/office/officeart/2005/8/layout/radial5"/>
    <dgm:cxn modelId="{1A61C649-76C2-44A7-8F55-BC91E1F72CC9}" type="presParOf" srcId="{990E5B63-BC75-4E9A-852C-E49C0A7FD819}" destId="{19E002E2-2655-46F6-84F1-675FEC8FDDA0}" srcOrd="0" destOrd="0" presId="urn:microsoft.com/office/officeart/2005/8/layout/radial5"/>
    <dgm:cxn modelId="{EA0DB72C-C6A7-4CF7-9454-123F7C596455}" type="presParOf" srcId="{360742A7-237A-4F98-8406-8E86C112C52F}" destId="{7325FCBA-5316-4EF8-87DA-0FAFDB3E1794}" srcOrd="12" destOrd="0" presId="urn:microsoft.com/office/officeart/2005/8/layout/radial5"/>
    <dgm:cxn modelId="{FD17866C-9132-4648-9E22-271F7BADED54}" type="presParOf" srcId="{360742A7-237A-4F98-8406-8E86C112C52F}" destId="{1B2E87C7-D2BA-4051-98D1-94CCD04A869C}" srcOrd="13" destOrd="0" presId="urn:microsoft.com/office/officeart/2005/8/layout/radial5"/>
    <dgm:cxn modelId="{3EB6A48D-8E52-4293-B29F-4E5328A4BB7B}" type="presParOf" srcId="{1B2E87C7-D2BA-4051-98D1-94CCD04A869C}" destId="{21D5A3C4-9AC2-4FAC-BDA7-B33ECDCE89A4}" srcOrd="0" destOrd="0" presId="urn:microsoft.com/office/officeart/2005/8/layout/radial5"/>
    <dgm:cxn modelId="{0113B7FB-527C-498E-B95E-8034173BB992}" type="presParOf" srcId="{360742A7-237A-4F98-8406-8E86C112C52F}" destId="{8F413DC0-8A43-4013-8486-46B546514303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6E9913-08D5-424B-B360-C8C1DAB866F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0638A4-C6A0-4240-8CE1-A3774126CC12}">
      <dgm:prSet phldrT="[Текст]" custT="1"/>
      <dgm:spPr/>
      <dgm:t>
        <a:bodyPr/>
        <a:lstStyle/>
        <a:p>
          <a:r>
            <a:rPr lang="ru-RU" sz="1400" b="1" dirty="0" smtClean="0"/>
            <a:t>2018 планируется подключить к ТМ </a:t>
          </a:r>
          <a:r>
            <a:rPr lang="ru-RU" sz="1400" b="1" dirty="0" smtClean="0">
              <a:solidFill>
                <a:schemeClr val="accent2">
                  <a:lumMod val="75000"/>
                </a:schemeClr>
              </a:solidFill>
            </a:rPr>
            <a:t>18</a:t>
          </a:r>
          <a:r>
            <a:rPr lang="ru-RU" sz="1400" b="1" dirty="0" smtClean="0"/>
            <a:t> УКЗ, к </a:t>
          </a:r>
          <a:r>
            <a:rPr lang="en-US" sz="1400" b="1" dirty="0" smtClean="0"/>
            <a:t>GSM </a:t>
          </a:r>
          <a:r>
            <a:rPr lang="ru-RU" sz="1400" b="1" dirty="0" smtClean="0"/>
            <a:t>647</a:t>
          </a:r>
          <a:r>
            <a:rPr lang="en-US" sz="1400" b="1" dirty="0" smtClean="0"/>
            <a:t> </a:t>
          </a:r>
          <a:r>
            <a:rPr lang="ru-RU" sz="1400" b="1" dirty="0" smtClean="0"/>
            <a:t>УКЗ.                                          665</a:t>
          </a:r>
          <a:endParaRPr lang="ru-RU" sz="1400" b="1" dirty="0"/>
        </a:p>
      </dgm:t>
    </dgm:pt>
    <dgm:pt modelId="{81972869-6758-40EE-AE25-C668E287BE75}" type="parTrans" cxnId="{93A89A1D-4A79-48F8-8BC7-AAF3F0EFE845}">
      <dgm:prSet/>
      <dgm:spPr/>
      <dgm:t>
        <a:bodyPr/>
        <a:lstStyle/>
        <a:p>
          <a:endParaRPr lang="ru-RU"/>
        </a:p>
      </dgm:t>
    </dgm:pt>
    <dgm:pt modelId="{B33EEDDC-7A9D-4EFF-9996-45E57FF06B8C}" type="sibTrans" cxnId="{93A89A1D-4A79-48F8-8BC7-AAF3F0EFE845}">
      <dgm:prSet/>
      <dgm:spPr/>
      <dgm:t>
        <a:bodyPr/>
        <a:lstStyle/>
        <a:p>
          <a:endParaRPr lang="ru-RU"/>
        </a:p>
      </dgm:t>
    </dgm:pt>
    <dgm:pt modelId="{3B1AC675-64DD-47A4-9307-965481CFF42E}">
      <dgm:prSet phldrT="[Текст]" custT="1"/>
      <dgm:spPr/>
      <dgm:t>
        <a:bodyPr/>
        <a:lstStyle/>
        <a:p>
          <a:r>
            <a:rPr lang="ru-RU" sz="1400" b="1" dirty="0" smtClean="0"/>
            <a:t>2019 планируется подключить к ТМ </a:t>
          </a:r>
          <a:r>
            <a:rPr lang="ru-RU" sz="1400" b="1" dirty="0" smtClean="0">
              <a:solidFill>
                <a:schemeClr val="accent2">
                  <a:lumMod val="75000"/>
                </a:schemeClr>
              </a:solidFill>
            </a:rPr>
            <a:t>68</a:t>
          </a:r>
          <a:r>
            <a:rPr lang="ru-RU" sz="1400" b="1" dirty="0" smtClean="0"/>
            <a:t> УКЗ, к </a:t>
          </a:r>
          <a:r>
            <a:rPr lang="en-US" sz="1400" b="1" dirty="0" smtClean="0"/>
            <a:t>GSM </a:t>
          </a:r>
          <a:r>
            <a:rPr lang="ru-RU" sz="1400" b="1" dirty="0" smtClean="0"/>
            <a:t>412</a:t>
          </a:r>
          <a:r>
            <a:rPr lang="en-US" sz="1400" b="1" dirty="0" smtClean="0"/>
            <a:t> </a:t>
          </a:r>
          <a:r>
            <a:rPr lang="ru-RU" sz="1400" b="1" dirty="0" smtClean="0"/>
            <a:t>УКЗ.                                      480</a:t>
          </a:r>
          <a:endParaRPr lang="ru-RU" sz="1400" b="1" dirty="0"/>
        </a:p>
      </dgm:t>
    </dgm:pt>
    <dgm:pt modelId="{C4C60B74-C809-4B53-9588-579E1396A87E}" type="parTrans" cxnId="{F54C3FE3-F651-40DE-A997-844CB96B1FEB}">
      <dgm:prSet/>
      <dgm:spPr/>
      <dgm:t>
        <a:bodyPr/>
        <a:lstStyle/>
        <a:p>
          <a:endParaRPr lang="ru-RU"/>
        </a:p>
      </dgm:t>
    </dgm:pt>
    <dgm:pt modelId="{46100AE2-6001-4BF2-97DB-5CB634F8BFA1}" type="sibTrans" cxnId="{F54C3FE3-F651-40DE-A997-844CB96B1FEB}">
      <dgm:prSet/>
      <dgm:spPr/>
      <dgm:t>
        <a:bodyPr/>
        <a:lstStyle/>
        <a:p>
          <a:endParaRPr lang="ru-RU"/>
        </a:p>
      </dgm:t>
    </dgm:pt>
    <dgm:pt modelId="{89B86DCB-EEB5-4174-841A-45F7E39A7D8E}">
      <dgm:prSet phldrT="[Текст]" custT="1"/>
      <dgm:spPr/>
      <dgm:t>
        <a:bodyPr/>
        <a:lstStyle/>
        <a:p>
          <a:r>
            <a:rPr lang="ru-RU" sz="1400" b="1" dirty="0" smtClean="0"/>
            <a:t>2020 планируется подключить к ТМ </a:t>
          </a:r>
          <a:r>
            <a:rPr lang="ru-RU" sz="1400" b="1" dirty="0" smtClean="0">
              <a:solidFill>
                <a:schemeClr val="accent2">
                  <a:lumMod val="75000"/>
                </a:schemeClr>
              </a:solidFill>
            </a:rPr>
            <a:t>102</a:t>
          </a:r>
          <a:r>
            <a:rPr lang="ru-RU" sz="1400" b="1" dirty="0" smtClean="0"/>
            <a:t> УКЗ, к </a:t>
          </a:r>
          <a:r>
            <a:rPr lang="en-US" sz="1400" b="1" dirty="0" smtClean="0"/>
            <a:t>GSM</a:t>
          </a:r>
          <a:r>
            <a:rPr lang="ru-RU" sz="1400" b="1" dirty="0" smtClean="0"/>
            <a:t> / </a:t>
          </a:r>
          <a:r>
            <a:rPr lang="en-US" sz="1400" b="1" dirty="0" smtClean="0"/>
            <a:t>LPWAN </a:t>
          </a:r>
          <a:r>
            <a:rPr lang="ru-RU" sz="1400" b="1" dirty="0" smtClean="0"/>
            <a:t>422</a:t>
          </a:r>
          <a:r>
            <a:rPr lang="en-US" sz="1400" b="1" dirty="0" smtClean="0"/>
            <a:t> </a:t>
          </a:r>
          <a:r>
            <a:rPr lang="ru-RU" sz="1400" b="1" dirty="0" smtClean="0"/>
            <a:t>УКЗ.                   524</a:t>
          </a:r>
          <a:endParaRPr lang="ru-RU" sz="1400" b="1" dirty="0"/>
        </a:p>
      </dgm:t>
    </dgm:pt>
    <dgm:pt modelId="{694E78B0-4C16-456D-B930-072AA1E89734}" type="parTrans" cxnId="{592B505B-B26E-411D-AE7F-FC6BA0AAD5DF}">
      <dgm:prSet/>
      <dgm:spPr/>
      <dgm:t>
        <a:bodyPr/>
        <a:lstStyle/>
        <a:p>
          <a:endParaRPr lang="ru-RU"/>
        </a:p>
      </dgm:t>
    </dgm:pt>
    <dgm:pt modelId="{FE5AC02F-3F91-4355-9361-4187C2F8A4D3}" type="sibTrans" cxnId="{592B505B-B26E-411D-AE7F-FC6BA0AAD5DF}">
      <dgm:prSet/>
      <dgm:spPr/>
      <dgm:t>
        <a:bodyPr/>
        <a:lstStyle/>
        <a:p>
          <a:endParaRPr lang="ru-RU"/>
        </a:p>
      </dgm:t>
    </dgm:pt>
    <dgm:pt modelId="{24AA690A-C6CD-4738-B595-4FB57B82A937}">
      <dgm:prSet phldrT="[Текст]" custT="1"/>
      <dgm:spPr/>
      <dgm:t>
        <a:bodyPr/>
        <a:lstStyle/>
        <a:p>
          <a:r>
            <a:rPr lang="ru-RU" sz="1400" b="1" dirty="0" smtClean="0"/>
            <a:t>2021 планируется подключить к ТМ </a:t>
          </a:r>
          <a:r>
            <a:rPr lang="ru-RU" sz="1400" b="1" dirty="0" smtClean="0">
              <a:solidFill>
                <a:schemeClr val="accent2">
                  <a:lumMod val="75000"/>
                </a:schemeClr>
              </a:solidFill>
            </a:rPr>
            <a:t>78</a:t>
          </a:r>
          <a:r>
            <a:rPr lang="ru-RU" sz="1400" b="1" dirty="0" smtClean="0"/>
            <a:t> УКЗ, к </a:t>
          </a:r>
          <a:r>
            <a:rPr lang="en-US" sz="1400" b="1" dirty="0" smtClean="0"/>
            <a:t>GSM</a:t>
          </a:r>
          <a:r>
            <a:rPr lang="ru-RU" sz="1400" b="1" dirty="0" smtClean="0"/>
            <a:t> / </a:t>
          </a:r>
          <a:r>
            <a:rPr lang="en-US" sz="1400" b="1" dirty="0" smtClean="0"/>
            <a:t>LPWAN </a:t>
          </a:r>
          <a:r>
            <a:rPr lang="ru-RU" sz="1400" b="1" dirty="0" smtClean="0"/>
            <a:t>432</a:t>
          </a:r>
          <a:r>
            <a:rPr lang="en-US" sz="1400" b="1" dirty="0" smtClean="0"/>
            <a:t> </a:t>
          </a:r>
          <a:r>
            <a:rPr lang="ru-RU" sz="1400" b="1" dirty="0" smtClean="0"/>
            <a:t>УКЗ.                         510</a:t>
          </a:r>
          <a:endParaRPr lang="ru-RU" sz="1400" b="1" dirty="0"/>
        </a:p>
      </dgm:t>
    </dgm:pt>
    <dgm:pt modelId="{8F03B863-C391-4B33-97A4-4D191D476180}" type="parTrans" cxnId="{8D5D42F2-E348-4C26-A065-23B428B36DE7}">
      <dgm:prSet/>
      <dgm:spPr/>
      <dgm:t>
        <a:bodyPr/>
        <a:lstStyle/>
        <a:p>
          <a:endParaRPr lang="ru-RU"/>
        </a:p>
      </dgm:t>
    </dgm:pt>
    <dgm:pt modelId="{9A45FCE1-A39B-49A3-9699-2FD48C1F9857}" type="sibTrans" cxnId="{8D5D42F2-E348-4C26-A065-23B428B36DE7}">
      <dgm:prSet/>
      <dgm:spPr/>
      <dgm:t>
        <a:bodyPr/>
        <a:lstStyle/>
        <a:p>
          <a:endParaRPr lang="ru-RU"/>
        </a:p>
      </dgm:t>
    </dgm:pt>
    <dgm:pt modelId="{4E8CFFFA-E247-41E3-A99D-AF76A2197EB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dirty="0" smtClean="0"/>
            <a:t>Количество эксплуатируемых УКЗ 2867 шт. Подключено к СКМ                     239</a:t>
          </a:r>
          <a:endParaRPr lang="ru-RU" sz="1600" b="1" dirty="0"/>
        </a:p>
      </dgm:t>
    </dgm:pt>
    <dgm:pt modelId="{C352A329-20AB-43A8-8464-66D0B367F8A3}" type="parTrans" cxnId="{6CF90BE6-2D14-41DC-A10D-D65CC414D80D}">
      <dgm:prSet/>
      <dgm:spPr/>
      <dgm:t>
        <a:bodyPr/>
        <a:lstStyle/>
        <a:p>
          <a:endParaRPr lang="ru-RU"/>
        </a:p>
      </dgm:t>
    </dgm:pt>
    <dgm:pt modelId="{1144B655-C4C5-4C2D-948B-F47D21603F9C}" type="sibTrans" cxnId="{6CF90BE6-2D14-41DC-A10D-D65CC414D80D}">
      <dgm:prSet/>
      <dgm:spPr/>
      <dgm:t>
        <a:bodyPr/>
        <a:lstStyle/>
        <a:p>
          <a:endParaRPr lang="ru-RU"/>
        </a:p>
      </dgm:t>
    </dgm:pt>
    <dgm:pt modelId="{20E5DBF8-F73D-4C16-B3CD-4FE3F279FE1D}">
      <dgm:prSet custT="1"/>
      <dgm:spPr/>
      <dgm:t>
        <a:bodyPr/>
        <a:lstStyle/>
        <a:p>
          <a:r>
            <a:rPr lang="ru-RU" sz="1400" b="1" dirty="0" smtClean="0"/>
            <a:t>2022 планируется подключить к ТМ </a:t>
          </a:r>
          <a:r>
            <a:rPr lang="ru-RU" sz="1400" b="1" dirty="0" smtClean="0">
              <a:solidFill>
                <a:schemeClr val="accent2">
                  <a:lumMod val="75000"/>
                </a:schemeClr>
              </a:solidFill>
            </a:rPr>
            <a:t>0</a:t>
          </a:r>
          <a:r>
            <a:rPr lang="ru-RU" sz="1400" b="1" dirty="0" smtClean="0"/>
            <a:t> УКЗ, к </a:t>
          </a:r>
          <a:r>
            <a:rPr lang="en-US" sz="1400" b="1" dirty="0" smtClean="0"/>
            <a:t>GSM</a:t>
          </a:r>
          <a:r>
            <a:rPr lang="ru-RU" sz="1400" b="1" dirty="0" smtClean="0"/>
            <a:t> / </a:t>
          </a:r>
          <a:r>
            <a:rPr lang="en-US" sz="1400" b="1" dirty="0" smtClean="0"/>
            <a:t>LPWAN </a:t>
          </a:r>
          <a:r>
            <a:rPr lang="ru-RU" sz="1400" b="1" dirty="0" smtClean="0"/>
            <a:t>5</a:t>
          </a:r>
          <a:r>
            <a:rPr lang="en-US" sz="1400" b="1" dirty="0" smtClean="0"/>
            <a:t>22 </a:t>
          </a:r>
          <a:r>
            <a:rPr lang="ru-RU" sz="1400" b="1" dirty="0" smtClean="0"/>
            <a:t>УКЗ.                                   449</a:t>
          </a:r>
          <a:endParaRPr lang="ru-RU" sz="1400" b="1" dirty="0"/>
        </a:p>
      </dgm:t>
    </dgm:pt>
    <dgm:pt modelId="{72A16765-B09F-45A4-966D-522BE1AB87D5}" type="parTrans" cxnId="{380AA223-3AAC-4862-B483-BA1E80F49FAE}">
      <dgm:prSet/>
      <dgm:spPr/>
      <dgm:t>
        <a:bodyPr/>
        <a:lstStyle/>
        <a:p>
          <a:endParaRPr lang="ru-RU"/>
        </a:p>
      </dgm:t>
    </dgm:pt>
    <dgm:pt modelId="{7477E861-DD50-4AAA-8120-CF52885AFDA9}" type="sibTrans" cxnId="{380AA223-3AAC-4862-B483-BA1E80F49FAE}">
      <dgm:prSet/>
      <dgm:spPr/>
      <dgm:t>
        <a:bodyPr/>
        <a:lstStyle/>
        <a:p>
          <a:endParaRPr lang="ru-RU"/>
        </a:p>
      </dgm:t>
    </dgm:pt>
    <dgm:pt modelId="{209F8545-EE4A-4D3B-8CE8-6BF57F9EA1EC}" type="pres">
      <dgm:prSet presAssocID="{836E9913-08D5-424B-B360-C8C1DAB866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984A13F-4B05-4607-9C91-68237AA094F4}" type="pres">
      <dgm:prSet presAssocID="{836E9913-08D5-424B-B360-C8C1DAB866F4}" presName="Name1" presStyleCnt="0"/>
      <dgm:spPr/>
    </dgm:pt>
    <dgm:pt modelId="{675FB7C2-E0E4-44AF-B391-197158ECE7C0}" type="pres">
      <dgm:prSet presAssocID="{836E9913-08D5-424B-B360-C8C1DAB866F4}" presName="cycle" presStyleCnt="0"/>
      <dgm:spPr/>
    </dgm:pt>
    <dgm:pt modelId="{4CCE088D-AD86-4F2D-A275-C0BB838764AE}" type="pres">
      <dgm:prSet presAssocID="{836E9913-08D5-424B-B360-C8C1DAB866F4}" presName="srcNode" presStyleLbl="node1" presStyleIdx="0" presStyleCnt="6"/>
      <dgm:spPr/>
    </dgm:pt>
    <dgm:pt modelId="{EFCF05C2-C53A-41D0-807C-C55C87657208}" type="pres">
      <dgm:prSet presAssocID="{836E9913-08D5-424B-B360-C8C1DAB866F4}" presName="conn" presStyleLbl="parChTrans1D2" presStyleIdx="0" presStyleCnt="1"/>
      <dgm:spPr/>
      <dgm:t>
        <a:bodyPr/>
        <a:lstStyle/>
        <a:p>
          <a:endParaRPr lang="ru-RU"/>
        </a:p>
      </dgm:t>
    </dgm:pt>
    <dgm:pt modelId="{84B8550C-5204-4B2B-A5CA-A35A73146C7D}" type="pres">
      <dgm:prSet presAssocID="{836E9913-08D5-424B-B360-C8C1DAB866F4}" presName="extraNode" presStyleLbl="node1" presStyleIdx="0" presStyleCnt="6"/>
      <dgm:spPr/>
    </dgm:pt>
    <dgm:pt modelId="{00D32925-BE98-4302-AFA1-A3351C01C85F}" type="pres">
      <dgm:prSet presAssocID="{836E9913-08D5-424B-B360-C8C1DAB866F4}" presName="dstNode" presStyleLbl="node1" presStyleIdx="0" presStyleCnt="6"/>
      <dgm:spPr/>
    </dgm:pt>
    <dgm:pt modelId="{6FAFA819-B5D4-46B7-90EF-97D1FADF91B7}" type="pres">
      <dgm:prSet presAssocID="{4E8CFFFA-E247-41E3-A99D-AF76A2197EB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EC20D-109F-4125-B455-2E6061B792BD}" type="pres">
      <dgm:prSet presAssocID="{4E8CFFFA-E247-41E3-A99D-AF76A2197EBA}" presName="accent_1" presStyleCnt="0"/>
      <dgm:spPr/>
    </dgm:pt>
    <dgm:pt modelId="{6461550D-8DF6-4313-BA9E-83D5A68FE474}" type="pres">
      <dgm:prSet presAssocID="{4E8CFFFA-E247-41E3-A99D-AF76A2197EBA}" presName="accentRepeatNode" presStyleLbl="solidFgAcc1" presStyleIdx="0" presStyleCnt="6"/>
      <dgm:spPr/>
    </dgm:pt>
    <dgm:pt modelId="{4204E384-16ED-40EF-9705-461888EC5EA2}" type="pres">
      <dgm:prSet presAssocID="{E40638A4-C6A0-4240-8CE1-A3774126CC1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43F4C-914A-4949-9490-19A952B6FA91}" type="pres">
      <dgm:prSet presAssocID="{E40638A4-C6A0-4240-8CE1-A3774126CC12}" presName="accent_2" presStyleCnt="0"/>
      <dgm:spPr/>
    </dgm:pt>
    <dgm:pt modelId="{84F80959-9CFE-46CB-ACF8-6EEF8CE9C2A5}" type="pres">
      <dgm:prSet presAssocID="{E40638A4-C6A0-4240-8CE1-A3774126CC12}" presName="accentRepeatNode" presStyleLbl="solidFgAcc1" presStyleIdx="1" presStyleCnt="6"/>
      <dgm:spPr/>
    </dgm:pt>
    <dgm:pt modelId="{4C1665DB-9799-41D7-9FE8-CEF05349DD46}" type="pres">
      <dgm:prSet presAssocID="{3B1AC675-64DD-47A4-9307-965481CFF42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C788C-4E4E-451D-95EF-32485F15A38B}" type="pres">
      <dgm:prSet presAssocID="{3B1AC675-64DD-47A4-9307-965481CFF42E}" presName="accent_3" presStyleCnt="0"/>
      <dgm:spPr/>
    </dgm:pt>
    <dgm:pt modelId="{60E1AFDE-D34D-41D4-8C9E-C7345B32AB1D}" type="pres">
      <dgm:prSet presAssocID="{3B1AC675-64DD-47A4-9307-965481CFF42E}" presName="accentRepeatNode" presStyleLbl="solidFgAcc1" presStyleIdx="2" presStyleCnt="6"/>
      <dgm:spPr/>
    </dgm:pt>
    <dgm:pt modelId="{7E78AFC5-A21C-4D1B-83DE-AB70AF9D0101}" type="pres">
      <dgm:prSet presAssocID="{89B86DCB-EEB5-4174-841A-45F7E39A7D8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8A3D3-F1C3-426C-B999-C75CBFA8C170}" type="pres">
      <dgm:prSet presAssocID="{89B86DCB-EEB5-4174-841A-45F7E39A7D8E}" presName="accent_4" presStyleCnt="0"/>
      <dgm:spPr/>
    </dgm:pt>
    <dgm:pt modelId="{698B707D-8C6B-451A-8F99-981A28DB681D}" type="pres">
      <dgm:prSet presAssocID="{89B86DCB-EEB5-4174-841A-45F7E39A7D8E}" presName="accentRepeatNode" presStyleLbl="solidFgAcc1" presStyleIdx="3" presStyleCnt="6"/>
      <dgm:spPr/>
    </dgm:pt>
    <dgm:pt modelId="{B035137E-6158-47EA-991C-35F730C1AADD}" type="pres">
      <dgm:prSet presAssocID="{24AA690A-C6CD-4738-B595-4FB57B82A93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27259-8FC5-40C9-8D33-071311CDF162}" type="pres">
      <dgm:prSet presAssocID="{24AA690A-C6CD-4738-B595-4FB57B82A937}" presName="accent_5" presStyleCnt="0"/>
      <dgm:spPr/>
    </dgm:pt>
    <dgm:pt modelId="{E168CA2D-0807-4055-BAB4-F98B126E14D8}" type="pres">
      <dgm:prSet presAssocID="{24AA690A-C6CD-4738-B595-4FB57B82A937}" presName="accentRepeatNode" presStyleLbl="solidFgAcc1" presStyleIdx="4" presStyleCnt="6"/>
      <dgm:spPr/>
    </dgm:pt>
    <dgm:pt modelId="{66E4CEB1-8187-4B6E-8C06-F18C711BD913}" type="pres">
      <dgm:prSet presAssocID="{20E5DBF8-F73D-4C16-B3CD-4FE3F279FE1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5D38D-49EB-48AC-A6C9-4BDAAC228439}" type="pres">
      <dgm:prSet presAssocID="{20E5DBF8-F73D-4C16-B3CD-4FE3F279FE1D}" presName="accent_6" presStyleCnt="0"/>
      <dgm:spPr/>
    </dgm:pt>
    <dgm:pt modelId="{8F5738C4-578E-459D-B83B-F8DB41780E0A}" type="pres">
      <dgm:prSet presAssocID="{20E5DBF8-F73D-4C16-B3CD-4FE3F279FE1D}" presName="accentRepeatNode" presStyleLbl="solidFgAcc1" presStyleIdx="5" presStyleCnt="6"/>
      <dgm:spPr/>
    </dgm:pt>
  </dgm:ptLst>
  <dgm:cxnLst>
    <dgm:cxn modelId="{24108B48-7201-4F94-A88F-38D55AC26650}" type="presOf" srcId="{4E8CFFFA-E247-41E3-A99D-AF76A2197EBA}" destId="{6FAFA819-B5D4-46B7-90EF-97D1FADF91B7}" srcOrd="0" destOrd="0" presId="urn:microsoft.com/office/officeart/2008/layout/VerticalCurvedList"/>
    <dgm:cxn modelId="{116352CF-5B22-4305-8DA8-638A52E241A5}" type="presOf" srcId="{1144B655-C4C5-4C2D-948B-F47D21603F9C}" destId="{EFCF05C2-C53A-41D0-807C-C55C87657208}" srcOrd="0" destOrd="0" presId="urn:microsoft.com/office/officeart/2008/layout/VerticalCurvedList"/>
    <dgm:cxn modelId="{F0923C04-0496-49E1-92EF-B80040A724A9}" type="presOf" srcId="{E40638A4-C6A0-4240-8CE1-A3774126CC12}" destId="{4204E384-16ED-40EF-9705-461888EC5EA2}" srcOrd="0" destOrd="0" presId="urn:microsoft.com/office/officeart/2008/layout/VerticalCurvedList"/>
    <dgm:cxn modelId="{CDD419AB-92AA-4FDD-A51B-591A66187543}" type="presOf" srcId="{89B86DCB-EEB5-4174-841A-45F7E39A7D8E}" destId="{7E78AFC5-A21C-4D1B-83DE-AB70AF9D0101}" srcOrd="0" destOrd="0" presId="urn:microsoft.com/office/officeart/2008/layout/VerticalCurvedList"/>
    <dgm:cxn modelId="{63F7FF4B-72E1-4BC6-A278-73EAA63E78DA}" type="presOf" srcId="{836E9913-08D5-424B-B360-C8C1DAB866F4}" destId="{209F8545-EE4A-4D3B-8CE8-6BF57F9EA1EC}" srcOrd="0" destOrd="0" presId="urn:microsoft.com/office/officeart/2008/layout/VerticalCurvedList"/>
    <dgm:cxn modelId="{380AA223-3AAC-4862-B483-BA1E80F49FAE}" srcId="{836E9913-08D5-424B-B360-C8C1DAB866F4}" destId="{20E5DBF8-F73D-4C16-B3CD-4FE3F279FE1D}" srcOrd="5" destOrd="0" parTransId="{72A16765-B09F-45A4-966D-522BE1AB87D5}" sibTransId="{7477E861-DD50-4AAA-8120-CF52885AFDA9}"/>
    <dgm:cxn modelId="{93A89A1D-4A79-48F8-8BC7-AAF3F0EFE845}" srcId="{836E9913-08D5-424B-B360-C8C1DAB866F4}" destId="{E40638A4-C6A0-4240-8CE1-A3774126CC12}" srcOrd="1" destOrd="0" parTransId="{81972869-6758-40EE-AE25-C668E287BE75}" sibTransId="{B33EEDDC-7A9D-4EFF-9996-45E57FF06B8C}"/>
    <dgm:cxn modelId="{DD1AE65F-CEAF-4B39-9300-A020127A4A8D}" type="presOf" srcId="{24AA690A-C6CD-4738-B595-4FB57B82A937}" destId="{B035137E-6158-47EA-991C-35F730C1AADD}" srcOrd="0" destOrd="0" presId="urn:microsoft.com/office/officeart/2008/layout/VerticalCurvedList"/>
    <dgm:cxn modelId="{F54C3FE3-F651-40DE-A997-844CB96B1FEB}" srcId="{836E9913-08D5-424B-B360-C8C1DAB866F4}" destId="{3B1AC675-64DD-47A4-9307-965481CFF42E}" srcOrd="2" destOrd="0" parTransId="{C4C60B74-C809-4B53-9588-579E1396A87E}" sibTransId="{46100AE2-6001-4BF2-97DB-5CB634F8BFA1}"/>
    <dgm:cxn modelId="{592B505B-B26E-411D-AE7F-FC6BA0AAD5DF}" srcId="{836E9913-08D5-424B-B360-C8C1DAB866F4}" destId="{89B86DCB-EEB5-4174-841A-45F7E39A7D8E}" srcOrd="3" destOrd="0" parTransId="{694E78B0-4C16-456D-B930-072AA1E89734}" sibTransId="{FE5AC02F-3F91-4355-9361-4187C2F8A4D3}"/>
    <dgm:cxn modelId="{864D936A-D103-4EDA-9567-B3CFB31500B4}" type="presOf" srcId="{3B1AC675-64DD-47A4-9307-965481CFF42E}" destId="{4C1665DB-9799-41D7-9FE8-CEF05349DD46}" srcOrd="0" destOrd="0" presId="urn:microsoft.com/office/officeart/2008/layout/VerticalCurvedList"/>
    <dgm:cxn modelId="{2D30F201-C4C8-40F1-85FE-39AD3E3CF5C1}" type="presOf" srcId="{20E5DBF8-F73D-4C16-B3CD-4FE3F279FE1D}" destId="{66E4CEB1-8187-4B6E-8C06-F18C711BD913}" srcOrd="0" destOrd="0" presId="urn:microsoft.com/office/officeart/2008/layout/VerticalCurvedList"/>
    <dgm:cxn modelId="{6CF90BE6-2D14-41DC-A10D-D65CC414D80D}" srcId="{836E9913-08D5-424B-B360-C8C1DAB866F4}" destId="{4E8CFFFA-E247-41E3-A99D-AF76A2197EBA}" srcOrd="0" destOrd="0" parTransId="{C352A329-20AB-43A8-8464-66D0B367F8A3}" sibTransId="{1144B655-C4C5-4C2D-948B-F47D21603F9C}"/>
    <dgm:cxn modelId="{8D5D42F2-E348-4C26-A065-23B428B36DE7}" srcId="{836E9913-08D5-424B-B360-C8C1DAB866F4}" destId="{24AA690A-C6CD-4738-B595-4FB57B82A937}" srcOrd="4" destOrd="0" parTransId="{8F03B863-C391-4B33-97A4-4D191D476180}" sibTransId="{9A45FCE1-A39B-49A3-9699-2FD48C1F9857}"/>
    <dgm:cxn modelId="{9C007EC1-0B6E-4F93-BC63-3F12F27F46B5}" type="presParOf" srcId="{209F8545-EE4A-4D3B-8CE8-6BF57F9EA1EC}" destId="{7984A13F-4B05-4607-9C91-68237AA094F4}" srcOrd="0" destOrd="0" presId="urn:microsoft.com/office/officeart/2008/layout/VerticalCurvedList"/>
    <dgm:cxn modelId="{6F4A0472-2943-4629-98D3-D500A412377D}" type="presParOf" srcId="{7984A13F-4B05-4607-9C91-68237AA094F4}" destId="{675FB7C2-E0E4-44AF-B391-197158ECE7C0}" srcOrd="0" destOrd="0" presId="urn:microsoft.com/office/officeart/2008/layout/VerticalCurvedList"/>
    <dgm:cxn modelId="{55F7AABE-EA52-4B2C-888F-2E004D0CD81C}" type="presParOf" srcId="{675FB7C2-E0E4-44AF-B391-197158ECE7C0}" destId="{4CCE088D-AD86-4F2D-A275-C0BB838764AE}" srcOrd="0" destOrd="0" presId="urn:microsoft.com/office/officeart/2008/layout/VerticalCurvedList"/>
    <dgm:cxn modelId="{217FD09F-86BD-45DD-BD41-9F5C9377749D}" type="presParOf" srcId="{675FB7C2-E0E4-44AF-B391-197158ECE7C0}" destId="{EFCF05C2-C53A-41D0-807C-C55C87657208}" srcOrd="1" destOrd="0" presId="urn:microsoft.com/office/officeart/2008/layout/VerticalCurvedList"/>
    <dgm:cxn modelId="{6CFC1019-3AC7-4AAD-911D-8A369C7ACD8B}" type="presParOf" srcId="{675FB7C2-E0E4-44AF-B391-197158ECE7C0}" destId="{84B8550C-5204-4B2B-A5CA-A35A73146C7D}" srcOrd="2" destOrd="0" presId="urn:microsoft.com/office/officeart/2008/layout/VerticalCurvedList"/>
    <dgm:cxn modelId="{CD42449F-3A06-486C-8063-49068B390672}" type="presParOf" srcId="{675FB7C2-E0E4-44AF-B391-197158ECE7C0}" destId="{00D32925-BE98-4302-AFA1-A3351C01C85F}" srcOrd="3" destOrd="0" presId="urn:microsoft.com/office/officeart/2008/layout/VerticalCurvedList"/>
    <dgm:cxn modelId="{23A30713-6EA1-4EAA-9F84-13624557C7F7}" type="presParOf" srcId="{7984A13F-4B05-4607-9C91-68237AA094F4}" destId="{6FAFA819-B5D4-46B7-90EF-97D1FADF91B7}" srcOrd="1" destOrd="0" presId="urn:microsoft.com/office/officeart/2008/layout/VerticalCurvedList"/>
    <dgm:cxn modelId="{2C2F2451-A3D4-456E-AA42-351B00313C91}" type="presParOf" srcId="{7984A13F-4B05-4607-9C91-68237AA094F4}" destId="{ACFEC20D-109F-4125-B455-2E6061B792BD}" srcOrd="2" destOrd="0" presId="urn:microsoft.com/office/officeart/2008/layout/VerticalCurvedList"/>
    <dgm:cxn modelId="{D437DFF0-F6CF-41E9-8901-13C36574E626}" type="presParOf" srcId="{ACFEC20D-109F-4125-B455-2E6061B792BD}" destId="{6461550D-8DF6-4313-BA9E-83D5A68FE474}" srcOrd="0" destOrd="0" presId="urn:microsoft.com/office/officeart/2008/layout/VerticalCurvedList"/>
    <dgm:cxn modelId="{0F10CD1C-5AD1-4572-90DA-C18015CA8682}" type="presParOf" srcId="{7984A13F-4B05-4607-9C91-68237AA094F4}" destId="{4204E384-16ED-40EF-9705-461888EC5EA2}" srcOrd="3" destOrd="0" presId="urn:microsoft.com/office/officeart/2008/layout/VerticalCurvedList"/>
    <dgm:cxn modelId="{A8FCF0F2-EA3D-4FDC-9AA2-2E4456EF82F5}" type="presParOf" srcId="{7984A13F-4B05-4607-9C91-68237AA094F4}" destId="{D9E43F4C-914A-4949-9490-19A952B6FA91}" srcOrd="4" destOrd="0" presId="urn:microsoft.com/office/officeart/2008/layout/VerticalCurvedList"/>
    <dgm:cxn modelId="{2087AFF8-CCA1-4D3D-8806-E869D5EE17B7}" type="presParOf" srcId="{D9E43F4C-914A-4949-9490-19A952B6FA91}" destId="{84F80959-9CFE-46CB-ACF8-6EEF8CE9C2A5}" srcOrd="0" destOrd="0" presId="urn:microsoft.com/office/officeart/2008/layout/VerticalCurvedList"/>
    <dgm:cxn modelId="{4D5DBBB0-81B3-4324-8368-8B09FCEC8B41}" type="presParOf" srcId="{7984A13F-4B05-4607-9C91-68237AA094F4}" destId="{4C1665DB-9799-41D7-9FE8-CEF05349DD46}" srcOrd="5" destOrd="0" presId="urn:microsoft.com/office/officeart/2008/layout/VerticalCurvedList"/>
    <dgm:cxn modelId="{FBCE3BF1-FDDD-4948-B574-5C9981F9F10B}" type="presParOf" srcId="{7984A13F-4B05-4607-9C91-68237AA094F4}" destId="{06CC788C-4E4E-451D-95EF-32485F15A38B}" srcOrd="6" destOrd="0" presId="urn:microsoft.com/office/officeart/2008/layout/VerticalCurvedList"/>
    <dgm:cxn modelId="{118AF776-1D51-43A8-A6E1-680F6FCDE39E}" type="presParOf" srcId="{06CC788C-4E4E-451D-95EF-32485F15A38B}" destId="{60E1AFDE-D34D-41D4-8C9E-C7345B32AB1D}" srcOrd="0" destOrd="0" presId="urn:microsoft.com/office/officeart/2008/layout/VerticalCurvedList"/>
    <dgm:cxn modelId="{1AF08616-9103-493B-AD5F-EDD50EC1D7E7}" type="presParOf" srcId="{7984A13F-4B05-4607-9C91-68237AA094F4}" destId="{7E78AFC5-A21C-4D1B-83DE-AB70AF9D0101}" srcOrd="7" destOrd="0" presId="urn:microsoft.com/office/officeart/2008/layout/VerticalCurvedList"/>
    <dgm:cxn modelId="{0D0AEA54-F19E-4E09-BFC3-062429761C7B}" type="presParOf" srcId="{7984A13F-4B05-4607-9C91-68237AA094F4}" destId="{CD68A3D3-F1C3-426C-B999-C75CBFA8C170}" srcOrd="8" destOrd="0" presId="urn:microsoft.com/office/officeart/2008/layout/VerticalCurvedList"/>
    <dgm:cxn modelId="{AF92E3EA-35EB-48DC-A8D3-6734C2AF5E4A}" type="presParOf" srcId="{CD68A3D3-F1C3-426C-B999-C75CBFA8C170}" destId="{698B707D-8C6B-451A-8F99-981A28DB681D}" srcOrd="0" destOrd="0" presId="urn:microsoft.com/office/officeart/2008/layout/VerticalCurvedList"/>
    <dgm:cxn modelId="{BF0121AA-A3BB-4372-B652-DE9373756B6E}" type="presParOf" srcId="{7984A13F-4B05-4607-9C91-68237AA094F4}" destId="{B035137E-6158-47EA-991C-35F730C1AADD}" srcOrd="9" destOrd="0" presId="urn:microsoft.com/office/officeart/2008/layout/VerticalCurvedList"/>
    <dgm:cxn modelId="{5CBD09A5-B45A-4D0E-B621-3E640D91A704}" type="presParOf" srcId="{7984A13F-4B05-4607-9C91-68237AA094F4}" destId="{25E27259-8FC5-40C9-8D33-071311CDF162}" srcOrd="10" destOrd="0" presId="urn:microsoft.com/office/officeart/2008/layout/VerticalCurvedList"/>
    <dgm:cxn modelId="{3FFC8453-DA5D-45E9-B838-D06CE4A15A0F}" type="presParOf" srcId="{25E27259-8FC5-40C9-8D33-071311CDF162}" destId="{E168CA2D-0807-4055-BAB4-F98B126E14D8}" srcOrd="0" destOrd="0" presId="urn:microsoft.com/office/officeart/2008/layout/VerticalCurvedList"/>
    <dgm:cxn modelId="{6CCBD153-0534-4F80-8BDC-81FC53B52200}" type="presParOf" srcId="{7984A13F-4B05-4607-9C91-68237AA094F4}" destId="{66E4CEB1-8187-4B6E-8C06-F18C711BD913}" srcOrd="11" destOrd="0" presId="urn:microsoft.com/office/officeart/2008/layout/VerticalCurvedList"/>
    <dgm:cxn modelId="{4AA355E4-8F95-4EFB-B186-5DDEFCA2B4DE}" type="presParOf" srcId="{7984A13F-4B05-4607-9C91-68237AA094F4}" destId="{7625D38D-49EB-48AC-A6C9-4BDAAC228439}" srcOrd="12" destOrd="0" presId="urn:microsoft.com/office/officeart/2008/layout/VerticalCurvedList"/>
    <dgm:cxn modelId="{F5D37FD8-4BDB-4F8D-B938-2D4B80ED6164}" type="presParOf" srcId="{7625D38D-49EB-48AC-A6C9-4BDAAC228439}" destId="{8F5738C4-578E-459D-B83B-F8DB41780E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11E4B6-C8A5-49DD-8D79-796067B4FFF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F4F53A4-2292-4D01-8E4F-320E0539A3D3}">
      <dgm:prSet phldrT="[Текст]" custT="1"/>
      <dgm:spPr/>
      <dgm:t>
        <a:bodyPr/>
        <a:lstStyle/>
        <a:p>
          <a:r>
            <a:rPr lang="en-US" sz="1600" b="1" dirty="0" smtClean="0"/>
            <a:t>1</a:t>
          </a:r>
          <a:r>
            <a:rPr lang="ru-RU" sz="1600" b="1" dirty="0" smtClean="0"/>
            <a:t>908 / </a:t>
          </a:r>
          <a:r>
            <a:rPr lang="en-US" sz="1600" b="1" dirty="0" smtClean="0"/>
            <a:t>6</a:t>
          </a:r>
          <a:r>
            <a:rPr lang="ru-RU" sz="1600" b="1" dirty="0" smtClean="0"/>
            <a:t>6,6%</a:t>
          </a:r>
          <a:endParaRPr lang="ru-RU" sz="1600" b="1" dirty="0"/>
        </a:p>
      </dgm:t>
    </dgm:pt>
    <dgm:pt modelId="{5DDFD751-B4C6-42CA-B009-6EE425BBE936}" type="parTrans" cxnId="{F97A7BDE-93D4-4E2B-B452-E7D96E17EFFF}">
      <dgm:prSet/>
      <dgm:spPr/>
      <dgm:t>
        <a:bodyPr/>
        <a:lstStyle/>
        <a:p>
          <a:endParaRPr lang="ru-RU"/>
        </a:p>
      </dgm:t>
    </dgm:pt>
    <dgm:pt modelId="{C3535EA4-4CCF-4A74-BFAD-0C67B27A0813}" type="sibTrans" cxnId="{F97A7BDE-93D4-4E2B-B452-E7D96E17EFFF}">
      <dgm:prSet/>
      <dgm:spPr/>
      <dgm:t>
        <a:bodyPr/>
        <a:lstStyle/>
        <a:p>
          <a:endParaRPr lang="ru-RU"/>
        </a:p>
      </dgm:t>
    </dgm:pt>
    <dgm:pt modelId="{9568C3DF-B389-428A-A74F-041188D39D7C}">
      <dgm:prSet phldrT="[Текст]" custT="1"/>
      <dgm:spPr/>
      <dgm:t>
        <a:bodyPr/>
        <a:lstStyle/>
        <a:p>
          <a:r>
            <a:rPr lang="en-US" sz="1600" b="1" dirty="0" smtClean="0"/>
            <a:t>2</a:t>
          </a:r>
          <a:r>
            <a:rPr lang="ru-RU" sz="1600" b="1" dirty="0" smtClean="0"/>
            <a:t>418 / 84,3%</a:t>
          </a:r>
          <a:endParaRPr lang="ru-RU" sz="1600" b="1" dirty="0"/>
        </a:p>
      </dgm:t>
    </dgm:pt>
    <dgm:pt modelId="{2DDE2595-5F16-46DA-9219-2D51F3886F4F}" type="parTrans" cxnId="{1130F951-2D3F-46E0-8901-6F4A6B6AC68A}">
      <dgm:prSet/>
      <dgm:spPr/>
      <dgm:t>
        <a:bodyPr/>
        <a:lstStyle/>
        <a:p>
          <a:endParaRPr lang="ru-RU"/>
        </a:p>
      </dgm:t>
    </dgm:pt>
    <dgm:pt modelId="{75532CE3-B610-47B1-9A1E-295286795DD1}" type="sibTrans" cxnId="{1130F951-2D3F-46E0-8901-6F4A6B6AC68A}">
      <dgm:prSet/>
      <dgm:spPr/>
      <dgm:t>
        <a:bodyPr/>
        <a:lstStyle/>
        <a:p>
          <a:endParaRPr lang="ru-RU"/>
        </a:p>
      </dgm:t>
    </dgm:pt>
    <dgm:pt modelId="{AFF7AD75-F448-41DB-9587-019EBD5E138A}">
      <dgm:prSet phldrT="[Текст]" custT="1"/>
      <dgm:spPr/>
      <dgm:t>
        <a:bodyPr/>
        <a:lstStyle/>
        <a:p>
          <a:r>
            <a:rPr lang="ru-RU" sz="1600" b="1" dirty="0" smtClean="0"/>
            <a:t>1</a:t>
          </a:r>
          <a:r>
            <a:rPr lang="en-US" sz="1600" b="1" dirty="0" smtClean="0"/>
            <a:t>3</a:t>
          </a:r>
          <a:r>
            <a:rPr lang="ru-RU" sz="1600" b="1" dirty="0" smtClean="0"/>
            <a:t>84 / 48,3%</a:t>
          </a:r>
          <a:endParaRPr lang="ru-RU" sz="1600" b="1" dirty="0"/>
        </a:p>
      </dgm:t>
    </dgm:pt>
    <dgm:pt modelId="{A971D86D-C5A5-4DF2-9556-98F1B538B2FB}" type="parTrans" cxnId="{B8AD9FAA-FC24-4D63-8EF8-82E176E928A5}">
      <dgm:prSet/>
      <dgm:spPr/>
      <dgm:t>
        <a:bodyPr/>
        <a:lstStyle/>
        <a:p>
          <a:endParaRPr lang="ru-RU"/>
        </a:p>
      </dgm:t>
    </dgm:pt>
    <dgm:pt modelId="{7065C935-A0D3-4188-AC7B-D08311E71BF5}" type="sibTrans" cxnId="{B8AD9FAA-FC24-4D63-8EF8-82E176E928A5}">
      <dgm:prSet/>
      <dgm:spPr/>
      <dgm:t>
        <a:bodyPr/>
        <a:lstStyle/>
        <a:p>
          <a:endParaRPr lang="ru-RU"/>
        </a:p>
      </dgm:t>
    </dgm:pt>
    <dgm:pt modelId="{EC398561-C975-4747-B59D-76F2F2C35434}">
      <dgm:prSet phldrT="[Текст]" custT="1"/>
      <dgm:spPr/>
      <dgm:t>
        <a:bodyPr/>
        <a:lstStyle/>
        <a:p>
          <a:r>
            <a:rPr lang="ru-RU" sz="1600" b="1" dirty="0" smtClean="0"/>
            <a:t>904 / 31,5%</a:t>
          </a:r>
          <a:endParaRPr lang="ru-RU" sz="1600" b="1" dirty="0"/>
        </a:p>
      </dgm:t>
    </dgm:pt>
    <dgm:pt modelId="{A5AD4477-AD75-4A2F-863F-B0DAF50CFC9F}" type="parTrans" cxnId="{B37A00FA-3AAB-420B-8D60-A1CBF68363AC}">
      <dgm:prSet/>
      <dgm:spPr/>
      <dgm:t>
        <a:bodyPr/>
        <a:lstStyle/>
        <a:p>
          <a:endParaRPr lang="ru-RU"/>
        </a:p>
      </dgm:t>
    </dgm:pt>
    <dgm:pt modelId="{6311680C-FC95-4CCC-B761-63E7C61BB554}" type="sibTrans" cxnId="{B37A00FA-3AAB-420B-8D60-A1CBF68363AC}">
      <dgm:prSet/>
      <dgm:spPr/>
      <dgm:t>
        <a:bodyPr/>
        <a:lstStyle/>
        <a:p>
          <a:endParaRPr lang="ru-RU"/>
        </a:p>
      </dgm:t>
    </dgm:pt>
    <dgm:pt modelId="{34447BE4-0421-44C5-BCF9-D8FCE63081CF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smtClean="0"/>
            <a:t>239 / 8,3%</a:t>
          </a:r>
          <a:endParaRPr lang="ru-RU" sz="1600" b="1" dirty="0"/>
        </a:p>
      </dgm:t>
    </dgm:pt>
    <dgm:pt modelId="{283D537B-2EC9-4F64-96C8-B82CD5D67E6F}" type="parTrans" cxnId="{E02A5DB5-51CC-481D-A9F9-50733853C2BE}">
      <dgm:prSet/>
      <dgm:spPr/>
      <dgm:t>
        <a:bodyPr/>
        <a:lstStyle/>
        <a:p>
          <a:endParaRPr lang="ru-RU"/>
        </a:p>
      </dgm:t>
    </dgm:pt>
    <dgm:pt modelId="{F6D89555-00AA-470E-B775-2198CEBCB5DB}" type="sibTrans" cxnId="{E02A5DB5-51CC-481D-A9F9-50733853C2BE}">
      <dgm:prSet/>
      <dgm:spPr/>
      <dgm:t>
        <a:bodyPr/>
        <a:lstStyle/>
        <a:p>
          <a:endParaRPr lang="ru-RU"/>
        </a:p>
      </dgm:t>
    </dgm:pt>
    <dgm:pt modelId="{4A77F8D1-FCB8-4B4C-865A-DECAC1FF7AD8}">
      <dgm:prSet phldrT="[Текст]" custT="1"/>
      <dgm:spPr/>
      <dgm:t>
        <a:bodyPr/>
        <a:lstStyle/>
        <a:p>
          <a:r>
            <a:rPr lang="ru-RU" sz="1600" b="1" dirty="0" smtClean="0"/>
            <a:t>2867 / 100,0%</a:t>
          </a:r>
          <a:endParaRPr lang="ru-RU" sz="1600" dirty="0"/>
        </a:p>
      </dgm:t>
    </dgm:pt>
    <dgm:pt modelId="{1DC571FF-31A5-4994-9FB5-181AF7E5DE06}" type="parTrans" cxnId="{FDAAD849-B75B-466A-8B43-071E375BBC2B}">
      <dgm:prSet/>
      <dgm:spPr/>
      <dgm:t>
        <a:bodyPr/>
        <a:lstStyle/>
        <a:p>
          <a:endParaRPr lang="ru-RU"/>
        </a:p>
      </dgm:t>
    </dgm:pt>
    <dgm:pt modelId="{4B0E2920-D92D-48E2-A07A-9BED4EFD6F90}" type="sibTrans" cxnId="{FDAAD849-B75B-466A-8B43-071E375BBC2B}">
      <dgm:prSet/>
      <dgm:spPr/>
      <dgm:t>
        <a:bodyPr/>
        <a:lstStyle/>
        <a:p>
          <a:endParaRPr lang="ru-RU"/>
        </a:p>
      </dgm:t>
    </dgm:pt>
    <dgm:pt modelId="{B3CC8C5B-15BC-42AE-A8B9-4F2B209166B8}" type="pres">
      <dgm:prSet presAssocID="{2B11E4B6-C8A5-49DD-8D79-796067B4FFF4}" presName="linearFlow" presStyleCnt="0">
        <dgm:presLayoutVars>
          <dgm:resizeHandles val="exact"/>
        </dgm:presLayoutVars>
      </dgm:prSet>
      <dgm:spPr/>
    </dgm:pt>
    <dgm:pt modelId="{4105EA7A-615E-44A6-AB6B-DFEBBED43F5B}" type="pres">
      <dgm:prSet presAssocID="{34447BE4-0421-44C5-BCF9-D8FCE63081C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10C3B-1F72-4B9C-BD89-00CA9D477328}" type="pres">
      <dgm:prSet presAssocID="{F6D89555-00AA-470E-B775-2198CEBCB5DB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7EE3A79-5A48-42ED-A31F-1F6DFBA60A44}" type="pres">
      <dgm:prSet presAssocID="{F6D89555-00AA-470E-B775-2198CEBCB5D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93CBFA3-3AE9-4778-9100-1D7090D11BC4}" type="pres">
      <dgm:prSet presAssocID="{EC398561-C975-4747-B59D-76F2F2C3543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B0241-B6C4-4003-986F-2A554A6C4F9A}" type="pres">
      <dgm:prSet presAssocID="{6311680C-FC95-4CCC-B761-63E7C61BB554}" presName="sibTrans" presStyleLbl="sibTrans2D1" presStyleIdx="1" presStyleCnt="5"/>
      <dgm:spPr/>
      <dgm:t>
        <a:bodyPr/>
        <a:lstStyle/>
        <a:p>
          <a:endParaRPr lang="ru-RU"/>
        </a:p>
      </dgm:t>
    </dgm:pt>
    <dgm:pt modelId="{93E62E98-2001-4CF3-B816-6ABB69C202C5}" type="pres">
      <dgm:prSet presAssocID="{6311680C-FC95-4CCC-B761-63E7C61BB554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128E26F-814E-48AC-957B-A07F675DB606}" type="pres">
      <dgm:prSet presAssocID="{AFF7AD75-F448-41DB-9587-019EBD5E138A}" presName="node" presStyleLbl="node1" presStyleIdx="2" presStyleCnt="6" custLinFactNeighborX="1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D6C3D-C4B5-4BFD-AC12-1CAD417C4C1F}" type="pres">
      <dgm:prSet presAssocID="{7065C935-A0D3-4188-AC7B-D08311E71BF5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EC9B32C-CD8A-4DE7-80B9-39E8C8D12182}" type="pres">
      <dgm:prSet presAssocID="{7065C935-A0D3-4188-AC7B-D08311E71BF5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05BBFEE-922A-4D56-83AE-155E32C46358}" type="pres">
      <dgm:prSet presAssocID="{5F4F53A4-2292-4D01-8E4F-320E0539A3D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2F7EA-9D7C-4DF8-8952-5CA62034A815}" type="pres">
      <dgm:prSet presAssocID="{C3535EA4-4CCF-4A74-BFAD-0C67B27A0813}" presName="sibTrans" presStyleLbl="sibTrans2D1" presStyleIdx="3" presStyleCnt="5"/>
      <dgm:spPr/>
      <dgm:t>
        <a:bodyPr/>
        <a:lstStyle/>
        <a:p>
          <a:endParaRPr lang="ru-RU"/>
        </a:p>
      </dgm:t>
    </dgm:pt>
    <dgm:pt modelId="{318571C8-35B2-4A41-A8D2-E0B2813E9422}" type="pres">
      <dgm:prSet presAssocID="{C3535EA4-4CCF-4A74-BFAD-0C67B27A0813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7D334F68-6987-4A13-916D-95FA603DADC9}" type="pres">
      <dgm:prSet presAssocID="{9568C3DF-B389-428A-A74F-041188D39D7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E11CE-B686-40DE-8B68-275B1E5ACF5E}" type="pres">
      <dgm:prSet presAssocID="{75532CE3-B610-47B1-9A1E-295286795DD1}" presName="sibTrans" presStyleLbl="sibTrans2D1" presStyleIdx="4" presStyleCnt="5"/>
      <dgm:spPr/>
      <dgm:t>
        <a:bodyPr/>
        <a:lstStyle/>
        <a:p>
          <a:endParaRPr lang="ru-RU"/>
        </a:p>
      </dgm:t>
    </dgm:pt>
    <dgm:pt modelId="{8AA0461B-B269-43FC-B0FD-FD60E9F59C94}" type="pres">
      <dgm:prSet presAssocID="{75532CE3-B610-47B1-9A1E-295286795DD1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01E61773-AF1B-4AD0-B09A-6277C34C829F}" type="pres">
      <dgm:prSet presAssocID="{4A77F8D1-FCB8-4B4C-865A-DECAC1FF7AD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B33C3B-3E3F-4698-B238-79BEE8DCF085}" type="presOf" srcId="{9568C3DF-B389-428A-A74F-041188D39D7C}" destId="{7D334F68-6987-4A13-916D-95FA603DADC9}" srcOrd="0" destOrd="0" presId="urn:microsoft.com/office/officeart/2005/8/layout/process2"/>
    <dgm:cxn modelId="{649FE9F6-8FB5-44A1-93F5-EC3603760D79}" type="presOf" srcId="{7065C935-A0D3-4188-AC7B-D08311E71BF5}" destId="{0EC9B32C-CD8A-4DE7-80B9-39E8C8D12182}" srcOrd="1" destOrd="0" presId="urn:microsoft.com/office/officeart/2005/8/layout/process2"/>
    <dgm:cxn modelId="{8F44D58E-695F-4DD3-9D08-BA9D24574043}" type="presOf" srcId="{4A77F8D1-FCB8-4B4C-865A-DECAC1FF7AD8}" destId="{01E61773-AF1B-4AD0-B09A-6277C34C829F}" srcOrd="0" destOrd="0" presId="urn:microsoft.com/office/officeart/2005/8/layout/process2"/>
    <dgm:cxn modelId="{E02A5DB5-51CC-481D-A9F9-50733853C2BE}" srcId="{2B11E4B6-C8A5-49DD-8D79-796067B4FFF4}" destId="{34447BE4-0421-44C5-BCF9-D8FCE63081CF}" srcOrd="0" destOrd="0" parTransId="{283D537B-2EC9-4F64-96C8-B82CD5D67E6F}" sibTransId="{F6D89555-00AA-470E-B775-2198CEBCB5DB}"/>
    <dgm:cxn modelId="{09D16E96-9F60-4CE0-B1A7-90649D9E18A7}" type="presOf" srcId="{F6D89555-00AA-470E-B775-2198CEBCB5DB}" destId="{E7EE3A79-5A48-42ED-A31F-1F6DFBA60A44}" srcOrd="1" destOrd="0" presId="urn:microsoft.com/office/officeart/2005/8/layout/process2"/>
    <dgm:cxn modelId="{9E203AB9-E698-4C30-9AC2-CD4301AC1D0B}" type="presOf" srcId="{7065C935-A0D3-4188-AC7B-D08311E71BF5}" destId="{A75D6C3D-C4B5-4BFD-AC12-1CAD417C4C1F}" srcOrd="0" destOrd="0" presId="urn:microsoft.com/office/officeart/2005/8/layout/process2"/>
    <dgm:cxn modelId="{3F9F2C0B-84EF-4877-B301-F77393A08805}" type="presOf" srcId="{C3535EA4-4CCF-4A74-BFAD-0C67B27A0813}" destId="{318571C8-35B2-4A41-A8D2-E0B2813E9422}" srcOrd="1" destOrd="0" presId="urn:microsoft.com/office/officeart/2005/8/layout/process2"/>
    <dgm:cxn modelId="{9BFDDF2C-D310-4F88-AD55-B47C4DDD0DD7}" type="presOf" srcId="{6311680C-FC95-4CCC-B761-63E7C61BB554}" destId="{7C5B0241-B6C4-4003-986F-2A554A6C4F9A}" srcOrd="0" destOrd="0" presId="urn:microsoft.com/office/officeart/2005/8/layout/process2"/>
    <dgm:cxn modelId="{FDAAD849-B75B-466A-8B43-071E375BBC2B}" srcId="{2B11E4B6-C8A5-49DD-8D79-796067B4FFF4}" destId="{4A77F8D1-FCB8-4B4C-865A-DECAC1FF7AD8}" srcOrd="5" destOrd="0" parTransId="{1DC571FF-31A5-4994-9FB5-181AF7E5DE06}" sibTransId="{4B0E2920-D92D-48E2-A07A-9BED4EFD6F90}"/>
    <dgm:cxn modelId="{B8AD9FAA-FC24-4D63-8EF8-82E176E928A5}" srcId="{2B11E4B6-C8A5-49DD-8D79-796067B4FFF4}" destId="{AFF7AD75-F448-41DB-9587-019EBD5E138A}" srcOrd="2" destOrd="0" parTransId="{A971D86D-C5A5-4DF2-9556-98F1B538B2FB}" sibTransId="{7065C935-A0D3-4188-AC7B-D08311E71BF5}"/>
    <dgm:cxn modelId="{2EF2D0B2-775D-4ABC-9F2B-5C46866AA279}" type="presOf" srcId="{6311680C-FC95-4CCC-B761-63E7C61BB554}" destId="{93E62E98-2001-4CF3-B816-6ABB69C202C5}" srcOrd="1" destOrd="0" presId="urn:microsoft.com/office/officeart/2005/8/layout/process2"/>
    <dgm:cxn modelId="{F97A7BDE-93D4-4E2B-B452-E7D96E17EFFF}" srcId="{2B11E4B6-C8A5-49DD-8D79-796067B4FFF4}" destId="{5F4F53A4-2292-4D01-8E4F-320E0539A3D3}" srcOrd="3" destOrd="0" parTransId="{5DDFD751-B4C6-42CA-B009-6EE425BBE936}" sibTransId="{C3535EA4-4CCF-4A74-BFAD-0C67B27A0813}"/>
    <dgm:cxn modelId="{BDC6B46F-9008-4478-8124-5410D832EDCA}" type="presOf" srcId="{2B11E4B6-C8A5-49DD-8D79-796067B4FFF4}" destId="{B3CC8C5B-15BC-42AE-A8B9-4F2B209166B8}" srcOrd="0" destOrd="0" presId="urn:microsoft.com/office/officeart/2005/8/layout/process2"/>
    <dgm:cxn modelId="{9D13E61A-335F-4B13-8D7A-16A68F9D8432}" type="presOf" srcId="{AFF7AD75-F448-41DB-9587-019EBD5E138A}" destId="{0128E26F-814E-48AC-957B-A07F675DB606}" srcOrd="0" destOrd="0" presId="urn:microsoft.com/office/officeart/2005/8/layout/process2"/>
    <dgm:cxn modelId="{8F56A098-A8A6-4C48-89BD-BE0BA773431F}" type="presOf" srcId="{75532CE3-B610-47B1-9A1E-295286795DD1}" destId="{8AA0461B-B269-43FC-B0FD-FD60E9F59C94}" srcOrd="1" destOrd="0" presId="urn:microsoft.com/office/officeart/2005/8/layout/process2"/>
    <dgm:cxn modelId="{0AD5EFA0-0032-4F15-82CC-3A14CFC15599}" type="presOf" srcId="{34447BE4-0421-44C5-BCF9-D8FCE63081CF}" destId="{4105EA7A-615E-44A6-AB6B-DFEBBED43F5B}" srcOrd="0" destOrd="0" presId="urn:microsoft.com/office/officeart/2005/8/layout/process2"/>
    <dgm:cxn modelId="{1130F951-2D3F-46E0-8901-6F4A6B6AC68A}" srcId="{2B11E4B6-C8A5-49DD-8D79-796067B4FFF4}" destId="{9568C3DF-B389-428A-A74F-041188D39D7C}" srcOrd="4" destOrd="0" parTransId="{2DDE2595-5F16-46DA-9219-2D51F3886F4F}" sibTransId="{75532CE3-B610-47B1-9A1E-295286795DD1}"/>
    <dgm:cxn modelId="{0B5362C4-BDA6-44B2-9807-671E53DE85C5}" type="presOf" srcId="{5F4F53A4-2292-4D01-8E4F-320E0539A3D3}" destId="{E05BBFEE-922A-4D56-83AE-155E32C46358}" srcOrd="0" destOrd="0" presId="urn:microsoft.com/office/officeart/2005/8/layout/process2"/>
    <dgm:cxn modelId="{8CC77C2C-7534-4A7A-9280-E9AA7640E992}" type="presOf" srcId="{EC398561-C975-4747-B59D-76F2F2C35434}" destId="{A93CBFA3-3AE9-4778-9100-1D7090D11BC4}" srcOrd="0" destOrd="0" presId="urn:microsoft.com/office/officeart/2005/8/layout/process2"/>
    <dgm:cxn modelId="{F451801B-9247-4E73-B450-CCD3F9ED8ECB}" type="presOf" srcId="{C3535EA4-4CCF-4A74-BFAD-0C67B27A0813}" destId="{4BC2F7EA-9D7C-4DF8-8952-5CA62034A815}" srcOrd="0" destOrd="0" presId="urn:microsoft.com/office/officeart/2005/8/layout/process2"/>
    <dgm:cxn modelId="{B37A00FA-3AAB-420B-8D60-A1CBF68363AC}" srcId="{2B11E4B6-C8A5-49DD-8D79-796067B4FFF4}" destId="{EC398561-C975-4747-B59D-76F2F2C35434}" srcOrd="1" destOrd="0" parTransId="{A5AD4477-AD75-4A2F-863F-B0DAF50CFC9F}" sibTransId="{6311680C-FC95-4CCC-B761-63E7C61BB554}"/>
    <dgm:cxn modelId="{DECBFD03-0D1E-4975-B2CA-BE2EA692219F}" type="presOf" srcId="{F6D89555-00AA-470E-B775-2198CEBCB5DB}" destId="{F0210C3B-1F72-4B9C-BD89-00CA9D477328}" srcOrd="0" destOrd="0" presId="urn:microsoft.com/office/officeart/2005/8/layout/process2"/>
    <dgm:cxn modelId="{402364B4-49EA-436B-89EC-E5FAB865BF6D}" type="presOf" srcId="{75532CE3-B610-47B1-9A1E-295286795DD1}" destId="{7E6E11CE-B686-40DE-8B68-275B1E5ACF5E}" srcOrd="0" destOrd="0" presId="urn:microsoft.com/office/officeart/2005/8/layout/process2"/>
    <dgm:cxn modelId="{0B8C2BCA-05B6-48D0-8F05-D936D7C64072}" type="presParOf" srcId="{B3CC8C5B-15BC-42AE-A8B9-4F2B209166B8}" destId="{4105EA7A-615E-44A6-AB6B-DFEBBED43F5B}" srcOrd="0" destOrd="0" presId="urn:microsoft.com/office/officeart/2005/8/layout/process2"/>
    <dgm:cxn modelId="{4448D0F3-5DFB-4052-9B8A-B6582A867102}" type="presParOf" srcId="{B3CC8C5B-15BC-42AE-A8B9-4F2B209166B8}" destId="{F0210C3B-1F72-4B9C-BD89-00CA9D477328}" srcOrd="1" destOrd="0" presId="urn:microsoft.com/office/officeart/2005/8/layout/process2"/>
    <dgm:cxn modelId="{C2DB4CCE-B50E-4BE6-9AE9-ACD0823BDF9D}" type="presParOf" srcId="{F0210C3B-1F72-4B9C-BD89-00CA9D477328}" destId="{E7EE3A79-5A48-42ED-A31F-1F6DFBA60A44}" srcOrd="0" destOrd="0" presId="urn:microsoft.com/office/officeart/2005/8/layout/process2"/>
    <dgm:cxn modelId="{6B92EC62-B95F-4329-9F11-F01449B9A991}" type="presParOf" srcId="{B3CC8C5B-15BC-42AE-A8B9-4F2B209166B8}" destId="{A93CBFA3-3AE9-4778-9100-1D7090D11BC4}" srcOrd="2" destOrd="0" presId="urn:microsoft.com/office/officeart/2005/8/layout/process2"/>
    <dgm:cxn modelId="{744CB912-A40F-421E-AB6D-75829D49CA89}" type="presParOf" srcId="{B3CC8C5B-15BC-42AE-A8B9-4F2B209166B8}" destId="{7C5B0241-B6C4-4003-986F-2A554A6C4F9A}" srcOrd="3" destOrd="0" presId="urn:microsoft.com/office/officeart/2005/8/layout/process2"/>
    <dgm:cxn modelId="{8B6F9C19-2A72-4670-A9F2-278545A0E964}" type="presParOf" srcId="{7C5B0241-B6C4-4003-986F-2A554A6C4F9A}" destId="{93E62E98-2001-4CF3-B816-6ABB69C202C5}" srcOrd="0" destOrd="0" presId="urn:microsoft.com/office/officeart/2005/8/layout/process2"/>
    <dgm:cxn modelId="{B30B69D1-F01F-41C6-9E79-4BDA33DB078E}" type="presParOf" srcId="{B3CC8C5B-15BC-42AE-A8B9-4F2B209166B8}" destId="{0128E26F-814E-48AC-957B-A07F675DB606}" srcOrd="4" destOrd="0" presId="urn:microsoft.com/office/officeart/2005/8/layout/process2"/>
    <dgm:cxn modelId="{F4E7C070-6A48-43B0-A5F2-F193DC917595}" type="presParOf" srcId="{B3CC8C5B-15BC-42AE-A8B9-4F2B209166B8}" destId="{A75D6C3D-C4B5-4BFD-AC12-1CAD417C4C1F}" srcOrd="5" destOrd="0" presId="urn:microsoft.com/office/officeart/2005/8/layout/process2"/>
    <dgm:cxn modelId="{7CF4247C-25BC-4C9C-9538-5C86D06C318A}" type="presParOf" srcId="{A75D6C3D-C4B5-4BFD-AC12-1CAD417C4C1F}" destId="{0EC9B32C-CD8A-4DE7-80B9-39E8C8D12182}" srcOrd="0" destOrd="0" presId="urn:microsoft.com/office/officeart/2005/8/layout/process2"/>
    <dgm:cxn modelId="{BE676F7D-76F5-4677-B12A-7023ED4F4D9B}" type="presParOf" srcId="{B3CC8C5B-15BC-42AE-A8B9-4F2B209166B8}" destId="{E05BBFEE-922A-4D56-83AE-155E32C46358}" srcOrd="6" destOrd="0" presId="urn:microsoft.com/office/officeart/2005/8/layout/process2"/>
    <dgm:cxn modelId="{29573A1D-33C0-44D9-8EE8-29613147DEA9}" type="presParOf" srcId="{B3CC8C5B-15BC-42AE-A8B9-4F2B209166B8}" destId="{4BC2F7EA-9D7C-4DF8-8952-5CA62034A815}" srcOrd="7" destOrd="0" presId="urn:microsoft.com/office/officeart/2005/8/layout/process2"/>
    <dgm:cxn modelId="{EFD67EC4-1114-4A53-B6C5-545F8B3BD4A8}" type="presParOf" srcId="{4BC2F7EA-9D7C-4DF8-8952-5CA62034A815}" destId="{318571C8-35B2-4A41-A8D2-E0B2813E9422}" srcOrd="0" destOrd="0" presId="urn:microsoft.com/office/officeart/2005/8/layout/process2"/>
    <dgm:cxn modelId="{91DAEB83-F315-43BD-903C-A135642BF647}" type="presParOf" srcId="{B3CC8C5B-15BC-42AE-A8B9-4F2B209166B8}" destId="{7D334F68-6987-4A13-916D-95FA603DADC9}" srcOrd="8" destOrd="0" presId="urn:microsoft.com/office/officeart/2005/8/layout/process2"/>
    <dgm:cxn modelId="{E6C25ACB-224E-4166-B283-BE40D0E1306E}" type="presParOf" srcId="{B3CC8C5B-15BC-42AE-A8B9-4F2B209166B8}" destId="{7E6E11CE-B686-40DE-8B68-275B1E5ACF5E}" srcOrd="9" destOrd="0" presId="urn:microsoft.com/office/officeart/2005/8/layout/process2"/>
    <dgm:cxn modelId="{B21A4254-E9BE-4D30-82F9-167EC8E4B571}" type="presParOf" srcId="{7E6E11CE-B686-40DE-8B68-275B1E5ACF5E}" destId="{8AA0461B-B269-43FC-B0FD-FD60E9F59C94}" srcOrd="0" destOrd="0" presId="urn:microsoft.com/office/officeart/2005/8/layout/process2"/>
    <dgm:cxn modelId="{B3CE6B6B-045E-44E0-AB67-65A59313EB37}" type="presParOf" srcId="{B3CC8C5B-15BC-42AE-A8B9-4F2B209166B8}" destId="{01E61773-AF1B-4AD0-B09A-6277C34C829F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B51CA-C117-46C3-8C00-4BFFC3433E82}">
      <dsp:nvSpPr>
        <dsp:cNvPr id="0" name=""/>
        <dsp:cNvSpPr/>
      </dsp:nvSpPr>
      <dsp:spPr>
        <a:xfrm>
          <a:off x="2366324" y="1768549"/>
          <a:ext cx="2161559" cy="216155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Географическое положение</a:t>
          </a:r>
          <a:endParaRPr lang="ru-RU" sz="1200" kern="1200" dirty="0"/>
        </a:p>
      </dsp:txBody>
      <dsp:txXfrm>
        <a:off x="2800894" y="2274884"/>
        <a:ext cx="1292419" cy="1111086"/>
      </dsp:txXfrm>
    </dsp:sp>
    <dsp:sp modelId="{FDDFA413-7F57-4770-9DD5-0BBEEEB8838A}">
      <dsp:nvSpPr>
        <dsp:cNvPr id="0" name=""/>
        <dsp:cNvSpPr/>
      </dsp:nvSpPr>
      <dsp:spPr>
        <a:xfrm>
          <a:off x="248433" y="871713"/>
          <a:ext cx="2357750" cy="208342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Стоимость оборудования</a:t>
          </a:r>
          <a:endParaRPr lang="ru-RU" sz="14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2818" y="1399393"/>
        <a:ext cx="1228980" cy="1028069"/>
      </dsp:txXfrm>
    </dsp:sp>
    <dsp:sp modelId="{281F2C56-93AF-4DC6-A004-270FB2A3078C}">
      <dsp:nvSpPr>
        <dsp:cNvPr id="0" name=""/>
        <dsp:cNvSpPr/>
      </dsp:nvSpPr>
      <dsp:spPr>
        <a:xfrm rot="772466">
          <a:off x="2141733" y="173085"/>
          <a:ext cx="1540281" cy="154028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Канал связи</a:t>
          </a:r>
          <a:endParaRPr lang="ru-RU" sz="1800" kern="1200" dirty="0"/>
        </a:p>
      </dsp:txBody>
      <dsp:txXfrm rot="900000">
        <a:off x="2479562" y="510914"/>
        <a:ext cx="864623" cy="864623"/>
      </dsp:txXfrm>
    </dsp:sp>
    <dsp:sp modelId="{EF1B6FBF-C22E-47C8-9661-9FE56D55B4E0}">
      <dsp:nvSpPr>
        <dsp:cNvPr id="0" name=""/>
        <dsp:cNvSpPr/>
      </dsp:nvSpPr>
      <dsp:spPr>
        <a:xfrm>
          <a:off x="2208207" y="1443784"/>
          <a:ext cx="2766796" cy="2766796"/>
        </a:xfrm>
        <a:prstGeom prst="circularArrow">
          <a:avLst>
            <a:gd name="adj1" fmla="val 4688"/>
            <a:gd name="adj2" fmla="val 299029"/>
            <a:gd name="adj3" fmla="val 2509645"/>
            <a:gd name="adj4" fmla="val 1587539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046AE-57C2-4844-87F0-21BEC93BFA4D}">
      <dsp:nvSpPr>
        <dsp:cNvPr id="0" name=""/>
        <dsp:cNvSpPr/>
      </dsp:nvSpPr>
      <dsp:spPr>
        <a:xfrm rot="1892636">
          <a:off x="144151" y="505648"/>
          <a:ext cx="2010250" cy="201025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C384C-CB16-4D50-8ACD-42C89E3D86C4}">
      <dsp:nvSpPr>
        <dsp:cNvPr id="0" name=""/>
        <dsp:cNvSpPr/>
      </dsp:nvSpPr>
      <dsp:spPr>
        <a:xfrm>
          <a:off x="1808314" y="-202391"/>
          <a:ext cx="2167455" cy="21674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B8FD0-E6BA-4831-9D36-C0C1CDB89AAA}">
      <dsp:nvSpPr>
        <dsp:cNvPr id="0" name=""/>
        <dsp:cNvSpPr/>
      </dsp:nvSpPr>
      <dsp:spPr>
        <a:xfrm>
          <a:off x="295677" y="0"/>
          <a:ext cx="8493115" cy="352324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99A9F-BEE1-44E7-ABF1-2FAA58F9FECF}">
      <dsp:nvSpPr>
        <dsp:cNvPr id="0" name=""/>
        <dsp:cNvSpPr/>
      </dsp:nvSpPr>
      <dsp:spPr>
        <a:xfrm>
          <a:off x="1477296" y="2434474"/>
          <a:ext cx="129655" cy="12965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9C777-C031-4105-A5EE-7457C2D2A019}">
      <dsp:nvSpPr>
        <dsp:cNvPr id="0" name=""/>
        <dsp:cNvSpPr/>
      </dsp:nvSpPr>
      <dsp:spPr>
        <a:xfrm>
          <a:off x="1674409" y="2057715"/>
          <a:ext cx="1139626" cy="468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02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Выбор направлений развития СКМ</a:t>
          </a:r>
          <a:endParaRPr lang="ru-RU" sz="1200" i="1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4409" y="2057715"/>
        <a:ext cx="1139626" cy="468547"/>
      </dsp:txXfrm>
    </dsp:sp>
    <dsp:sp modelId="{E3317691-01B7-435C-8271-FFAD5944174C}">
      <dsp:nvSpPr>
        <dsp:cNvPr id="0" name=""/>
        <dsp:cNvSpPr/>
      </dsp:nvSpPr>
      <dsp:spPr>
        <a:xfrm>
          <a:off x="2700833" y="1776717"/>
          <a:ext cx="202939" cy="20293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BC3FE-6847-409A-9DD6-666B9D401946}">
      <dsp:nvSpPr>
        <dsp:cNvPr id="0" name=""/>
        <dsp:cNvSpPr/>
      </dsp:nvSpPr>
      <dsp:spPr>
        <a:xfrm rot="10800000" flipV="1">
          <a:off x="2847922" y="1497004"/>
          <a:ext cx="1176727" cy="48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53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Выбор</a:t>
          </a:r>
          <a:r>
            <a:rPr lang="ru-RU" sz="1200" kern="1200" dirty="0" smtClean="0"/>
            <a:t> </a:t>
          </a:r>
          <a:r>
            <a:rPr lang="ru-RU" sz="1200" i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оборудования СКМ</a:t>
          </a:r>
          <a:endParaRPr lang="ru-RU" sz="1200" i="1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2847922" y="1497004"/>
        <a:ext cx="1176727" cy="484207"/>
      </dsp:txXfrm>
    </dsp:sp>
    <dsp:sp modelId="{C78581A6-84A9-4E61-85DD-80AFFBB6F0DA}">
      <dsp:nvSpPr>
        <dsp:cNvPr id="0" name=""/>
        <dsp:cNvSpPr/>
      </dsp:nvSpPr>
      <dsp:spPr>
        <a:xfrm>
          <a:off x="3903740" y="1336745"/>
          <a:ext cx="270585" cy="270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114EC-5E8A-49AC-8807-8D51EF545C1E}">
      <dsp:nvSpPr>
        <dsp:cNvPr id="0" name=""/>
        <dsp:cNvSpPr/>
      </dsp:nvSpPr>
      <dsp:spPr>
        <a:xfrm>
          <a:off x="4111142" y="1080708"/>
          <a:ext cx="1522594" cy="447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37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Создание опытного образца унифицированной системы</a:t>
          </a:r>
          <a:endParaRPr lang="ru-RU" sz="1200" i="1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11142" y="1080708"/>
        <a:ext cx="1522594" cy="447475"/>
      </dsp:txXfrm>
    </dsp:sp>
    <dsp:sp modelId="{278F940F-463F-477C-B231-2265B31C21A4}">
      <dsp:nvSpPr>
        <dsp:cNvPr id="0" name=""/>
        <dsp:cNvSpPr/>
      </dsp:nvSpPr>
      <dsp:spPr>
        <a:xfrm>
          <a:off x="5641846" y="910080"/>
          <a:ext cx="349506" cy="349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7B667-94B9-4261-9670-87B16F9D9BB6}">
      <dsp:nvSpPr>
        <dsp:cNvPr id="0" name=""/>
        <dsp:cNvSpPr/>
      </dsp:nvSpPr>
      <dsp:spPr>
        <a:xfrm>
          <a:off x="5908619" y="674127"/>
          <a:ext cx="1530939" cy="485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19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Приведение системы в соответствие установленным требованиям</a:t>
          </a:r>
          <a:endParaRPr lang="ru-RU" sz="1200" i="1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08619" y="674127"/>
        <a:ext cx="1530939" cy="485665"/>
      </dsp:txXfrm>
    </dsp:sp>
    <dsp:sp modelId="{9F145FFF-E9D1-45E4-8BD2-71B89B530C16}">
      <dsp:nvSpPr>
        <dsp:cNvPr id="0" name=""/>
        <dsp:cNvSpPr/>
      </dsp:nvSpPr>
      <dsp:spPr>
        <a:xfrm>
          <a:off x="7319774" y="661825"/>
          <a:ext cx="445338" cy="445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23278-43D6-43F5-8E7A-98A776EAEDBA}">
      <dsp:nvSpPr>
        <dsp:cNvPr id="0" name=""/>
        <dsp:cNvSpPr/>
      </dsp:nvSpPr>
      <dsp:spPr>
        <a:xfrm>
          <a:off x="7604981" y="581545"/>
          <a:ext cx="1466032" cy="480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97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Развитие системы коррозионного мониторинга</a:t>
          </a:r>
          <a:endParaRPr lang="ru-RU" sz="1200" i="1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04981" y="581545"/>
        <a:ext cx="1466032" cy="480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7436A-5B27-4A6C-801F-C4690CDE6619}">
      <dsp:nvSpPr>
        <dsp:cNvPr id="0" name=""/>
        <dsp:cNvSpPr/>
      </dsp:nvSpPr>
      <dsp:spPr>
        <a:xfrm rot="10800000">
          <a:off x="594929" y="0"/>
          <a:ext cx="1755763" cy="1755763"/>
        </a:xfrm>
        <a:prstGeom prst="triangl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A2AAE-DC3B-44D4-A714-D751DA4C702A}">
      <dsp:nvSpPr>
        <dsp:cNvPr id="0" name=""/>
        <dsp:cNvSpPr/>
      </dsp:nvSpPr>
      <dsp:spPr>
        <a:xfrm>
          <a:off x="1472811" y="46263"/>
          <a:ext cx="1141246" cy="4156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i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GSM </a:t>
          </a:r>
          <a:r>
            <a:rPr lang="ru-RU" sz="1100" i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канал</a:t>
          </a:r>
          <a:endParaRPr lang="ru-RU" sz="1100" i="1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3100" y="66552"/>
        <a:ext cx="1100668" cy="375044"/>
      </dsp:txXfrm>
    </dsp:sp>
    <dsp:sp modelId="{FFE9BA62-E12F-49EC-B065-549203B29AD9}">
      <dsp:nvSpPr>
        <dsp:cNvPr id="0" name=""/>
        <dsp:cNvSpPr/>
      </dsp:nvSpPr>
      <dsp:spPr>
        <a:xfrm>
          <a:off x="1472811" y="506959"/>
          <a:ext cx="1141246" cy="4156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Радио канал</a:t>
          </a:r>
          <a:endParaRPr lang="ru-RU" sz="1100" i="1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3100" y="527248"/>
        <a:ext cx="1100668" cy="375044"/>
      </dsp:txXfrm>
    </dsp:sp>
    <dsp:sp modelId="{EA8330B5-6C6F-42DF-81D0-FE9833FCE8EB}">
      <dsp:nvSpPr>
        <dsp:cNvPr id="0" name=""/>
        <dsp:cNvSpPr/>
      </dsp:nvSpPr>
      <dsp:spPr>
        <a:xfrm>
          <a:off x="1466374" y="970000"/>
          <a:ext cx="1141246" cy="4156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Действующие СЛТМ</a:t>
          </a:r>
          <a:endParaRPr lang="ru-RU" sz="1100" i="1" kern="1200" dirty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6663" y="990289"/>
        <a:ext cx="1100668" cy="375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08202-8EA3-41E5-AC3A-B0CAE2733239}">
      <dsp:nvSpPr>
        <dsp:cNvPr id="0" name=""/>
        <dsp:cNvSpPr/>
      </dsp:nvSpPr>
      <dsp:spPr>
        <a:xfrm>
          <a:off x="-762674" y="-131778"/>
          <a:ext cx="998313" cy="998313"/>
        </a:xfrm>
        <a:prstGeom prst="blockArc">
          <a:avLst>
            <a:gd name="adj1" fmla="val 18900000"/>
            <a:gd name="adj2" fmla="val 2700000"/>
            <a:gd name="adj3" fmla="val 2164"/>
          </a:avLst>
        </a:pr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358F2-E9F7-4B12-B208-055773277751}">
      <dsp:nvSpPr>
        <dsp:cNvPr id="0" name=""/>
        <dsp:cNvSpPr/>
      </dsp:nvSpPr>
      <dsp:spPr>
        <a:xfrm>
          <a:off x="227223" y="185599"/>
          <a:ext cx="5869876" cy="36355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607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Программа сравнительных испытаний систем коррозионного мониторинга и оборудования передачи данных о состоянии электрохимической защиты</a:t>
          </a:r>
          <a:endParaRPr lang="ru-RU" sz="1100" b="1" i="1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27223" y="185599"/>
        <a:ext cx="5869876" cy="363558"/>
      </dsp:txXfrm>
    </dsp:sp>
    <dsp:sp modelId="{569B8843-5D85-4E27-96EF-D2D184C00308}">
      <dsp:nvSpPr>
        <dsp:cNvPr id="0" name=""/>
        <dsp:cNvSpPr/>
      </dsp:nvSpPr>
      <dsp:spPr>
        <a:xfrm>
          <a:off x="0" y="140154"/>
          <a:ext cx="454447" cy="454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08202-8EA3-41E5-AC3A-B0CAE2733239}">
      <dsp:nvSpPr>
        <dsp:cNvPr id="0" name=""/>
        <dsp:cNvSpPr/>
      </dsp:nvSpPr>
      <dsp:spPr>
        <a:xfrm>
          <a:off x="-770789" y="-133133"/>
          <a:ext cx="1008900" cy="1008900"/>
        </a:xfrm>
        <a:prstGeom prst="blockArc">
          <a:avLst>
            <a:gd name="adj1" fmla="val 18900000"/>
            <a:gd name="adj2" fmla="val 2700000"/>
            <a:gd name="adj3" fmla="val 2141"/>
          </a:avLst>
        </a:pr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02139-A82C-4FD4-9694-5BD9622F94D2}">
      <dsp:nvSpPr>
        <dsp:cNvPr id="0" name=""/>
        <dsp:cNvSpPr/>
      </dsp:nvSpPr>
      <dsp:spPr>
        <a:xfrm>
          <a:off x="229665" y="187584"/>
          <a:ext cx="5947901" cy="367464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733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Программа мероприятий по подключению оборудования электрохимической защиты к системам телемеханики 2019-2021</a:t>
          </a:r>
          <a:endParaRPr lang="ru-RU" sz="1100" b="1" i="1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29665" y="187584"/>
        <a:ext cx="5947901" cy="367464"/>
      </dsp:txXfrm>
    </dsp:sp>
    <dsp:sp modelId="{261AAFC7-EF7D-463E-87C4-28F14D5CBC75}">
      <dsp:nvSpPr>
        <dsp:cNvPr id="0" name=""/>
        <dsp:cNvSpPr/>
      </dsp:nvSpPr>
      <dsp:spPr>
        <a:xfrm>
          <a:off x="0" y="141651"/>
          <a:ext cx="459331" cy="45933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5EA7A-615E-44A6-AB6B-DFEBBED43F5B}">
      <dsp:nvSpPr>
        <dsp:cNvPr id="0" name=""/>
        <dsp:cNvSpPr/>
      </dsp:nvSpPr>
      <dsp:spPr>
        <a:xfrm>
          <a:off x="-37022" y="4057"/>
          <a:ext cx="2787533" cy="55043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7-производителей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6-филиалов</a:t>
          </a:r>
          <a:endParaRPr lang="ru-RU" sz="1400" b="1" kern="1200" dirty="0"/>
        </a:p>
      </dsp:txBody>
      <dsp:txXfrm>
        <a:off x="-20900" y="20179"/>
        <a:ext cx="2755289" cy="518190"/>
      </dsp:txXfrm>
    </dsp:sp>
    <dsp:sp modelId="{F0210C3B-1F72-4B9C-BD89-00CA9D477328}">
      <dsp:nvSpPr>
        <dsp:cNvPr id="0" name=""/>
        <dsp:cNvSpPr/>
      </dsp:nvSpPr>
      <dsp:spPr>
        <a:xfrm rot="5400000">
          <a:off x="1253537" y="568253"/>
          <a:ext cx="206412" cy="247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1282435" y="588894"/>
        <a:ext cx="148617" cy="144488"/>
      </dsp:txXfrm>
    </dsp:sp>
    <dsp:sp modelId="{0128E26F-814E-48AC-957B-A07F675DB606}">
      <dsp:nvSpPr>
        <dsp:cNvPr id="0" name=""/>
        <dsp:cNvSpPr/>
      </dsp:nvSpPr>
      <dsp:spPr>
        <a:xfrm>
          <a:off x="-37022" y="829709"/>
          <a:ext cx="2787533" cy="543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Выбор оборудования для развития системы</a:t>
          </a:r>
          <a:endParaRPr lang="ru-RU" sz="1400" b="1" kern="1200" dirty="0"/>
        </a:p>
      </dsp:txBody>
      <dsp:txXfrm>
        <a:off x="-21096" y="845635"/>
        <a:ext cx="2755681" cy="511905"/>
      </dsp:txXfrm>
    </dsp:sp>
    <dsp:sp modelId="{A75D6C3D-C4B5-4BFD-AC12-1CAD417C4C1F}">
      <dsp:nvSpPr>
        <dsp:cNvPr id="0" name=""/>
        <dsp:cNvSpPr/>
      </dsp:nvSpPr>
      <dsp:spPr>
        <a:xfrm rot="5400000">
          <a:off x="1253537" y="1387228"/>
          <a:ext cx="206412" cy="247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1282435" y="1407869"/>
        <a:ext cx="148617" cy="144488"/>
      </dsp:txXfrm>
    </dsp:sp>
    <dsp:sp modelId="{E05BBFEE-922A-4D56-83AE-155E32C46358}">
      <dsp:nvSpPr>
        <dsp:cNvPr id="0" name=""/>
        <dsp:cNvSpPr/>
      </dsp:nvSpPr>
      <dsp:spPr>
        <a:xfrm>
          <a:off x="770" y="1648684"/>
          <a:ext cx="2711947" cy="550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Создание конкурентной среды</a:t>
          </a:r>
          <a:endParaRPr lang="ru-RU" sz="1400" b="1" kern="1200" dirty="0"/>
        </a:p>
      </dsp:txBody>
      <dsp:txXfrm>
        <a:off x="16892" y="1664806"/>
        <a:ext cx="2679703" cy="518190"/>
      </dsp:txXfrm>
    </dsp:sp>
    <dsp:sp modelId="{4BC2F7EA-9D7C-4DF8-8952-5CA62034A815}">
      <dsp:nvSpPr>
        <dsp:cNvPr id="0" name=""/>
        <dsp:cNvSpPr/>
      </dsp:nvSpPr>
      <dsp:spPr>
        <a:xfrm rot="5400000">
          <a:off x="1253537" y="2212880"/>
          <a:ext cx="206412" cy="247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1282435" y="2233521"/>
        <a:ext cx="148617" cy="144488"/>
      </dsp:txXfrm>
    </dsp:sp>
    <dsp:sp modelId="{7D334F68-6987-4A13-916D-95FA603DADC9}">
      <dsp:nvSpPr>
        <dsp:cNvPr id="0" name=""/>
        <dsp:cNvSpPr/>
      </dsp:nvSpPr>
      <dsp:spPr>
        <a:xfrm>
          <a:off x="0" y="2474336"/>
          <a:ext cx="2713488" cy="501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Независимость от оборудования одного поставщика</a:t>
          </a:r>
          <a:endParaRPr lang="ru-RU" sz="1400" b="1" kern="1200" dirty="0"/>
        </a:p>
      </dsp:txBody>
      <dsp:txXfrm>
        <a:off x="14693" y="2489029"/>
        <a:ext cx="2684102" cy="472274"/>
      </dsp:txXfrm>
    </dsp:sp>
    <dsp:sp modelId="{9E089AC6-0041-400C-B9B7-BD7B3A265A29}">
      <dsp:nvSpPr>
        <dsp:cNvPr id="0" name=""/>
        <dsp:cNvSpPr/>
      </dsp:nvSpPr>
      <dsp:spPr>
        <a:xfrm rot="5400000">
          <a:off x="1253537" y="2989758"/>
          <a:ext cx="206412" cy="247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1282435" y="3010399"/>
        <a:ext cx="148617" cy="144488"/>
      </dsp:txXfrm>
    </dsp:sp>
    <dsp:sp modelId="{D8DA3234-2EEF-4F7D-B2E3-C5909EB0E101}">
      <dsp:nvSpPr>
        <dsp:cNvPr id="0" name=""/>
        <dsp:cNvSpPr/>
      </dsp:nvSpPr>
      <dsp:spPr>
        <a:xfrm>
          <a:off x="770" y="3251214"/>
          <a:ext cx="2711947" cy="550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Создание единой унифицированной системы</a:t>
          </a:r>
          <a:endParaRPr lang="ru-RU" sz="1400" b="1" kern="1200" dirty="0"/>
        </a:p>
      </dsp:txBody>
      <dsp:txXfrm>
        <a:off x="16892" y="3267336"/>
        <a:ext cx="2679703" cy="5181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AA149-A5CE-4C3F-B007-AEB29C77FE94}">
      <dsp:nvSpPr>
        <dsp:cNvPr id="0" name=""/>
        <dsp:cNvSpPr/>
      </dsp:nvSpPr>
      <dsp:spPr>
        <a:xfrm>
          <a:off x="2442751" y="1117234"/>
          <a:ext cx="1712903" cy="1687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Единая информационная база и аппаратно-аналитический комплекс</a:t>
          </a:r>
          <a:endParaRPr lang="ru-RU" sz="1200" b="1" kern="1200" dirty="0"/>
        </a:p>
      </dsp:txBody>
      <dsp:txXfrm>
        <a:off x="2693600" y="1364397"/>
        <a:ext cx="1211205" cy="1193411"/>
      </dsp:txXfrm>
    </dsp:sp>
    <dsp:sp modelId="{2D652F80-968A-49F0-ACF1-D134326C2E17}">
      <dsp:nvSpPr>
        <dsp:cNvPr id="0" name=""/>
        <dsp:cNvSpPr/>
      </dsp:nvSpPr>
      <dsp:spPr>
        <a:xfrm rot="5439370">
          <a:off x="3223255" y="842067"/>
          <a:ext cx="174889" cy="230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249789" y="861911"/>
        <a:ext cx="122422" cy="138229"/>
      </dsp:txXfrm>
    </dsp:sp>
    <dsp:sp modelId="{09702890-152A-4CC7-A63A-BA2FCDA60E63}">
      <dsp:nvSpPr>
        <dsp:cNvPr id="0" name=""/>
        <dsp:cNvSpPr/>
      </dsp:nvSpPr>
      <dsp:spPr>
        <a:xfrm>
          <a:off x="2142923" y="81315"/>
          <a:ext cx="2347532" cy="706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bg1"/>
              </a:solidFill>
            </a:rPr>
            <a:t>Энергофинстрой</a:t>
          </a:r>
          <a:r>
            <a:rPr lang="ru-RU" sz="1100" kern="1200" dirty="0" smtClean="0">
              <a:solidFill>
                <a:schemeClr val="bg1"/>
              </a:solidFill>
            </a:rPr>
            <a:t> </a:t>
          </a:r>
          <a:r>
            <a:rPr lang="ru-RU" sz="1100" b="1" kern="1200" dirty="0" smtClean="0">
              <a:solidFill>
                <a:schemeClr val="bg1"/>
              </a:solidFill>
            </a:rPr>
            <a:t>–</a:t>
          </a:r>
          <a:r>
            <a:rPr lang="ru-RU" sz="1100" b="1" kern="1200" dirty="0" smtClean="0"/>
            <a:t> </a:t>
          </a:r>
          <a:r>
            <a:rPr lang="ru-RU" sz="1100" b="1" kern="1200" dirty="0" smtClean="0">
              <a:solidFill>
                <a:schemeClr val="tx1"/>
              </a:solidFill>
            </a:rPr>
            <a:t>Крюковское ЛПУМГ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2486711" y="184709"/>
        <a:ext cx="1659956" cy="499227"/>
      </dsp:txXfrm>
    </dsp:sp>
    <dsp:sp modelId="{FDDF07D8-904F-4472-9550-CC69F3172923}">
      <dsp:nvSpPr>
        <dsp:cNvPr id="0" name=""/>
        <dsp:cNvSpPr/>
      </dsp:nvSpPr>
      <dsp:spPr>
        <a:xfrm rot="9018726">
          <a:off x="4115268" y="1362509"/>
          <a:ext cx="198116" cy="230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170802" y="1393867"/>
        <a:ext cx="138681" cy="138229"/>
      </dsp:txXfrm>
    </dsp:sp>
    <dsp:sp modelId="{B73160DF-7BED-42FE-AFC7-FAC29A278172}">
      <dsp:nvSpPr>
        <dsp:cNvPr id="0" name=""/>
        <dsp:cNvSpPr/>
      </dsp:nvSpPr>
      <dsp:spPr>
        <a:xfrm>
          <a:off x="3733226" y="729479"/>
          <a:ext cx="2470202" cy="699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bg1"/>
              </a:solidFill>
            </a:rPr>
            <a:t>Элеконт</a:t>
          </a:r>
          <a:r>
            <a:rPr lang="ru-RU" sz="1100" b="1" kern="1200" dirty="0" smtClean="0"/>
            <a:t> – </a:t>
          </a:r>
          <a:r>
            <a:rPr lang="ru-RU" sz="1100" b="1" kern="1200" dirty="0" smtClean="0">
              <a:solidFill>
                <a:schemeClr val="tx1"/>
              </a:solidFill>
            </a:rPr>
            <a:t>Белоусовское ЛПУМГ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4094979" y="831971"/>
        <a:ext cx="1746696" cy="494875"/>
      </dsp:txXfrm>
    </dsp:sp>
    <dsp:sp modelId="{286DFE88-409F-48B9-9B58-C71852D6AF0A}">
      <dsp:nvSpPr>
        <dsp:cNvPr id="0" name=""/>
        <dsp:cNvSpPr/>
      </dsp:nvSpPr>
      <dsp:spPr>
        <a:xfrm rot="11033354">
          <a:off x="4186972" y="1944102"/>
          <a:ext cx="88214" cy="230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213406" y="1991075"/>
        <a:ext cx="61750" cy="138229"/>
      </dsp:txXfrm>
    </dsp:sp>
    <dsp:sp modelId="{A80167A2-C849-4324-8BF3-429F2113441C}">
      <dsp:nvSpPr>
        <dsp:cNvPr id="0" name=""/>
        <dsp:cNvSpPr/>
      </dsp:nvSpPr>
      <dsp:spPr>
        <a:xfrm>
          <a:off x="4279251" y="1803041"/>
          <a:ext cx="1959677" cy="729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bg1"/>
              </a:solidFill>
            </a:rPr>
            <a:t>СервисСофт</a:t>
          </a:r>
          <a:r>
            <a:rPr lang="ru-RU" sz="1100" b="1" kern="1200" dirty="0" smtClean="0">
              <a:solidFill>
                <a:schemeClr val="bg1"/>
              </a:solidFill>
            </a:rPr>
            <a:t> </a:t>
          </a:r>
          <a:r>
            <a:rPr lang="ru-RU" sz="1100" b="1" kern="1200" dirty="0" smtClean="0"/>
            <a:t>– </a:t>
          </a:r>
          <a:r>
            <a:rPr lang="ru-RU" sz="1100" b="1" kern="1200" dirty="0" smtClean="0">
              <a:solidFill>
                <a:schemeClr val="tx1"/>
              </a:solidFill>
            </a:rPr>
            <a:t>Моршанское ЛПУМГ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4566239" y="1909821"/>
        <a:ext cx="1385701" cy="515581"/>
      </dsp:txXfrm>
    </dsp:sp>
    <dsp:sp modelId="{FCBC221C-7AA9-4D8D-914B-04628B00262E}">
      <dsp:nvSpPr>
        <dsp:cNvPr id="0" name=""/>
        <dsp:cNvSpPr/>
      </dsp:nvSpPr>
      <dsp:spPr>
        <a:xfrm rot="13064034">
          <a:off x="3978728" y="2599926"/>
          <a:ext cx="292327" cy="230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040615" y="2667151"/>
        <a:ext cx="223213" cy="138229"/>
      </dsp:txXfrm>
    </dsp:sp>
    <dsp:sp modelId="{E6258D20-985F-457B-A781-45EC2797DEA1}">
      <dsp:nvSpPr>
        <dsp:cNvPr id="0" name=""/>
        <dsp:cNvSpPr/>
      </dsp:nvSpPr>
      <dsp:spPr>
        <a:xfrm>
          <a:off x="3549808" y="2872245"/>
          <a:ext cx="2518017" cy="934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Трубопроводные Системы и Технологии </a:t>
          </a:r>
          <a:r>
            <a:rPr lang="ru-RU" sz="1100" b="1" kern="1200" dirty="0" smtClean="0"/>
            <a:t>– </a:t>
          </a:r>
          <a:r>
            <a:rPr lang="ru-RU" sz="1100" b="1" kern="1200" dirty="0" smtClean="0">
              <a:solidFill>
                <a:schemeClr val="tx1"/>
              </a:solidFill>
            </a:rPr>
            <a:t>Московское ЛПУМГ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3918563" y="3009151"/>
        <a:ext cx="1780507" cy="661043"/>
      </dsp:txXfrm>
    </dsp:sp>
    <dsp:sp modelId="{78812849-F2B8-4E8B-971F-F70D1252B16A}">
      <dsp:nvSpPr>
        <dsp:cNvPr id="0" name=""/>
        <dsp:cNvSpPr/>
      </dsp:nvSpPr>
      <dsp:spPr>
        <a:xfrm rot="18990244">
          <a:off x="2342730" y="2594732"/>
          <a:ext cx="280783" cy="230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2352219" y="2664594"/>
        <a:ext cx="211669" cy="138229"/>
      </dsp:txXfrm>
    </dsp:sp>
    <dsp:sp modelId="{905F94D2-F62C-406D-B0B1-7ABC0A1AFB3C}">
      <dsp:nvSpPr>
        <dsp:cNvPr id="0" name=""/>
        <dsp:cNvSpPr/>
      </dsp:nvSpPr>
      <dsp:spPr>
        <a:xfrm>
          <a:off x="572440" y="2854083"/>
          <a:ext cx="2445371" cy="9742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bg1"/>
              </a:solidFill>
            </a:rPr>
            <a:t>Энергомера</a:t>
          </a:r>
          <a:r>
            <a:rPr lang="ru-RU" sz="1100" b="1" kern="1200" dirty="0" smtClean="0"/>
            <a:t> – </a:t>
          </a:r>
          <a:r>
            <a:rPr lang="ru-RU" sz="1100" b="1" kern="1200" dirty="0" smtClean="0">
              <a:solidFill>
                <a:schemeClr val="tx1"/>
              </a:solidFill>
            </a:rPr>
            <a:t>Моршанское ЛПУМГ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930556" y="2996760"/>
        <a:ext cx="1729139" cy="688908"/>
      </dsp:txXfrm>
    </dsp:sp>
    <dsp:sp modelId="{990E5B63-BC75-4E9A-852C-E49C0A7FD819}">
      <dsp:nvSpPr>
        <dsp:cNvPr id="0" name=""/>
        <dsp:cNvSpPr/>
      </dsp:nvSpPr>
      <dsp:spPr>
        <a:xfrm rot="21416244">
          <a:off x="2301440" y="1920827"/>
          <a:ext cx="102007" cy="230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2301462" y="1967720"/>
        <a:ext cx="71405" cy="138229"/>
      </dsp:txXfrm>
    </dsp:sp>
    <dsp:sp modelId="{7325FCBA-5316-4EF8-87DA-0FAFDB3E1794}">
      <dsp:nvSpPr>
        <dsp:cNvPr id="0" name=""/>
        <dsp:cNvSpPr/>
      </dsp:nvSpPr>
      <dsp:spPr>
        <a:xfrm>
          <a:off x="99066" y="1740142"/>
          <a:ext cx="2180568" cy="7758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bg1"/>
              </a:solidFill>
            </a:rPr>
            <a:t>ТехноПром</a:t>
          </a:r>
          <a:r>
            <a:rPr lang="ru-RU" sz="1100" b="1" kern="1200" dirty="0" smtClean="0"/>
            <a:t> – </a:t>
          </a:r>
          <a:r>
            <a:rPr lang="ru-RU" sz="1100" b="1" kern="1200" dirty="0" smtClean="0">
              <a:solidFill>
                <a:schemeClr val="tx1"/>
              </a:solidFill>
            </a:rPr>
            <a:t>Серпуховское ЛПУМГ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418403" y="1853758"/>
        <a:ext cx="1541894" cy="548587"/>
      </dsp:txXfrm>
    </dsp:sp>
    <dsp:sp modelId="{1B2E87C7-D2BA-4051-98D1-94CCD04A869C}">
      <dsp:nvSpPr>
        <dsp:cNvPr id="0" name=""/>
        <dsp:cNvSpPr/>
      </dsp:nvSpPr>
      <dsp:spPr>
        <a:xfrm rot="1675329">
          <a:off x="2182409" y="1343895"/>
          <a:ext cx="271342" cy="230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2186432" y="1373789"/>
        <a:ext cx="202228" cy="138229"/>
      </dsp:txXfrm>
    </dsp:sp>
    <dsp:sp modelId="{8F413DC0-8A43-4013-8486-46B546514303}">
      <dsp:nvSpPr>
        <dsp:cNvPr id="0" name=""/>
        <dsp:cNvSpPr/>
      </dsp:nvSpPr>
      <dsp:spPr>
        <a:xfrm>
          <a:off x="306461" y="591758"/>
          <a:ext cx="2244675" cy="8246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bg1"/>
              </a:solidFill>
            </a:rPr>
            <a:t>Нефетегазкомплекс</a:t>
          </a:r>
          <a:r>
            <a:rPr lang="ru-RU" sz="1100" b="1" kern="1200" dirty="0" smtClean="0"/>
            <a:t> – </a:t>
          </a:r>
          <a:r>
            <a:rPr lang="ru-RU" sz="1100" b="1" kern="1200" dirty="0" smtClean="0">
              <a:solidFill>
                <a:schemeClr val="tx1"/>
              </a:solidFill>
            </a:rPr>
            <a:t>Московское ЛПУМГ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635186" y="712519"/>
        <a:ext cx="1587225" cy="5830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F05C2-C53A-41D0-807C-C55C87657208}">
      <dsp:nvSpPr>
        <dsp:cNvPr id="0" name=""/>
        <dsp:cNvSpPr/>
      </dsp:nvSpPr>
      <dsp:spPr>
        <a:xfrm>
          <a:off x="-4117933" y="-631982"/>
          <a:ext cx="4906884" cy="4906884"/>
        </a:xfrm>
        <a:prstGeom prst="blockArc">
          <a:avLst>
            <a:gd name="adj1" fmla="val 18900000"/>
            <a:gd name="adj2" fmla="val 2700000"/>
            <a:gd name="adj3" fmla="val 44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FA819-B5D4-46B7-90EF-97D1FADF91B7}">
      <dsp:nvSpPr>
        <dsp:cNvPr id="0" name=""/>
        <dsp:cNvSpPr/>
      </dsp:nvSpPr>
      <dsp:spPr>
        <a:xfrm>
          <a:off x="294991" y="191836"/>
          <a:ext cx="7203026" cy="38352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4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Количество эксплуатируемых УКЗ 2867 шт. Подключено к СКМ                     239</a:t>
          </a:r>
          <a:endParaRPr lang="ru-RU" sz="1600" b="1" kern="1200" dirty="0"/>
        </a:p>
      </dsp:txBody>
      <dsp:txXfrm>
        <a:off x="294991" y="191836"/>
        <a:ext cx="7203026" cy="383526"/>
      </dsp:txXfrm>
    </dsp:sp>
    <dsp:sp modelId="{6461550D-8DF6-4313-BA9E-83D5A68FE474}">
      <dsp:nvSpPr>
        <dsp:cNvPr id="0" name=""/>
        <dsp:cNvSpPr/>
      </dsp:nvSpPr>
      <dsp:spPr>
        <a:xfrm>
          <a:off x="55287" y="143895"/>
          <a:ext cx="479408" cy="479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4E384-16ED-40EF-9705-461888EC5EA2}">
      <dsp:nvSpPr>
        <dsp:cNvPr id="0" name=""/>
        <dsp:cNvSpPr/>
      </dsp:nvSpPr>
      <dsp:spPr>
        <a:xfrm>
          <a:off x="610468" y="767053"/>
          <a:ext cx="6887549" cy="383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42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2018 планируется подключить к ТМ </a:t>
          </a:r>
          <a:r>
            <a:rPr lang="ru-RU" sz="1400" b="1" kern="1200" dirty="0" smtClean="0">
              <a:solidFill>
                <a:schemeClr val="accent2">
                  <a:lumMod val="75000"/>
                </a:schemeClr>
              </a:solidFill>
            </a:rPr>
            <a:t>18</a:t>
          </a:r>
          <a:r>
            <a:rPr lang="ru-RU" sz="1400" b="1" kern="1200" dirty="0" smtClean="0"/>
            <a:t> УКЗ, к </a:t>
          </a:r>
          <a:r>
            <a:rPr lang="en-US" sz="1400" b="1" kern="1200" dirty="0" smtClean="0"/>
            <a:t>GSM </a:t>
          </a:r>
          <a:r>
            <a:rPr lang="ru-RU" sz="1400" b="1" kern="1200" dirty="0" smtClean="0"/>
            <a:t>647</a:t>
          </a:r>
          <a:r>
            <a:rPr lang="en-US" sz="1400" b="1" kern="1200" dirty="0" smtClean="0"/>
            <a:t> </a:t>
          </a:r>
          <a:r>
            <a:rPr lang="ru-RU" sz="1400" b="1" kern="1200" dirty="0" smtClean="0"/>
            <a:t>УКЗ.                                          665</a:t>
          </a:r>
          <a:endParaRPr lang="ru-RU" sz="1400" b="1" kern="1200" dirty="0"/>
        </a:p>
      </dsp:txBody>
      <dsp:txXfrm>
        <a:off x="610468" y="767053"/>
        <a:ext cx="6887549" cy="383526"/>
      </dsp:txXfrm>
    </dsp:sp>
    <dsp:sp modelId="{84F80959-9CFE-46CB-ACF8-6EEF8CE9C2A5}">
      <dsp:nvSpPr>
        <dsp:cNvPr id="0" name=""/>
        <dsp:cNvSpPr/>
      </dsp:nvSpPr>
      <dsp:spPr>
        <a:xfrm>
          <a:off x="370764" y="719112"/>
          <a:ext cx="479408" cy="479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665DB-9799-41D7-9FE8-CEF05349DD46}">
      <dsp:nvSpPr>
        <dsp:cNvPr id="0" name=""/>
        <dsp:cNvSpPr/>
      </dsp:nvSpPr>
      <dsp:spPr>
        <a:xfrm>
          <a:off x="754727" y="1342270"/>
          <a:ext cx="6743290" cy="383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42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2019 планируется подключить к ТМ </a:t>
          </a:r>
          <a:r>
            <a:rPr lang="ru-RU" sz="1400" b="1" kern="1200" dirty="0" smtClean="0">
              <a:solidFill>
                <a:schemeClr val="accent2">
                  <a:lumMod val="75000"/>
                </a:schemeClr>
              </a:solidFill>
            </a:rPr>
            <a:t>68</a:t>
          </a:r>
          <a:r>
            <a:rPr lang="ru-RU" sz="1400" b="1" kern="1200" dirty="0" smtClean="0"/>
            <a:t> УКЗ, к </a:t>
          </a:r>
          <a:r>
            <a:rPr lang="en-US" sz="1400" b="1" kern="1200" dirty="0" smtClean="0"/>
            <a:t>GSM </a:t>
          </a:r>
          <a:r>
            <a:rPr lang="ru-RU" sz="1400" b="1" kern="1200" dirty="0" smtClean="0"/>
            <a:t>412</a:t>
          </a:r>
          <a:r>
            <a:rPr lang="en-US" sz="1400" b="1" kern="1200" dirty="0" smtClean="0"/>
            <a:t> </a:t>
          </a:r>
          <a:r>
            <a:rPr lang="ru-RU" sz="1400" b="1" kern="1200" dirty="0" smtClean="0"/>
            <a:t>УКЗ.                                      480</a:t>
          </a:r>
          <a:endParaRPr lang="ru-RU" sz="1400" b="1" kern="1200" dirty="0"/>
        </a:p>
      </dsp:txBody>
      <dsp:txXfrm>
        <a:off x="754727" y="1342270"/>
        <a:ext cx="6743290" cy="383526"/>
      </dsp:txXfrm>
    </dsp:sp>
    <dsp:sp modelId="{60E1AFDE-D34D-41D4-8C9E-C7345B32AB1D}">
      <dsp:nvSpPr>
        <dsp:cNvPr id="0" name=""/>
        <dsp:cNvSpPr/>
      </dsp:nvSpPr>
      <dsp:spPr>
        <a:xfrm>
          <a:off x="515023" y="1294329"/>
          <a:ext cx="479408" cy="479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8AFC5-A21C-4D1B-83DE-AB70AF9D0101}">
      <dsp:nvSpPr>
        <dsp:cNvPr id="0" name=""/>
        <dsp:cNvSpPr/>
      </dsp:nvSpPr>
      <dsp:spPr>
        <a:xfrm>
          <a:off x="754727" y="1917123"/>
          <a:ext cx="6743290" cy="383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42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2020 планируется подключить к ТМ </a:t>
          </a:r>
          <a:r>
            <a:rPr lang="ru-RU" sz="1400" b="1" kern="1200" dirty="0" smtClean="0">
              <a:solidFill>
                <a:schemeClr val="accent2">
                  <a:lumMod val="75000"/>
                </a:schemeClr>
              </a:solidFill>
            </a:rPr>
            <a:t>102</a:t>
          </a:r>
          <a:r>
            <a:rPr lang="ru-RU" sz="1400" b="1" kern="1200" dirty="0" smtClean="0"/>
            <a:t> УКЗ, к </a:t>
          </a:r>
          <a:r>
            <a:rPr lang="en-US" sz="1400" b="1" kern="1200" dirty="0" smtClean="0"/>
            <a:t>GSM</a:t>
          </a:r>
          <a:r>
            <a:rPr lang="ru-RU" sz="1400" b="1" kern="1200" dirty="0" smtClean="0"/>
            <a:t> / </a:t>
          </a:r>
          <a:r>
            <a:rPr lang="en-US" sz="1400" b="1" kern="1200" dirty="0" smtClean="0"/>
            <a:t>LPWAN </a:t>
          </a:r>
          <a:r>
            <a:rPr lang="ru-RU" sz="1400" b="1" kern="1200" dirty="0" smtClean="0"/>
            <a:t>422</a:t>
          </a:r>
          <a:r>
            <a:rPr lang="en-US" sz="1400" b="1" kern="1200" dirty="0" smtClean="0"/>
            <a:t> </a:t>
          </a:r>
          <a:r>
            <a:rPr lang="ru-RU" sz="1400" b="1" kern="1200" dirty="0" smtClean="0"/>
            <a:t>УКЗ.                   524</a:t>
          </a:r>
          <a:endParaRPr lang="ru-RU" sz="1400" b="1" kern="1200" dirty="0"/>
        </a:p>
      </dsp:txBody>
      <dsp:txXfrm>
        <a:off x="754727" y="1917123"/>
        <a:ext cx="6743290" cy="383526"/>
      </dsp:txXfrm>
    </dsp:sp>
    <dsp:sp modelId="{698B707D-8C6B-451A-8F99-981A28DB681D}">
      <dsp:nvSpPr>
        <dsp:cNvPr id="0" name=""/>
        <dsp:cNvSpPr/>
      </dsp:nvSpPr>
      <dsp:spPr>
        <a:xfrm>
          <a:off x="515023" y="1869182"/>
          <a:ext cx="479408" cy="479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5137E-6158-47EA-991C-35F730C1AADD}">
      <dsp:nvSpPr>
        <dsp:cNvPr id="0" name=""/>
        <dsp:cNvSpPr/>
      </dsp:nvSpPr>
      <dsp:spPr>
        <a:xfrm>
          <a:off x="610468" y="2492340"/>
          <a:ext cx="6887549" cy="383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42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2021 планируется подключить к ТМ </a:t>
          </a:r>
          <a:r>
            <a:rPr lang="ru-RU" sz="1400" b="1" kern="1200" dirty="0" smtClean="0">
              <a:solidFill>
                <a:schemeClr val="accent2">
                  <a:lumMod val="75000"/>
                </a:schemeClr>
              </a:solidFill>
            </a:rPr>
            <a:t>78</a:t>
          </a:r>
          <a:r>
            <a:rPr lang="ru-RU" sz="1400" b="1" kern="1200" dirty="0" smtClean="0"/>
            <a:t> УКЗ, к </a:t>
          </a:r>
          <a:r>
            <a:rPr lang="en-US" sz="1400" b="1" kern="1200" dirty="0" smtClean="0"/>
            <a:t>GSM</a:t>
          </a:r>
          <a:r>
            <a:rPr lang="ru-RU" sz="1400" b="1" kern="1200" dirty="0" smtClean="0"/>
            <a:t> / </a:t>
          </a:r>
          <a:r>
            <a:rPr lang="en-US" sz="1400" b="1" kern="1200" dirty="0" smtClean="0"/>
            <a:t>LPWAN </a:t>
          </a:r>
          <a:r>
            <a:rPr lang="ru-RU" sz="1400" b="1" kern="1200" dirty="0" smtClean="0"/>
            <a:t>432</a:t>
          </a:r>
          <a:r>
            <a:rPr lang="en-US" sz="1400" b="1" kern="1200" dirty="0" smtClean="0"/>
            <a:t> </a:t>
          </a:r>
          <a:r>
            <a:rPr lang="ru-RU" sz="1400" b="1" kern="1200" dirty="0" smtClean="0"/>
            <a:t>УКЗ.                         510</a:t>
          </a:r>
          <a:endParaRPr lang="ru-RU" sz="1400" b="1" kern="1200" dirty="0"/>
        </a:p>
      </dsp:txBody>
      <dsp:txXfrm>
        <a:off x="610468" y="2492340"/>
        <a:ext cx="6887549" cy="383526"/>
      </dsp:txXfrm>
    </dsp:sp>
    <dsp:sp modelId="{E168CA2D-0807-4055-BAB4-F98B126E14D8}">
      <dsp:nvSpPr>
        <dsp:cNvPr id="0" name=""/>
        <dsp:cNvSpPr/>
      </dsp:nvSpPr>
      <dsp:spPr>
        <a:xfrm>
          <a:off x="370764" y="2444399"/>
          <a:ext cx="479408" cy="479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4CEB1-8187-4B6E-8C06-F18C711BD913}">
      <dsp:nvSpPr>
        <dsp:cNvPr id="0" name=""/>
        <dsp:cNvSpPr/>
      </dsp:nvSpPr>
      <dsp:spPr>
        <a:xfrm>
          <a:off x="294991" y="3067557"/>
          <a:ext cx="7203026" cy="383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42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2022 планируется подключить к ТМ </a:t>
          </a:r>
          <a:r>
            <a:rPr lang="ru-RU" sz="1400" b="1" kern="1200" dirty="0" smtClean="0">
              <a:solidFill>
                <a:schemeClr val="accent2">
                  <a:lumMod val="75000"/>
                </a:schemeClr>
              </a:solidFill>
            </a:rPr>
            <a:t>0</a:t>
          </a:r>
          <a:r>
            <a:rPr lang="ru-RU" sz="1400" b="1" kern="1200" dirty="0" smtClean="0"/>
            <a:t> УКЗ, к </a:t>
          </a:r>
          <a:r>
            <a:rPr lang="en-US" sz="1400" b="1" kern="1200" dirty="0" smtClean="0"/>
            <a:t>GSM</a:t>
          </a:r>
          <a:r>
            <a:rPr lang="ru-RU" sz="1400" b="1" kern="1200" dirty="0" smtClean="0"/>
            <a:t> / </a:t>
          </a:r>
          <a:r>
            <a:rPr lang="en-US" sz="1400" b="1" kern="1200" dirty="0" smtClean="0"/>
            <a:t>LPWAN </a:t>
          </a:r>
          <a:r>
            <a:rPr lang="ru-RU" sz="1400" b="1" kern="1200" dirty="0" smtClean="0"/>
            <a:t>5</a:t>
          </a:r>
          <a:r>
            <a:rPr lang="en-US" sz="1400" b="1" kern="1200" dirty="0" smtClean="0"/>
            <a:t>22 </a:t>
          </a:r>
          <a:r>
            <a:rPr lang="ru-RU" sz="1400" b="1" kern="1200" dirty="0" smtClean="0"/>
            <a:t>УКЗ.                                   449</a:t>
          </a:r>
          <a:endParaRPr lang="ru-RU" sz="1400" b="1" kern="1200" dirty="0"/>
        </a:p>
      </dsp:txBody>
      <dsp:txXfrm>
        <a:off x="294991" y="3067557"/>
        <a:ext cx="7203026" cy="383526"/>
      </dsp:txXfrm>
    </dsp:sp>
    <dsp:sp modelId="{8F5738C4-578E-459D-B83B-F8DB41780E0A}">
      <dsp:nvSpPr>
        <dsp:cNvPr id="0" name=""/>
        <dsp:cNvSpPr/>
      </dsp:nvSpPr>
      <dsp:spPr>
        <a:xfrm>
          <a:off x="55287" y="3019616"/>
          <a:ext cx="479408" cy="479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5EA7A-615E-44A6-AB6B-DFEBBED43F5B}">
      <dsp:nvSpPr>
        <dsp:cNvPr id="0" name=""/>
        <dsp:cNvSpPr/>
      </dsp:nvSpPr>
      <dsp:spPr>
        <a:xfrm>
          <a:off x="122673" y="1294"/>
          <a:ext cx="1353561" cy="38358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239 / 8,3%</a:t>
          </a:r>
          <a:endParaRPr lang="ru-RU" sz="1600" b="1" kern="1200" dirty="0"/>
        </a:p>
      </dsp:txBody>
      <dsp:txXfrm>
        <a:off x="133908" y="12529"/>
        <a:ext cx="1331091" cy="361117"/>
      </dsp:txXfrm>
    </dsp:sp>
    <dsp:sp modelId="{F0210C3B-1F72-4B9C-BD89-00CA9D477328}">
      <dsp:nvSpPr>
        <dsp:cNvPr id="0" name=""/>
        <dsp:cNvSpPr/>
      </dsp:nvSpPr>
      <dsp:spPr>
        <a:xfrm rot="5400000">
          <a:off x="727531" y="394472"/>
          <a:ext cx="143845" cy="172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-5400000">
        <a:off x="747670" y="408857"/>
        <a:ext cx="103568" cy="100692"/>
      </dsp:txXfrm>
    </dsp:sp>
    <dsp:sp modelId="{A93CBFA3-3AE9-4778-9100-1D7090D11BC4}">
      <dsp:nvSpPr>
        <dsp:cNvPr id="0" name=""/>
        <dsp:cNvSpPr/>
      </dsp:nvSpPr>
      <dsp:spPr>
        <a:xfrm>
          <a:off x="122673" y="576676"/>
          <a:ext cx="1353561" cy="383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904 / 31,5%</a:t>
          </a:r>
          <a:endParaRPr lang="ru-RU" sz="1600" b="1" kern="1200" dirty="0"/>
        </a:p>
      </dsp:txBody>
      <dsp:txXfrm>
        <a:off x="133908" y="587911"/>
        <a:ext cx="1331091" cy="361117"/>
      </dsp:txXfrm>
    </dsp:sp>
    <dsp:sp modelId="{7C5B0241-B6C4-4003-986F-2A554A6C4F9A}">
      <dsp:nvSpPr>
        <dsp:cNvPr id="0" name=""/>
        <dsp:cNvSpPr/>
      </dsp:nvSpPr>
      <dsp:spPr>
        <a:xfrm rot="5310657">
          <a:off x="734985" y="969853"/>
          <a:ext cx="143894" cy="172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-5400000">
        <a:off x="754587" y="984220"/>
        <a:ext cx="103568" cy="100726"/>
      </dsp:txXfrm>
    </dsp:sp>
    <dsp:sp modelId="{0128E26F-814E-48AC-957B-A07F675DB606}">
      <dsp:nvSpPr>
        <dsp:cNvPr id="0" name=""/>
        <dsp:cNvSpPr/>
      </dsp:nvSpPr>
      <dsp:spPr>
        <a:xfrm>
          <a:off x="137630" y="1152058"/>
          <a:ext cx="1353561" cy="383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</a:t>
          </a:r>
          <a:r>
            <a:rPr lang="en-US" sz="1600" b="1" kern="1200" dirty="0" smtClean="0"/>
            <a:t>3</a:t>
          </a:r>
          <a:r>
            <a:rPr lang="ru-RU" sz="1600" b="1" kern="1200" dirty="0" smtClean="0"/>
            <a:t>84 / 48,3%</a:t>
          </a:r>
          <a:endParaRPr lang="ru-RU" sz="1600" b="1" kern="1200" dirty="0"/>
        </a:p>
      </dsp:txBody>
      <dsp:txXfrm>
        <a:off x="148865" y="1163293"/>
        <a:ext cx="1331091" cy="361117"/>
      </dsp:txXfrm>
    </dsp:sp>
    <dsp:sp modelId="{A75D6C3D-C4B5-4BFD-AC12-1CAD417C4C1F}">
      <dsp:nvSpPr>
        <dsp:cNvPr id="0" name=""/>
        <dsp:cNvSpPr/>
      </dsp:nvSpPr>
      <dsp:spPr>
        <a:xfrm rot="5489343">
          <a:off x="734985" y="1545235"/>
          <a:ext cx="143894" cy="172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-5400000">
        <a:off x="755709" y="1559602"/>
        <a:ext cx="103568" cy="100726"/>
      </dsp:txXfrm>
    </dsp:sp>
    <dsp:sp modelId="{E05BBFEE-922A-4D56-83AE-155E32C46358}">
      <dsp:nvSpPr>
        <dsp:cNvPr id="0" name=""/>
        <dsp:cNvSpPr/>
      </dsp:nvSpPr>
      <dsp:spPr>
        <a:xfrm>
          <a:off x="122673" y="1727439"/>
          <a:ext cx="1353561" cy="383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</a:t>
          </a:r>
          <a:r>
            <a:rPr lang="ru-RU" sz="1600" b="1" kern="1200" dirty="0" smtClean="0"/>
            <a:t>908 / </a:t>
          </a:r>
          <a:r>
            <a:rPr lang="en-US" sz="1600" b="1" kern="1200" dirty="0" smtClean="0"/>
            <a:t>6</a:t>
          </a:r>
          <a:r>
            <a:rPr lang="ru-RU" sz="1600" b="1" kern="1200" dirty="0" smtClean="0"/>
            <a:t>6,6%</a:t>
          </a:r>
          <a:endParaRPr lang="ru-RU" sz="1600" b="1" kern="1200" dirty="0"/>
        </a:p>
      </dsp:txBody>
      <dsp:txXfrm>
        <a:off x="133908" y="1738674"/>
        <a:ext cx="1331091" cy="361117"/>
      </dsp:txXfrm>
    </dsp:sp>
    <dsp:sp modelId="{4BC2F7EA-9D7C-4DF8-8952-5CA62034A815}">
      <dsp:nvSpPr>
        <dsp:cNvPr id="0" name=""/>
        <dsp:cNvSpPr/>
      </dsp:nvSpPr>
      <dsp:spPr>
        <a:xfrm rot="5400000">
          <a:off x="727531" y="2120617"/>
          <a:ext cx="143845" cy="172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-5400000">
        <a:off x="747670" y="2135002"/>
        <a:ext cx="103568" cy="100692"/>
      </dsp:txXfrm>
    </dsp:sp>
    <dsp:sp modelId="{7D334F68-6987-4A13-916D-95FA603DADC9}">
      <dsp:nvSpPr>
        <dsp:cNvPr id="0" name=""/>
        <dsp:cNvSpPr/>
      </dsp:nvSpPr>
      <dsp:spPr>
        <a:xfrm>
          <a:off x="122673" y="2302821"/>
          <a:ext cx="1353561" cy="383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2</a:t>
          </a:r>
          <a:r>
            <a:rPr lang="ru-RU" sz="1600" b="1" kern="1200" dirty="0" smtClean="0"/>
            <a:t>418 / 84,3%</a:t>
          </a:r>
          <a:endParaRPr lang="ru-RU" sz="1600" b="1" kern="1200" dirty="0"/>
        </a:p>
      </dsp:txBody>
      <dsp:txXfrm>
        <a:off x="133908" y="2314056"/>
        <a:ext cx="1331091" cy="361117"/>
      </dsp:txXfrm>
    </dsp:sp>
    <dsp:sp modelId="{7E6E11CE-B686-40DE-8B68-275B1E5ACF5E}">
      <dsp:nvSpPr>
        <dsp:cNvPr id="0" name=""/>
        <dsp:cNvSpPr/>
      </dsp:nvSpPr>
      <dsp:spPr>
        <a:xfrm rot="5400000">
          <a:off x="727531" y="2695999"/>
          <a:ext cx="143845" cy="172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-5400000">
        <a:off x="747670" y="2710384"/>
        <a:ext cx="103568" cy="100692"/>
      </dsp:txXfrm>
    </dsp:sp>
    <dsp:sp modelId="{01E61773-AF1B-4AD0-B09A-6277C34C829F}">
      <dsp:nvSpPr>
        <dsp:cNvPr id="0" name=""/>
        <dsp:cNvSpPr/>
      </dsp:nvSpPr>
      <dsp:spPr>
        <a:xfrm>
          <a:off x="122673" y="2878203"/>
          <a:ext cx="1353561" cy="383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2867 / 100,0%</a:t>
          </a:r>
          <a:endParaRPr lang="ru-RU" sz="1600" kern="1200" dirty="0"/>
        </a:p>
      </dsp:txBody>
      <dsp:txXfrm>
        <a:off x="133908" y="2889438"/>
        <a:ext cx="1331091" cy="361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1141C085-FDC3-4265-AC25-11C6892554A9}" type="datetimeFigureOut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6" rIns="91294" bIns="45646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9" y="4716464"/>
            <a:ext cx="5437187" cy="4467225"/>
          </a:xfrm>
          <a:prstGeom prst="rect">
            <a:avLst/>
          </a:prstGeom>
        </p:spPr>
        <p:txBody>
          <a:bodyPr vert="horz" lIns="91294" tIns="45646" rIns="91294" bIns="4564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wrap="square" lIns="91294" tIns="45646" rIns="91294" bIns="456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130B3A2-94E7-407B-97C8-E3E88D4EC1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7360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AFEAD27-9D7F-425A-B205-004F30C7828D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22389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2D3BF5-4ED4-4B06-B395-DAD800A42D8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52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b="1" dirty="0" smtClean="0">
              <a:solidFill>
                <a:srgbClr val="FF0000"/>
              </a:solidFill>
            </a:endParaRPr>
          </a:p>
        </p:txBody>
      </p:sp>
      <p:sp>
        <p:nvSpPr>
          <p:cNvPr id="30724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580" indent="-290608"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2431" indent="-232486"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7403" indent="-232486"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2376" indent="-232486"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7348" indent="-232486" defTabSz="913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2321" indent="-232486" defTabSz="913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7293" indent="-232486" defTabSz="913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2265" indent="-232486" defTabSz="913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5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580" indent="-290608"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2431" indent="-232486"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7403" indent="-232486"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2376" indent="-232486"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7348" indent="-232486" defTabSz="913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2321" indent="-232486" defTabSz="913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7293" indent="-232486" defTabSz="913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2265" indent="-232486" defTabSz="913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6C1FE9-EE85-41ED-96F9-F316C401CBFE}" type="slidenum">
              <a:rPr lang="ru-RU" altLang="ru-RU" smtClean="0"/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40302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F50B19-8AB5-4715-965C-84D15AEE548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083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30B3A2-94E7-407B-97C8-E3E88D4EC10C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977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F50B19-8AB5-4715-965C-84D15AEE548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977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30724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580" indent="-290608"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2431" indent="-232486"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7403" indent="-232486"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2376" indent="-232486"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7348" indent="-232486" defTabSz="913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2321" indent="-232486" defTabSz="913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7293" indent="-232486" defTabSz="913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2265" indent="-232486" defTabSz="913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5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580" indent="-290608"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2431" indent="-232486"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7403" indent="-232486"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2376" indent="-232486"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7348" indent="-232486" defTabSz="913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2321" indent="-232486" defTabSz="913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7293" indent="-232486" defTabSz="913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2265" indent="-232486" defTabSz="913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6C1FE9-EE85-41ED-96F9-F316C401CBFE}" type="slidenum">
              <a:rPr lang="ru-RU" altLang="ru-RU" smtClean="0"/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40302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F50B19-8AB5-4715-965C-84D15AEE548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463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F50B19-8AB5-4715-965C-84D15AEE548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712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F50B19-8AB5-4715-965C-84D15AEE548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177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30724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580" indent="-290608"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2431" indent="-232486"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7403" indent="-232486"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2376" indent="-232486"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7348" indent="-232486" defTabSz="913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2321" indent="-232486" defTabSz="913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7293" indent="-232486" defTabSz="913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2265" indent="-232486" defTabSz="913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5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580" indent="-290608"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2431" indent="-232486"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7403" indent="-232486"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2376" indent="-232486" defTabSz="913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7348" indent="-232486" defTabSz="913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2321" indent="-232486" defTabSz="913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7293" indent="-232486" defTabSz="913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2265" indent="-232486" defTabSz="913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6C1FE9-EE85-41ED-96F9-F316C401CBFE}" type="slidenum">
              <a:rPr lang="ru-RU" altLang="ru-RU" smtClean="0"/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25765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F50B19-8AB5-4715-965C-84D15AEE548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85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F50B19-8AB5-4715-965C-84D15AEE548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35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7238" y="1591410"/>
            <a:ext cx="6541313" cy="1709403"/>
          </a:xfrm>
          <a:prstGeom prst="rect">
            <a:avLst/>
          </a:prstGeom>
        </p:spPr>
        <p:txBody>
          <a:bodyPr lIns="77925" tIns="38963" rIns="77925" bIns="38963" anchor="ctr"/>
          <a:lstStyle>
            <a:lvl1pPr algn="l">
              <a:defRPr sz="2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7239" y="3454637"/>
            <a:ext cx="6542819" cy="774463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lang="ru-RU" sz="200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40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sz="half" idx="1"/>
          </p:nvPr>
        </p:nvSpPr>
        <p:spPr>
          <a:xfrm>
            <a:off x="2019301" y="879476"/>
            <a:ext cx="6812574" cy="3760788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 marL="389626" indent="0">
              <a:buNone/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 marL="779252" indent="0">
              <a:buNone/>
              <a:defRPr sz="1400"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 marL="1168878" indent="0">
              <a:buNone/>
              <a:defRPr sz="1200"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 marL="1558503" indent="0">
              <a:buNone/>
              <a:defRPr sz="1200">
                <a:solidFill>
                  <a:srgbClr val="0070C0"/>
                </a:solidFill>
                <a:latin typeface="Arial Narrow" panose="020B060602020203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2"/>
          </p:nvPr>
        </p:nvSpPr>
        <p:spPr>
          <a:xfrm>
            <a:off x="287338" y="879475"/>
            <a:ext cx="1649901" cy="3773711"/>
          </a:xfrm>
          <a:prstGeom prst="rect">
            <a:avLst/>
          </a:prstGeom>
        </p:spPr>
        <p:txBody>
          <a:bodyPr lIns="77925" tIns="38963" rIns="77925" bIns="38963"/>
          <a:lstStyle>
            <a:lvl1pPr marL="14881" indent="0">
              <a:buNone/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>
              <a:defRPr sz="1400"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>
              <a:defRPr sz="1200"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>
              <a:defRPr sz="1200">
                <a:solidFill>
                  <a:srgbClr val="0070C0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28"/>
          <p:cNvSpPr>
            <a:spLocks noGrp="1"/>
          </p:cNvSpPr>
          <p:nvPr>
            <p:ph type="title"/>
          </p:nvPr>
        </p:nvSpPr>
        <p:spPr>
          <a:xfrm>
            <a:off x="1937238" y="0"/>
            <a:ext cx="7207250" cy="809625"/>
          </a:xfrm>
          <a:prstGeom prst="rect">
            <a:avLst/>
          </a:prstGeom>
        </p:spPr>
        <p:txBody>
          <a:bodyPr vert="horz" lIns="77925" tIns="38963" rIns="77925" bIns="38963" rtlCol="0" anchor="b">
            <a:normAutofit/>
          </a:bodyPr>
          <a:lstStyle>
            <a:lvl1pPr>
              <a:defRPr sz="19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67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GTT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72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553" y="897775"/>
            <a:ext cx="6966065" cy="3784369"/>
          </a:xfrm>
          <a:prstGeom prst="rect">
            <a:avLst/>
          </a:prstGeom>
        </p:spPr>
        <p:txBody>
          <a:bodyPr lIns="91352" tIns="45680" rIns="91352" bIns="45680"/>
          <a:lstStyle>
            <a:lvl1pPr marL="0" indent="0" algn="l">
              <a:buNone/>
              <a:defRPr sz="1400" b="0">
                <a:solidFill>
                  <a:srgbClr val="0070C0"/>
                </a:solidFill>
              </a:defRPr>
            </a:lvl1pPr>
            <a:lvl2pPr marL="456760" indent="0" algn="ctr">
              <a:buNone/>
              <a:defRPr/>
            </a:lvl2pPr>
            <a:lvl3pPr marL="913520" indent="0" algn="ctr">
              <a:buNone/>
              <a:defRPr/>
            </a:lvl3pPr>
            <a:lvl4pPr marL="1370281" indent="0" algn="ctr">
              <a:buNone/>
              <a:defRPr/>
            </a:lvl4pPr>
            <a:lvl5pPr marL="1827041" indent="0" algn="ctr">
              <a:buNone/>
              <a:defRPr/>
            </a:lvl5pPr>
            <a:lvl6pPr marL="2283805" indent="0" algn="ctr">
              <a:buNone/>
              <a:defRPr/>
            </a:lvl6pPr>
            <a:lvl7pPr marL="2740568" indent="0" algn="ctr">
              <a:buNone/>
              <a:defRPr/>
            </a:lvl7pPr>
            <a:lvl8pPr marL="3197328" indent="0" algn="ctr">
              <a:buNone/>
              <a:defRPr/>
            </a:lvl8pPr>
            <a:lvl9pPr marL="3654091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" y="903685"/>
            <a:ext cx="1928813" cy="382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0070C0"/>
                </a:solidFill>
                <a:latin typeface="+mj-lt"/>
              </a:defRPr>
            </a:lvl1pPr>
            <a:lvl2pPr marL="456767" indent="0">
              <a:buNone/>
              <a:defRPr sz="1400" b="0">
                <a:solidFill>
                  <a:srgbClr val="0070C0"/>
                </a:solidFill>
                <a:latin typeface="+mj-lt"/>
              </a:defRPr>
            </a:lvl2pPr>
            <a:lvl3pPr marL="913524" indent="0">
              <a:buNone/>
              <a:defRPr sz="1400" b="0">
                <a:solidFill>
                  <a:srgbClr val="0070C0"/>
                </a:solidFill>
                <a:latin typeface="+mj-lt"/>
              </a:defRPr>
            </a:lvl3pPr>
            <a:lvl4pPr marL="1370284" indent="0">
              <a:buNone/>
              <a:defRPr sz="1400" b="0">
                <a:solidFill>
                  <a:srgbClr val="0070C0"/>
                </a:solidFill>
                <a:latin typeface="+mj-lt"/>
              </a:defRPr>
            </a:lvl4pPr>
            <a:lvl5pPr marL="1827044" indent="0">
              <a:buNone/>
              <a:defRPr sz="1400" b="0">
                <a:solidFill>
                  <a:srgbClr val="0070C0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920240" y="1"/>
            <a:ext cx="7223760" cy="810491"/>
          </a:xfrm>
          <a:prstGeom prst="rect">
            <a:avLst/>
          </a:prstGeom>
        </p:spPr>
        <p:txBody>
          <a:bodyPr anchor="b"/>
          <a:lstStyle>
            <a:lvl1pPr>
              <a:defRPr sz="22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24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721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553" y="897775"/>
            <a:ext cx="6966065" cy="3784369"/>
          </a:xfrm>
          <a:prstGeom prst="rect">
            <a:avLst/>
          </a:prstGeom>
        </p:spPr>
        <p:txBody>
          <a:bodyPr lIns="91352" tIns="45680" rIns="91352" bIns="45680"/>
          <a:lstStyle>
            <a:lvl1pPr marL="0" indent="0" algn="l">
              <a:buNone/>
              <a:defRPr sz="1400" b="0">
                <a:solidFill>
                  <a:srgbClr val="0070C0"/>
                </a:solidFill>
              </a:defRPr>
            </a:lvl1pPr>
            <a:lvl2pPr marL="456760" indent="0" algn="ctr">
              <a:buNone/>
              <a:defRPr/>
            </a:lvl2pPr>
            <a:lvl3pPr marL="913520" indent="0" algn="ctr">
              <a:buNone/>
              <a:defRPr/>
            </a:lvl3pPr>
            <a:lvl4pPr marL="1370281" indent="0" algn="ctr">
              <a:buNone/>
              <a:defRPr/>
            </a:lvl4pPr>
            <a:lvl5pPr marL="1827041" indent="0" algn="ctr">
              <a:buNone/>
              <a:defRPr/>
            </a:lvl5pPr>
            <a:lvl6pPr marL="2283805" indent="0" algn="ctr">
              <a:buNone/>
              <a:defRPr/>
            </a:lvl6pPr>
            <a:lvl7pPr marL="2740568" indent="0" algn="ctr">
              <a:buNone/>
              <a:defRPr/>
            </a:lvl7pPr>
            <a:lvl8pPr marL="3197328" indent="0" algn="ctr">
              <a:buNone/>
              <a:defRPr/>
            </a:lvl8pPr>
            <a:lvl9pPr marL="3654091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" y="903685"/>
            <a:ext cx="1928813" cy="382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0070C0"/>
                </a:solidFill>
                <a:latin typeface="+mj-lt"/>
              </a:defRPr>
            </a:lvl1pPr>
            <a:lvl2pPr marL="456767" indent="0">
              <a:buNone/>
              <a:defRPr sz="1400" b="0">
                <a:solidFill>
                  <a:srgbClr val="0070C0"/>
                </a:solidFill>
                <a:latin typeface="+mj-lt"/>
              </a:defRPr>
            </a:lvl2pPr>
            <a:lvl3pPr marL="913524" indent="0">
              <a:buNone/>
              <a:defRPr sz="1400" b="0">
                <a:solidFill>
                  <a:srgbClr val="0070C0"/>
                </a:solidFill>
                <a:latin typeface="+mj-lt"/>
              </a:defRPr>
            </a:lvl3pPr>
            <a:lvl4pPr marL="1370284" indent="0">
              <a:buNone/>
              <a:defRPr sz="1400" b="0">
                <a:solidFill>
                  <a:srgbClr val="0070C0"/>
                </a:solidFill>
                <a:latin typeface="+mj-lt"/>
              </a:defRPr>
            </a:lvl4pPr>
            <a:lvl5pPr marL="1827044" indent="0">
              <a:buNone/>
              <a:defRPr sz="1400" b="0">
                <a:solidFill>
                  <a:srgbClr val="0070C0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920240" y="1"/>
            <a:ext cx="7223760" cy="810491"/>
          </a:xfrm>
          <a:prstGeom prst="rect">
            <a:avLst/>
          </a:prstGeom>
        </p:spPr>
        <p:txBody>
          <a:bodyPr anchor="b"/>
          <a:lstStyle>
            <a:lvl1pPr>
              <a:defRPr sz="22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24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28554" y="1"/>
            <a:ext cx="7215447" cy="810491"/>
          </a:xfrm>
          <a:prstGeom prst="rect">
            <a:avLst/>
          </a:prstGeom>
        </p:spPr>
        <p:txBody>
          <a:bodyPr anchor="b"/>
          <a:lstStyle>
            <a:lvl1pPr>
              <a:defRPr sz="2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8"/>
          <p:cNvSpPr>
            <a:spLocks noGrp="1"/>
          </p:cNvSpPr>
          <p:nvPr>
            <p:ph type="title"/>
          </p:nvPr>
        </p:nvSpPr>
        <p:spPr>
          <a:xfrm>
            <a:off x="1937238" y="0"/>
            <a:ext cx="7207250" cy="809625"/>
          </a:xfrm>
          <a:prstGeom prst="rect">
            <a:avLst/>
          </a:prstGeom>
        </p:spPr>
        <p:txBody>
          <a:bodyPr vert="horz" lIns="77925" tIns="38963" rIns="77925" bIns="38963" rtlCol="0" anchor="b">
            <a:normAutofit/>
          </a:bodyPr>
          <a:lstStyle>
            <a:lvl1pPr>
              <a:defRPr sz="19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77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8"/>
          <p:cNvSpPr>
            <a:spLocks noGrp="1"/>
          </p:cNvSpPr>
          <p:nvPr>
            <p:ph type="title"/>
          </p:nvPr>
        </p:nvSpPr>
        <p:spPr>
          <a:xfrm>
            <a:off x="1937238" y="0"/>
            <a:ext cx="7207250" cy="809625"/>
          </a:xfrm>
          <a:prstGeom prst="rect">
            <a:avLst/>
          </a:prstGeom>
        </p:spPr>
        <p:txBody>
          <a:bodyPr vert="horz" lIns="77925" tIns="38963" rIns="77925" bIns="38963" rtlCol="0" anchor="b">
            <a:normAutofit/>
          </a:bodyPr>
          <a:lstStyle>
            <a:lvl1pPr>
              <a:defRPr sz="19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2"/>
          </p:nvPr>
        </p:nvSpPr>
        <p:spPr>
          <a:xfrm>
            <a:off x="288758" y="874514"/>
            <a:ext cx="8542506" cy="3759443"/>
          </a:xfrm>
          <a:prstGeom prst="rect">
            <a:avLst/>
          </a:prstGeom>
        </p:spPr>
        <p:txBody>
          <a:bodyPr lIns="77925" tIns="38963" rIns="77925" bIns="38963"/>
          <a:lstStyle>
            <a:lvl1pPr algn="just"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algn="just"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algn="just"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algn="just"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53316" indent="-194813" algn="just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75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несколько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8"/>
          <p:cNvSpPr>
            <a:spLocks noGrp="1"/>
          </p:cNvSpPr>
          <p:nvPr>
            <p:ph type="title"/>
          </p:nvPr>
        </p:nvSpPr>
        <p:spPr>
          <a:xfrm>
            <a:off x="1937238" y="0"/>
            <a:ext cx="7207250" cy="809625"/>
          </a:xfrm>
          <a:prstGeom prst="rect">
            <a:avLst/>
          </a:prstGeom>
        </p:spPr>
        <p:txBody>
          <a:bodyPr vert="horz" lIns="77925" tIns="38963" rIns="77925" bIns="38963" rtlCol="0" anchor="b">
            <a:normAutofit/>
          </a:bodyPr>
          <a:lstStyle>
            <a:lvl1pPr>
              <a:defRPr sz="19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287338" y="879475"/>
            <a:ext cx="2373312" cy="168433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6"/>
          </p:nvPr>
        </p:nvSpPr>
        <p:spPr>
          <a:xfrm>
            <a:off x="287338" y="2955925"/>
            <a:ext cx="2373312" cy="168433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7"/>
          </p:nvPr>
        </p:nvSpPr>
        <p:spPr>
          <a:xfrm>
            <a:off x="6457951" y="879475"/>
            <a:ext cx="2373312" cy="168433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18"/>
          </p:nvPr>
        </p:nvSpPr>
        <p:spPr>
          <a:xfrm>
            <a:off x="6457951" y="2955925"/>
            <a:ext cx="2373312" cy="168433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19"/>
          </p:nvPr>
        </p:nvSpPr>
        <p:spPr>
          <a:xfrm>
            <a:off x="3412243" y="879475"/>
            <a:ext cx="2373312" cy="168433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6" name="Рисунок 10"/>
          <p:cNvSpPr>
            <a:spLocks noGrp="1"/>
          </p:cNvSpPr>
          <p:nvPr>
            <p:ph type="pic" sz="quarter" idx="20"/>
          </p:nvPr>
        </p:nvSpPr>
        <p:spPr>
          <a:xfrm>
            <a:off x="3412243" y="2955925"/>
            <a:ext cx="2373312" cy="168433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1153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8"/>
          <p:cNvSpPr>
            <a:spLocks noGrp="1"/>
          </p:cNvSpPr>
          <p:nvPr>
            <p:ph type="title"/>
          </p:nvPr>
        </p:nvSpPr>
        <p:spPr>
          <a:xfrm>
            <a:off x="1937238" y="0"/>
            <a:ext cx="7207250" cy="809625"/>
          </a:xfrm>
          <a:prstGeom prst="rect">
            <a:avLst/>
          </a:prstGeom>
        </p:spPr>
        <p:txBody>
          <a:bodyPr vert="horz" lIns="77925" tIns="38963" rIns="77925" bIns="38963" rtlCol="0" anchor="b">
            <a:normAutofit/>
          </a:bodyPr>
          <a:lstStyle>
            <a:lvl1pPr>
              <a:defRPr sz="19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Рисунок 10"/>
          <p:cNvSpPr>
            <a:spLocks noGrp="1"/>
          </p:cNvSpPr>
          <p:nvPr>
            <p:ph type="pic" sz="quarter" idx="15"/>
          </p:nvPr>
        </p:nvSpPr>
        <p:spPr>
          <a:xfrm>
            <a:off x="287338" y="879475"/>
            <a:ext cx="3879026" cy="37607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6" name="Рисунок 10"/>
          <p:cNvSpPr>
            <a:spLocks noGrp="1"/>
          </p:cNvSpPr>
          <p:nvPr>
            <p:ph type="pic" sz="quarter" idx="16"/>
          </p:nvPr>
        </p:nvSpPr>
        <p:spPr>
          <a:xfrm>
            <a:off x="4952237" y="879475"/>
            <a:ext cx="3879026" cy="37607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3629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енькие картинк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2"/>
          </p:nvPr>
        </p:nvSpPr>
        <p:spPr>
          <a:xfrm>
            <a:off x="2024011" y="874514"/>
            <a:ext cx="6807862" cy="3759443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 marL="1753316" indent="-194813"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Заголовок 28"/>
          <p:cNvSpPr>
            <a:spLocks noGrp="1"/>
          </p:cNvSpPr>
          <p:nvPr>
            <p:ph type="title"/>
          </p:nvPr>
        </p:nvSpPr>
        <p:spPr>
          <a:xfrm>
            <a:off x="1937238" y="0"/>
            <a:ext cx="7207250" cy="809625"/>
          </a:xfrm>
          <a:prstGeom prst="rect">
            <a:avLst/>
          </a:prstGeom>
        </p:spPr>
        <p:txBody>
          <a:bodyPr vert="horz" lIns="77925" tIns="38963" rIns="77925" bIns="38963" rtlCol="0" anchor="b">
            <a:normAutofit/>
          </a:bodyPr>
          <a:lstStyle>
            <a:lvl1pPr>
              <a:defRPr sz="19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10"/>
          <p:cNvSpPr>
            <a:spLocks noGrp="1"/>
          </p:cNvSpPr>
          <p:nvPr>
            <p:ph type="pic" sz="quarter" idx="15"/>
          </p:nvPr>
        </p:nvSpPr>
        <p:spPr>
          <a:xfrm>
            <a:off x="287338" y="879475"/>
            <a:ext cx="1647643" cy="1169331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6"/>
          </p:nvPr>
        </p:nvSpPr>
        <p:spPr>
          <a:xfrm>
            <a:off x="287338" y="3470932"/>
            <a:ext cx="1647643" cy="1169331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17"/>
          </p:nvPr>
        </p:nvSpPr>
        <p:spPr>
          <a:xfrm>
            <a:off x="287338" y="2171521"/>
            <a:ext cx="1647643" cy="1169331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1466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735513"/>
            <a:ext cx="9144000" cy="40798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/>
          </a:p>
        </p:txBody>
      </p:sp>
      <p:sp>
        <p:nvSpPr>
          <p:cNvPr id="1029" name="Line 34"/>
          <p:cNvSpPr>
            <a:spLocks noChangeShapeType="1"/>
          </p:cNvSpPr>
          <p:nvPr/>
        </p:nvSpPr>
        <p:spPr bwMode="auto">
          <a:xfrm>
            <a:off x="0" y="4735513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30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87313"/>
            <a:ext cx="15954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/>
          </a:p>
        </p:txBody>
      </p:sp>
      <p:sp>
        <p:nvSpPr>
          <p:cNvPr id="1032" name="Line 15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3" name="Line 33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34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60325"/>
            <a:ext cx="12731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9" r:id="rId2"/>
    <p:sldLayoutId id="2147483660" r:id="rId3"/>
    <p:sldLayoutId id="2147483661" r:id="rId4"/>
  </p:sldLayoutIdLst>
  <p:timing>
    <p:tnLst>
      <p:par>
        <p:cTn id="1" dur="indefinite" restart="never" nodeType="tmRoot"/>
      </p:par>
    </p:tnLst>
  </p:timing>
  <p:txStyles>
    <p:titleStyle>
      <a:lvl1pPr algn="ctr" defTabSz="777875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7787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2pPr>
      <a:lvl3pPr algn="ctr" defTabSz="77787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3pPr>
      <a:lvl4pPr algn="ctr" defTabSz="77787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4pPr>
      <a:lvl5pPr algn="ctr" defTabSz="77787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5pPr>
      <a:lvl6pPr marL="457200" algn="ctr" defTabSz="777875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6pPr>
      <a:lvl7pPr marL="914400" algn="ctr" defTabSz="777875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7pPr>
      <a:lvl8pPr marL="1371600" algn="ctr" defTabSz="777875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8pPr>
      <a:lvl9pPr marL="1828800" algn="ctr" defTabSz="777875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9pPr>
    </p:titleStyle>
    <p:bodyStyle>
      <a:lvl1pPr marL="292100" indent="-292100" algn="l" defTabSz="7778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42888" algn="l" defTabSz="7778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138" indent="-193675" algn="l" defTabSz="7778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63" indent="-193675" algn="l" defTabSz="7778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600" indent="-193675" algn="l" defTabSz="7778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"/>
          <p:cNvGrpSpPr>
            <a:grpSpLocks/>
          </p:cNvGrpSpPr>
          <p:nvPr/>
        </p:nvGrpSpPr>
        <p:grpSpPr bwMode="auto">
          <a:xfrm>
            <a:off x="0" y="4738688"/>
            <a:ext cx="9144000" cy="404812"/>
            <a:chOff x="0" y="3974"/>
            <a:chExt cx="5760" cy="340"/>
          </a:xfrm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500" smtClean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500" smtClean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059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5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5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107950" y="4832350"/>
            <a:ext cx="1943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56" tIns="40781" rIns="81556" bIns="40781">
            <a:spAutoFit/>
          </a:bodyPr>
          <a:lstStyle>
            <a:lvl1pPr defTabSz="684213"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5625" indent="-214313" defTabSz="684213"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5663" indent="-171450" defTabSz="684213"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196975" indent="-171450" defTabSz="684213"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39875" indent="-171450" defTabSz="684213"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ADCA512-0168-4DB2-A807-C84317548E5E}" type="slidenum">
              <a:rPr lang="ru-RU" altLang="ru-RU" smtClean="0">
                <a:solidFill>
                  <a:schemeClr val="bg1"/>
                </a:solidFill>
                <a:latin typeface="Arial Narrow" panose="020B0606020202030204" pitchFamily="34" charset="0"/>
              </a:rPr>
              <a:pPr eaLnBrk="1" hangingPunct="1"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1943100" y="4771817"/>
            <a:ext cx="7108825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7841" tIns="0" rIns="77841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 smtClean="0">
                <a:solidFill>
                  <a:schemeClr val="bg1"/>
                </a:solidFill>
                <a:cs typeface="Times New Roman" pitchFamily="18" charset="0"/>
              </a:rPr>
              <a:t>Динамика развития системы сбора данных о параметрах ПКЗ в ООО «Газпром </a:t>
            </a:r>
            <a:r>
              <a:rPr lang="ru-RU" sz="1100" kern="0" dirty="0" err="1" smtClean="0">
                <a:solidFill>
                  <a:schemeClr val="bg1"/>
                </a:solidFill>
                <a:cs typeface="Times New Roman" pitchFamily="18" charset="0"/>
              </a:rPr>
              <a:t>трансгаз</a:t>
            </a:r>
            <a:r>
              <a:rPr lang="ru-RU" sz="1100" kern="0" dirty="0" smtClean="0">
                <a:solidFill>
                  <a:schemeClr val="bg1"/>
                </a:solidFill>
                <a:cs typeface="Times New Roman" pitchFamily="18" charset="0"/>
              </a:rPr>
              <a:t> Москва». Решение задач первого уровня системы коррозионного мониторинга.</a:t>
            </a:r>
            <a:endParaRPr lang="ru-RU" sz="11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056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60325"/>
            <a:ext cx="12731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2" r:id="rId8"/>
  </p:sldLayoutIdLst>
  <p:timing>
    <p:tnLst>
      <p:par>
        <p:cTn id="1" dur="indefinite" restart="never" nodeType="tmRoot"/>
      </p:par>
    </p:tnLst>
  </p:timing>
  <p:txStyles>
    <p:titleStyle>
      <a:lvl1pPr algn="l" defTabSz="777875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l" defTabSz="777875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 Narrow" pitchFamily="34" charset="0"/>
        </a:defRPr>
      </a:lvl2pPr>
      <a:lvl3pPr algn="l" defTabSz="777875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 Narrow" pitchFamily="34" charset="0"/>
        </a:defRPr>
      </a:lvl3pPr>
      <a:lvl4pPr algn="l" defTabSz="777875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 Narrow" pitchFamily="34" charset="0"/>
        </a:defRPr>
      </a:lvl4pPr>
      <a:lvl5pPr algn="l" defTabSz="777875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 Narrow" pitchFamily="34" charset="0"/>
        </a:defRPr>
      </a:lvl5pPr>
      <a:lvl6pPr marL="457200" algn="l" defTabSz="777875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 Narrow" pitchFamily="34" charset="0"/>
        </a:defRPr>
      </a:lvl6pPr>
      <a:lvl7pPr marL="914400" algn="l" defTabSz="777875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 Narrow" pitchFamily="34" charset="0"/>
        </a:defRPr>
      </a:lvl7pPr>
      <a:lvl8pPr marL="1371600" algn="l" defTabSz="777875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 Narrow" pitchFamily="34" charset="0"/>
        </a:defRPr>
      </a:lvl8pPr>
      <a:lvl9pPr marL="1828800" algn="l" defTabSz="777875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 Narrow" pitchFamily="34" charset="0"/>
        </a:defRPr>
      </a:lvl9pPr>
    </p:titleStyle>
    <p:bodyStyle>
      <a:lvl1pPr marL="292100" indent="-292100" algn="l" defTabSz="7778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42888" algn="l" defTabSz="7778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138" indent="-193675" algn="l" defTabSz="7778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63" indent="-193675" algn="l" defTabSz="7778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600" indent="-193675" algn="l" defTabSz="7778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5"/>
          <p:cNvSpPr>
            <a:spLocks noGrp="1"/>
          </p:cNvSpPr>
          <p:nvPr>
            <p:ph type="ctrTitle"/>
          </p:nvPr>
        </p:nvSpPr>
        <p:spPr bwMode="auto">
          <a:xfrm>
            <a:off x="1936750" y="936625"/>
            <a:ext cx="6894514" cy="2363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kern="0" dirty="0" smtClean="0">
                <a:cs typeface="Times New Roman" pitchFamily="18" charset="0"/>
              </a:rPr>
              <a:t>Динамика </a:t>
            </a:r>
            <a:r>
              <a:rPr lang="ru-RU" kern="0" dirty="0">
                <a:cs typeface="Times New Roman" pitchFamily="18" charset="0"/>
              </a:rPr>
              <a:t>развития системы сбора данных о параметрах ПКЗ в ООО «Газпром </a:t>
            </a:r>
            <a:r>
              <a:rPr lang="ru-RU" kern="0" dirty="0" err="1">
                <a:cs typeface="Times New Roman" pitchFamily="18" charset="0"/>
              </a:rPr>
              <a:t>трансгаз</a:t>
            </a:r>
            <a:r>
              <a:rPr lang="ru-RU" kern="0" dirty="0">
                <a:cs typeface="Times New Roman" pitchFamily="18" charset="0"/>
              </a:rPr>
              <a:t> Москва». Решение задач первого уровня системы коррозионного </a:t>
            </a:r>
            <a:r>
              <a:rPr lang="ru-RU" kern="0" dirty="0" smtClean="0">
                <a:cs typeface="Times New Roman" pitchFamily="18" charset="0"/>
              </a:rPr>
              <a:t>мониторинга</a:t>
            </a:r>
            <a:r>
              <a:rPr lang="ru-RU" kern="0" dirty="0">
                <a:cs typeface="Times New Roman" pitchFamily="18" charset="0"/>
              </a:rPr>
              <a:t>.</a:t>
            </a:r>
            <a:endParaRPr lang="ru-RU" altLang="ru-RU" dirty="0" smtClean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936750" y="3454400"/>
            <a:ext cx="6894513" cy="1077913"/>
          </a:xfrm>
        </p:spPr>
        <p:txBody>
          <a:bodyPr/>
          <a:lstStyle/>
          <a:p>
            <a:pPr defTabSz="77925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dirty="0" smtClean="0"/>
              <a:t>Мартыненко Денис Сергеевич</a:t>
            </a:r>
          </a:p>
          <a:p>
            <a:pPr defTabSz="77925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Производственный отдел защиты от коррозии</a:t>
            </a:r>
            <a:r>
              <a:rPr dirty="0" smtClean="0"/>
              <a:t>  Управления ЭМГ                                                                   ООО «</a:t>
            </a:r>
            <a:r>
              <a:rPr lang="ru-RU" dirty="0" smtClean="0"/>
              <a:t>Газпром </a:t>
            </a:r>
            <a:r>
              <a:rPr lang="ru-RU" dirty="0" err="1"/>
              <a:t>т</a:t>
            </a:r>
            <a:r>
              <a:rPr lang="ru-RU" dirty="0" err="1" smtClean="0"/>
              <a:t>рансгаз</a:t>
            </a:r>
            <a:r>
              <a:rPr lang="ru-RU" dirty="0" smtClean="0"/>
              <a:t> Москва</a:t>
            </a:r>
            <a:r>
              <a:rPr dirty="0" smtClean="0"/>
              <a:t>»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000" dirty="0" smtClean="0"/>
              <a:t>Сравнительные испытания оборудования </a:t>
            </a:r>
            <a:r>
              <a:rPr lang="ru-RU" sz="2000" dirty="0"/>
              <a:t>передачи данных по </a:t>
            </a:r>
            <a:r>
              <a:rPr lang="en-US" sz="2000" dirty="0" smtClean="0"/>
              <a:t>GSM</a:t>
            </a:r>
            <a:r>
              <a:rPr lang="ru-RU" sz="2000" dirty="0" smtClean="0"/>
              <a:t> каналу в шести филиалах</a:t>
            </a:r>
            <a:endParaRPr lang="ru-RU" altLang="ru-RU" sz="2000" dirty="0" smtClean="0">
              <a:latin typeface="+mn-lt"/>
            </a:endParaRPr>
          </a:p>
        </p:txBody>
      </p:sp>
      <p:graphicFrame>
        <p:nvGraphicFramePr>
          <p:cNvPr id="68" name="Схема 67"/>
          <p:cNvGraphicFramePr/>
          <p:nvPr>
            <p:extLst>
              <p:ext uri="{D42A27DB-BD31-4B8C-83A1-F6EECF244321}">
                <p14:modId xmlns:p14="http://schemas.microsoft.com/office/powerpoint/2010/main" val="4155094914"/>
              </p:ext>
            </p:extLst>
          </p:nvPr>
        </p:nvGraphicFramePr>
        <p:xfrm>
          <a:off x="173865" y="869578"/>
          <a:ext cx="2713488" cy="3805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7" name="Схема 76"/>
          <p:cNvGraphicFramePr/>
          <p:nvPr>
            <p:extLst>
              <p:ext uri="{D42A27DB-BD31-4B8C-83A1-F6EECF244321}">
                <p14:modId xmlns:p14="http://schemas.microsoft.com/office/powerpoint/2010/main" val="3017335434"/>
              </p:ext>
            </p:extLst>
          </p:nvPr>
        </p:nvGraphicFramePr>
        <p:xfrm>
          <a:off x="2816521" y="810816"/>
          <a:ext cx="6430509" cy="392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443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Расчет затрат на </a:t>
            </a:r>
            <a:r>
              <a:rPr lang="en-US" dirty="0" smtClean="0"/>
              <a:t>GSM</a:t>
            </a:r>
            <a:r>
              <a:rPr lang="ru-RU" dirty="0" smtClean="0"/>
              <a:t> связь для проведения сравнительных испытаний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83545"/>
              </p:ext>
            </p:extLst>
          </p:nvPr>
        </p:nvGraphicFramePr>
        <p:xfrm>
          <a:off x="195455" y="955000"/>
          <a:ext cx="8677883" cy="1360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6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0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02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0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22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Место установки </a:t>
                      </a:r>
                      <a:r>
                        <a:rPr lang="en-US" sz="1000" dirty="0" smtClean="0">
                          <a:effectLst/>
                        </a:rPr>
                        <a:t>SIM-</a:t>
                      </a:r>
                      <a:r>
                        <a:rPr lang="ru-RU" sz="1000" dirty="0" smtClean="0">
                          <a:effectLst/>
                        </a:rPr>
                        <a:t>карты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</a:t>
                      </a:r>
                      <a:r>
                        <a:rPr lang="en-US" sz="1000" dirty="0">
                          <a:effectLst/>
                        </a:rPr>
                        <a:t>SIM </a:t>
                      </a:r>
                      <a:r>
                        <a:rPr lang="ru-RU" sz="1000" dirty="0">
                          <a:effectLst/>
                        </a:rPr>
                        <a:t>карт, шт.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Абонентская плата, </a:t>
                      </a:r>
                      <a:r>
                        <a:rPr lang="ru-RU" sz="1000" dirty="0" err="1">
                          <a:effectLst/>
                        </a:rPr>
                        <a:t>руб</a:t>
                      </a:r>
                      <a:r>
                        <a:rPr lang="ru-RU" sz="1000" dirty="0">
                          <a:effectLst/>
                        </a:rPr>
                        <a:t>*мес.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Дополнительные опции, </a:t>
                      </a:r>
                      <a:r>
                        <a:rPr lang="ru-RU" sz="1000" dirty="0" err="1">
                          <a:effectLst/>
                        </a:rPr>
                        <a:t>руб</a:t>
                      </a:r>
                      <a:r>
                        <a:rPr lang="ru-RU" sz="1000" dirty="0">
                          <a:effectLst/>
                        </a:rPr>
                        <a:t>*мес.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Затраты за месяц,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Затраты за год,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Тариф «Телеметрия»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«Пакет Интернет.10000»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«Статический IP </a:t>
                      </a:r>
                      <a:r>
                        <a:rPr lang="ru-RU" sz="800" b="1" dirty="0" smtClean="0">
                          <a:effectLst/>
                        </a:rPr>
                        <a:t>внешний»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УКЗ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---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---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12 875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154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500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АРМ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190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12 355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148 260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ИТОГО: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25 230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302 760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81871" y="2415931"/>
            <a:ext cx="32649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ООО «Газпром трансгаз Екатеринбург»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973761"/>
              </p:ext>
            </p:extLst>
          </p:nvPr>
        </p:nvGraphicFramePr>
        <p:xfrm>
          <a:off x="195455" y="3224078"/>
          <a:ext cx="4393333" cy="1397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9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2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9363">
                <a:tc rowSpan="2">
                  <a:txBody>
                    <a:bodyPr/>
                    <a:lstStyle/>
                    <a:p>
                      <a:pPr marL="0" marR="0" indent="0" algn="ctr" defTabSz="91352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Место установки </a:t>
                      </a:r>
                      <a:r>
                        <a:rPr lang="en-US" sz="800" dirty="0" smtClean="0">
                          <a:effectLst/>
                        </a:rPr>
                        <a:t>SIM-</a:t>
                      </a:r>
                      <a:r>
                        <a:rPr lang="ru-RU" sz="800" dirty="0" smtClean="0">
                          <a:effectLst/>
                        </a:rPr>
                        <a:t>карты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</a:t>
                      </a:r>
                      <a:r>
                        <a:rPr lang="en-US" sz="800" dirty="0">
                          <a:effectLst/>
                        </a:rPr>
                        <a:t>SIM </a:t>
                      </a:r>
                      <a:r>
                        <a:rPr lang="ru-RU" sz="800" dirty="0">
                          <a:effectLst/>
                        </a:rPr>
                        <a:t>карт, шт.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Абонентская плата, </a:t>
                      </a:r>
                      <a:r>
                        <a:rPr lang="ru-RU" sz="800" dirty="0" err="1">
                          <a:effectLst/>
                        </a:rPr>
                        <a:t>руб</a:t>
                      </a:r>
                      <a:r>
                        <a:rPr lang="ru-RU" sz="800" dirty="0">
                          <a:effectLst/>
                        </a:rPr>
                        <a:t>*мес.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Затраты за месяц, руб.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Затраты за год, руб.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Тариф «Телеметрия»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6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УКЗ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92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</a:t>
                      </a:r>
                      <a:r>
                        <a:rPr lang="en-US" sz="800" dirty="0" smtClean="0">
                          <a:effectLst/>
                        </a:rPr>
                        <a:t>1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en-US" sz="800" dirty="0" smtClean="0">
                          <a:effectLst/>
                        </a:rPr>
                        <a:t>500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</a:t>
                      </a:r>
                      <a:r>
                        <a:rPr lang="en-US" sz="800" dirty="0" smtClean="0">
                          <a:effectLst/>
                        </a:rPr>
                        <a:t>38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en-US" sz="800" dirty="0" smtClean="0">
                          <a:effectLst/>
                        </a:rPr>
                        <a:t>0</a:t>
                      </a:r>
                      <a:r>
                        <a:rPr lang="ru-RU" sz="800" dirty="0" smtClean="0">
                          <a:effectLst/>
                        </a:rPr>
                        <a:t>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6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АРМ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125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en-US" sz="800" dirty="0" smtClean="0">
                          <a:effectLst/>
                        </a:rPr>
                        <a:t>500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6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ИТОГО: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11</a:t>
                      </a:r>
                      <a:r>
                        <a:rPr lang="ru-RU" sz="800" b="1" dirty="0">
                          <a:effectLst/>
                        </a:rPr>
                        <a:t> </a:t>
                      </a:r>
                      <a:r>
                        <a:rPr lang="ru-RU" sz="800" b="1" dirty="0" smtClean="0">
                          <a:effectLst/>
                        </a:rPr>
                        <a:t>625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139</a:t>
                      </a:r>
                      <a:r>
                        <a:rPr lang="ru-RU" sz="800" b="1" dirty="0">
                          <a:effectLst/>
                        </a:rPr>
                        <a:t> </a:t>
                      </a:r>
                      <a:r>
                        <a:rPr lang="ru-RU" sz="800" b="1" dirty="0" smtClean="0">
                          <a:effectLst/>
                        </a:rPr>
                        <a:t>500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5933" y="2861457"/>
            <a:ext cx="32649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Плановые затраты:</a:t>
            </a:r>
            <a:endParaRPr lang="ru-RU" sz="105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4988" y="2780666"/>
            <a:ext cx="42327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Фактические затраты за 19 дней с 12 по 31 мая 2018 года для 9 введённых в эксплуатацию объектов;</a:t>
            </a:r>
            <a:endParaRPr lang="ru-RU" sz="105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436004"/>
              </p:ext>
            </p:extLst>
          </p:nvPr>
        </p:nvGraphicFramePr>
        <p:xfrm>
          <a:off x="4904510" y="3198500"/>
          <a:ext cx="3655405" cy="1445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8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 </a:t>
                      </a:r>
                      <a:r>
                        <a:rPr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адрес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Затраты Март, </a:t>
                      </a:r>
                      <a:r>
                        <a:rPr lang="ru-RU" sz="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endParaRPr lang="ru-RU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8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статичный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8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УКЗ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статичный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8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УКЗ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статичный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8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статичный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8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статичный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8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УКЗ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статичный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8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статичный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48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статичный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48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статичный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4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19,65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5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системы коррозионного мониторинга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02431879"/>
              </p:ext>
            </p:extLst>
          </p:nvPr>
        </p:nvGraphicFramePr>
        <p:xfrm>
          <a:off x="0" y="925418"/>
          <a:ext cx="7546554" cy="3642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49442565"/>
              </p:ext>
            </p:extLst>
          </p:nvPr>
        </p:nvGraphicFramePr>
        <p:xfrm>
          <a:off x="7415645" y="1123720"/>
          <a:ext cx="1598908" cy="3263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43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Проблемные вопросы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0352" y="1498339"/>
            <a:ext cx="73577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/>
              <a:t>Требуется выделение </a:t>
            </a:r>
            <a:r>
              <a:rPr lang="en-US" sz="1400" dirty="0" smtClean="0"/>
              <a:t>SIM </a:t>
            </a:r>
            <a:r>
              <a:rPr lang="ru-RU" sz="1400" dirty="0" smtClean="0"/>
              <a:t>карт с годовым лимитом финансирования;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/>
              <a:t>Требуется </a:t>
            </a:r>
            <a:r>
              <a:rPr lang="ru-RU" sz="1400" dirty="0"/>
              <a:t>разрешение на подключение опытных образцов оборудования </a:t>
            </a:r>
            <a:r>
              <a:rPr lang="ru-RU" sz="1400" dirty="0" smtClean="0"/>
              <a:t>к </a:t>
            </a:r>
            <a:r>
              <a:rPr lang="ru-RU" sz="1400" dirty="0"/>
              <a:t>существующим каналам </a:t>
            </a:r>
            <a:r>
              <a:rPr lang="ru-RU" sz="1400" dirty="0" smtClean="0"/>
              <a:t>связи;</a:t>
            </a:r>
            <a:endParaRPr lang="ru-RU" sz="1400" dirty="0"/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/>
              <a:t>Необходимо снизить затраты на связь;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/>
              <a:t>Привести систему сбора данных к установленным требованиям в части информационной безопасности, программного обеспечения и автоматизации.</a:t>
            </a:r>
          </a:p>
        </p:txBody>
      </p:sp>
    </p:spTree>
    <p:extLst>
      <p:ext uri="{BB962C8B-B14F-4D97-AF65-F5344CB8AC3E}">
        <p14:creationId xmlns:p14="http://schemas.microsoft.com/office/powerpoint/2010/main" val="3623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5"/>
          <p:cNvSpPr txBox="1">
            <a:spLocks/>
          </p:cNvSpPr>
          <p:nvPr/>
        </p:nvSpPr>
        <p:spPr bwMode="auto">
          <a:xfrm>
            <a:off x="1936750" y="2224088"/>
            <a:ext cx="65420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chemeClr val="bg1"/>
                </a:solidFill>
                <a:latin typeface="Arial Narrow" panose="020B0606020202030204" pitchFamily="34" charset="0"/>
              </a:rPr>
              <a:t>Благодарю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913749" y="135327"/>
            <a:ext cx="7181265" cy="430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676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352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0281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7041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defTabSz="436960">
              <a:defRPr/>
            </a:pPr>
            <a:r>
              <a:rPr lang="ru-RU" sz="2000" kern="0" dirty="0" smtClean="0"/>
              <a:t>Стратегия </a:t>
            </a:r>
            <a:r>
              <a:rPr lang="ru-RU" sz="2000" kern="0" dirty="0"/>
              <a:t>развития </a:t>
            </a:r>
            <a:r>
              <a:rPr lang="ru-RU" sz="2000" kern="0" dirty="0" smtClean="0"/>
              <a:t>деятельности ПО ЗК</a:t>
            </a:r>
          </a:p>
          <a:p>
            <a:pPr defTabSz="436960">
              <a:defRPr/>
            </a:pPr>
            <a:r>
              <a:rPr lang="ru-RU" sz="2000" dirty="0"/>
              <a:t>П.2.3. Развитие системы коррозионного мониторинга</a:t>
            </a:r>
            <a:endParaRPr lang="en-US" sz="2000" dirty="0"/>
          </a:p>
          <a:p>
            <a:pPr defTabSz="436960">
              <a:defRPr/>
            </a:pPr>
            <a:endParaRPr lang="ru-RU" sz="2000" kern="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46672" y="1054879"/>
            <a:ext cx="2972554" cy="3386644"/>
            <a:chOff x="346672" y="1054879"/>
            <a:chExt cx="2972554" cy="3386644"/>
          </a:xfrm>
        </p:grpSpPr>
        <p:pic>
          <p:nvPicPr>
            <p:cNvPr id="3" name="Рисунок 2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226" y="1054879"/>
              <a:ext cx="1980000" cy="280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Рисунок 3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949" y="1327950"/>
              <a:ext cx="1980000" cy="280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Рисунок 4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672" y="1633523"/>
              <a:ext cx="1980000" cy="280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007792"/>
              </p:ext>
            </p:extLst>
          </p:nvPr>
        </p:nvGraphicFramePr>
        <p:xfrm>
          <a:off x="3798278" y="1272289"/>
          <a:ext cx="519225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2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Общее кол-во УКЗ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Подключено к СКМ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794">
                <a:tc>
                  <a:txBody>
                    <a:bodyPr/>
                    <a:lstStyle/>
                    <a:p>
                      <a:pPr marL="0" marR="0" indent="0" algn="ctr" defTabSz="913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2867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736503" y="2478209"/>
            <a:ext cx="52540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Развитие СКМ позволит:</a:t>
            </a:r>
          </a:p>
          <a:p>
            <a:pPr algn="just"/>
            <a:endParaRPr lang="ru-RU" sz="1200" dirty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/>
              <a:t>Обеспечить получение достоверной информации для оценки защищенности газопроводов, формирования </a:t>
            </a:r>
            <a:r>
              <a:rPr lang="ru-RU" sz="1200" dirty="0" smtClean="0"/>
              <a:t>обоснованных планов </a:t>
            </a:r>
            <a:r>
              <a:rPr lang="ru-RU" sz="1200" dirty="0"/>
              <a:t>КР и составления коррозионного прогноза</a:t>
            </a:r>
            <a:r>
              <a:rPr lang="ru-RU" sz="1200" dirty="0" smtClean="0"/>
              <a:t>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dirty="0" smtClean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/>
              <a:t>Сократить в </a:t>
            </a:r>
            <a:r>
              <a:rPr lang="ru-RU" sz="1200" dirty="0" smtClean="0"/>
              <a:t>12 раз периодичность</a:t>
            </a:r>
            <a:r>
              <a:rPr lang="ru-RU" sz="105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/>
              <a:t>проверки </a:t>
            </a:r>
            <a:r>
              <a:rPr lang="ru-RU" sz="1200" dirty="0" smtClean="0"/>
              <a:t>УКЗ (ГОСТ </a:t>
            </a:r>
            <a:r>
              <a:rPr lang="ru-RU" sz="1200" dirty="0"/>
              <a:t>Р </a:t>
            </a:r>
            <a:r>
              <a:rPr lang="ru-RU" sz="1200" dirty="0" smtClean="0"/>
              <a:t>51164-98);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dirty="0" smtClean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/>
              <a:t>Обеспечить непрерывный контроль сохранности </a:t>
            </a:r>
            <a:r>
              <a:rPr lang="ru-RU" sz="1200" dirty="0" smtClean="0"/>
              <a:t>оборудования;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356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развития </a:t>
            </a:r>
            <a:r>
              <a:rPr lang="ru-RU" dirty="0"/>
              <a:t>СПКЗ Московского промышленного </a:t>
            </a:r>
            <a:r>
              <a:rPr lang="ru-RU" dirty="0" smtClean="0"/>
              <a:t>узла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35" y="1107046"/>
            <a:ext cx="3721712" cy="2592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5" y="1852042"/>
            <a:ext cx="3456000" cy="2592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" t="4703" r="32741" b="573"/>
          <a:stretch/>
        </p:blipFill>
        <p:spPr bwMode="auto">
          <a:xfrm>
            <a:off x="4344120" y="1107046"/>
            <a:ext cx="2376000" cy="3528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Мартыненко\Доклады\Отраслевое совещание Минск\Доклад\Документы для работы\ОСНОВНЫЕ ДОКУМЕНТЫ\Новая Москв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93" y="1107046"/>
            <a:ext cx="2173678" cy="352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5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оптимизации работы УКЗ на основании данных СКМ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3" y="918331"/>
            <a:ext cx="4299686" cy="219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017843"/>
              </p:ext>
            </p:extLst>
          </p:nvPr>
        </p:nvGraphicFramePr>
        <p:xfrm>
          <a:off x="148523" y="3222171"/>
          <a:ext cx="8812715" cy="139583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5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0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167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оптимизации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 оптимизации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1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Защищённость по протяжённости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167">
                <a:tc>
                  <a:txBody>
                    <a:bodyPr/>
                    <a:lstStyle/>
                    <a:p>
                      <a:pPr marL="0" marR="0" lvl="0" indent="0" algn="l" defTabSz="913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Защищённость по времени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1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Суммарная сила тока УКЗ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64,7 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r>
                        <a:rPr lang="ru-RU" sz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</a:t>
                      </a:r>
                      <a:endParaRPr lang="ru-RU" sz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1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 ресурса АЗ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3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51,8 кг/год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 кг/год</a:t>
                      </a:r>
                      <a:endParaRPr lang="ru-RU" sz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978" y="918331"/>
            <a:ext cx="4314260" cy="219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492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Критерии выбора оборудования для развития </a:t>
            </a:r>
            <a:r>
              <a:rPr lang="ru-RU" sz="2000" dirty="0"/>
              <a:t>системы сбора </a:t>
            </a:r>
            <a:r>
              <a:rPr lang="ru-RU" sz="2000" dirty="0" smtClean="0"/>
              <a:t>данных</a:t>
            </a:r>
            <a:endParaRPr lang="ru-RU" sz="20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31371967"/>
              </p:ext>
            </p:extLst>
          </p:nvPr>
        </p:nvGraphicFramePr>
        <p:xfrm>
          <a:off x="-124283" y="810491"/>
          <a:ext cx="4607793" cy="3930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2137-Kulikov\Documents\Презентации\20121001-Маркелов-География\Карты ГТМ\2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2000"/>
                    </a14:imgEffect>
                    <a14:imgEffect>
                      <a14:colorTemperature colorTemp="4700"/>
                    </a14:imgEffect>
                    <a14:imgEffect>
                      <a14:brightnessContrast bright="-33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47" y="810491"/>
            <a:ext cx="3305369" cy="393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0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Дорожная карта развития системы сбора данных 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37662704"/>
              </p:ext>
            </p:extLst>
          </p:nvPr>
        </p:nvGraphicFramePr>
        <p:xfrm>
          <a:off x="0" y="810492"/>
          <a:ext cx="9144000" cy="3523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77270207"/>
              </p:ext>
            </p:extLst>
          </p:nvPr>
        </p:nvGraphicFramePr>
        <p:xfrm>
          <a:off x="51515" y="1337975"/>
          <a:ext cx="3208987" cy="1755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99964284"/>
              </p:ext>
            </p:extLst>
          </p:nvPr>
        </p:nvGraphicFramePr>
        <p:xfrm>
          <a:off x="2966434" y="2884470"/>
          <a:ext cx="6097100" cy="73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06299412"/>
              </p:ext>
            </p:extLst>
          </p:nvPr>
        </p:nvGraphicFramePr>
        <p:xfrm>
          <a:off x="1548166" y="3454612"/>
          <a:ext cx="6177567" cy="742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9943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8" t="28224" r="45898" b="43932"/>
          <a:stretch>
            <a:fillRect/>
          </a:stretch>
        </p:blipFill>
        <p:spPr bwMode="auto">
          <a:xfrm>
            <a:off x="19050" y="0"/>
            <a:ext cx="1905000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ru-RU" sz="1800" dirty="0" smtClean="0"/>
              <a:t>Целевая программа мероприятий по подключению оборудования электрохимической защиты к системам телемеханики на период 2019-2021 гг.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89" y="1004029"/>
            <a:ext cx="3766469" cy="248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29" y="1463402"/>
            <a:ext cx="3724381" cy="248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7" y="1922775"/>
            <a:ext cx="3772955" cy="248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057972" y="1551601"/>
            <a:ext cx="4086028" cy="193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предусматривает подключение 248 УКЗ к действующим СЛТМ в течении 3 лет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подключения УКЗ по годам: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2019 –   68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2020 – 102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2021 –   78</a:t>
            </a:r>
          </a:p>
        </p:txBody>
      </p:sp>
    </p:spTree>
    <p:extLst>
      <p:ext uri="{BB962C8B-B14F-4D97-AF65-F5344CB8AC3E}">
        <p14:creationId xmlns:p14="http://schemas.microsoft.com/office/powerpoint/2010/main" val="12811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Сравнительные испытания оборудования СКМ</a:t>
            </a:r>
            <a:br>
              <a:rPr lang="ru-RU" sz="1800" dirty="0" smtClean="0"/>
            </a:br>
            <a:r>
              <a:rPr lang="ru-RU" sz="1800" dirty="0" smtClean="0"/>
              <a:t>Решение перспективных задач</a:t>
            </a:r>
            <a:endParaRPr lang="ru-RU" sz="1800" dirty="0"/>
          </a:p>
        </p:txBody>
      </p:sp>
      <p:pic>
        <p:nvPicPr>
          <p:cNvPr id="15" name="Рисунок 1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68" y="889263"/>
            <a:ext cx="1980000" cy="280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21" y="1310558"/>
            <a:ext cx="1980000" cy="280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1" y="1731852"/>
            <a:ext cx="1980000" cy="280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66250" y="1105246"/>
            <a:ext cx="4821382" cy="349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/>
              <a:t>Выбор оборудования, оптимального для использования в Обществе;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/>
              <a:t>Создание опытной модели унифицированной системы сбора данных;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/>
              <a:t>Проработка на опытной модели всего спектра задач и проблемных вопросов, стоящих </a:t>
            </a:r>
            <a:r>
              <a:rPr lang="ru-RU" sz="1400" dirty="0" smtClean="0"/>
              <a:t>перед Обществом в реализации поставленной цели;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/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/>
              <a:t>Опытная модель послужит фундаментом для развития единой системы сбора данных о состоянии защищенности эксплуатируемых газопроводов</a:t>
            </a:r>
            <a:endParaRPr lang="ru-RU" sz="1400" dirty="0"/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Испытания опытных образцов оборудования передачи данных по радиоканалу в Крюковском ЛПУМГ и Московском ЛПУМГ</a:t>
            </a:r>
            <a:endParaRPr lang="ru-RU" sz="1800" dirty="0"/>
          </a:p>
        </p:txBody>
      </p:sp>
      <p:pic>
        <p:nvPicPr>
          <p:cNvPr id="12" name="Рисунок 1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4" y="881116"/>
            <a:ext cx="1980000" cy="280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79" y="1319454"/>
            <a:ext cx="1980000" cy="280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4" y="1827931"/>
            <a:ext cx="1980000" cy="280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17" y="881116"/>
            <a:ext cx="2340000" cy="280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0" y="1319454"/>
            <a:ext cx="2340000" cy="280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23" y="1827931"/>
            <a:ext cx="2340000" cy="280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67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16х9 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тМ-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16х9 (2)</Template>
  <TotalTime>5977</TotalTime>
  <Words>754</Words>
  <Application>Microsoft Office PowerPoint</Application>
  <PresentationFormat>Экран (16:9)</PresentationFormat>
  <Paragraphs>200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Wingdings</vt:lpstr>
      <vt:lpstr>Шаблон 16х9 (2)</vt:lpstr>
      <vt:lpstr>ГтМ-1</vt:lpstr>
      <vt:lpstr>Динамика развития системы сбора данных о параметрах ПКЗ в ООО «Газпром трансгаз Москва». Решение задач первого уровня системы коррозионного мониторинга.</vt:lpstr>
      <vt:lpstr>Презентация PowerPoint</vt:lpstr>
      <vt:lpstr>Программа развития СПКЗ Московского промышленного узла</vt:lpstr>
      <vt:lpstr>Результат оптимизации работы УКЗ на основании данных СКМ</vt:lpstr>
      <vt:lpstr>Критерии выбора оборудования для развития системы сбора данных</vt:lpstr>
      <vt:lpstr>Дорожная карта развития системы сбора данных </vt:lpstr>
      <vt:lpstr>Целевая программа мероприятий по подключению оборудования электрохимической защиты к системам телемеханики на период 2019-2021 гг.</vt:lpstr>
      <vt:lpstr>Сравнительные испытания оборудования СКМ Решение перспективных задач</vt:lpstr>
      <vt:lpstr>Испытания опытных образцов оборудования передачи данных по радиоканалу в Крюковском ЛПУМГ и Московском ЛПУМГ</vt:lpstr>
      <vt:lpstr>Сравнительные испытания оборудования передачи данных по GSM каналу в шести филиалах</vt:lpstr>
      <vt:lpstr>Расчет затрат на GSM связь для проведения сравнительных испытаний</vt:lpstr>
      <vt:lpstr>Развитие системы коррозионного мониторинга</vt:lpstr>
      <vt:lpstr>Проблемные вопросы</vt:lpstr>
      <vt:lpstr>Презентация PowerPoint</vt:lpstr>
    </vt:vector>
  </TitlesOfParts>
  <Company>ООО "Газпром трансгаз Москва"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Arial Narrow 24, центируется по левому краю</dc:title>
  <dc:creator>Куров Максим Николаевич</dc:creator>
  <cp:lastModifiedBy>User</cp:lastModifiedBy>
  <cp:revision>336</cp:revision>
  <cp:lastPrinted>2018-04-25T16:53:30Z</cp:lastPrinted>
  <dcterms:created xsi:type="dcterms:W3CDTF">2016-11-03T11:38:24Z</dcterms:created>
  <dcterms:modified xsi:type="dcterms:W3CDTF">2018-05-30T16:27:02Z</dcterms:modified>
</cp:coreProperties>
</file>