
<file path=[Content_Types].xml><?xml version="1.0" encoding="utf-8"?>
<Types xmlns="http://schemas.openxmlformats.org/package/2006/content-types">
  <Override PartName="/ppt/theme/theme5.xml" ContentType="application/vnd.openxmlformats-officedocument.theme+xml"/>
  <Override PartName="/ppt/slideLayouts/slideLayout307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269.xml" ContentType="application/vnd.openxmlformats-officedocument.presentationml.slideLayout+xml"/>
  <Default Extension="xml" ContentType="application/xml"/>
  <Override PartName="/ppt/slideLayouts/slideLayout24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310.xml" ContentType="application/vnd.openxmlformats-officedocument.presentationml.slideLayout+xml"/>
  <Override PartName="/ppt/theme/theme29.xml" ContentType="application/vnd.openxmlformats-officedocument.theme+xml"/>
  <Override PartName="/ppt/slideMasters/slideMaster33.xml" ContentType="application/vnd.openxmlformats-officedocument.presentationml.slideMaster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Layouts/slideLayout225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348.xml" ContentType="application/vnd.openxmlformats-officedocument.presentationml.slideLayout+xml"/>
  <Override PartName="/ppt/theme/theme32.xml" ContentType="application/vnd.openxmlformats-officedocument.theme+xml"/>
  <Override PartName="/ppt/notesSlides/notesSlide7.xml" ContentType="application/vnd.openxmlformats-officedocument.presentationml.notesSlide+xml"/>
  <Override PartName="/ppt/slideLayouts/slideLayout87.xml" ContentType="application/vnd.openxmlformats-officedocument.presentationml.slideLayout+xml"/>
  <Override PartName="/ppt/theme/theme10.xml" ContentType="application/vnd.openxmlformats-officedocument.theme+xml"/>
  <Override PartName="/ppt/slideLayouts/slideLayout187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65.xml" ContentType="application/vnd.openxmlformats-officedocument.presentationml.slideLayout+xml"/>
  <Default Extension="png" ContentType="image/png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Masters/slideMaster27.xml" ContentType="application/vnd.openxmlformats-officedocument.presentationml.slideMaster+xml"/>
  <Override PartName="/ppt/slideLayouts/slideLayout43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288.xml" ContentType="application/vnd.openxmlformats-officedocument.presentationml.slideLayout+xml"/>
  <Default Extension="emf" ContentType="image/x-emf"/>
  <Override PartName="/ppt/slideLayouts/slideLayout219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26.xml" ContentType="application/vnd.openxmlformats-officedocument.theme+xml"/>
  <Override PartName="/ppt/slideMasters/slideMaster30.xml" ContentType="application/vnd.openxmlformats-officedocument.presentationml.slideMaster+xml"/>
  <Override PartName="/ppt/slideLayouts/slideLayout244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345.xml" ContentType="application/vnd.openxmlformats-officedocument.presentationml.slideLayout+xml"/>
  <Override PartName="/ppt/notesSlides/notesSlide4.xml" ContentType="application/vnd.openxmlformats-officedocument.presentationml.notesSlide+xml"/>
  <Override PartName="/ppt/slideLayouts/slideLayout137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s/slide2.xml" ContentType="application/vnd.openxmlformats-officedocument.presentationml.slide+xml"/>
  <Default Extension="wmf" ContentType="image/x-wmf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Masters/slideMaster24.xml" ContentType="application/vnd.openxmlformats-officedocument.presentationml.slideMaster+xml"/>
  <Override PartName="/ppt/slideLayouts/slideLayout40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Masters/slideMaster13.xml" ContentType="application/vnd.openxmlformats-officedocument.presentationml.slideMaster+xml"/>
  <Override PartName="/ppt/slideLayouts/slideLayout20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52.xml" ContentType="application/vnd.openxmlformats-officedocument.presentationml.slideLayout+xml"/>
  <Override PartName="/ppt/theme/theme23.xml" ContentType="application/vnd.openxmlformats-officedocument.theme+xml"/>
  <Override PartName="/ppt/slideLayouts/slideLayout263.xml" ContentType="application/vnd.openxmlformats-officedocument.presentationml.slideLayout+xml"/>
  <Override PartName="/ppt/theme/theme34.xml" ContentType="application/vnd.openxmlformats-officedocument.theme+xml"/>
  <Override PartName="/ppt/notesSlides/notesSlide9.xml" ContentType="application/vnd.openxmlformats-officedocument.presentationml.notesSlide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Layouts/slideLayout189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339.xml" ContentType="application/vnd.openxmlformats-officedocument.presentationml.slideLayout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Masters/slideMaster2.xml" ContentType="application/vnd.openxmlformats-officedocument.presentationml.slideMaster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53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29.xml" ContentType="application/vnd.openxmlformats-officedocument.presentationml.slideMaster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Masters/slideMaster18.xml" ContentType="application/vnd.openxmlformats-officedocument.presentationml.slideMaster+xml"/>
  <Override PartName="/ppt/slideLayouts/slideLayout34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257.xml" ContentType="application/vnd.openxmlformats-officedocument.presentationml.slideLayout+xml"/>
  <Override PartName="/ppt/theme/theme28.xml" ContentType="application/vnd.openxmlformats-officedocument.theme+xml"/>
  <Override PartName="/ppt/slideMasters/slideMaster32.xml" ContentType="application/vnd.openxmlformats-officedocument.presentationml.slideMaster+xml"/>
  <Override PartName="/ppt/slideLayouts/slideLayout12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7.xml" ContentType="application/vnd.openxmlformats-officedocument.theme+xml"/>
  <Override PartName="/ppt/slideLayouts/slideLayout23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Masters/slideMaster21.xml" ContentType="application/vnd.openxmlformats-officedocument.presentationml.slideMaster+xml"/>
  <Override PartName="/ppt/slideLayouts/slideLayout224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slideLayouts/slideLayout213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347.xml" ContentType="application/vnd.openxmlformats-officedocument.presentationml.slideLayout+xml"/>
  <Override PartName="/ppt/theme/theme31.xml" ContentType="application/vnd.openxmlformats-officedocument.theme+xml"/>
  <Override PartName="/ppt/slideLayouts/slideLayout358.xml" ContentType="application/vnd.openxmlformats-officedocument.presentationml.slideLayout+xml"/>
  <Override PartName="/ppt/notesSlides/notesSlide6.xml" ContentType="application/vnd.openxmlformats-officedocument.presentationml.notesSlide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202.xml" ContentType="application/vnd.openxmlformats-officedocument.presentationml.slideLayout+xml"/>
  <Override PartName="/ppt/theme/theme20.xml" ContentType="application/vnd.openxmlformats-officedocument.theme+xml"/>
  <Override PartName="/ppt/slideLayouts/slideLayout336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72.xml" ContentType="application/vnd.openxmlformats-officedocument.presentationml.slideLayout+xml"/>
  <Override PartName="/customXml/itemProps1.xml" ContentType="application/vnd.openxmlformats-officedocument.customXmlProperties+xml"/>
  <Override PartName="/ppt/slides/slide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Masters/slideMaster26.xml" ContentType="application/vnd.openxmlformats-officedocument.presentationml.slideMaster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65.xml" ContentType="application/vnd.openxmlformats-officedocument.presentationml.slideLayout+xml"/>
  <Override PartName="/docProps/custom.xml" ContentType="application/vnd.openxmlformats-officedocument.custom-properties+xml"/>
  <Override PartName="/ppt/theme/theme14.xml" ContentType="application/vnd.openxmlformats-officedocument.theme+xml"/>
  <Override PartName="/ppt/slideLayouts/slideLayout243.xml" ContentType="application/vnd.openxmlformats-officedocument.presentationml.slideLayout+xml"/>
  <Override PartName="/ppt/theme/theme25.xml" ContentType="application/vnd.openxmlformats-officedocument.theme+xml"/>
  <Override PartName="/ppt/slideLayouts/slideLayout290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344.xml" ContentType="application/vnd.openxmlformats-officedocument.presentationml.slideLayout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9.xml" ContentType="application/vnd.openxmlformats-officedocument.theme+xml"/>
  <Override PartName="/ppt/slideLayouts/slideLayout248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Masters/slideMaster23.xml" ContentType="application/vnd.openxmlformats-officedocument.presentationml.slideMaster+xml"/>
  <Override PartName="/ppt/slideLayouts/slideLayout50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215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349.xml" ContentType="application/vnd.openxmlformats-officedocument.presentationml.slideLayout+xml"/>
  <Override PartName="/ppt/theme/theme33.xml" ContentType="application/vnd.openxmlformats-officedocument.theme+xml"/>
  <Override PartName="/ppt/notesSlides/notesSlide8.xml" ContentType="application/vnd.openxmlformats-officedocument.presentationml.notesSlide+xml"/>
  <Override PartName="/ppt/slideLayouts/slideLayout99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4.xml" ContentType="application/vnd.openxmlformats-officedocument.presentationml.slideLayout+xml"/>
  <Override PartName="/ppt/theme/theme22.xml" ContentType="application/vnd.openxmlformats-officedocument.theme+xml"/>
  <Override PartName="/ppt/slideLayouts/slideLayout251.xml" ContentType="application/vnd.openxmlformats-officedocument.presentationml.slideLayout+xml"/>
  <Override PartName="/ppt/slideLayouts/slideLayout338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327.xml" ContentType="application/vnd.openxmlformats-officedocument.presentationml.slideLayout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Masters/slideMaster28.xml" ContentType="application/vnd.openxmlformats-officedocument.presentationml.slideMaster+xml"/>
  <Override PartName="/ppt/slideLayouts/slideLayout44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330.xml" ContentType="application/vnd.openxmlformats-officedocument.presentationml.slideLayout+xml"/>
  <Default Extension="rels" ContentType="application/vnd.openxmlformats-package.relationships+xml"/>
  <Override PartName="/ppt/slideMasters/slideMaster17.xml" ContentType="application/vnd.openxmlformats-officedocument.presentationml.slideMaster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6.xml" ContentType="application/vnd.openxmlformats-officedocument.theme+xml"/>
  <Override PartName="/ppt/slideLayouts/slideLayout245.xml" ContentType="application/vnd.openxmlformats-officedocument.presentationml.slideLayout+xml"/>
  <Override PartName="/ppt/slideLayouts/slideLayout292.xml" ContentType="application/vnd.openxmlformats-officedocument.presentationml.slideLayout+xml"/>
  <Override PartName="/ppt/theme/theme27.xml" ContentType="application/vnd.openxmlformats-officedocument.theme+xml"/>
  <Override PartName="/ppt/slideMasters/slideMaster31.xml" ContentType="application/vnd.openxmlformats-officedocument.presentationml.slideMaster+xml"/>
  <Override PartName="/ppt/commentAuthors.xml" ContentType="application/vnd.openxmlformats-officedocument.presentationml.commentAuthors+xml"/>
  <Override PartName="/ppt/slideLayouts/slideLayout100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Masters/slideMaster20.xml" ContentType="application/vnd.openxmlformats-officedocument.presentationml.slideMaster+xml"/>
  <Override PartName="/ppt/theme/theme8.xml" ContentType="application/vnd.openxmlformats-officedocument.theme+xml"/>
  <Override PartName="/ppt/slideLayouts/slideLayout223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theme/theme30.xml" ContentType="application/vnd.openxmlformats-officedocument.theme+xml"/>
  <Override PartName="/ppt/slideLayouts/slideLayout346.xml" ContentType="application/vnd.openxmlformats-officedocument.presentationml.slideLayout+xml"/>
  <Override PartName="/ppt/notesSlides/notesSlide5.xml" ContentType="application/vnd.openxmlformats-officedocument.presentationml.notes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60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Masters/slideMaster25.xml" ContentType="application/vnd.openxmlformats-officedocument.presentationml.slideMaster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Masters/slideMaster14.xml" ContentType="application/vnd.openxmlformats-officedocument.presentationml.slideMaster+xml"/>
  <Override PartName="/ppt/slideLayouts/slideLayout30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64.xml" ContentType="application/vnd.openxmlformats-officedocument.presentationml.slideLayout+xml"/>
  <Override PartName="/ppt/theme/theme35.xml" ContentType="application/vnd.openxmlformats-officedocument.theme+xml"/>
  <Override PartName="/ppt/slideLayouts/slideLayout206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24.xml" ContentType="application/vnd.openxmlformats-officedocument.theme+xml"/>
  <Override PartName="/ppt/notesSlides/notesSlide11.xml" ContentType="application/vnd.openxmlformats-officedocument.presentationml.notesSlide+xml"/>
  <Override PartName="/ppt/theme/theme13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Masters/slideMaster3.xml" ContentType="application/vnd.openxmlformats-officedocument.presentationml.slideMaster+xml"/>
  <Override PartName="/ppt/slideLayouts/slideLayout57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343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135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Masters/slideMaster19.xml" ContentType="application/vnd.openxmlformats-officedocument.presentationml.slideMaster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321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8.xml" ContentType="application/vnd.openxmlformats-officedocument.theme+xml"/>
  <Override PartName="/ppt/tableStyles.xml" ContentType="application/vnd.openxmlformats-officedocument.presentationml.tableStyles+xml"/>
  <Override PartName="/ppt/slideLayouts/slideLayout236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Masters/slideMaster22.xml" ContentType="application/vnd.openxmlformats-officedocument.presentationml.slideMaster+xml"/>
  <Override PartName="/ppt/slideLayouts/slideLayout359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214.xml" ContentType="application/vnd.openxmlformats-officedocument.presentationml.slideLayout+xml"/>
  <Override PartName="/ppt/theme/theme21.xml" ContentType="application/vnd.openxmlformats-officedocument.theme+xml"/>
  <Override PartName="/ppt/slideLayouts/slideLayout261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337.xml" ContentType="application/vnd.openxmlformats-officedocument.presentationml.slideLayout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340.xml" ContentType="application/vnd.openxmlformats-officedocument.presentationml.slideLayout+xml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10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slideLayouts/slideLayout233.xml" ContentType="application/vnd.openxmlformats-officedocument.presentationml.slideLayout+xml"/>
  <Override PartName="/ppt/slideLayouts/slideLayout280.xml" ContentType="application/vnd.openxmlformats-officedocument.presentationml.slideLayout+xml"/>
  <Override PartName="/ppt/theme/theme7.xml" ContentType="application/vnd.openxmlformats-officedocument.theme+xml"/>
  <Override PartName="/ppt/slideLayouts/slideLayout211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33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4" r:id="rId5"/>
    <p:sldMasterId id="2147483686" r:id="rId6"/>
    <p:sldMasterId id="2147483698" r:id="rId7"/>
    <p:sldMasterId id="2147483710" r:id="rId8"/>
    <p:sldMasterId id="2147483722" r:id="rId9"/>
    <p:sldMasterId id="2147483736" r:id="rId10"/>
    <p:sldMasterId id="2147483748" r:id="rId11"/>
    <p:sldMasterId id="2147483762" r:id="rId12"/>
    <p:sldMasterId id="2147483774" r:id="rId13"/>
    <p:sldMasterId id="2147483786" r:id="rId14"/>
    <p:sldMasterId id="2147483798" r:id="rId15"/>
    <p:sldMasterId id="2147483810" r:id="rId16"/>
    <p:sldMasterId id="2147483822" r:id="rId17"/>
    <p:sldMasterId id="2147483836" r:id="rId18"/>
    <p:sldMasterId id="2147483848" r:id="rId19"/>
    <p:sldMasterId id="2147483860" r:id="rId20"/>
    <p:sldMasterId id="2147483872" r:id="rId21"/>
    <p:sldMasterId id="2147483884" r:id="rId22"/>
    <p:sldMasterId id="2147483896" r:id="rId23"/>
    <p:sldMasterId id="2147483908" r:id="rId24"/>
    <p:sldMasterId id="2147483920" r:id="rId25"/>
    <p:sldMasterId id="2147483932" r:id="rId26"/>
    <p:sldMasterId id="2147483944" r:id="rId27"/>
    <p:sldMasterId id="2147483956" r:id="rId28"/>
    <p:sldMasterId id="2147483969" r:id="rId29"/>
    <p:sldMasterId id="2147483981" r:id="rId30"/>
    <p:sldMasterId id="2147483994" r:id="rId31"/>
    <p:sldMasterId id="2147484007" r:id="rId32"/>
    <p:sldMasterId id="2147484019" r:id="rId33"/>
    <p:sldMasterId id="2147484031" r:id="rId34"/>
    <p:sldMasterId id="2147484043" r:id="rId35"/>
    <p:sldMasterId id="2147484055" r:id="rId36"/>
  </p:sldMasterIdLst>
  <p:notesMasterIdLst>
    <p:notesMasterId r:id="rId50"/>
  </p:notesMasterIdLst>
  <p:handoutMasterIdLst>
    <p:handoutMasterId r:id="rId51"/>
  </p:handoutMasterIdLst>
  <p:sldIdLst>
    <p:sldId id="760" r:id="rId37"/>
    <p:sldId id="789" r:id="rId38"/>
    <p:sldId id="790" r:id="rId39"/>
    <p:sldId id="793" r:id="rId40"/>
    <p:sldId id="791" r:id="rId41"/>
    <p:sldId id="787" r:id="rId42"/>
    <p:sldId id="782" r:id="rId43"/>
    <p:sldId id="778" r:id="rId44"/>
    <p:sldId id="767" r:id="rId45"/>
    <p:sldId id="770" r:id="rId46"/>
    <p:sldId id="784" r:id="rId47"/>
    <p:sldId id="788" r:id="rId48"/>
    <p:sldId id="776" r:id="rId49"/>
  </p:sldIdLst>
  <p:sldSz cx="9144000" cy="5143500" type="screen16x9"/>
  <p:notesSz cx="6797675" cy="9928225"/>
  <p:defaultTextStyle>
    <a:defPPr>
      <a:defRPr lang="ru-RU"/>
    </a:defPPr>
    <a:lvl1pPr marL="0" algn="l" defTabSz="91356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758" algn="l" defTabSz="91356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568" algn="l" defTabSz="91356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342" algn="l" defTabSz="91356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7134" algn="l" defTabSz="91356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3891" algn="l" defTabSz="91356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0649" algn="l" defTabSz="91356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7440" algn="l" defTabSz="91356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4219" algn="l" defTabSz="91356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128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Фадеева Анна Андреевна" initials="ФАА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00"/>
    <a:srgbClr val="B7DEE8"/>
    <a:srgbClr val="00CCFF"/>
    <a:srgbClr val="FF9933"/>
    <a:srgbClr val="3399FF"/>
    <a:srgbClr val="63BE7B"/>
    <a:srgbClr val="FFFF66"/>
    <a:srgbClr val="FEE081"/>
    <a:srgbClr val="C5DB81"/>
    <a:srgbClr val="F8696B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9718" autoAdjust="0"/>
    <p:restoredTop sz="74886" autoAdjust="0"/>
  </p:normalViewPr>
  <p:slideViewPr>
    <p:cSldViewPr>
      <p:cViewPr>
        <p:scale>
          <a:sx n="110" d="100"/>
          <a:sy n="110" d="100"/>
        </p:scale>
        <p:origin x="-1644" y="-18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>
      <p:cViewPr>
        <p:scale>
          <a:sx n="100" d="100"/>
          <a:sy n="100" d="100"/>
        </p:scale>
        <p:origin x="-3486" y="798"/>
      </p:cViewPr>
      <p:guideLst>
        <p:guide orient="horz" pos="3128"/>
        <p:guide pos="2141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26" Type="http://schemas.openxmlformats.org/officeDocument/2006/relationships/slideMaster" Target="slideMasters/slideMaster23.xml"/><Relationship Id="rId39" Type="http://schemas.openxmlformats.org/officeDocument/2006/relationships/slide" Target="slides/slide3.xml"/><Relationship Id="rId21" Type="http://schemas.openxmlformats.org/officeDocument/2006/relationships/slideMaster" Target="slideMasters/slideMaster18.xml"/><Relationship Id="rId34" Type="http://schemas.openxmlformats.org/officeDocument/2006/relationships/slideMaster" Target="slideMasters/slideMaster31.xml"/><Relationship Id="rId42" Type="http://schemas.openxmlformats.org/officeDocument/2006/relationships/slide" Target="slides/slide6.xml"/><Relationship Id="rId47" Type="http://schemas.openxmlformats.org/officeDocument/2006/relationships/slide" Target="slides/slide11.xml"/><Relationship Id="rId50" Type="http://schemas.openxmlformats.org/officeDocument/2006/relationships/notesMaster" Target="notesMasters/notesMaster1.xml"/><Relationship Id="rId55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Master" Target="slideMasters/slideMaster22.xml"/><Relationship Id="rId33" Type="http://schemas.openxmlformats.org/officeDocument/2006/relationships/slideMaster" Target="slideMasters/slideMaster30.xml"/><Relationship Id="rId38" Type="http://schemas.openxmlformats.org/officeDocument/2006/relationships/slide" Target="slides/slide2.xml"/><Relationship Id="rId46" Type="http://schemas.openxmlformats.org/officeDocument/2006/relationships/slide" Target="slides/slide10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0" Type="http://schemas.openxmlformats.org/officeDocument/2006/relationships/slideMaster" Target="slideMasters/slideMaster17.xml"/><Relationship Id="rId29" Type="http://schemas.openxmlformats.org/officeDocument/2006/relationships/slideMaster" Target="slideMasters/slideMaster26.xml"/><Relationship Id="rId41" Type="http://schemas.openxmlformats.org/officeDocument/2006/relationships/slide" Target="slides/slide5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Master" Target="slideMasters/slideMaster21.xml"/><Relationship Id="rId32" Type="http://schemas.openxmlformats.org/officeDocument/2006/relationships/slideMaster" Target="slideMasters/slideMaster29.xml"/><Relationship Id="rId37" Type="http://schemas.openxmlformats.org/officeDocument/2006/relationships/slide" Target="slides/slide1.xml"/><Relationship Id="rId40" Type="http://schemas.openxmlformats.org/officeDocument/2006/relationships/slide" Target="slides/slide4.xml"/><Relationship Id="rId45" Type="http://schemas.openxmlformats.org/officeDocument/2006/relationships/slide" Target="slides/slide9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Master" Target="slideMasters/slideMaster20.xml"/><Relationship Id="rId28" Type="http://schemas.openxmlformats.org/officeDocument/2006/relationships/slideMaster" Target="slideMasters/slideMaster25.xml"/><Relationship Id="rId36" Type="http://schemas.openxmlformats.org/officeDocument/2006/relationships/slideMaster" Target="slideMasters/slideMaster33.xml"/><Relationship Id="rId49" Type="http://schemas.openxmlformats.org/officeDocument/2006/relationships/slide" Target="slides/slide13.xml"/><Relationship Id="rId10" Type="http://schemas.openxmlformats.org/officeDocument/2006/relationships/slideMaster" Target="slideMasters/slideMaster7.xml"/><Relationship Id="rId19" Type="http://schemas.openxmlformats.org/officeDocument/2006/relationships/slideMaster" Target="slideMasters/slideMaster16.xml"/><Relationship Id="rId31" Type="http://schemas.openxmlformats.org/officeDocument/2006/relationships/slideMaster" Target="slideMasters/slideMaster28.xml"/><Relationship Id="rId44" Type="http://schemas.openxmlformats.org/officeDocument/2006/relationships/slide" Target="slides/slide8.xml"/><Relationship Id="rId52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Master" Target="slideMasters/slideMaster19.xml"/><Relationship Id="rId27" Type="http://schemas.openxmlformats.org/officeDocument/2006/relationships/slideMaster" Target="slideMasters/slideMaster24.xml"/><Relationship Id="rId30" Type="http://schemas.openxmlformats.org/officeDocument/2006/relationships/slideMaster" Target="slideMasters/slideMaster27.xml"/><Relationship Id="rId35" Type="http://schemas.openxmlformats.org/officeDocument/2006/relationships/slideMaster" Target="slideMasters/slideMaster32.xml"/><Relationship Id="rId43" Type="http://schemas.openxmlformats.org/officeDocument/2006/relationships/slide" Target="slides/slide7.xml"/><Relationship Id="rId48" Type="http://schemas.openxmlformats.org/officeDocument/2006/relationships/slide" Target="slides/slide12.xml"/><Relationship Id="rId56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51" Type="http://schemas.openxmlformats.org/officeDocument/2006/relationships/handoutMaster" Target="handoutMasters/handoutMaster1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400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1"/>
            <a:ext cx="2946400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A5BACB-3EAD-4D07-91FC-E273EEBD9E36}" type="datetimeFigureOut">
              <a:rPr lang="ru-RU" smtClean="0"/>
              <a:pPr/>
              <a:t>17.10.2019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30224"/>
            <a:ext cx="2946400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30224"/>
            <a:ext cx="2946400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972237-F6E2-4AAB-BB07-AB947C8A7B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9126736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6" y="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1B98A4-B9A3-4DD9-9D70-DE5D632157C7}" type="datetimeFigureOut">
              <a:rPr lang="ru-RU" smtClean="0"/>
              <a:pPr/>
              <a:t>17.10.2019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58478" y="4715908"/>
            <a:ext cx="6480720" cy="446770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9430097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6" y="9430097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E914BD-5325-4DF3-BAAE-5D14BC6261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7029891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356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758" algn="l" defTabSz="91356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568" algn="l" defTabSz="91356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342" algn="l" defTabSz="91356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134" algn="l" defTabSz="91356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3891" algn="l" defTabSz="91356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0649" algn="l" defTabSz="91356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7440" algn="l" defTabSz="91356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4219" algn="l" defTabSz="91356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olgogaz.com/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www.vk.com/volgogazpublic" TargetMode="External"/><Relationship Id="rId5" Type="http://schemas.openxmlformats.org/officeDocument/2006/relationships/hyperlink" Target="http://www.facebook.com/&#1054;&#1054;&#1054;-&#1053;&#1055;&#1054;-&#1057;&#1072;&#1088;&#1086;&#1074;-&#1042;&#1086;&#1083;&#1075;&#1086;&#1075;&#1072;&#1079;-615752275591849" TargetMode="External"/><Relationship Id="rId4" Type="http://schemas.openxmlformats.org/officeDocument/2006/relationships/hyperlink" Target="http://www.instagram.com/sarov_volgogaz/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3663" y="746125"/>
            <a:ext cx="6610350" cy="37179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679456" y="4583724"/>
            <a:ext cx="5438775" cy="4900245"/>
          </a:xfrm>
        </p:spPr>
        <p:txBody>
          <a:bodyPr>
            <a:normAutofit/>
          </a:bodyPr>
          <a:lstStyle/>
          <a:p>
            <a:r>
              <a:rPr lang="ru-RU" dirty="0" smtClean="0"/>
              <a:t>Уважаемые участники совещания!</a:t>
            </a:r>
          </a:p>
          <a:p>
            <a:pPr marL="0" marR="0" lvl="0" indent="0" algn="l" defTabSz="913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Представляю Вашему вниманию доклад на тему: «</a:t>
            </a:r>
            <a:r>
              <a:rPr kumimoji="0" lang="ru-RU" sz="1200" b="1" i="0" u="none" strike="noStrike" kern="1200" cap="none" spc="0" normalizeH="0" noProof="0" dirty="0" smtClean="0">
                <a:ln>
                  <a:noFill/>
                </a:ln>
                <a:solidFill>
                  <a:srgbClr val="1A62BA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АВТОМАТИЗИРОВАННЫЕ СИСТЕМЫ ОДОРИЗАЦИИ ГАЗА АСОГ ПРОИЗВОДСТВА ООО «НПО САРОВ-ВОЛГОГАЗ» ПЕРСПЕКТИВЫ, РАЗВИТИЕ.</a:t>
            </a:r>
          </a:p>
          <a:p>
            <a:r>
              <a:rPr lang="ru-RU" dirty="0" smtClean="0"/>
              <a:t>».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466F68-C28E-4CDF-96CC-496A201A3D47}" type="slidenum">
              <a:rPr lang="ru-RU" smtClean="0">
                <a:solidFill>
                  <a:prstClr val="white"/>
                </a:solidFill>
              </a:rPr>
              <a:pPr/>
              <a:t>1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97705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446509" y="4715418"/>
            <a:ext cx="5976664" cy="4467469"/>
          </a:xfrm>
        </p:spPr>
        <p:txBody>
          <a:bodyPr>
            <a:no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Доклад окончен, Спасибо за внимание!</a:t>
            </a:r>
            <a:endParaRPr lang="ru-RU" sz="12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4CEEE43-DB50-4E82-9FE2-A7EDF697C9B8}" type="slidenum">
              <a:rPr lang="ru-RU" smtClean="0">
                <a:solidFill>
                  <a:prstClr val="white"/>
                </a:solidFill>
              </a:rPr>
              <a:pPr>
                <a:defRPr/>
              </a:pPr>
              <a:t>13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350736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altLang="ru-RU" sz="1200" b="1" dirty="0" smtClean="0">
                <a:solidFill>
                  <a:schemeClr val="hlink"/>
                </a:solidFill>
              </a:rPr>
              <a:t>УКАЗАТЕЛЬ УРОВНЯ  ЖИДКОСТИ  МАГНИТНЫЙ (УУЖМ)</a:t>
            </a:r>
            <a:r>
              <a:rPr lang="ru-RU" altLang="ru-RU" dirty="0" smtClean="0"/>
              <a:t> </a:t>
            </a:r>
            <a:endParaRPr lang="ru-RU" altLang="ru-RU" sz="1200" b="1" dirty="0" smtClean="0">
              <a:solidFill>
                <a:schemeClr val="hlink"/>
              </a:solidFill>
            </a:endParaRPr>
          </a:p>
          <a:p>
            <a:pPr marL="0" algn="l" defTabSz="913568" rtl="0" eaLnBrk="1" latinLnBrk="0" hangingPunct="1"/>
            <a:r>
              <a:rPr lang="ru-RU" altLang="ru-RU" sz="1200" b="1" kern="1200" dirty="0" smtClean="0">
                <a:solidFill>
                  <a:schemeClr val="hlink"/>
                </a:solidFill>
                <a:latin typeface="+mn-lt"/>
                <a:ea typeface="+mn-ea"/>
                <a:cs typeface="+mn-cs"/>
              </a:rPr>
              <a:t>САУ ГРС КУРС НГ</a:t>
            </a:r>
          </a:p>
          <a:p>
            <a:pPr marL="0" algn="l" defTabSz="913568" rtl="0" eaLnBrk="1" latinLnBrk="0" hangingPunct="1"/>
            <a:r>
              <a:rPr lang="ru-RU" altLang="ru-RU" sz="1200" b="1" kern="1200" dirty="0" smtClean="0">
                <a:solidFill>
                  <a:schemeClr val="hlink"/>
                </a:solidFill>
                <a:latin typeface="+mn-lt"/>
                <a:ea typeface="+mn-ea"/>
                <a:cs typeface="+mn-cs"/>
              </a:rPr>
              <a:t>Системы </a:t>
            </a:r>
            <a:r>
              <a:rPr lang="ru-RU" altLang="ru-RU" sz="1200" b="1" kern="1200" dirty="0" err="1" smtClean="0">
                <a:solidFill>
                  <a:schemeClr val="hlink"/>
                </a:solidFill>
                <a:latin typeface="+mn-lt"/>
                <a:ea typeface="+mn-ea"/>
                <a:cs typeface="+mn-cs"/>
              </a:rPr>
              <a:t>одоризации</a:t>
            </a:r>
            <a:r>
              <a:rPr lang="ru-RU" altLang="ru-RU" sz="1200" b="1" kern="1200" dirty="0" smtClean="0">
                <a:solidFill>
                  <a:schemeClr val="hlink"/>
                </a:solidFill>
                <a:latin typeface="+mn-lt"/>
                <a:ea typeface="+mn-ea"/>
                <a:cs typeface="+mn-cs"/>
              </a:rPr>
              <a:t> газа АСОГ с БРХО</a:t>
            </a:r>
          </a:p>
          <a:p>
            <a:r>
              <a:rPr lang="ru-RU" altLang="ru-RU" sz="1200" b="1" dirty="0" smtClean="0">
                <a:solidFill>
                  <a:schemeClr val="hlink"/>
                </a:solidFill>
              </a:rPr>
              <a:t>Запасные части к импортным  газоперекачивающим агрегатам ГТК-25ИР</a:t>
            </a:r>
            <a:r>
              <a:rPr lang="ru-RU" altLang="ru-RU" dirty="0" smtClean="0"/>
              <a:t> </a:t>
            </a:r>
          </a:p>
          <a:p>
            <a:r>
              <a:rPr lang="ru-RU" altLang="ru-RU" sz="1200" b="1" dirty="0" smtClean="0">
                <a:solidFill>
                  <a:schemeClr val="hlink"/>
                </a:solidFill>
              </a:rPr>
              <a:t>Средства измерений вибрации и калибровочное оборудование</a:t>
            </a:r>
          </a:p>
          <a:p>
            <a:r>
              <a:rPr lang="ru-RU" sz="1200" b="1" baseline="0" smtClean="0">
                <a:solidFill>
                  <a:schemeClr val="hlink"/>
                </a:solidFill>
              </a:rPr>
              <a:t>Датчики </a:t>
            </a:r>
            <a:r>
              <a:rPr lang="ru-RU" sz="1200" b="1" baseline="0" dirty="0" smtClean="0">
                <a:solidFill>
                  <a:schemeClr val="hlink"/>
                </a:solidFill>
              </a:rPr>
              <a:t>температуры</a:t>
            </a:r>
            <a:endParaRPr lang="ru-RU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ru-RU" dirty="0" smtClean="0"/>
              <a:t>Технические характеристики:</a:t>
            </a:r>
          </a:p>
          <a:p>
            <a:pPr>
              <a:defRPr/>
            </a:pPr>
            <a:r>
              <a:rPr lang="ru-RU" dirty="0" smtClean="0"/>
              <a:t>Объем единичной вводимой дозы одоранта, мл			от 0,31 до 0,7;</a:t>
            </a:r>
          </a:p>
          <a:p>
            <a:pPr>
              <a:defRPr/>
            </a:pPr>
            <a:r>
              <a:rPr lang="ru-RU" dirty="0" smtClean="0"/>
              <a:t>Диапазон  расхода газа на ГРС, м³/ч				до 500 000;</a:t>
            </a:r>
          </a:p>
          <a:p>
            <a:pPr>
              <a:defRPr/>
            </a:pPr>
            <a:r>
              <a:rPr lang="ru-RU" dirty="0" smtClean="0"/>
              <a:t>Температурный диапазон работы, °С				от  - 40 до +50;</a:t>
            </a:r>
          </a:p>
          <a:p>
            <a:pPr>
              <a:defRPr/>
            </a:pPr>
            <a:r>
              <a:rPr lang="ru-RU" dirty="0" smtClean="0"/>
              <a:t>Общий объём расходных ёмкостей, м³				0,032 – 0,160</a:t>
            </a:r>
          </a:p>
          <a:p>
            <a:pPr>
              <a:defRPr/>
            </a:pPr>
            <a:r>
              <a:rPr lang="ru-RU" dirty="0" smtClean="0"/>
              <a:t>Рабочее давление газа в газопроводе, МПа			от 0,2 до 1,2;</a:t>
            </a:r>
          </a:p>
          <a:p>
            <a:pPr>
              <a:defRPr/>
            </a:pPr>
            <a:r>
              <a:rPr lang="ru-RU" dirty="0" smtClean="0"/>
              <a:t>Режим работы						непрерывный,</a:t>
            </a:r>
          </a:p>
          <a:p>
            <a:pPr>
              <a:defRPr/>
            </a:pPr>
            <a:r>
              <a:rPr lang="ru-RU" dirty="0" smtClean="0"/>
              <a:t>							круглосуточный;</a:t>
            </a:r>
          </a:p>
          <a:p>
            <a:pPr>
              <a:defRPr/>
            </a:pPr>
            <a:r>
              <a:rPr lang="ru-RU" dirty="0" smtClean="0"/>
              <a:t>Потребляемая мощность, Вт					не более 15;</a:t>
            </a:r>
          </a:p>
          <a:p>
            <a:pPr>
              <a:defRPr/>
            </a:pPr>
            <a:r>
              <a:rPr lang="ru-RU" dirty="0" smtClean="0"/>
              <a:t>Срок службы, год						30;</a:t>
            </a:r>
          </a:p>
          <a:p>
            <a:pPr>
              <a:defRPr/>
            </a:pPr>
            <a:r>
              <a:rPr lang="ru-RU" dirty="0" smtClean="0"/>
              <a:t>Гарантийный срок службы, год					1,5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ru-RU" dirty="0" smtClean="0"/>
              <a:t>Состав БРХО:</a:t>
            </a:r>
          </a:p>
          <a:p>
            <a:pPr>
              <a:defRPr/>
            </a:pPr>
            <a:r>
              <a:rPr lang="ru-RU" dirty="0" smtClean="0"/>
              <a:t>- система трубопроводов и запорных устройств из нержавеющей стали и закреплённых на раме;</a:t>
            </a:r>
          </a:p>
          <a:p>
            <a:pPr>
              <a:defRPr/>
            </a:pPr>
            <a:r>
              <a:rPr lang="ru-RU" dirty="0" smtClean="0"/>
              <a:t>- ёмкости расходные из нержавеющей стали, общий объём которых может варьироваться в зависимости от требований ко времени работы системы без дозаправки;</a:t>
            </a:r>
          </a:p>
          <a:p>
            <a:pPr>
              <a:defRPr/>
            </a:pPr>
            <a:r>
              <a:rPr lang="ru-RU" dirty="0" smtClean="0"/>
              <a:t>- указатель уровня магнитный;</a:t>
            </a:r>
          </a:p>
          <a:p>
            <a:pPr>
              <a:defRPr/>
            </a:pPr>
            <a:r>
              <a:rPr lang="ru-RU" dirty="0" smtClean="0"/>
              <a:t>- ёмкость буферная из нержавеющей стали;</a:t>
            </a:r>
          </a:p>
          <a:p>
            <a:pPr>
              <a:defRPr/>
            </a:pPr>
            <a:r>
              <a:rPr lang="ru-RU" dirty="0" smtClean="0"/>
              <a:t>- капельницы (основная и резервная);</a:t>
            </a:r>
          </a:p>
          <a:p>
            <a:pPr>
              <a:defRPr/>
            </a:pPr>
            <a:r>
              <a:rPr lang="ru-RU" dirty="0" smtClean="0"/>
              <a:t>- фильтр одоранта с магнитной ловушкой;</a:t>
            </a:r>
          </a:p>
          <a:p>
            <a:pPr>
              <a:defRPr/>
            </a:pPr>
            <a:r>
              <a:rPr lang="ru-RU" dirty="0" smtClean="0"/>
              <a:t>- эжектор;</a:t>
            </a:r>
          </a:p>
          <a:p>
            <a:pPr>
              <a:defRPr/>
            </a:pPr>
            <a:r>
              <a:rPr lang="ru-RU" dirty="0" smtClean="0"/>
              <a:t>- </a:t>
            </a:r>
            <a:r>
              <a:rPr lang="ru-RU" dirty="0" err="1" smtClean="0"/>
              <a:t>мановакууметр</a:t>
            </a:r>
            <a:r>
              <a:rPr lang="ru-RU" dirty="0" smtClean="0"/>
              <a:t> МТК,  2,4 МПа; </a:t>
            </a:r>
          </a:p>
          <a:p>
            <a:pPr>
              <a:defRPr/>
            </a:pPr>
            <a:r>
              <a:rPr lang="ru-RU" dirty="0" smtClean="0"/>
              <a:t>- манометр МТК, 10 МПа; </a:t>
            </a:r>
          </a:p>
          <a:p>
            <a:pPr>
              <a:defRPr/>
            </a:pPr>
            <a:r>
              <a:rPr lang="ru-RU" dirty="0" smtClean="0"/>
              <a:t>- редуктор баллонный.</a:t>
            </a:r>
          </a:p>
          <a:p>
            <a:pPr>
              <a:defRPr/>
            </a:pPr>
            <a:r>
              <a:rPr lang="ru-RU" dirty="0" smtClean="0"/>
              <a:t>БРХО снабжен шкафом для укрытия баллона с азотом.</a:t>
            </a:r>
            <a:endParaRPr lang="ru-RU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Основные исполнения</a:t>
            </a:r>
            <a:endParaRPr lang="ru-RU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sz="1100" dirty="0" smtClean="0"/>
              <a:t>Автоматизированная система </a:t>
            </a:r>
            <a:r>
              <a:rPr lang="ru-RU" sz="1100" dirty="0" err="1" smtClean="0"/>
              <a:t>одоризации</a:t>
            </a:r>
            <a:r>
              <a:rPr lang="ru-RU" sz="1100" dirty="0" smtClean="0"/>
              <a:t> газа АСОГ ИЦФР.423314.001</a:t>
            </a:r>
          </a:p>
          <a:p>
            <a:r>
              <a:rPr lang="ru-RU" sz="1100" dirty="0" smtClean="0"/>
              <a:t>            — ЗАО «</a:t>
            </a:r>
            <a:r>
              <a:rPr lang="ru-RU" sz="1100" dirty="0" err="1" smtClean="0"/>
              <a:t>АрмРосгазпром</a:t>
            </a:r>
            <a:r>
              <a:rPr lang="ru-RU" sz="1100" dirty="0" smtClean="0"/>
              <a:t>» Комплектация</a:t>
            </a:r>
            <a:br>
              <a:rPr lang="ru-RU" sz="1100" dirty="0" smtClean="0"/>
            </a:br>
            <a:r>
              <a:rPr lang="ru-RU" sz="1100" dirty="0" smtClean="0"/>
              <a:t>— ООО «Газпром </a:t>
            </a:r>
            <a:r>
              <a:rPr lang="ru-RU" sz="1100" dirty="0" err="1" smtClean="0"/>
              <a:t>трансгаз</a:t>
            </a:r>
            <a:r>
              <a:rPr lang="ru-RU" sz="1100" dirty="0" smtClean="0"/>
              <a:t> Н.Новгород»</a:t>
            </a:r>
            <a:br>
              <a:rPr lang="ru-RU" sz="1100" dirty="0" smtClean="0"/>
            </a:br>
            <a:r>
              <a:rPr lang="ru-RU" sz="1100" dirty="0" smtClean="0"/>
              <a:t>Реконструкция:</a:t>
            </a:r>
            <a:br>
              <a:rPr lang="ru-RU" sz="1100" dirty="0" smtClean="0"/>
            </a:br>
            <a:r>
              <a:rPr lang="ru-RU" sz="1100" dirty="0" smtClean="0"/>
              <a:t>Пензенское ЛПУ МГ: ГРС </a:t>
            </a:r>
            <a:r>
              <a:rPr lang="ru-RU" sz="1100" dirty="0" err="1" smtClean="0"/>
              <a:t>Мичкасс</a:t>
            </a:r>
            <a:r>
              <a:rPr lang="ru-RU" sz="1100" dirty="0" smtClean="0"/>
              <a:t>;</a:t>
            </a:r>
            <a:br>
              <a:rPr lang="ru-RU" sz="1100" dirty="0" smtClean="0"/>
            </a:br>
            <a:r>
              <a:rPr lang="ru-RU" sz="1100" dirty="0" err="1" smtClean="0"/>
              <a:t>Приокское</a:t>
            </a:r>
            <a:r>
              <a:rPr lang="ru-RU" sz="1100" dirty="0" smtClean="0"/>
              <a:t> ЛПУ МГ: ГРС Воротынец, ГРС </a:t>
            </a:r>
            <a:r>
              <a:rPr lang="ru-RU" sz="1100" dirty="0" err="1" smtClean="0"/>
              <a:t>Княгинино</a:t>
            </a:r>
            <a:r>
              <a:rPr lang="ru-RU" sz="1100" dirty="0" smtClean="0"/>
              <a:t>; </a:t>
            </a:r>
            <a:r>
              <a:rPr lang="ru-RU" sz="1100" dirty="0" err="1" smtClean="0"/>
              <a:t>Чебоксарское</a:t>
            </a:r>
            <a:r>
              <a:rPr lang="ru-RU" sz="1100" dirty="0" smtClean="0"/>
              <a:t> ЛПУ МГ: ГРС Цивильск-2, ГРС Малая </a:t>
            </a:r>
            <a:r>
              <a:rPr lang="ru-RU" sz="1100" dirty="0" err="1" smtClean="0"/>
              <a:t>Тюмерля</a:t>
            </a:r>
            <a:r>
              <a:rPr lang="ru-RU" sz="1100" dirty="0" smtClean="0"/>
              <a:t>; </a:t>
            </a:r>
            <a:r>
              <a:rPr lang="ru-RU" sz="1100" dirty="0" err="1" smtClean="0"/>
              <a:t>Починковское</a:t>
            </a:r>
            <a:r>
              <a:rPr lang="ru-RU" sz="1100" dirty="0" smtClean="0"/>
              <a:t> ЛПУ МГ: ГРС </a:t>
            </a:r>
            <a:r>
              <a:rPr lang="ru-RU" sz="1100" dirty="0" err="1" smtClean="0"/>
              <a:t>Медаево</a:t>
            </a:r>
            <a:r>
              <a:rPr lang="ru-RU" sz="1100" dirty="0" smtClean="0"/>
              <a:t>, ГРС п. Старое </a:t>
            </a:r>
            <a:r>
              <a:rPr lang="ru-RU" sz="1100" dirty="0" err="1" smtClean="0"/>
              <a:t>Шайгово</a:t>
            </a:r>
            <a:r>
              <a:rPr lang="ru-RU" sz="1100" dirty="0" smtClean="0"/>
              <a:t>; </a:t>
            </a:r>
            <a:r>
              <a:rPr lang="ru-RU" sz="1100" dirty="0" err="1" smtClean="0"/>
              <a:t>Приокское</a:t>
            </a:r>
            <a:r>
              <a:rPr lang="ru-RU" sz="1100" dirty="0" smtClean="0"/>
              <a:t> ЛПУ МГ: ГРС </a:t>
            </a:r>
            <a:r>
              <a:rPr lang="ru-RU" sz="1100" dirty="0" err="1" smtClean="0"/>
              <a:t>с-з</a:t>
            </a:r>
            <a:r>
              <a:rPr lang="ru-RU" sz="1100" dirty="0" smtClean="0"/>
              <a:t>. Тепличный;</a:t>
            </a:r>
            <a:br>
              <a:rPr lang="ru-RU" sz="1100" dirty="0" smtClean="0"/>
            </a:br>
            <a:r>
              <a:rPr lang="ru-RU" sz="1100" dirty="0" err="1" smtClean="0"/>
              <a:t>Торбеевское</a:t>
            </a:r>
            <a:r>
              <a:rPr lang="ru-RU" sz="1100" dirty="0" smtClean="0"/>
              <a:t> ЛПУ МГ: ГРС </a:t>
            </a:r>
            <a:r>
              <a:rPr lang="ru-RU" sz="1100" dirty="0" err="1" smtClean="0"/>
              <a:t>Атюрьево</a:t>
            </a:r>
            <a:r>
              <a:rPr lang="ru-RU" sz="1100" dirty="0" smtClean="0"/>
              <a:t>;</a:t>
            </a:r>
            <a:br>
              <a:rPr lang="ru-RU" sz="1100" dirty="0" smtClean="0"/>
            </a:br>
            <a:r>
              <a:rPr lang="ru-RU" sz="1100" dirty="0" err="1" smtClean="0"/>
              <a:t>Моркинское</a:t>
            </a:r>
            <a:r>
              <a:rPr lang="ru-RU" sz="1100" dirty="0" smtClean="0"/>
              <a:t> ЛПУ МГ: ГРС Ташкент-2;</a:t>
            </a:r>
            <a:br>
              <a:rPr lang="ru-RU" sz="1100" dirty="0" smtClean="0"/>
            </a:br>
            <a:r>
              <a:rPr lang="ru-RU" sz="1100" dirty="0" smtClean="0"/>
              <a:t>Волжское ЛПУ МГ:  ГРС </a:t>
            </a:r>
            <a:r>
              <a:rPr lang="ru-RU" sz="1100" dirty="0" err="1" smtClean="0"/>
              <a:t>п.Пемба</a:t>
            </a:r>
            <a:r>
              <a:rPr lang="ru-RU" sz="1100" dirty="0" smtClean="0"/>
              <a:t>;</a:t>
            </a:r>
            <a:br>
              <a:rPr lang="ru-RU" sz="1100" dirty="0" smtClean="0"/>
            </a:br>
            <a:r>
              <a:rPr lang="ru-RU" sz="1100" dirty="0" smtClean="0"/>
              <a:t>Семёновское ЛПУ МГ:  ГРС Красные Баки;</a:t>
            </a:r>
            <a:br>
              <a:rPr lang="ru-RU" sz="1100" dirty="0" smtClean="0"/>
            </a:br>
            <a:r>
              <a:rPr lang="ru-RU" sz="1100" dirty="0" err="1" smtClean="0"/>
              <a:t>Арзамасское</a:t>
            </a:r>
            <a:r>
              <a:rPr lang="ru-RU" sz="1100" dirty="0" smtClean="0"/>
              <a:t> ЛПУ МГ: ГРС Перевоз;</a:t>
            </a:r>
            <a:br>
              <a:rPr lang="ru-RU" sz="1100" dirty="0" smtClean="0"/>
            </a:br>
            <a:r>
              <a:rPr lang="ru-RU" sz="1100" dirty="0" smtClean="0"/>
              <a:t>Владимирское ЛПУ МГ: ГРС Мстера.</a:t>
            </a:r>
            <a:br>
              <a:rPr lang="ru-RU" sz="1100" dirty="0" smtClean="0"/>
            </a:br>
            <a:r>
              <a:rPr lang="ru-RU" sz="1100" dirty="0" smtClean="0"/>
              <a:t>— ОАО «</a:t>
            </a:r>
            <a:r>
              <a:rPr lang="ru-RU" sz="1100" dirty="0" err="1" smtClean="0"/>
              <a:t>З-д</a:t>
            </a:r>
            <a:r>
              <a:rPr lang="ru-RU" sz="1100" dirty="0" smtClean="0"/>
              <a:t> </a:t>
            </a:r>
            <a:r>
              <a:rPr lang="ru-RU" sz="1100" dirty="0" err="1" smtClean="0"/>
              <a:t>Нефтегазоборудование</a:t>
            </a:r>
            <a:r>
              <a:rPr lang="ru-RU" sz="1100" dirty="0" smtClean="0"/>
              <a:t>»</a:t>
            </a:r>
            <a:br>
              <a:rPr lang="ru-RU" sz="1100" dirty="0" smtClean="0"/>
            </a:br>
            <a:r>
              <a:rPr lang="ru-RU" sz="1100" dirty="0" smtClean="0"/>
              <a:t>Комплектация</a:t>
            </a:r>
            <a:br>
              <a:rPr lang="ru-RU" sz="1100" dirty="0" smtClean="0"/>
            </a:br>
            <a:r>
              <a:rPr lang="ru-RU" sz="1100" dirty="0" smtClean="0"/>
              <a:t>— ООО «</a:t>
            </a:r>
            <a:r>
              <a:rPr lang="ru-RU" sz="1100" dirty="0" err="1" smtClean="0"/>
              <a:t>Кавказтрансгаз</a:t>
            </a:r>
            <a:r>
              <a:rPr lang="ru-RU" sz="1100" dirty="0" smtClean="0"/>
              <a:t>»</a:t>
            </a:r>
            <a:br>
              <a:rPr lang="ru-RU" sz="1100" dirty="0" smtClean="0"/>
            </a:br>
            <a:r>
              <a:rPr lang="ru-RU" sz="1100" dirty="0" smtClean="0"/>
              <a:t>Реконструкция</a:t>
            </a:r>
            <a:br>
              <a:rPr lang="ru-RU" sz="1100" dirty="0" smtClean="0"/>
            </a:br>
            <a:r>
              <a:rPr lang="ru-RU" sz="1100" dirty="0" smtClean="0"/>
              <a:t>— ООО «Газпром </a:t>
            </a:r>
            <a:r>
              <a:rPr lang="ru-RU" sz="1100" dirty="0" err="1" smtClean="0"/>
              <a:t>трансгаз</a:t>
            </a:r>
            <a:r>
              <a:rPr lang="ru-RU" sz="1100" dirty="0" smtClean="0"/>
              <a:t> Москва»</a:t>
            </a:r>
            <a:br>
              <a:rPr lang="ru-RU" sz="1100" dirty="0" smtClean="0"/>
            </a:br>
            <a:r>
              <a:rPr lang="ru-RU" sz="1100" dirty="0" smtClean="0"/>
              <a:t>Комплектация</a:t>
            </a:r>
            <a:br>
              <a:rPr lang="ru-RU" sz="1100" dirty="0" smtClean="0"/>
            </a:br>
            <a:r>
              <a:rPr lang="ru-RU" sz="1100" dirty="0" smtClean="0"/>
              <a:t>— ООО «</a:t>
            </a:r>
            <a:r>
              <a:rPr lang="ru-RU" sz="1100" dirty="0" err="1" smtClean="0"/>
              <a:t>Тираспольтрансгаз-Приднестровье</a:t>
            </a:r>
            <a:r>
              <a:rPr lang="ru-RU" sz="1100" dirty="0" smtClean="0"/>
              <a:t>» Комплектация</a:t>
            </a:r>
            <a:br>
              <a:rPr lang="ru-RU" sz="1100" dirty="0" smtClean="0"/>
            </a:br>
            <a:r>
              <a:rPr lang="ru-RU" sz="1100" dirty="0" smtClean="0"/>
              <a:t>— ООО «Газпром </a:t>
            </a:r>
            <a:r>
              <a:rPr lang="ru-RU" sz="1100" dirty="0" err="1" smtClean="0"/>
              <a:t>трансгаз</a:t>
            </a:r>
            <a:r>
              <a:rPr lang="ru-RU" sz="1100" dirty="0" smtClean="0"/>
              <a:t> Ставрополь»</a:t>
            </a:r>
            <a:br>
              <a:rPr lang="ru-RU" sz="1100" dirty="0" smtClean="0"/>
            </a:br>
            <a:r>
              <a:rPr lang="ru-RU" sz="1100" dirty="0" smtClean="0"/>
              <a:t>Реконструкция: ГРС </a:t>
            </a:r>
            <a:r>
              <a:rPr lang="ru-RU" sz="1100" dirty="0" err="1" smtClean="0"/>
              <a:t>Барсуковская</a:t>
            </a:r>
            <a:r>
              <a:rPr lang="ru-RU" sz="1100" dirty="0" smtClean="0"/>
              <a:t>, ГРС Каменная балка</a:t>
            </a:r>
            <a:br>
              <a:rPr lang="ru-RU" sz="1100" dirty="0" smtClean="0"/>
            </a:br>
            <a:r>
              <a:rPr lang="ru-RU" sz="1100" dirty="0" smtClean="0"/>
              <a:t>— ООО «Газпром </a:t>
            </a:r>
            <a:r>
              <a:rPr lang="ru-RU" sz="1100" dirty="0" err="1" smtClean="0"/>
              <a:t>трансгаз</a:t>
            </a:r>
            <a:r>
              <a:rPr lang="ru-RU" sz="1100" dirty="0" smtClean="0"/>
              <a:t> Краснодар»</a:t>
            </a:r>
            <a:br>
              <a:rPr lang="ru-RU" sz="1100" dirty="0" smtClean="0"/>
            </a:br>
            <a:r>
              <a:rPr lang="ru-RU" sz="1100" dirty="0" smtClean="0"/>
              <a:t>Реконструкция: ГРС </a:t>
            </a:r>
            <a:r>
              <a:rPr lang="ru-RU" sz="1100" dirty="0" err="1" smtClean="0"/>
              <a:t>Новоукраинская</a:t>
            </a:r>
            <a:r>
              <a:rPr lang="ru-RU" sz="1100" dirty="0" smtClean="0"/>
              <a:t>, ГРС Матвеев Курган</a:t>
            </a:r>
            <a:br>
              <a:rPr lang="ru-RU" sz="1100" dirty="0" smtClean="0"/>
            </a:br>
            <a:r>
              <a:rPr lang="ru-RU" sz="1100" dirty="0" smtClean="0"/>
              <a:t>— АО «</a:t>
            </a:r>
            <a:r>
              <a:rPr lang="ru-RU" sz="1100" dirty="0" err="1" smtClean="0"/>
              <a:t>Интергаз</a:t>
            </a:r>
            <a:r>
              <a:rPr lang="ru-RU" sz="1100" dirty="0" smtClean="0"/>
              <a:t> Центральная Азия», УМГ «</a:t>
            </a:r>
            <a:r>
              <a:rPr lang="ru-RU" sz="1100" dirty="0" err="1" smtClean="0"/>
              <a:t>Алматы</a:t>
            </a:r>
            <a:r>
              <a:rPr lang="ru-RU" sz="1100" dirty="0" smtClean="0"/>
              <a:t>» Реконструкция: ГРС </a:t>
            </a:r>
            <a:r>
              <a:rPr lang="ru-RU" sz="1100" dirty="0" err="1" smtClean="0"/>
              <a:t>Алматы</a:t>
            </a:r>
            <a:r>
              <a:rPr lang="ru-RU" sz="1100" dirty="0" smtClean="0"/>
              <a:t> (пос.Фабричный), ГРС-2 </a:t>
            </a:r>
            <a:r>
              <a:rPr lang="ru-RU" sz="1100" dirty="0" err="1" smtClean="0"/>
              <a:t>Алматы</a:t>
            </a:r>
            <a:r>
              <a:rPr lang="ru-RU" sz="1100" dirty="0" smtClean="0"/>
              <a:t>, ГРС-1 </a:t>
            </a:r>
            <a:r>
              <a:rPr lang="ru-RU" sz="1100" dirty="0" err="1" smtClean="0"/>
              <a:t>Тараз</a:t>
            </a:r>
            <a:r>
              <a:rPr lang="ru-RU" sz="1100" dirty="0" smtClean="0"/>
              <a:t>, ГРС-2 </a:t>
            </a:r>
            <a:r>
              <a:rPr lang="ru-RU" sz="1100" dirty="0" err="1" smtClean="0"/>
              <a:t>Тараз</a:t>
            </a:r>
            <a:r>
              <a:rPr lang="ru-RU" sz="1100" dirty="0" smtClean="0"/>
              <a:t> (РК-4), ГРС-2 </a:t>
            </a:r>
            <a:r>
              <a:rPr lang="ru-RU" sz="1100" dirty="0" err="1" smtClean="0"/>
              <a:t>Тараз</a:t>
            </a:r>
            <a:r>
              <a:rPr lang="ru-RU" sz="1100" dirty="0" smtClean="0"/>
              <a:t> (НДФЗ), ГРС-2 </a:t>
            </a:r>
            <a:r>
              <a:rPr lang="ru-RU" sz="1100" dirty="0" err="1" smtClean="0"/>
              <a:t>Тараз</a:t>
            </a:r>
            <a:r>
              <a:rPr lang="ru-RU" sz="1100" dirty="0" smtClean="0"/>
              <a:t> (город), ГРС-1 Шымкент, ГРС-4 Шымкент (город), ГРС </a:t>
            </a:r>
            <a:r>
              <a:rPr lang="ru-RU" sz="1100" dirty="0" err="1" smtClean="0"/>
              <a:t>Сас-Тюбе</a:t>
            </a:r>
            <a:r>
              <a:rPr lang="ru-RU" sz="1100" dirty="0" smtClean="0"/>
              <a:t> (</a:t>
            </a:r>
            <a:r>
              <a:rPr lang="ru-RU" sz="1100" dirty="0" err="1" smtClean="0"/>
              <a:t>цемзавод</a:t>
            </a:r>
            <a:r>
              <a:rPr lang="ru-RU" sz="1100" dirty="0" smtClean="0"/>
              <a:t>), ГРС Каюк, ГРС </a:t>
            </a:r>
            <a:r>
              <a:rPr lang="ru-RU" sz="1100" dirty="0" err="1" smtClean="0"/>
              <a:t>Самсоновка</a:t>
            </a:r>
            <a:r>
              <a:rPr lang="ru-RU" sz="1100" dirty="0" smtClean="0"/>
              <a:t>, ГРС </a:t>
            </a:r>
            <a:r>
              <a:rPr lang="ru-RU" sz="1100" dirty="0" err="1" smtClean="0"/>
              <a:t>Свердлово</a:t>
            </a:r>
            <a:r>
              <a:rPr lang="ru-RU" sz="1100" dirty="0" smtClean="0"/>
              <a:t>, ГРС </a:t>
            </a:r>
            <a:r>
              <a:rPr lang="ru-RU" sz="1100" dirty="0" err="1" smtClean="0"/>
              <a:t>Мичурино</a:t>
            </a:r>
            <a:r>
              <a:rPr lang="ru-RU" sz="1100" dirty="0" smtClean="0"/>
              <a:t> (нитка «</a:t>
            </a:r>
            <a:r>
              <a:rPr lang="ru-RU" sz="1100" dirty="0" err="1" smtClean="0"/>
              <a:t>райгаз</a:t>
            </a:r>
            <a:r>
              <a:rPr lang="ru-RU" sz="1100" dirty="0" smtClean="0"/>
              <a:t>», </a:t>
            </a:r>
            <a:r>
              <a:rPr lang="ru-RU" sz="1100" dirty="0" err="1" smtClean="0"/>
              <a:t>нитка</a:t>
            </a:r>
            <a:r>
              <a:rPr lang="ru-RU" sz="1100" dirty="0" smtClean="0"/>
              <a:t> «</a:t>
            </a:r>
            <a:r>
              <a:rPr lang="ru-RU" sz="1100" dirty="0" err="1" smtClean="0"/>
              <a:t>Актас</a:t>
            </a:r>
            <a:r>
              <a:rPr lang="ru-RU" sz="1100" dirty="0" smtClean="0"/>
              <a:t>»), ГРС Высокое, ГРС </a:t>
            </a:r>
            <a:r>
              <a:rPr lang="ru-RU" sz="1100" dirty="0" err="1" smtClean="0"/>
              <a:t>Каскален</a:t>
            </a:r>
            <a:r>
              <a:rPr lang="ru-RU" sz="1100" dirty="0" smtClean="0"/>
              <a:t>, ГРС </a:t>
            </a:r>
            <a:r>
              <a:rPr lang="ru-RU" sz="1100" dirty="0" err="1" smtClean="0"/>
              <a:t>Бурундай</a:t>
            </a:r>
            <a:r>
              <a:rPr lang="ru-RU" sz="1100" dirty="0" smtClean="0"/>
              <a:t/>
            </a:r>
            <a:br>
              <a:rPr lang="ru-RU" sz="1100" dirty="0" smtClean="0"/>
            </a:br>
            <a:r>
              <a:rPr lang="ru-RU" sz="1100" dirty="0" smtClean="0"/>
              <a:t>— АО «</a:t>
            </a:r>
            <a:r>
              <a:rPr lang="ru-RU" sz="1100" dirty="0" err="1" smtClean="0"/>
              <a:t>Интергаз</a:t>
            </a:r>
            <a:r>
              <a:rPr lang="ru-RU" sz="1100" dirty="0" smtClean="0"/>
              <a:t> Центральная Азия», УМГ «Уральск» Реконструкция: ГРС Переметное, ГРС </a:t>
            </a:r>
            <a:r>
              <a:rPr lang="ru-RU" sz="1100" dirty="0" err="1" smtClean="0"/>
              <a:t>Жанаталап</a:t>
            </a:r>
            <a:r>
              <a:rPr lang="ru-RU" sz="1100" dirty="0" smtClean="0"/>
              <a:t>, ГРС Каменка, ГРС Чижа-1, ГРС Чижа-2, ГРС Фурманово, ГРС </a:t>
            </a:r>
            <a:r>
              <a:rPr lang="ru-RU" sz="1100" dirty="0" err="1" smtClean="0"/>
              <a:t>Богатырёво</a:t>
            </a:r>
            <a:r>
              <a:rPr lang="ru-RU" sz="1100" dirty="0" smtClean="0"/>
              <a:t/>
            </a:r>
            <a:br>
              <a:rPr lang="ru-RU" sz="1100" dirty="0" smtClean="0"/>
            </a:br>
            <a:r>
              <a:rPr lang="ru-RU" sz="1100" dirty="0" smtClean="0"/>
              <a:t>— ООО «Газпром </a:t>
            </a:r>
            <a:r>
              <a:rPr lang="ru-RU" sz="1100" dirty="0" err="1" smtClean="0"/>
              <a:t>трансгаз</a:t>
            </a:r>
            <a:r>
              <a:rPr lang="ru-RU" sz="1100" dirty="0" smtClean="0"/>
              <a:t> Томск»</a:t>
            </a:r>
            <a:br>
              <a:rPr lang="ru-RU" sz="1100" dirty="0" smtClean="0"/>
            </a:br>
            <a:r>
              <a:rPr lang="ru-RU" sz="1100" dirty="0" smtClean="0"/>
              <a:t>Комплектация, капитальное строительство</a:t>
            </a:r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3663" y="746125"/>
            <a:ext cx="6610350" cy="37179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679456" y="4583724"/>
            <a:ext cx="5438775" cy="4900245"/>
          </a:xfrm>
        </p:spPr>
        <p:txBody>
          <a:bodyPr>
            <a:normAutofit lnSpcReduction="10000"/>
          </a:bodyPr>
          <a:lstStyle/>
          <a:p>
            <a:pPr marL="0" marR="0" lvl="0" indent="0" algn="l" defTabSz="913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Итогом проведенной работы стало внесение заводом-изготовителем следующих основных изменений в конструкцию </a:t>
            </a:r>
            <a:r>
              <a:rPr kumimoji="0" lang="ru-R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одоризатора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газа АСОГ: </a:t>
            </a:r>
          </a:p>
          <a:p>
            <a:pPr marL="342900" marR="0" lvl="0" indent="-342900" algn="l" defTabSz="913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Сегодня </a:t>
            </a:r>
            <a:r>
              <a:rPr kumimoji="0" lang="ru-R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Асог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работает с ГРС с производительностью до 500 тыс.м3\час</a:t>
            </a:r>
          </a:p>
          <a:p>
            <a:pPr marL="342900" marR="0" lvl="0" indent="-342900" algn="l" defTabSz="913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Температура окружающей среды от -40 - +50 градусов</a:t>
            </a:r>
          </a:p>
          <a:p>
            <a:pPr marL="342900" marR="0" lvl="0" indent="-342900" algn="l" defTabSz="913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Точность </a:t>
            </a:r>
            <a:r>
              <a:rPr kumimoji="0" lang="ru-R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одорирования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lang="ru-RU" sz="1400" b="1" i="0" u="none" strike="noStrike" dirty="0" smtClean="0">
                <a:solidFill>
                  <a:srgbClr val="00B050"/>
                </a:solidFill>
                <a:effectLst/>
                <a:latin typeface="+mn-lt"/>
              </a:rPr>
              <a:t>± 5%</a:t>
            </a:r>
          </a:p>
          <a:p>
            <a:pPr marL="342900" marR="0" lvl="0" indent="-342900" algn="l" defTabSz="913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Срок службы увеличили до 30 лет</a:t>
            </a:r>
          </a:p>
          <a:p>
            <a:pPr marL="342900" marR="0" lvl="0" indent="-342900" algn="l" defTabSz="913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Вся трубопроводная обвязка, арматура и емкости стали выполнятся из нержавеющей стали.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Блоки хранения рабочего одоранта (БРХО) оснащаются рабочими емкостями из нержавеющей стали, которые не  являются сосудами под высоким давлением и не требуют регистрации в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Ростехнадзоре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при рабочем давлении газа в газопроводе до 1,2 МПа. 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Одорант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в рабочие ёмкости  подаётся из ёмкости хранения  посредством передавливания азотом под давлением 0,07 МПа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;</a:t>
            </a:r>
          </a:p>
          <a:p>
            <a:pPr marL="342900" marR="0" lvl="0" indent="-342900" algn="l" defTabSz="913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Была смонтирована система организованного слива </a:t>
            </a:r>
            <a:r>
              <a:rPr kumimoji="0" lang="ru-R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одоранта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из поддона;</a:t>
            </a:r>
          </a:p>
          <a:p>
            <a:pPr marL="342900" marR="0" lvl="0" indent="-342900" algn="l" defTabSz="913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установлен отстойник перед фильтром тонкой очистки;</a:t>
            </a:r>
          </a:p>
          <a:p>
            <a:pPr marL="342900" marR="0" lvl="0" indent="-342900" algn="l" defTabSz="913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Дополнительно фильтр был оснащен магнитной ловушкой;</a:t>
            </a:r>
          </a:p>
          <a:p>
            <a:pPr marL="342900" marR="0" lvl="0" indent="-342900" algn="l" defTabSz="913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Новый блок электронного управления обеспечивает возможность коррекции расхода </a:t>
            </a:r>
            <a:r>
              <a:rPr kumimoji="0" lang="ru-R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одоранта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в зависимости от степени </a:t>
            </a:r>
            <a:r>
              <a:rPr kumimoji="0" lang="ru-R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одоризации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газа, учет количества </a:t>
            </a:r>
            <a:r>
              <a:rPr kumimoji="0" lang="ru-R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израсходанного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ru-R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одоранта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за заданные промежутки времени, архивирование данных в энергонезависимой памяти;</a:t>
            </a:r>
          </a:p>
          <a:p>
            <a:pPr marL="342900" marR="0" lvl="0" indent="-342900" algn="l" defTabSz="913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Предусмотрен местный подогрев трубопроводов технологической обвязки </a:t>
            </a:r>
            <a:r>
              <a:rPr kumimoji="0" lang="ru-R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одоризатора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для обеспечения бесперебойной работы при низких температурах окружающей среды; </a:t>
            </a:r>
          </a:p>
          <a:p>
            <a:pPr marL="342900" marR="0" lvl="0" indent="-342900" algn="l" defTabSz="913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Установлено внутреннее освещение шкафа БРХО. </a:t>
            </a:r>
          </a:p>
          <a:p>
            <a:pPr marL="342900" marR="0" lvl="0" indent="-342900" algn="l" defTabSz="913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466F68-C28E-4CDF-96CC-496A201A3D47}" type="slidenum">
              <a:rPr lang="ru-RU" smtClean="0">
                <a:solidFill>
                  <a:prstClr val="white"/>
                </a:solidFill>
              </a:rPr>
              <a:pPr/>
              <a:t>9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97705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3663" y="746125"/>
            <a:ext cx="6610350" cy="37179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679456" y="4583724"/>
            <a:ext cx="5438775" cy="4900245"/>
          </a:xfrm>
        </p:spPr>
        <p:txBody>
          <a:bodyPr>
            <a:normAutofit/>
          </a:bodyPr>
          <a:lstStyle/>
          <a:p>
            <a:pPr marL="0" marR="0" indent="0" algn="l" defTabSz="913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Регламент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проведения ТО можно скачать на нашем сайте в разделе «документация»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lnSpc>
                <a:spcPct val="120000"/>
              </a:lnSpc>
            </a:pPr>
            <a:r>
              <a:rPr lang="en-US" dirty="0" smtClean="0">
                <a:cs typeface="Arial" charset="0"/>
                <a:hlinkClick r:id="rId3"/>
              </a:rPr>
              <a:t>www.volgogaz.com</a:t>
            </a:r>
            <a:endParaRPr lang="ru-RU" dirty="0" smtClean="0">
              <a:cs typeface="Arial" charset="0"/>
            </a:endParaRPr>
          </a:p>
          <a:p>
            <a:pPr>
              <a:lnSpc>
                <a:spcPct val="120000"/>
              </a:lnSpc>
            </a:pPr>
            <a:r>
              <a:rPr lang="en-US" dirty="0" smtClean="0">
                <a:cs typeface="Arial" charset="0"/>
                <a:hlinkClick r:id="rId4"/>
              </a:rPr>
              <a:t>www.instagram.com/sarov_volgogaz/</a:t>
            </a:r>
            <a:endParaRPr lang="ru-RU" dirty="0" smtClean="0">
              <a:cs typeface="Arial" charset="0"/>
            </a:endParaRPr>
          </a:p>
          <a:p>
            <a:pPr>
              <a:lnSpc>
                <a:spcPct val="120000"/>
              </a:lnSpc>
            </a:pPr>
            <a:r>
              <a:rPr lang="en-US" dirty="0" smtClean="0">
                <a:cs typeface="Arial" charset="0"/>
                <a:hlinkClick r:id="rId5"/>
              </a:rPr>
              <a:t>www.facebook.com/</a:t>
            </a:r>
            <a:r>
              <a:rPr lang="ru-RU" dirty="0" smtClean="0">
                <a:cs typeface="Arial" charset="0"/>
                <a:hlinkClick r:id="rId5"/>
              </a:rPr>
              <a:t>ООО-НПО-Саров-Волгогаз-615752275591849</a:t>
            </a:r>
            <a:endParaRPr lang="en-US" dirty="0" smtClean="0">
              <a:cs typeface="Arial" charset="0"/>
            </a:endParaRPr>
          </a:p>
          <a:p>
            <a:pPr>
              <a:lnSpc>
                <a:spcPct val="120000"/>
              </a:lnSpc>
            </a:pPr>
            <a:r>
              <a:rPr lang="en-US" dirty="0" smtClean="0">
                <a:cs typeface="Arial" charset="0"/>
                <a:hlinkClick r:id="rId6"/>
              </a:rPr>
              <a:t>www.vk.com/volgogazpublic</a:t>
            </a: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466F68-C28E-4CDF-96CC-496A201A3D47}" type="slidenum">
              <a:rPr lang="ru-RU" smtClean="0">
                <a:solidFill>
                  <a:prstClr val="white"/>
                </a:solidFill>
              </a:rPr>
              <a:pPr/>
              <a:t>10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97705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910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6758" indent="0" algn="ctr">
              <a:buNone/>
              <a:defRPr/>
            </a:lvl2pPr>
            <a:lvl3pPr marL="913568" indent="0" algn="ctr">
              <a:buNone/>
              <a:defRPr/>
            </a:lvl3pPr>
            <a:lvl4pPr marL="1370342" indent="0" algn="ctr">
              <a:buNone/>
              <a:defRPr/>
            </a:lvl4pPr>
            <a:lvl5pPr marL="1827134" indent="0" algn="ctr">
              <a:buNone/>
              <a:defRPr/>
            </a:lvl5pPr>
            <a:lvl6pPr marL="2283891" indent="0" algn="ctr">
              <a:buNone/>
              <a:defRPr/>
            </a:lvl6pPr>
            <a:lvl7pPr marL="2740649" indent="0" algn="ctr">
              <a:buNone/>
              <a:defRPr/>
            </a:lvl7pPr>
            <a:lvl8pPr marL="3197440" indent="0" algn="ctr">
              <a:buNone/>
              <a:defRPr/>
            </a:lvl8pPr>
            <a:lvl9pPr marL="3654219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EDA8A2-17A4-4018-B29E-C245045E4136}" type="slidenum">
              <a:rPr lang="en-US">
                <a:solidFill>
                  <a:prstClr val="white"/>
                </a:solidFill>
              </a:rPr>
              <a:pPr/>
              <a:t>‹#›</a:t>
            </a:fld>
            <a:r>
              <a:rPr lang="en-US" dirty="0">
                <a:solidFill>
                  <a:prstClr val="white"/>
                </a:solidFill>
              </a:rPr>
              <a:t>&lt;#&gt;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 smtClean="0">
                <a:solidFill>
                  <a:prstClr val="white"/>
                </a:solidFill>
              </a:rPr>
              <a:t>Совещание  по рассмотрению результатов ПХД за 2016 год 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0482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77FC0A-FF04-42CA-94EA-FC1C25B03563}" type="slidenum">
              <a:rPr lang="en-US">
                <a:solidFill>
                  <a:prstClr val="white"/>
                </a:solidFill>
              </a:rPr>
              <a:pPr/>
              <a:t>‹#›</a:t>
            </a:fld>
            <a:r>
              <a:rPr lang="en-US" dirty="0">
                <a:solidFill>
                  <a:prstClr val="white"/>
                </a:solidFill>
              </a:rPr>
              <a:t>&lt;#&gt;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 smtClean="0">
                <a:solidFill>
                  <a:prstClr val="white"/>
                </a:solidFill>
              </a:rPr>
              <a:t>Совещание  по рассмотрению результатов ПХД за 2016 год 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9609980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9550683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4297772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5" y="204788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3" y="204797"/>
            <a:ext cx="5111751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758" indent="0">
              <a:buNone/>
              <a:defRPr sz="1200"/>
            </a:lvl2pPr>
            <a:lvl3pPr marL="913568" indent="0">
              <a:buNone/>
              <a:defRPr sz="1000"/>
            </a:lvl3pPr>
            <a:lvl4pPr marL="1370342" indent="0">
              <a:buNone/>
              <a:defRPr sz="900"/>
            </a:lvl4pPr>
            <a:lvl5pPr marL="1827134" indent="0">
              <a:buNone/>
              <a:defRPr sz="900"/>
            </a:lvl5pPr>
            <a:lvl6pPr marL="2283891" indent="0">
              <a:buNone/>
              <a:defRPr sz="900"/>
            </a:lvl6pPr>
            <a:lvl7pPr marL="2740649" indent="0">
              <a:buNone/>
              <a:defRPr sz="900"/>
            </a:lvl7pPr>
            <a:lvl8pPr marL="3197440" indent="0">
              <a:buNone/>
              <a:defRPr sz="900"/>
            </a:lvl8pPr>
            <a:lvl9pPr marL="3654219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3933465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808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758" indent="0">
              <a:buNone/>
              <a:defRPr sz="2800"/>
            </a:lvl2pPr>
            <a:lvl3pPr marL="913568" indent="0">
              <a:buNone/>
              <a:defRPr sz="2400"/>
            </a:lvl3pPr>
            <a:lvl4pPr marL="1370342" indent="0">
              <a:buNone/>
              <a:defRPr sz="2000"/>
            </a:lvl4pPr>
            <a:lvl5pPr marL="1827134" indent="0">
              <a:buNone/>
              <a:defRPr sz="2000"/>
            </a:lvl5pPr>
            <a:lvl6pPr marL="2283891" indent="0">
              <a:buNone/>
              <a:defRPr sz="2000"/>
            </a:lvl6pPr>
            <a:lvl7pPr marL="2740649" indent="0">
              <a:buNone/>
              <a:defRPr sz="2000"/>
            </a:lvl7pPr>
            <a:lvl8pPr marL="3197440" indent="0">
              <a:buNone/>
              <a:defRPr sz="2000"/>
            </a:lvl8pPr>
            <a:lvl9pPr marL="3654219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790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758" indent="0">
              <a:buNone/>
              <a:defRPr sz="1200"/>
            </a:lvl2pPr>
            <a:lvl3pPr marL="913568" indent="0">
              <a:buNone/>
              <a:defRPr sz="1000"/>
            </a:lvl3pPr>
            <a:lvl4pPr marL="1370342" indent="0">
              <a:buNone/>
              <a:defRPr sz="900"/>
            </a:lvl4pPr>
            <a:lvl5pPr marL="1827134" indent="0">
              <a:buNone/>
              <a:defRPr sz="900"/>
            </a:lvl5pPr>
            <a:lvl6pPr marL="2283891" indent="0">
              <a:buNone/>
              <a:defRPr sz="900"/>
            </a:lvl6pPr>
            <a:lvl7pPr marL="2740649" indent="0">
              <a:buNone/>
              <a:defRPr sz="900"/>
            </a:lvl7pPr>
            <a:lvl8pPr marL="3197440" indent="0">
              <a:buNone/>
              <a:defRPr sz="900"/>
            </a:lvl8pPr>
            <a:lvl9pPr marL="3654219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4265599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8490758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6"/>
            <a:ext cx="2286000" cy="195619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6"/>
            <a:ext cx="6705600" cy="195619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6126884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685800" y="1597890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7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3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1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2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86FDA-5E82-4C4C-9DA8-ADA3BF52B806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17.10.2019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1538605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368D2-214B-4505-9B43-9D0759094AC0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17.10.2019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63772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75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5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34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1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8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6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2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2B187-6F80-4786-BF3C-EE16CB71695F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17.10.2019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5347065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1C30B-57E2-4F5F-8FF2-56FE911BFE8D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17.10.2019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264353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6"/>
            <a:ext cx="2286000" cy="195619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6"/>
            <a:ext cx="6705600" cy="195619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6CC808-296B-4978-8B88-413D77EDA092}" type="slidenum">
              <a:rPr lang="en-US">
                <a:solidFill>
                  <a:prstClr val="white"/>
                </a:solidFill>
              </a:rPr>
              <a:pPr/>
              <a:t>‹#›</a:t>
            </a:fld>
            <a:r>
              <a:rPr lang="en-US" dirty="0">
                <a:solidFill>
                  <a:prstClr val="white"/>
                </a:solidFill>
              </a:rPr>
              <a:t>&lt;#&gt;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 smtClean="0">
                <a:solidFill>
                  <a:prstClr val="white"/>
                </a:solidFill>
              </a:rPr>
              <a:t>Совещание  по рассмотрению результатов ПХД за 2016 год 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3499833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58" indent="0">
              <a:buNone/>
              <a:defRPr sz="2000" b="1"/>
            </a:lvl2pPr>
            <a:lvl3pPr marL="913568" indent="0">
              <a:buNone/>
              <a:defRPr sz="1800" b="1"/>
            </a:lvl3pPr>
            <a:lvl4pPr marL="1370342" indent="0">
              <a:buNone/>
              <a:defRPr sz="1600" b="1"/>
            </a:lvl4pPr>
            <a:lvl5pPr marL="1827134" indent="0">
              <a:buNone/>
              <a:defRPr sz="1600" b="1"/>
            </a:lvl5pPr>
            <a:lvl6pPr marL="2283891" indent="0">
              <a:buNone/>
              <a:defRPr sz="1600" b="1"/>
            </a:lvl6pPr>
            <a:lvl7pPr marL="2740649" indent="0">
              <a:buNone/>
              <a:defRPr sz="1600" b="1"/>
            </a:lvl7pPr>
            <a:lvl8pPr marL="3197440" indent="0">
              <a:buNone/>
              <a:defRPr sz="1600" b="1"/>
            </a:lvl8pPr>
            <a:lvl9pPr marL="365421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8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58" indent="0">
              <a:buNone/>
              <a:defRPr sz="2000" b="1"/>
            </a:lvl2pPr>
            <a:lvl3pPr marL="913568" indent="0">
              <a:buNone/>
              <a:defRPr sz="1800" b="1"/>
            </a:lvl3pPr>
            <a:lvl4pPr marL="1370342" indent="0">
              <a:buNone/>
              <a:defRPr sz="1600" b="1"/>
            </a:lvl4pPr>
            <a:lvl5pPr marL="1827134" indent="0">
              <a:buNone/>
              <a:defRPr sz="1600" b="1"/>
            </a:lvl5pPr>
            <a:lvl6pPr marL="2283891" indent="0">
              <a:buNone/>
              <a:defRPr sz="1600" b="1"/>
            </a:lvl6pPr>
            <a:lvl7pPr marL="2740649" indent="0">
              <a:buNone/>
              <a:defRPr sz="1600" b="1"/>
            </a:lvl7pPr>
            <a:lvl8pPr marL="3197440" indent="0">
              <a:buNone/>
              <a:defRPr sz="1600" b="1"/>
            </a:lvl8pPr>
            <a:lvl9pPr marL="365421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8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E9DA2-168D-484B-BBBD-7500C12175EE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17.10.2019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2298237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5D13F-4520-46AB-8621-89E5687B42A3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17.10.2019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1808539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ECA7A-57E1-47EF-8B8C-BFD7E89BF57E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17.10.2019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383151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758" indent="0">
              <a:buNone/>
              <a:defRPr sz="1200"/>
            </a:lvl2pPr>
            <a:lvl3pPr marL="913568" indent="0">
              <a:buNone/>
              <a:defRPr sz="1000"/>
            </a:lvl3pPr>
            <a:lvl4pPr marL="1370342" indent="0">
              <a:buNone/>
              <a:defRPr sz="900"/>
            </a:lvl4pPr>
            <a:lvl5pPr marL="1827134" indent="0">
              <a:buNone/>
              <a:defRPr sz="900"/>
            </a:lvl5pPr>
            <a:lvl6pPr marL="2283891" indent="0">
              <a:buNone/>
              <a:defRPr sz="900"/>
            </a:lvl6pPr>
            <a:lvl7pPr marL="2740649" indent="0">
              <a:buNone/>
              <a:defRPr sz="900"/>
            </a:lvl7pPr>
            <a:lvl8pPr marL="3197440" indent="0">
              <a:buNone/>
              <a:defRPr sz="900"/>
            </a:lvl8pPr>
            <a:lvl9pPr marL="3654219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D6BC8-2B1F-4F4B-832F-45767B3FD86C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17.10.2019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5131755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758" indent="0">
              <a:buNone/>
              <a:defRPr sz="2800"/>
            </a:lvl2pPr>
            <a:lvl3pPr marL="913568" indent="0">
              <a:buNone/>
              <a:defRPr sz="2400"/>
            </a:lvl3pPr>
            <a:lvl4pPr marL="1370342" indent="0">
              <a:buNone/>
              <a:defRPr sz="2000"/>
            </a:lvl4pPr>
            <a:lvl5pPr marL="1827134" indent="0">
              <a:buNone/>
              <a:defRPr sz="2000"/>
            </a:lvl5pPr>
            <a:lvl6pPr marL="2283891" indent="0">
              <a:buNone/>
              <a:defRPr sz="2000"/>
            </a:lvl6pPr>
            <a:lvl7pPr marL="2740649" indent="0">
              <a:buNone/>
              <a:defRPr sz="2000"/>
            </a:lvl7pPr>
            <a:lvl8pPr marL="3197440" indent="0">
              <a:buNone/>
              <a:defRPr sz="2000"/>
            </a:lvl8pPr>
            <a:lvl9pPr marL="3654219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7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758" indent="0">
              <a:buNone/>
              <a:defRPr sz="1200"/>
            </a:lvl2pPr>
            <a:lvl3pPr marL="913568" indent="0">
              <a:buNone/>
              <a:defRPr sz="1000"/>
            </a:lvl3pPr>
            <a:lvl4pPr marL="1370342" indent="0">
              <a:buNone/>
              <a:defRPr sz="900"/>
            </a:lvl4pPr>
            <a:lvl5pPr marL="1827134" indent="0">
              <a:buNone/>
              <a:defRPr sz="900"/>
            </a:lvl5pPr>
            <a:lvl6pPr marL="2283891" indent="0">
              <a:buNone/>
              <a:defRPr sz="900"/>
            </a:lvl6pPr>
            <a:lvl7pPr marL="2740649" indent="0">
              <a:buNone/>
              <a:defRPr sz="900"/>
            </a:lvl7pPr>
            <a:lvl8pPr marL="3197440" indent="0">
              <a:buNone/>
              <a:defRPr sz="900"/>
            </a:lvl8pPr>
            <a:lvl9pPr marL="3654219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A83C5-C0AB-4E6F-9BE9-CA8AD0A7F4F3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17.10.2019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623870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C503D-E99E-46C0-A17F-E2039F93495C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17.10.2019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0850549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98113-EB9D-48EC-AC50-F629DE62441B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17.10.2019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1073190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8145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6758" indent="0" algn="ctr">
              <a:buNone/>
              <a:defRPr/>
            </a:lvl2pPr>
            <a:lvl3pPr marL="913568" indent="0" algn="ctr">
              <a:buNone/>
              <a:defRPr/>
            </a:lvl3pPr>
            <a:lvl4pPr marL="1370342" indent="0" algn="ctr">
              <a:buNone/>
              <a:defRPr/>
            </a:lvl4pPr>
            <a:lvl5pPr marL="1827134" indent="0" algn="ctr">
              <a:buNone/>
              <a:defRPr/>
            </a:lvl5pPr>
            <a:lvl6pPr marL="2283891" indent="0" algn="ctr">
              <a:buNone/>
              <a:defRPr/>
            </a:lvl6pPr>
            <a:lvl7pPr marL="2740649" indent="0" algn="ctr">
              <a:buNone/>
              <a:defRPr/>
            </a:lvl7pPr>
            <a:lvl8pPr marL="3197440" indent="0" algn="ctr">
              <a:buNone/>
              <a:defRPr/>
            </a:lvl8pPr>
            <a:lvl9pPr marL="3654219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45195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73800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758" indent="0">
              <a:buNone/>
              <a:defRPr sz="1800"/>
            </a:lvl2pPr>
            <a:lvl3pPr marL="913568" indent="0">
              <a:buNone/>
              <a:defRPr sz="1600"/>
            </a:lvl3pPr>
            <a:lvl4pPr marL="1370342" indent="0">
              <a:buNone/>
              <a:defRPr sz="1400"/>
            </a:lvl4pPr>
            <a:lvl5pPr marL="1827134" indent="0">
              <a:buNone/>
              <a:defRPr sz="1400"/>
            </a:lvl5pPr>
            <a:lvl6pPr marL="2283891" indent="0">
              <a:buNone/>
              <a:defRPr sz="1400"/>
            </a:lvl6pPr>
            <a:lvl7pPr marL="2740649" indent="0">
              <a:buNone/>
              <a:defRPr sz="1400"/>
            </a:lvl7pPr>
            <a:lvl8pPr marL="3197440" indent="0">
              <a:buNone/>
              <a:defRPr sz="1400"/>
            </a:lvl8pPr>
            <a:lvl9pPr marL="3654219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860935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9001" y="1"/>
            <a:ext cx="6985000" cy="757238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0" y="809626"/>
            <a:ext cx="9144000" cy="114657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204790" y="4772026"/>
            <a:ext cx="1487487" cy="357188"/>
          </a:xfrm>
        </p:spPr>
        <p:txBody>
          <a:bodyPr/>
          <a:lstStyle>
            <a:lvl1pPr>
              <a:defRPr/>
            </a:lvl1pPr>
          </a:lstStyle>
          <a:p>
            <a:fld id="{4AE519F1-B9BD-4793-AB75-757011E8F82A}" type="slidenum">
              <a:rPr lang="en-US">
                <a:solidFill>
                  <a:prstClr val="white"/>
                </a:solidFill>
              </a:rPr>
              <a:pPr/>
              <a:t>‹#›</a:t>
            </a:fld>
            <a:r>
              <a:rPr lang="en-US" dirty="0">
                <a:solidFill>
                  <a:prstClr val="white"/>
                </a:solidFill>
              </a:rPr>
              <a:t>&lt;#&gt;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144713" y="4772026"/>
            <a:ext cx="6769100" cy="357188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>
                <a:solidFill>
                  <a:prstClr val="white"/>
                </a:solidFill>
              </a:rPr>
              <a:t>Совещание  по рассмотрению результатов ПХД за 2016 год 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7559877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809626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809626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4724676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58" indent="0">
              <a:buNone/>
              <a:defRPr sz="2000" b="1"/>
            </a:lvl2pPr>
            <a:lvl3pPr marL="913568" indent="0">
              <a:buNone/>
              <a:defRPr sz="1800" b="1"/>
            </a:lvl3pPr>
            <a:lvl4pPr marL="1370342" indent="0">
              <a:buNone/>
              <a:defRPr sz="1600" b="1"/>
            </a:lvl4pPr>
            <a:lvl5pPr marL="1827134" indent="0">
              <a:buNone/>
              <a:defRPr sz="1600" b="1"/>
            </a:lvl5pPr>
            <a:lvl6pPr marL="2283891" indent="0">
              <a:buNone/>
              <a:defRPr sz="1600" b="1"/>
            </a:lvl6pPr>
            <a:lvl7pPr marL="2740649" indent="0">
              <a:buNone/>
              <a:defRPr sz="1600" b="1"/>
            </a:lvl7pPr>
            <a:lvl8pPr marL="3197440" indent="0">
              <a:buNone/>
              <a:defRPr sz="1600" b="1"/>
            </a:lvl8pPr>
            <a:lvl9pPr marL="365421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8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58" indent="0">
              <a:buNone/>
              <a:defRPr sz="2000" b="1"/>
            </a:lvl2pPr>
            <a:lvl3pPr marL="913568" indent="0">
              <a:buNone/>
              <a:defRPr sz="1800" b="1"/>
            </a:lvl3pPr>
            <a:lvl4pPr marL="1370342" indent="0">
              <a:buNone/>
              <a:defRPr sz="1600" b="1"/>
            </a:lvl4pPr>
            <a:lvl5pPr marL="1827134" indent="0">
              <a:buNone/>
              <a:defRPr sz="1600" b="1"/>
            </a:lvl5pPr>
            <a:lvl6pPr marL="2283891" indent="0">
              <a:buNone/>
              <a:defRPr sz="1600" b="1"/>
            </a:lvl6pPr>
            <a:lvl7pPr marL="2740649" indent="0">
              <a:buNone/>
              <a:defRPr sz="1600" b="1"/>
            </a:lvl7pPr>
            <a:lvl8pPr marL="3197440" indent="0">
              <a:buNone/>
              <a:defRPr sz="1600" b="1"/>
            </a:lvl8pPr>
            <a:lvl9pPr marL="365421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8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8332872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7254268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056930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758" indent="0">
              <a:buNone/>
              <a:defRPr sz="1200"/>
            </a:lvl2pPr>
            <a:lvl3pPr marL="913568" indent="0">
              <a:buNone/>
              <a:defRPr sz="1000"/>
            </a:lvl3pPr>
            <a:lvl4pPr marL="1370342" indent="0">
              <a:buNone/>
              <a:defRPr sz="900"/>
            </a:lvl4pPr>
            <a:lvl5pPr marL="1827134" indent="0">
              <a:buNone/>
              <a:defRPr sz="900"/>
            </a:lvl5pPr>
            <a:lvl6pPr marL="2283891" indent="0">
              <a:buNone/>
              <a:defRPr sz="900"/>
            </a:lvl6pPr>
            <a:lvl7pPr marL="2740649" indent="0">
              <a:buNone/>
              <a:defRPr sz="900"/>
            </a:lvl7pPr>
            <a:lvl8pPr marL="3197440" indent="0">
              <a:buNone/>
              <a:defRPr sz="900"/>
            </a:lvl8pPr>
            <a:lvl9pPr marL="3654219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7641349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758" indent="0">
              <a:buNone/>
              <a:defRPr sz="2800"/>
            </a:lvl2pPr>
            <a:lvl3pPr marL="913568" indent="0">
              <a:buNone/>
              <a:defRPr sz="2400"/>
            </a:lvl3pPr>
            <a:lvl4pPr marL="1370342" indent="0">
              <a:buNone/>
              <a:defRPr sz="2000"/>
            </a:lvl4pPr>
            <a:lvl5pPr marL="1827134" indent="0">
              <a:buNone/>
              <a:defRPr sz="2000"/>
            </a:lvl5pPr>
            <a:lvl6pPr marL="2283891" indent="0">
              <a:buNone/>
              <a:defRPr sz="2000"/>
            </a:lvl6pPr>
            <a:lvl7pPr marL="2740649" indent="0">
              <a:buNone/>
              <a:defRPr sz="2000"/>
            </a:lvl7pPr>
            <a:lvl8pPr marL="3197440" indent="0">
              <a:buNone/>
              <a:defRPr sz="2000"/>
            </a:lvl8pPr>
            <a:lvl9pPr marL="3654219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829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758" indent="0">
              <a:buNone/>
              <a:defRPr sz="1200"/>
            </a:lvl2pPr>
            <a:lvl3pPr marL="913568" indent="0">
              <a:buNone/>
              <a:defRPr sz="1000"/>
            </a:lvl3pPr>
            <a:lvl4pPr marL="1370342" indent="0">
              <a:buNone/>
              <a:defRPr sz="900"/>
            </a:lvl4pPr>
            <a:lvl5pPr marL="1827134" indent="0">
              <a:buNone/>
              <a:defRPr sz="900"/>
            </a:lvl5pPr>
            <a:lvl6pPr marL="2283891" indent="0">
              <a:buNone/>
              <a:defRPr sz="900"/>
            </a:lvl6pPr>
            <a:lvl7pPr marL="2740649" indent="0">
              <a:buNone/>
              <a:defRPr sz="900"/>
            </a:lvl7pPr>
            <a:lvl8pPr marL="3197440" indent="0">
              <a:buNone/>
              <a:defRPr sz="900"/>
            </a:lvl8pPr>
            <a:lvl9pPr marL="3654219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295619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5513131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6"/>
            <a:ext cx="2286000" cy="195619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6"/>
            <a:ext cx="6705600" cy="195619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2978765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8140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6758" indent="0" algn="ctr">
              <a:buNone/>
              <a:defRPr/>
            </a:lvl2pPr>
            <a:lvl3pPr marL="913568" indent="0" algn="ctr">
              <a:buNone/>
              <a:defRPr/>
            </a:lvl3pPr>
            <a:lvl4pPr marL="1370342" indent="0" algn="ctr">
              <a:buNone/>
              <a:defRPr/>
            </a:lvl4pPr>
            <a:lvl5pPr marL="1827134" indent="0" algn="ctr">
              <a:buNone/>
              <a:defRPr/>
            </a:lvl5pPr>
            <a:lvl6pPr marL="2283891" indent="0" algn="ctr">
              <a:buNone/>
              <a:defRPr/>
            </a:lvl6pPr>
            <a:lvl7pPr marL="2740649" indent="0" algn="ctr">
              <a:buNone/>
              <a:defRPr/>
            </a:lvl7pPr>
            <a:lvl8pPr marL="3197440" indent="0" algn="ctr">
              <a:buNone/>
              <a:defRPr/>
            </a:lvl8pPr>
            <a:lvl9pPr marL="3654219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387626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818717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Основн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prstClr val="white"/>
                </a:solidFill>
              </a:rPr>
              <a:t>Совещание  по рассмотрению результатов ПХД за 2016 год 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75633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758" indent="0">
              <a:buNone/>
              <a:defRPr sz="1800"/>
            </a:lvl2pPr>
            <a:lvl3pPr marL="913568" indent="0">
              <a:buNone/>
              <a:defRPr sz="1600"/>
            </a:lvl3pPr>
            <a:lvl4pPr marL="1370342" indent="0">
              <a:buNone/>
              <a:defRPr sz="1400"/>
            </a:lvl4pPr>
            <a:lvl5pPr marL="1827134" indent="0">
              <a:buNone/>
              <a:defRPr sz="1400"/>
            </a:lvl5pPr>
            <a:lvl6pPr marL="2283891" indent="0">
              <a:buNone/>
              <a:defRPr sz="1400"/>
            </a:lvl6pPr>
            <a:lvl7pPr marL="2740649" indent="0">
              <a:buNone/>
              <a:defRPr sz="1400"/>
            </a:lvl7pPr>
            <a:lvl8pPr marL="3197440" indent="0">
              <a:buNone/>
              <a:defRPr sz="1400"/>
            </a:lvl8pPr>
            <a:lvl9pPr marL="3654219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8884982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809626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809626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514849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58" indent="0">
              <a:buNone/>
              <a:defRPr sz="2000" b="1"/>
            </a:lvl2pPr>
            <a:lvl3pPr marL="913568" indent="0">
              <a:buNone/>
              <a:defRPr sz="1800" b="1"/>
            </a:lvl3pPr>
            <a:lvl4pPr marL="1370342" indent="0">
              <a:buNone/>
              <a:defRPr sz="1600" b="1"/>
            </a:lvl4pPr>
            <a:lvl5pPr marL="1827134" indent="0">
              <a:buNone/>
              <a:defRPr sz="1600" b="1"/>
            </a:lvl5pPr>
            <a:lvl6pPr marL="2283891" indent="0">
              <a:buNone/>
              <a:defRPr sz="1600" b="1"/>
            </a:lvl6pPr>
            <a:lvl7pPr marL="2740649" indent="0">
              <a:buNone/>
              <a:defRPr sz="1600" b="1"/>
            </a:lvl7pPr>
            <a:lvl8pPr marL="3197440" indent="0">
              <a:buNone/>
              <a:defRPr sz="1600" b="1"/>
            </a:lvl8pPr>
            <a:lvl9pPr marL="365421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8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58" indent="0">
              <a:buNone/>
              <a:defRPr sz="2000" b="1"/>
            </a:lvl2pPr>
            <a:lvl3pPr marL="913568" indent="0">
              <a:buNone/>
              <a:defRPr sz="1800" b="1"/>
            </a:lvl3pPr>
            <a:lvl4pPr marL="1370342" indent="0">
              <a:buNone/>
              <a:defRPr sz="1600" b="1"/>
            </a:lvl4pPr>
            <a:lvl5pPr marL="1827134" indent="0">
              <a:buNone/>
              <a:defRPr sz="1600" b="1"/>
            </a:lvl5pPr>
            <a:lvl6pPr marL="2283891" indent="0">
              <a:buNone/>
              <a:defRPr sz="1600" b="1"/>
            </a:lvl6pPr>
            <a:lvl7pPr marL="2740649" indent="0">
              <a:buNone/>
              <a:defRPr sz="1600" b="1"/>
            </a:lvl7pPr>
            <a:lvl8pPr marL="3197440" indent="0">
              <a:buNone/>
              <a:defRPr sz="1600" b="1"/>
            </a:lvl8pPr>
            <a:lvl9pPr marL="365421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8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3776259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409962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638946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758" indent="0">
              <a:buNone/>
              <a:defRPr sz="1200"/>
            </a:lvl2pPr>
            <a:lvl3pPr marL="913568" indent="0">
              <a:buNone/>
              <a:defRPr sz="1000"/>
            </a:lvl3pPr>
            <a:lvl4pPr marL="1370342" indent="0">
              <a:buNone/>
              <a:defRPr sz="900"/>
            </a:lvl4pPr>
            <a:lvl5pPr marL="1827134" indent="0">
              <a:buNone/>
              <a:defRPr sz="900"/>
            </a:lvl5pPr>
            <a:lvl6pPr marL="2283891" indent="0">
              <a:buNone/>
              <a:defRPr sz="900"/>
            </a:lvl6pPr>
            <a:lvl7pPr marL="2740649" indent="0">
              <a:buNone/>
              <a:defRPr sz="900"/>
            </a:lvl7pPr>
            <a:lvl8pPr marL="3197440" indent="0">
              <a:buNone/>
              <a:defRPr sz="900"/>
            </a:lvl8pPr>
            <a:lvl9pPr marL="3654219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6079912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758" indent="0">
              <a:buNone/>
              <a:defRPr sz="2800"/>
            </a:lvl2pPr>
            <a:lvl3pPr marL="913568" indent="0">
              <a:buNone/>
              <a:defRPr sz="2400"/>
            </a:lvl3pPr>
            <a:lvl4pPr marL="1370342" indent="0">
              <a:buNone/>
              <a:defRPr sz="2000"/>
            </a:lvl4pPr>
            <a:lvl5pPr marL="1827134" indent="0">
              <a:buNone/>
              <a:defRPr sz="2000"/>
            </a:lvl5pPr>
            <a:lvl6pPr marL="2283891" indent="0">
              <a:buNone/>
              <a:defRPr sz="2000"/>
            </a:lvl6pPr>
            <a:lvl7pPr marL="2740649" indent="0">
              <a:buNone/>
              <a:defRPr sz="2000"/>
            </a:lvl7pPr>
            <a:lvl8pPr marL="3197440" indent="0">
              <a:buNone/>
              <a:defRPr sz="2000"/>
            </a:lvl8pPr>
            <a:lvl9pPr marL="3654219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82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758" indent="0">
              <a:buNone/>
              <a:defRPr sz="1200"/>
            </a:lvl2pPr>
            <a:lvl3pPr marL="913568" indent="0">
              <a:buNone/>
              <a:defRPr sz="1000"/>
            </a:lvl3pPr>
            <a:lvl4pPr marL="1370342" indent="0">
              <a:buNone/>
              <a:defRPr sz="900"/>
            </a:lvl4pPr>
            <a:lvl5pPr marL="1827134" indent="0">
              <a:buNone/>
              <a:defRPr sz="900"/>
            </a:lvl5pPr>
            <a:lvl6pPr marL="2283891" indent="0">
              <a:buNone/>
              <a:defRPr sz="900"/>
            </a:lvl6pPr>
            <a:lvl7pPr marL="2740649" indent="0">
              <a:buNone/>
              <a:defRPr sz="900"/>
            </a:lvl7pPr>
            <a:lvl8pPr marL="3197440" indent="0">
              <a:buNone/>
              <a:defRPr sz="900"/>
            </a:lvl8pPr>
            <a:lvl9pPr marL="3654219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5224610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0261045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6"/>
            <a:ext cx="2286000" cy="195619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6"/>
            <a:ext cx="6705600" cy="195619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6117253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8054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6758" indent="0" algn="ctr">
              <a:buNone/>
              <a:defRPr/>
            </a:lvl2pPr>
            <a:lvl3pPr marL="913568" indent="0" algn="ctr">
              <a:buNone/>
              <a:defRPr/>
            </a:lvl3pPr>
            <a:lvl4pPr marL="1370342" indent="0" algn="ctr">
              <a:buNone/>
              <a:defRPr/>
            </a:lvl4pPr>
            <a:lvl5pPr marL="1827134" indent="0" algn="ctr">
              <a:buNone/>
              <a:defRPr/>
            </a:lvl5pPr>
            <a:lvl6pPr marL="2283891" indent="0" algn="ctr">
              <a:buNone/>
              <a:defRPr/>
            </a:lvl6pPr>
            <a:lvl7pPr marL="2740649" indent="0" algn="ctr">
              <a:buNone/>
              <a:defRPr/>
            </a:lvl7pPr>
            <a:lvl8pPr marL="3197440" indent="0" algn="ctr">
              <a:buNone/>
              <a:defRPr/>
            </a:lvl8pPr>
            <a:lvl9pPr marL="3654219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47471813"/>
      </p:ext>
    </p:extLst>
  </p:cSld>
  <p:clrMapOvr>
    <a:masterClrMapping/>
  </p:clrMapOvr>
  <p:transition spd="med" advClick="0" advTm="1000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601181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6758" indent="0" algn="ctr">
              <a:buNone/>
              <a:defRPr/>
            </a:lvl2pPr>
            <a:lvl3pPr marL="913568" indent="0" algn="ctr">
              <a:buNone/>
              <a:defRPr/>
            </a:lvl3pPr>
            <a:lvl4pPr marL="1370342" indent="0" algn="ctr">
              <a:buNone/>
              <a:defRPr/>
            </a:lvl4pPr>
            <a:lvl5pPr marL="1827134" indent="0" algn="ctr">
              <a:buNone/>
              <a:defRPr/>
            </a:lvl5pPr>
            <a:lvl6pPr marL="2283891" indent="0" algn="ctr">
              <a:buNone/>
              <a:defRPr/>
            </a:lvl6pPr>
            <a:lvl7pPr marL="2740649" indent="0" algn="ctr">
              <a:buNone/>
              <a:defRPr/>
            </a:lvl7pPr>
            <a:lvl8pPr marL="3197440" indent="0" algn="ctr">
              <a:buNone/>
              <a:defRPr/>
            </a:lvl8pPr>
            <a:lvl9pPr marL="3654219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8968690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3072198"/>
      </p:ext>
    </p:extLst>
  </p:cSld>
  <p:clrMapOvr>
    <a:masterClrMapping/>
  </p:clrMapOvr>
  <p:transition spd="med" advClick="0" advTm="1000">
    <p:wip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257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758" indent="0">
              <a:buNone/>
              <a:defRPr sz="1800"/>
            </a:lvl2pPr>
            <a:lvl3pPr marL="913568" indent="0">
              <a:buNone/>
              <a:defRPr sz="1600"/>
            </a:lvl3pPr>
            <a:lvl4pPr marL="1370342" indent="0">
              <a:buNone/>
              <a:defRPr sz="1400"/>
            </a:lvl4pPr>
            <a:lvl5pPr marL="1827134" indent="0">
              <a:buNone/>
              <a:defRPr sz="1400"/>
            </a:lvl5pPr>
            <a:lvl6pPr marL="2283891" indent="0">
              <a:buNone/>
              <a:defRPr sz="1400"/>
            </a:lvl6pPr>
            <a:lvl7pPr marL="2740649" indent="0">
              <a:buNone/>
              <a:defRPr sz="1400"/>
            </a:lvl7pPr>
            <a:lvl8pPr marL="3197440" indent="0">
              <a:buNone/>
              <a:defRPr sz="1400"/>
            </a:lvl8pPr>
            <a:lvl9pPr marL="3654219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8631067"/>
      </p:ext>
    </p:extLst>
  </p:cSld>
  <p:clrMapOvr>
    <a:masterClrMapping/>
  </p:clrMapOvr>
  <p:transition spd="med" advClick="0" advTm="1000">
    <p:wip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809631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809631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4424708"/>
      </p:ext>
    </p:extLst>
  </p:cSld>
  <p:clrMapOvr>
    <a:masterClrMapping/>
  </p:clrMapOvr>
  <p:transition spd="med" advClick="0" advTm="1000">
    <p:wip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58" indent="0">
              <a:buNone/>
              <a:defRPr sz="2000" b="1"/>
            </a:lvl2pPr>
            <a:lvl3pPr marL="913568" indent="0">
              <a:buNone/>
              <a:defRPr sz="1800" b="1"/>
            </a:lvl3pPr>
            <a:lvl4pPr marL="1370342" indent="0">
              <a:buNone/>
              <a:defRPr sz="1600" b="1"/>
            </a:lvl4pPr>
            <a:lvl5pPr marL="1827134" indent="0">
              <a:buNone/>
              <a:defRPr sz="1600" b="1"/>
            </a:lvl5pPr>
            <a:lvl6pPr marL="2283891" indent="0">
              <a:buNone/>
              <a:defRPr sz="1600" b="1"/>
            </a:lvl6pPr>
            <a:lvl7pPr marL="2740649" indent="0">
              <a:buNone/>
              <a:defRPr sz="1600" b="1"/>
            </a:lvl7pPr>
            <a:lvl8pPr marL="3197440" indent="0">
              <a:buNone/>
              <a:defRPr sz="1600" b="1"/>
            </a:lvl8pPr>
            <a:lvl9pPr marL="365421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145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58" indent="0">
              <a:buNone/>
              <a:defRPr sz="2000" b="1"/>
            </a:lvl2pPr>
            <a:lvl3pPr marL="913568" indent="0">
              <a:buNone/>
              <a:defRPr sz="1800" b="1"/>
            </a:lvl3pPr>
            <a:lvl4pPr marL="1370342" indent="0">
              <a:buNone/>
              <a:defRPr sz="1600" b="1"/>
            </a:lvl4pPr>
            <a:lvl5pPr marL="1827134" indent="0">
              <a:buNone/>
              <a:defRPr sz="1600" b="1"/>
            </a:lvl5pPr>
            <a:lvl6pPr marL="2283891" indent="0">
              <a:buNone/>
              <a:defRPr sz="1600" b="1"/>
            </a:lvl6pPr>
            <a:lvl7pPr marL="2740649" indent="0">
              <a:buNone/>
              <a:defRPr sz="1600" b="1"/>
            </a:lvl7pPr>
            <a:lvl8pPr marL="3197440" indent="0">
              <a:buNone/>
              <a:defRPr sz="1600" b="1"/>
            </a:lvl8pPr>
            <a:lvl9pPr marL="365421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145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04208619"/>
      </p:ext>
    </p:extLst>
  </p:cSld>
  <p:clrMapOvr>
    <a:masterClrMapping/>
  </p:clrMapOvr>
  <p:transition spd="med" advClick="0" advTm="1000">
    <p:wip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12614631"/>
      </p:ext>
    </p:extLst>
  </p:cSld>
  <p:clrMapOvr>
    <a:masterClrMapping/>
  </p:clrMapOvr>
  <p:transition spd="med" advClick="0" advTm="1000">
    <p:wip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16697270"/>
      </p:ext>
    </p:extLst>
  </p:cSld>
  <p:clrMapOvr>
    <a:masterClrMapping/>
  </p:clrMapOvr>
  <p:transition spd="med" advClick="0" advTm="1000">
    <p:wip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8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758" indent="0">
              <a:buNone/>
              <a:defRPr sz="1200"/>
            </a:lvl2pPr>
            <a:lvl3pPr marL="913568" indent="0">
              <a:buNone/>
              <a:defRPr sz="1000"/>
            </a:lvl3pPr>
            <a:lvl4pPr marL="1370342" indent="0">
              <a:buNone/>
              <a:defRPr sz="900"/>
            </a:lvl4pPr>
            <a:lvl5pPr marL="1827134" indent="0">
              <a:buNone/>
              <a:defRPr sz="900"/>
            </a:lvl5pPr>
            <a:lvl6pPr marL="2283891" indent="0">
              <a:buNone/>
              <a:defRPr sz="900"/>
            </a:lvl6pPr>
            <a:lvl7pPr marL="2740649" indent="0">
              <a:buNone/>
              <a:defRPr sz="900"/>
            </a:lvl7pPr>
            <a:lvl8pPr marL="3197440" indent="0">
              <a:buNone/>
              <a:defRPr sz="900"/>
            </a:lvl8pPr>
            <a:lvl9pPr marL="3654219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38855453"/>
      </p:ext>
    </p:extLst>
  </p:cSld>
  <p:clrMapOvr>
    <a:masterClrMapping/>
  </p:clrMapOvr>
  <p:transition spd="med" advClick="0" advTm="1000">
    <p:wip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532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758" indent="0">
              <a:buNone/>
              <a:defRPr sz="2800"/>
            </a:lvl2pPr>
            <a:lvl3pPr marL="913568" indent="0">
              <a:buNone/>
              <a:defRPr sz="2400"/>
            </a:lvl3pPr>
            <a:lvl4pPr marL="1370342" indent="0">
              <a:buNone/>
              <a:defRPr sz="2000"/>
            </a:lvl4pPr>
            <a:lvl5pPr marL="1827134" indent="0">
              <a:buNone/>
              <a:defRPr sz="2000"/>
            </a:lvl5pPr>
            <a:lvl6pPr marL="2283891" indent="0">
              <a:buNone/>
              <a:defRPr sz="2000"/>
            </a:lvl6pPr>
            <a:lvl7pPr marL="2740649" indent="0">
              <a:buNone/>
              <a:defRPr sz="2000"/>
            </a:lvl7pPr>
            <a:lvl8pPr marL="3197440" indent="0">
              <a:buNone/>
              <a:defRPr sz="2000"/>
            </a:lvl8pPr>
            <a:lvl9pPr marL="3654219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73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758" indent="0">
              <a:buNone/>
              <a:defRPr sz="1200"/>
            </a:lvl2pPr>
            <a:lvl3pPr marL="913568" indent="0">
              <a:buNone/>
              <a:defRPr sz="1000"/>
            </a:lvl3pPr>
            <a:lvl4pPr marL="1370342" indent="0">
              <a:buNone/>
              <a:defRPr sz="900"/>
            </a:lvl4pPr>
            <a:lvl5pPr marL="1827134" indent="0">
              <a:buNone/>
              <a:defRPr sz="900"/>
            </a:lvl5pPr>
            <a:lvl6pPr marL="2283891" indent="0">
              <a:buNone/>
              <a:defRPr sz="900"/>
            </a:lvl6pPr>
            <a:lvl7pPr marL="2740649" indent="0">
              <a:buNone/>
              <a:defRPr sz="900"/>
            </a:lvl7pPr>
            <a:lvl8pPr marL="3197440" indent="0">
              <a:buNone/>
              <a:defRPr sz="900"/>
            </a:lvl8pPr>
            <a:lvl9pPr marL="3654219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86116520"/>
      </p:ext>
    </p:extLst>
  </p:cSld>
  <p:clrMapOvr>
    <a:masterClrMapping/>
  </p:clrMapOvr>
  <p:transition spd="med" advClick="0" advTm="1000">
    <p:wip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9772041"/>
      </p:ext>
    </p:extLst>
  </p:cSld>
  <p:clrMapOvr>
    <a:masterClrMapping/>
  </p:clrMapOvr>
  <p:transition spd="med" advClick="0" advTm="1000">
    <p:wip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6"/>
            <a:ext cx="2286000" cy="195619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6"/>
            <a:ext cx="6705600" cy="195619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85641412"/>
      </p:ext>
    </p:extLst>
  </p:cSld>
  <p:clrMapOvr>
    <a:masterClrMapping/>
  </p:clrMapOvr>
  <p:transition spd="med" advClick="0" advTm="1000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41222198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87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6758" indent="0" algn="ctr">
              <a:buNone/>
              <a:defRPr/>
            </a:lvl2pPr>
            <a:lvl3pPr marL="913568" indent="0" algn="ctr">
              <a:buNone/>
              <a:defRPr/>
            </a:lvl3pPr>
            <a:lvl4pPr marL="1370342" indent="0" algn="ctr">
              <a:buNone/>
              <a:defRPr/>
            </a:lvl4pPr>
            <a:lvl5pPr marL="1827134" indent="0" algn="ctr">
              <a:buNone/>
              <a:defRPr/>
            </a:lvl5pPr>
            <a:lvl6pPr marL="2283891" indent="0" algn="ctr">
              <a:buNone/>
              <a:defRPr/>
            </a:lvl6pPr>
            <a:lvl7pPr marL="2740649" indent="0" algn="ctr">
              <a:buNone/>
              <a:defRPr/>
            </a:lvl7pPr>
            <a:lvl8pPr marL="3197440" indent="0" algn="ctr">
              <a:buNone/>
              <a:defRPr/>
            </a:lvl8pPr>
            <a:lvl9pPr marL="3654219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EDA8A2-17A4-4018-B29E-C245045E4136}" type="slidenum">
              <a:rPr lang="en-US">
                <a:solidFill>
                  <a:prstClr val="white"/>
                </a:solidFill>
              </a:rPr>
              <a:pPr/>
              <a:t>‹#›</a:t>
            </a:fld>
            <a:r>
              <a:rPr lang="en-US" dirty="0">
                <a:solidFill>
                  <a:prstClr val="white"/>
                </a:solidFill>
              </a:rPr>
              <a:t>&lt;#&gt;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 smtClean="0">
                <a:solidFill>
                  <a:prstClr val="white"/>
                </a:solidFill>
              </a:rPr>
              <a:t>Совещание  по рассмотрению результатов ПХД за 2016 год 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1622400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239B94-5434-4E21-9154-B846E71BF37A}" type="slidenum">
              <a:rPr lang="en-US">
                <a:solidFill>
                  <a:prstClr val="white"/>
                </a:solidFill>
              </a:rPr>
              <a:pPr/>
              <a:t>‹#›</a:t>
            </a:fld>
            <a:r>
              <a:rPr lang="en-US" dirty="0">
                <a:solidFill>
                  <a:prstClr val="white"/>
                </a:solidFill>
              </a:rPr>
              <a:t>&lt;#&gt;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 smtClean="0">
                <a:solidFill>
                  <a:prstClr val="white"/>
                </a:solidFill>
              </a:rPr>
              <a:t>Совещание  по рассмотрению результатов ПХД за 2016 год 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0109421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8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758" indent="0">
              <a:buNone/>
              <a:defRPr sz="1800"/>
            </a:lvl2pPr>
            <a:lvl3pPr marL="913568" indent="0">
              <a:buNone/>
              <a:defRPr sz="1600"/>
            </a:lvl3pPr>
            <a:lvl4pPr marL="1370342" indent="0">
              <a:buNone/>
              <a:defRPr sz="1400"/>
            </a:lvl4pPr>
            <a:lvl5pPr marL="1827134" indent="0">
              <a:buNone/>
              <a:defRPr sz="1400"/>
            </a:lvl5pPr>
            <a:lvl6pPr marL="2283891" indent="0">
              <a:buNone/>
              <a:defRPr sz="1400"/>
            </a:lvl6pPr>
            <a:lvl7pPr marL="2740649" indent="0">
              <a:buNone/>
              <a:defRPr sz="1400"/>
            </a:lvl7pPr>
            <a:lvl8pPr marL="3197440" indent="0">
              <a:buNone/>
              <a:defRPr sz="1400"/>
            </a:lvl8pPr>
            <a:lvl9pPr marL="3654219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EC40F0-DA56-4EDC-968E-089CBF5094D3}" type="slidenum">
              <a:rPr lang="en-US">
                <a:solidFill>
                  <a:prstClr val="white"/>
                </a:solidFill>
              </a:rPr>
              <a:pPr/>
              <a:t>‹#›</a:t>
            </a:fld>
            <a:r>
              <a:rPr lang="en-US" dirty="0">
                <a:solidFill>
                  <a:prstClr val="white"/>
                </a:solidFill>
              </a:rPr>
              <a:t>&lt;#&gt;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 smtClean="0">
                <a:solidFill>
                  <a:prstClr val="white"/>
                </a:solidFill>
              </a:rPr>
              <a:t>Совещание  по рассмотрению результатов ПХД за 2016 год 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69504138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809629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809629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E3EB6D-31E3-414F-9B4F-526F7528F6F8}" type="slidenum">
              <a:rPr lang="en-US">
                <a:solidFill>
                  <a:prstClr val="white"/>
                </a:solidFill>
              </a:rPr>
              <a:pPr/>
              <a:t>‹#›</a:t>
            </a:fld>
            <a:r>
              <a:rPr lang="en-US" dirty="0">
                <a:solidFill>
                  <a:prstClr val="white"/>
                </a:solidFill>
              </a:rPr>
              <a:t>&lt;#&gt;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 smtClean="0">
                <a:solidFill>
                  <a:prstClr val="white"/>
                </a:solidFill>
              </a:rPr>
              <a:t>Совещание  по рассмотрению результатов ПХД за 2016 год 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9951741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2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58" indent="0">
              <a:buNone/>
              <a:defRPr sz="2000" b="1"/>
            </a:lvl2pPr>
            <a:lvl3pPr marL="913568" indent="0">
              <a:buNone/>
              <a:defRPr sz="1800" b="1"/>
            </a:lvl3pPr>
            <a:lvl4pPr marL="1370342" indent="0">
              <a:buNone/>
              <a:defRPr sz="1600" b="1"/>
            </a:lvl4pPr>
            <a:lvl5pPr marL="1827134" indent="0">
              <a:buNone/>
              <a:defRPr sz="1600" b="1"/>
            </a:lvl5pPr>
            <a:lvl6pPr marL="2283891" indent="0">
              <a:buNone/>
              <a:defRPr sz="1600" b="1"/>
            </a:lvl6pPr>
            <a:lvl7pPr marL="2740649" indent="0">
              <a:buNone/>
              <a:defRPr sz="1600" b="1"/>
            </a:lvl7pPr>
            <a:lvl8pPr marL="3197440" indent="0">
              <a:buNone/>
              <a:defRPr sz="1600" b="1"/>
            </a:lvl8pPr>
            <a:lvl9pPr marL="365421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2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8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58" indent="0">
              <a:buNone/>
              <a:defRPr sz="2000" b="1"/>
            </a:lvl2pPr>
            <a:lvl3pPr marL="913568" indent="0">
              <a:buNone/>
              <a:defRPr sz="1800" b="1"/>
            </a:lvl3pPr>
            <a:lvl4pPr marL="1370342" indent="0">
              <a:buNone/>
              <a:defRPr sz="1600" b="1"/>
            </a:lvl4pPr>
            <a:lvl5pPr marL="1827134" indent="0">
              <a:buNone/>
              <a:defRPr sz="1600" b="1"/>
            </a:lvl5pPr>
            <a:lvl6pPr marL="2283891" indent="0">
              <a:buNone/>
              <a:defRPr sz="1600" b="1"/>
            </a:lvl6pPr>
            <a:lvl7pPr marL="2740649" indent="0">
              <a:buNone/>
              <a:defRPr sz="1600" b="1"/>
            </a:lvl7pPr>
            <a:lvl8pPr marL="3197440" indent="0">
              <a:buNone/>
              <a:defRPr sz="1600" b="1"/>
            </a:lvl8pPr>
            <a:lvl9pPr marL="365421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8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9C03DC-0012-441B-A2C8-64F72C12C24D}" type="slidenum">
              <a:rPr lang="en-US">
                <a:solidFill>
                  <a:prstClr val="white"/>
                </a:solidFill>
              </a:rPr>
              <a:pPr/>
              <a:t>‹#›</a:t>
            </a:fld>
            <a:r>
              <a:rPr lang="en-US" dirty="0">
                <a:solidFill>
                  <a:prstClr val="white"/>
                </a:solidFill>
              </a:rPr>
              <a:t>&lt;#&gt;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 smtClean="0">
                <a:solidFill>
                  <a:prstClr val="white"/>
                </a:solidFill>
              </a:rPr>
              <a:t>Совещание  по рассмотрению результатов ПХД за 2016 год 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2756162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FD4644-ADD1-49C8-903C-61A8944951C3}" type="slidenum">
              <a:rPr lang="en-US">
                <a:solidFill>
                  <a:prstClr val="white"/>
                </a:solidFill>
              </a:rPr>
              <a:pPr/>
              <a:t>‹#›</a:t>
            </a:fld>
            <a:r>
              <a:rPr lang="en-US" dirty="0">
                <a:solidFill>
                  <a:prstClr val="white"/>
                </a:solidFill>
              </a:rPr>
              <a:t>&lt;#&gt;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 smtClean="0">
                <a:solidFill>
                  <a:prstClr val="white"/>
                </a:solidFill>
              </a:rPr>
              <a:t>Совещание  по рассмотрению результатов ПХД за 2016 год 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53265514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554811-2A0A-4A20-9CC7-BD817DACBC9C}" type="slidenum">
              <a:rPr lang="en-US">
                <a:solidFill>
                  <a:prstClr val="white"/>
                </a:solidFill>
              </a:rPr>
              <a:pPr/>
              <a:t>‹#›</a:t>
            </a:fld>
            <a:r>
              <a:rPr lang="en-US" dirty="0">
                <a:solidFill>
                  <a:prstClr val="white"/>
                </a:solidFill>
              </a:rPr>
              <a:t>&lt;#&gt;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 smtClean="0">
                <a:solidFill>
                  <a:prstClr val="white"/>
                </a:solidFill>
              </a:rPr>
              <a:t>Совещание  по рассмотрению результатов ПХД за 2016 год 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891536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3" y="204797"/>
            <a:ext cx="5111751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758" indent="0">
              <a:buNone/>
              <a:defRPr sz="1200"/>
            </a:lvl2pPr>
            <a:lvl3pPr marL="913568" indent="0">
              <a:buNone/>
              <a:defRPr sz="1000"/>
            </a:lvl3pPr>
            <a:lvl4pPr marL="1370342" indent="0">
              <a:buNone/>
              <a:defRPr sz="900"/>
            </a:lvl4pPr>
            <a:lvl5pPr marL="1827134" indent="0">
              <a:buNone/>
              <a:defRPr sz="900"/>
            </a:lvl5pPr>
            <a:lvl6pPr marL="2283891" indent="0">
              <a:buNone/>
              <a:defRPr sz="900"/>
            </a:lvl6pPr>
            <a:lvl7pPr marL="2740649" indent="0">
              <a:buNone/>
              <a:defRPr sz="900"/>
            </a:lvl7pPr>
            <a:lvl8pPr marL="3197440" indent="0">
              <a:buNone/>
              <a:defRPr sz="900"/>
            </a:lvl8pPr>
            <a:lvl9pPr marL="3654219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1C9C9F-80AB-44A5-B7C0-99E7F6B026D7}" type="slidenum">
              <a:rPr lang="en-US">
                <a:solidFill>
                  <a:prstClr val="white"/>
                </a:solidFill>
              </a:rPr>
              <a:pPr/>
              <a:t>‹#›</a:t>
            </a:fld>
            <a:r>
              <a:rPr lang="en-US" dirty="0">
                <a:solidFill>
                  <a:prstClr val="white"/>
                </a:solidFill>
              </a:rPr>
              <a:t>&lt;#&gt;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 smtClean="0">
                <a:solidFill>
                  <a:prstClr val="white"/>
                </a:solidFill>
              </a:rPr>
              <a:t>Совещание  по рассмотрению результатов ПХД за 2016 год 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97730343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758" indent="0">
              <a:buNone/>
              <a:defRPr sz="2800"/>
            </a:lvl2pPr>
            <a:lvl3pPr marL="913568" indent="0">
              <a:buNone/>
              <a:defRPr sz="2400"/>
            </a:lvl3pPr>
            <a:lvl4pPr marL="1370342" indent="0">
              <a:buNone/>
              <a:defRPr sz="2000"/>
            </a:lvl4pPr>
            <a:lvl5pPr marL="1827134" indent="0">
              <a:buNone/>
              <a:defRPr sz="2000"/>
            </a:lvl5pPr>
            <a:lvl6pPr marL="2283891" indent="0">
              <a:buNone/>
              <a:defRPr sz="2000"/>
            </a:lvl6pPr>
            <a:lvl7pPr marL="2740649" indent="0">
              <a:buNone/>
              <a:defRPr sz="2000"/>
            </a:lvl7pPr>
            <a:lvl8pPr marL="3197440" indent="0">
              <a:buNone/>
              <a:defRPr sz="2000"/>
            </a:lvl8pPr>
            <a:lvl9pPr marL="3654219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7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758" indent="0">
              <a:buNone/>
              <a:defRPr sz="1200"/>
            </a:lvl2pPr>
            <a:lvl3pPr marL="913568" indent="0">
              <a:buNone/>
              <a:defRPr sz="1000"/>
            </a:lvl3pPr>
            <a:lvl4pPr marL="1370342" indent="0">
              <a:buNone/>
              <a:defRPr sz="900"/>
            </a:lvl4pPr>
            <a:lvl5pPr marL="1827134" indent="0">
              <a:buNone/>
              <a:defRPr sz="900"/>
            </a:lvl5pPr>
            <a:lvl6pPr marL="2283891" indent="0">
              <a:buNone/>
              <a:defRPr sz="900"/>
            </a:lvl6pPr>
            <a:lvl7pPr marL="2740649" indent="0">
              <a:buNone/>
              <a:defRPr sz="900"/>
            </a:lvl7pPr>
            <a:lvl8pPr marL="3197440" indent="0">
              <a:buNone/>
              <a:defRPr sz="900"/>
            </a:lvl8pPr>
            <a:lvl9pPr marL="3654219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ECC47E-CDC0-43D8-9376-53FE0A43802E}" type="slidenum">
              <a:rPr lang="en-US">
                <a:solidFill>
                  <a:prstClr val="white"/>
                </a:solidFill>
              </a:rPr>
              <a:pPr/>
              <a:t>‹#›</a:t>
            </a:fld>
            <a:r>
              <a:rPr lang="en-US" dirty="0">
                <a:solidFill>
                  <a:prstClr val="white"/>
                </a:solidFill>
              </a:rPr>
              <a:t>&lt;#&gt;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 smtClean="0">
                <a:solidFill>
                  <a:prstClr val="white"/>
                </a:solidFill>
              </a:rPr>
              <a:t>Совещание  по рассмотрению результатов ПХД за 2016 год 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31344610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77FC0A-FF04-42CA-94EA-FC1C25B03563}" type="slidenum">
              <a:rPr lang="en-US">
                <a:solidFill>
                  <a:prstClr val="white"/>
                </a:solidFill>
              </a:rPr>
              <a:pPr/>
              <a:t>‹#›</a:t>
            </a:fld>
            <a:r>
              <a:rPr lang="en-US" dirty="0">
                <a:solidFill>
                  <a:prstClr val="white"/>
                </a:solidFill>
              </a:rPr>
              <a:t>&lt;#&gt;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 smtClean="0">
                <a:solidFill>
                  <a:prstClr val="white"/>
                </a:solidFill>
              </a:rPr>
              <a:t>Совещание  по рассмотрению результатов ПХД за 2016 год 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6984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53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42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758" indent="0">
              <a:buNone/>
              <a:defRPr sz="1800"/>
            </a:lvl2pPr>
            <a:lvl3pPr marL="913568" indent="0">
              <a:buNone/>
              <a:defRPr sz="1600"/>
            </a:lvl3pPr>
            <a:lvl4pPr marL="1370342" indent="0">
              <a:buNone/>
              <a:defRPr sz="1400"/>
            </a:lvl4pPr>
            <a:lvl5pPr marL="1827134" indent="0">
              <a:buNone/>
              <a:defRPr sz="1400"/>
            </a:lvl5pPr>
            <a:lvl6pPr marL="2283891" indent="0">
              <a:buNone/>
              <a:defRPr sz="1400"/>
            </a:lvl6pPr>
            <a:lvl7pPr marL="2740649" indent="0">
              <a:buNone/>
              <a:defRPr sz="1400"/>
            </a:lvl7pPr>
            <a:lvl8pPr marL="3197440" indent="0">
              <a:buNone/>
              <a:defRPr sz="1400"/>
            </a:lvl8pPr>
            <a:lvl9pPr marL="3654219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2074213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6"/>
            <a:ext cx="2286000" cy="195619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6"/>
            <a:ext cx="6705600" cy="195619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6CC808-296B-4978-8B88-413D77EDA092}" type="slidenum">
              <a:rPr lang="en-US">
                <a:solidFill>
                  <a:prstClr val="white"/>
                </a:solidFill>
              </a:rPr>
              <a:pPr/>
              <a:t>‹#›</a:t>
            </a:fld>
            <a:r>
              <a:rPr lang="en-US" dirty="0">
                <a:solidFill>
                  <a:prstClr val="white"/>
                </a:solidFill>
              </a:rPr>
              <a:t>&lt;#&gt;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 smtClean="0">
                <a:solidFill>
                  <a:prstClr val="white"/>
                </a:solidFill>
              </a:rPr>
              <a:t>Совещание  по рассмотрению результатов ПХД за 2016 год 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44873350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9001" y="1"/>
            <a:ext cx="6985000" cy="757238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0" y="809626"/>
            <a:ext cx="9144000" cy="114657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204790" y="4772026"/>
            <a:ext cx="1487487" cy="357188"/>
          </a:xfrm>
        </p:spPr>
        <p:txBody>
          <a:bodyPr/>
          <a:lstStyle>
            <a:lvl1pPr>
              <a:defRPr/>
            </a:lvl1pPr>
          </a:lstStyle>
          <a:p>
            <a:fld id="{4AE519F1-B9BD-4793-AB75-757011E8F82A}" type="slidenum">
              <a:rPr lang="en-US">
                <a:solidFill>
                  <a:prstClr val="white"/>
                </a:solidFill>
              </a:rPr>
              <a:pPr/>
              <a:t>‹#›</a:t>
            </a:fld>
            <a:r>
              <a:rPr lang="en-US" dirty="0">
                <a:solidFill>
                  <a:prstClr val="white"/>
                </a:solidFill>
              </a:rPr>
              <a:t>&lt;#&gt;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144713" y="4772026"/>
            <a:ext cx="6769100" cy="357188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>
                <a:solidFill>
                  <a:prstClr val="white"/>
                </a:solidFill>
              </a:rPr>
              <a:t>Совещание  по рассмотрению результатов ПХД за 2016 год 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05670926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Основн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prstClr val="white"/>
                </a:solidFill>
              </a:rPr>
              <a:t>Совещание  по рассмотрению результатов ПХД за 2016 год 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084697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95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551" indent="0" algn="ctr">
              <a:buNone/>
              <a:defRPr/>
            </a:lvl2pPr>
            <a:lvl3pPr marL="685137" indent="0" algn="ctr">
              <a:buNone/>
              <a:defRPr/>
            </a:lvl3pPr>
            <a:lvl4pPr marL="1027706" indent="0" algn="ctr">
              <a:buNone/>
              <a:defRPr/>
            </a:lvl4pPr>
            <a:lvl5pPr marL="1370274" indent="0" algn="ctr">
              <a:buNone/>
              <a:defRPr/>
            </a:lvl5pPr>
            <a:lvl6pPr marL="1712861" indent="0" algn="ctr">
              <a:buNone/>
              <a:defRPr/>
            </a:lvl6pPr>
            <a:lvl7pPr marL="2055410" indent="0" algn="ctr">
              <a:buNone/>
              <a:defRPr/>
            </a:lvl7pPr>
            <a:lvl8pPr marL="2397960" indent="0" algn="ctr">
              <a:buNone/>
              <a:defRPr/>
            </a:lvl8pPr>
            <a:lvl9pPr marL="2740511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5697266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50788283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203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551" indent="0">
              <a:buNone/>
              <a:defRPr sz="1400"/>
            </a:lvl2pPr>
            <a:lvl3pPr marL="685137" indent="0">
              <a:buNone/>
              <a:defRPr sz="1200"/>
            </a:lvl3pPr>
            <a:lvl4pPr marL="1027706" indent="0">
              <a:buNone/>
              <a:defRPr sz="1100"/>
            </a:lvl4pPr>
            <a:lvl5pPr marL="1370274" indent="0">
              <a:buNone/>
              <a:defRPr sz="1100"/>
            </a:lvl5pPr>
            <a:lvl6pPr marL="1712861" indent="0">
              <a:buNone/>
              <a:defRPr sz="1100"/>
            </a:lvl6pPr>
            <a:lvl7pPr marL="2055410" indent="0">
              <a:buNone/>
              <a:defRPr sz="1100"/>
            </a:lvl7pPr>
            <a:lvl8pPr marL="2397960" indent="0">
              <a:buNone/>
              <a:defRPr sz="1100"/>
            </a:lvl8pPr>
            <a:lvl9pPr marL="2740511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24177640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809631"/>
            <a:ext cx="4495800" cy="11465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809631"/>
            <a:ext cx="4495800" cy="11465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1783455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551" indent="0">
              <a:buNone/>
              <a:defRPr sz="1500" b="1"/>
            </a:lvl2pPr>
            <a:lvl3pPr marL="685137" indent="0">
              <a:buNone/>
              <a:defRPr sz="1400" b="1"/>
            </a:lvl3pPr>
            <a:lvl4pPr marL="1027706" indent="0">
              <a:buNone/>
              <a:defRPr sz="1200" b="1"/>
            </a:lvl4pPr>
            <a:lvl5pPr marL="1370274" indent="0">
              <a:buNone/>
              <a:defRPr sz="1200" b="1"/>
            </a:lvl5pPr>
            <a:lvl6pPr marL="1712861" indent="0">
              <a:buNone/>
              <a:defRPr sz="1200" b="1"/>
            </a:lvl6pPr>
            <a:lvl7pPr marL="2055410" indent="0">
              <a:buNone/>
              <a:defRPr sz="1200" b="1"/>
            </a:lvl7pPr>
            <a:lvl8pPr marL="2397960" indent="0">
              <a:buNone/>
              <a:defRPr sz="1200" b="1"/>
            </a:lvl8pPr>
            <a:lvl9pPr marL="2740511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92" y="1151338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551" indent="0">
              <a:buNone/>
              <a:defRPr sz="1500" b="1"/>
            </a:lvl2pPr>
            <a:lvl3pPr marL="685137" indent="0">
              <a:buNone/>
              <a:defRPr sz="1400" b="1"/>
            </a:lvl3pPr>
            <a:lvl4pPr marL="1027706" indent="0">
              <a:buNone/>
              <a:defRPr sz="1200" b="1"/>
            </a:lvl4pPr>
            <a:lvl5pPr marL="1370274" indent="0">
              <a:buNone/>
              <a:defRPr sz="1200" b="1"/>
            </a:lvl5pPr>
            <a:lvl6pPr marL="1712861" indent="0">
              <a:buNone/>
              <a:defRPr sz="1200" b="1"/>
            </a:lvl6pPr>
            <a:lvl7pPr marL="2055410" indent="0">
              <a:buNone/>
              <a:defRPr sz="1200" b="1"/>
            </a:lvl7pPr>
            <a:lvl8pPr marL="2397960" indent="0">
              <a:buNone/>
              <a:defRPr sz="1200" b="1"/>
            </a:lvl8pPr>
            <a:lvl9pPr marL="2740511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92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07531215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8325137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285417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809631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809631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7033676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8"/>
            <a:ext cx="3008313" cy="871538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42551" indent="0">
              <a:buNone/>
              <a:defRPr sz="900"/>
            </a:lvl2pPr>
            <a:lvl3pPr marL="685137" indent="0">
              <a:buNone/>
              <a:defRPr sz="800"/>
            </a:lvl3pPr>
            <a:lvl4pPr marL="1027706" indent="0">
              <a:buNone/>
              <a:defRPr sz="700"/>
            </a:lvl4pPr>
            <a:lvl5pPr marL="1370274" indent="0">
              <a:buNone/>
              <a:defRPr sz="700"/>
            </a:lvl5pPr>
            <a:lvl6pPr marL="1712861" indent="0">
              <a:buNone/>
              <a:defRPr sz="700"/>
            </a:lvl6pPr>
            <a:lvl7pPr marL="2055410" indent="0">
              <a:buNone/>
              <a:defRPr sz="700"/>
            </a:lvl7pPr>
            <a:lvl8pPr marL="2397960" indent="0">
              <a:buNone/>
              <a:defRPr sz="700"/>
            </a:lvl8pPr>
            <a:lvl9pPr marL="2740511" indent="0">
              <a:buNone/>
              <a:defRPr sz="7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09539892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78"/>
            <a:ext cx="5486400" cy="425054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551" indent="0">
              <a:buNone/>
              <a:defRPr sz="2100"/>
            </a:lvl2pPr>
            <a:lvl3pPr marL="685137" indent="0">
              <a:buNone/>
              <a:defRPr sz="1800"/>
            </a:lvl3pPr>
            <a:lvl4pPr marL="1027706" indent="0">
              <a:buNone/>
              <a:defRPr sz="1500"/>
            </a:lvl4pPr>
            <a:lvl5pPr marL="1370274" indent="0">
              <a:buNone/>
              <a:defRPr sz="1500"/>
            </a:lvl5pPr>
            <a:lvl6pPr marL="1712861" indent="0">
              <a:buNone/>
              <a:defRPr sz="1500"/>
            </a:lvl6pPr>
            <a:lvl7pPr marL="2055410" indent="0">
              <a:buNone/>
              <a:defRPr sz="1500"/>
            </a:lvl7pPr>
            <a:lvl8pPr marL="2397960" indent="0">
              <a:buNone/>
              <a:defRPr sz="1500"/>
            </a:lvl8pPr>
            <a:lvl9pPr marL="2740511" indent="0">
              <a:buNone/>
              <a:defRPr sz="15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77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42551" indent="0">
              <a:buNone/>
              <a:defRPr sz="900"/>
            </a:lvl2pPr>
            <a:lvl3pPr marL="685137" indent="0">
              <a:buNone/>
              <a:defRPr sz="800"/>
            </a:lvl3pPr>
            <a:lvl4pPr marL="1027706" indent="0">
              <a:buNone/>
              <a:defRPr sz="700"/>
            </a:lvl4pPr>
            <a:lvl5pPr marL="1370274" indent="0">
              <a:buNone/>
              <a:defRPr sz="700"/>
            </a:lvl5pPr>
            <a:lvl6pPr marL="1712861" indent="0">
              <a:buNone/>
              <a:defRPr sz="700"/>
            </a:lvl6pPr>
            <a:lvl7pPr marL="2055410" indent="0">
              <a:buNone/>
              <a:defRPr sz="700"/>
            </a:lvl7pPr>
            <a:lvl8pPr marL="2397960" indent="0">
              <a:buNone/>
              <a:defRPr sz="700"/>
            </a:lvl8pPr>
            <a:lvl9pPr marL="2740511" indent="0">
              <a:buNone/>
              <a:defRPr sz="7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76148780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16319662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6"/>
            <a:ext cx="2286000" cy="195619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6"/>
            <a:ext cx="6705600" cy="195619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1413801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685800" y="1597887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7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3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1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2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ADEAD-5CDC-48AF-9088-5EACCC30D8FA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17.10.2019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4578925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A91CA-B260-48EC-9C45-8BA9FD187EB2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17.10.2019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74215568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22313" y="3305200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75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5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34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1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8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6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2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EA3E0-2E46-4110-9C1B-7CBF84267368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17.10.2019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22264002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4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FFE69-CBE5-477C-89AB-B4DE7D22E538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17.10.2019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13066123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58" indent="0">
              <a:buNone/>
              <a:defRPr sz="2000" b="1"/>
            </a:lvl2pPr>
            <a:lvl3pPr marL="913568" indent="0">
              <a:buNone/>
              <a:defRPr sz="1800" b="1"/>
            </a:lvl3pPr>
            <a:lvl4pPr marL="1370342" indent="0">
              <a:buNone/>
              <a:defRPr sz="1600" b="1"/>
            </a:lvl4pPr>
            <a:lvl5pPr marL="1827134" indent="0">
              <a:buNone/>
              <a:defRPr sz="1600" b="1"/>
            </a:lvl5pPr>
            <a:lvl6pPr marL="2283891" indent="0">
              <a:buNone/>
              <a:defRPr sz="1600" b="1"/>
            </a:lvl6pPr>
            <a:lvl7pPr marL="2740649" indent="0">
              <a:buNone/>
              <a:defRPr sz="1600" b="1"/>
            </a:lvl7pPr>
            <a:lvl8pPr marL="3197440" indent="0">
              <a:buNone/>
              <a:defRPr sz="1600" b="1"/>
            </a:lvl8pPr>
            <a:lvl9pPr marL="365421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92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58" indent="0">
              <a:buNone/>
              <a:defRPr sz="2000" b="1"/>
            </a:lvl2pPr>
            <a:lvl3pPr marL="913568" indent="0">
              <a:buNone/>
              <a:defRPr sz="1800" b="1"/>
            </a:lvl3pPr>
            <a:lvl4pPr marL="1370342" indent="0">
              <a:buNone/>
              <a:defRPr sz="1600" b="1"/>
            </a:lvl4pPr>
            <a:lvl5pPr marL="1827134" indent="0">
              <a:buNone/>
              <a:defRPr sz="1600" b="1"/>
            </a:lvl5pPr>
            <a:lvl6pPr marL="2283891" indent="0">
              <a:buNone/>
              <a:defRPr sz="1600" b="1"/>
            </a:lvl6pPr>
            <a:lvl7pPr marL="2740649" indent="0">
              <a:buNone/>
              <a:defRPr sz="1600" b="1"/>
            </a:lvl7pPr>
            <a:lvl8pPr marL="3197440" indent="0">
              <a:buNone/>
              <a:defRPr sz="1600" b="1"/>
            </a:lvl8pPr>
            <a:lvl9pPr marL="365421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92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BBCD9-3263-48B0-A8AF-1C0AFD64AAF6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17.10.2019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08506209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158BF-823E-4EE8-BFB1-369D0F10FF35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17.10.2019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970521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2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58" indent="0">
              <a:buNone/>
              <a:defRPr sz="2000" b="1"/>
            </a:lvl2pPr>
            <a:lvl3pPr marL="913568" indent="0">
              <a:buNone/>
              <a:defRPr sz="1800" b="1"/>
            </a:lvl3pPr>
            <a:lvl4pPr marL="1370342" indent="0">
              <a:buNone/>
              <a:defRPr sz="1600" b="1"/>
            </a:lvl4pPr>
            <a:lvl5pPr marL="1827134" indent="0">
              <a:buNone/>
              <a:defRPr sz="1600" b="1"/>
            </a:lvl5pPr>
            <a:lvl6pPr marL="2283891" indent="0">
              <a:buNone/>
              <a:defRPr sz="1600" b="1"/>
            </a:lvl6pPr>
            <a:lvl7pPr marL="2740649" indent="0">
              <a:buNone/>
              <a:defRPr sz="1600" b="1"/>
            </a:lvl7pPr>
            <a:lvl8pPr marL="3197440" indent="0">
              <a:buNone/>
              <a:defRPr sz="1600" b="1"/>
            </a:lvl8pPr>
            <a:lvl9pPr marL="365421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2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151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58" indent="0">
              <a:buNone/>
              <a:defRPr sz="2000" b="1"/>
            </a:lvl2pPr>
            <a:lvl3pPr marL="913568" indent="0">
              <a:buNone/>
              <a:defRPr sz="1800" b="1"/>
            </a:lvl3pPr>
            <a:lvl4pPr marL="1370342" indent="0">
              <a:buNone/>
              <a:defRPr sz="1600" b="1"/>
            </a:lvl4pPr>
            <a:lvl5pPr marL="1827134" indent="0">
              <a:buNone/>
              <a:defRPr sz="1600" b="1"/>
            </a:lvl5pPr>
            <a:lvl6pPr marL="2283891" indent="0">
              <a:buNone/>
              <a:defRPr sz="1600" b="1"/>
            </a:lvl6pPr>
            <a:lvl7pPr marL="2740649" indent="0">
              <a:buNone/>
              <a:defRPr sz="1600" b="1"/>
            </a:lvl7pPr>
            <a:lvl8pPr marL="3197440" indent="0">
              <a:buNone/>
              <a:defRPr sz="1600" b="1"/>
            </a:lvl8pPr>
            <a:lvl9pPr marL="365421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151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56604471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65C08-4637-4FEE-9C7A-E06C6B78E7CC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17.10.2019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45204531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758" indent="0">
              <a:buNone/>
              <a:defRPr sz="1200"/>
            </a:lvl2pPr>
            <a:lvl3pPr marL="913568" indent="0">
              <a:buNone/>
              <a:defRPr sz="1000"/>
            </a:lvl3pPr>
            <a:lvl4pPr marL="1370342" indent="0">
              <a:buNone/>
              <a:defRPr sz="900"/>
            </a:lvl4pPr>
            <a:lvl5pPr marL="1827134" indent="0">
              <a:buNone/>
              <a:defRPr sz="900"/>
            </a:lvl5pPr>
            <a:lvl6pPr marL="2283891" indent="0">
              <a:buNone/>
              <a:defRPr sz="900"/>
            </a:lvl6pPr>
            <a:lvl7pPr marL="2740649" indent="0">
              <a:buNone/>
              <a:defRPr sz="900"/>
            </a:lvl7pPr>
            <a:lvl8pPr marL="3197440" indent="0">
              <a:buNone/>
              <a:defRPr sz="900"/>
            </a:lvl8pPr>
            <a:lvl9pPr marL="3654219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1677E-C907-4E48-935A-506E5583CB48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17.10.2019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575757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758" indent="0">
              <a:buNone/>
              <a:defRPr sz="2800"/>
            </a:lvl2pPr>
            <a:lvl3pPr marL="913568" indent="0">
              <a:buNone/>
              <a:defRPr sz="2400"/>
            </a:lvl3pPr>
            <a:lvl4pPr marL="1370342" indent="0">
              <a:buNone/>
              <a:defRPr sz="2000"/>
            </a:lvl4pPr>
            <a:lvl5pPr marL="1827134" indent="0">
              <a:buNone/>
              <a:defRPr sz="2000"/>
            </a:lvl5pPr>
            <a:lvl6pPr marL="2283891" indent="0">
              <a:buNone/>
              <a:defRPr sz="2000"/>
            </a:lvl6pPr>
            <a:lvl7pPr marL="2740649" indent="0">
              <a:buNone/>
              <a:defRPr sz="2000"/>
            </a:lvl7pPr>
            <a:lvl8pPr marL="3197440" indent="0">
              <a:buNone/>
              <a:defRPr sz="2000"/>
            </a:lvl8pPr>
            <a:lvl9pPr marL="3654219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4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758" indent="0">
              <a:buNone/>
              <a:defRPr sz="1200"/>
            </a:lvl2pPr>
            <a:lvl3pPr marL="913568" indent="0">
              <a:buNone/>
              <a:defRPr sz="1000"/>
            </a:lvl3pPr>
            <a:lvl4pPr marL="1370342" indent="0">
              <a:buNone/>
              <a:defRPr sz="900"/>
            </a:lvl4pPr>
            <a:lvl5pPr marL="1827134" indent="0">
              <a:buNone/>
              <a:defRPr sz="900"/>
            </a:lvl5pPr>
            <a:lvl6pPr marL="2283891" indent="0">
              <a:buNone/>
              <a:defRPr sz="900"/>
            </a:lvl6pPr>
            <a:lvl7pPr marL="2740649" indent="0">
              <a:buNone/>
              <a:defRPr sz="900"/>
            </a:lvl7pPr>
            <a:lvl8pPr marL="3197440" indent="0">
              <a:buNone/>
              <a:defRPr sz="900"/>
            </a:lvl8pPr>
            <a:lvl9pPr marL="3654219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7D4D9-631D-4179-9EBA-63F8B8D73373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17.10.2019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85682819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327B3-BAC5-4928-ACD1-D03491782769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17.10.2019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4498972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40E40-292C-4C9A-AE5C-6895AFBA3C41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17.10.2019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52232420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946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542" indent="0" algn="ctr">
              <a:buNone/>
              <a:defRPr/>
            </a:lvl2pPr>
            <a:lvl3pPr marL="685120" indent="0" algn="ctr">
              <a:buNone/>
              <a:defRPr/>
            </a:lvl3pPr>
            <a:lvl4pPr marL="1027680" indent="0" algn="ctr">
              <a:buNone/>
              <a:defRPr/>
            </a:lvl4pPr>
            <a:lvl5pPr marL="1370240" indent="0" algn="ctr">
              <a:buNone/>
              <a:defRPr/>
            </a:lvl5pPr>
            <a:lvl6pPr marL="1712819" indent="0" algn="ctr">
              <a:buNone/>
              <a:defRPr/>
            </a:lvl6pPr>
            <a:lvl7pPr marL="2055359" indent="0" algn="ctr">
              <a:buNone/>
              <a:defRPr/>
            </a:lvl7pPr>
            <a:lvl8pPr marL="2397900" indent="0" algn="ctr">
              <a:buNone/>
              <a:defRPr/>
            </a:lvl8pPr>
            <a:lvl9pPr marL="2740442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40920539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90302905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257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542" indent="0">
              <a:buNone/>
              <a:defRPr sz="1400"/>
            </a:lvl2pPr>
            <a:lvl3pPr marL="685120" indent="0">
              <a:buNone/>
              <a:defRPr sz="1200"/>
            </a:lvl3pPr>
            <a:lvl4pPr marL="1027680" indent="0">
              <a:buNone/>
              <a:defRPr sz="1100"/>
            </a:lvl4pPr>
            <a:lvl5pPr marL="1370240" indent="0">
              <a:buNone/>
              <a:defRPr sz="1100"/>
            </a:lvl5pPr>
            <a:lvl6pPr marL="1712819" indent="0">
              <a:buNone/>
              <a:defRPr sz="1100"/>
            </a:lvl6pPr>
            <a:lvl7pPr marL="2055359" indent="0">
              <a:buNone/>
              <a:defRPr sz="1100"/>
            </a:lvl7pPr>
            <a:lvl8pPr marL="2397900" indent="0">
              <a:buNone/>
              <a:defRPr sz="1100"/>
            </a:lvl8pPr>
            <a:lvl9pPr marL="2740442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06871826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809631"/>
            <a:ext cx="4495800" cy="11465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809631"/>
            <a:ext cx="4495800" cy="11465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86436034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542" indent="0">
              <a:buNone/>
              <a:defRPr sz="1500" b="1"/>
            </a:lvl2pPr>
            <a:lvl3pPr marL="685120" indent="0">
              <a:buNone/>
              <a:defRPr sz="1400" b="1"/>
            </a:lvl3pPr>
            <a:lvl4pPr marL="1027680" indent="0">
              <a:buNone/>
              <a:defRPr sz="1200" b="1"/>
            </a:lvl4pPr>
            <a:lvl5pPr marL="1370240" indent="0">
              <a:buNone/>
              <a:defRPr sz="1200" b="1"/>
            </a:lvl5pPr>
            <a:lvl6pPr marL="1712819" indent="0">
              <a:buNone/>
              <a:defRPr sz="1200" b="1"/>
            </a:lvl6pPr>
            <a:lvl7pPr marL="2055359" indent="0">
              <a:buNone/>
              <a:defRPr sz="1200" b="1"/>
            </a:lvl7pPr>
            <a:lvl8pPr marL="2397900" indent="0">
              <a:buNone/>
              <a:defRPr sz="1200" b="1"/>
            </a:lvl8pPr>
            <a:lvl9pPr marL="2740442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125" y="1151338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542" indent="0">
              <a:buNone/>
              <a:defRPr sz="1500" b="1"/>
            </a:lvl2pPr>
            <a:lvl3pPr marL="685120" indent="0">
              <a:buNone/>
              <a:defRPr sz="1400" b="1"/>
            </a:lvl3pPr>
            <a:lvl4pPr marL="1027680" indent="0">
              <a:buNone/>
              <a:defRPr sz="1200" b="1"/>
            </a:lvl4pPr>
            <a:lvl5pPr marL="1370240" indent="0">
              <a:buNone/>
              <a:defRPr sz="1200" b="1"/>
            </a:lvl5pPr>
            <a:lvl6pPr marL="1712819" indent="0">
              <a:buNone/>
              <a:defRPr sz="1200" b="1"/>
            </a:lvl6pPr>
            <a:lvl7pPr marL="2055359" indent="0">
              <a:buNone/>
              <a:defRPr sz="1200" b="1"/>
            </a:lvl7pPr>
            <a:lvl8pPr marL="2397900" indent="0">
              <a:buNone/>
              <a:defRPr sz="1200" b="1"/>
            </a:lvl8pPr>
            <a:lvl9pPr marL="2740442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125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805959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70133480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72644243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39506792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8"/>
            <a:ext cx="3008313" cy="871538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42542" indent="0">
              <a:buNone/>
              <a:defRPr sz="900"/>
            </a:lvl2pPr>
            <a:lvl3pPr marL="685120" indent="0">
              <a:buNone/>
              <a:defRPr sz="800"/>
            </a:lvl3pPr>
            <a:lvl4pPr marL="1027680" indent="0">
              <a:buNone/>
              <a:defRPr sz="700"/>
            </a:lvl4pPr>
            <a:lvl5pPr marL="1370240" indent="0">
              <a:buNone/>
              <a:defRPr sz="700"/>
            </a:lvl5pPr>
            <a:lvl6pPr marL="1712819" indent="0">
              <a:buNone/>
              <a:defRPr sz="700"/>
            </a:lvl6pPr>
            <a:lvl7pPr marL="2055359" indent="0">
              <a:buNone/>
              <a:defRPr sz="700"/>
            </a:lvl7pPr>
            <a:lvl8pPr marL="2397900" indent="0">
              <a:buNone/>
              <a:defRPr sz="700"/>
            </a:lvl8pPr>
            <a:lvl9pPr marL="2740442" indent="0">
              <a:buNone/>
              <a:defRPr sz="7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23181402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532"/>
            <a:ext cx="5486400" cy="425054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542" indent="0">
              <a:buNone/>
              <a:defRPr sz="2100"/>
            </a:lvl2pPr>
            <a:lvl3pPr marL="685120" indent="0">
              <a:buNone/>
              <a:defRPr sz="1800"/>
            </a:lvl3pPr>
            <a:lvl4pPr marL="1027680" indent="0">
              <a:buNone/>
              <a:defRPr sz="1500"/>
            </a:lvl4pPr>
            <a:lvl5pPr marL="1370240" indent="0">
              <a:buNone/>
              <a:defRPr sz="1500"/>
            </a:lvl5pPr>
            <a:lvl6pPr marL="1712819" indent="0">
              <a:buNone/>
              <a:defRPr sz="1500"/>
            </a:lvl6pPr>
            <a:lvl7pPr marL="2055359" indent="0">
              <a:buNone/>
              <a:defRPr sz="1500"/>
            </a:lvl7pPr>
            <a:lvl8pPr marL="2397900" indent="0">
              <a:buNone/>
              <a:defRPr sz="1500"/>
            </a:lvl8pPr>
            <a:lvl9pPr marL="2740442" indent="0">
              <a:buNone/>
              <a:defRPr sz="15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628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42542" indent="0">
              <a:buNone/>
              <a:defRPr sz="900"/>
            </a:lvl2pPr>
            <a:lvl3pPr marL="685120" indent="0">
              <a:buNone/>
              <a:defRPr sz="800"/>
            </a:lvl3pPr>
            <a:lvl4pPr marL="1027680" indent="0">
              <a:buNone/>
              <a:defRPr sz="700"/>
            </a:lvl4pPr>
            <a:lvl5pPr marL="1370240" indent="0">
              <a:buNone/>
              <a:defRPr sz="700"/>
            </a:lvl5pPr>
            <a:lvl6pPr marL="1712819" indent="0">
              <a:buNone/>
              <a:defRPr sz="700"/>
            </a:lvl6pPr>
            <a:lvl7pPr marL="2055359" indent="0">
              <a:buNone/>
              <a:defRPr sz="700"/>
            </a:lvl7pPr>
            <a:lvl8pPr marL="2397900" indent="0">
              <a:buNone/>
              <a:defRPr sz="700"/>
            </a:lvl8pPr>
            <a:lvl9pPr marL="2740442" indent="0">
              <a:buNone/>
              <a:defRPr sz="7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9947673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17812933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6"/>
            <a:ext cx="2286000" cy="195619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6"/>
            <a:ext cx="6705600" cy="195619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53311408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966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551" indent="0" algn="ctr">
              <a:buNone/>
              <a:defRPr/>
            </a:lvl2pPr>
            <a:lvl3pPr marL="685137" indent="0" algn="ctr">
              <a:buNone/>
              <a:defRPr/>
            </a:lvl3pPr>
            <a:lvl4pPr marL="1027706" indent="0" algn="ctr">
              <a:buNone/>
              <a:defRPr/>
            </a:lvl4pPr>
            <a:lvl5pPr marL="1370274" indent="0" algn="ctr">
              <a:buNone/>
              <a:defRPr/>
            </a:lvl5pPr>
            <a:lvl6pPr marL="1712861" indent="0" algn="ctr">
              <a:buNone/>
              <a:defRPr/>
            </a:lvl6pPr>
            <a:lvl7pPr marL="2055410" indent="0" algn="ctr">
              <a:buNone/>
              <a:defRPr/>
            </a:lvl7pPr>
            <a:lvl8pPr marL="2397960" indent="0" algn="ctr">
              <a:buNone/>
              <a:defRPr/>
            </a:lvl8pPr>
            <a:lvl9pPr marL="2740511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00060232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40220287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278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551" indent="0">
              <a:buNone/>
              <a:defRPr sz="1400"/>
            </a:lvl2pPr>
            <a:lvl3pPr marL="685137" indent="0">
              <a:buNone/>
              <a:defRPr sz="1200"/>
            </a:lvl3pPr>
            <a:lvl4pPr marL="1027706" indent="0">
              <a:buNone/>
              <a:defRPr sz="1100"/>
            </a:lvl4pPr>
            <a:lvl5pPr marL="1370274" indent="0">
              <a:buNone/>
              <a:defRPr sz="1100"/>
            </a:lvl5pPr>
            <a:lvl6pPr marL="1712861" indent="0">
              <a:buNone/>
              <a:defRPr sz="1100"/>
            </a:lvl6pPr>
            <a:lvl7pPr marL="2055410" indent="0">
              <a:buNone/>
              <a:defRPr sz="1100"/>
            </a:lvl7pPr>
            <a:lvl8pPr marL="2397960" indent="0">
              <a:buNone/>
              <a:defRPr sz="1100"/>
            </a:lvl8pPr>
            <a:lvl9pPr marL="2740511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8879896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809631"/>
            <a:ext cx="4495800" cy="11465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809631"/>
            <a:ext cx="4495800" cy="11465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67983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239B94-5434-4E21-9154-B846E71BF37A}" type="slidenum">
              <a:rPr lang="en-US">
                <a:solidFill>
                  <a:prstClr val="white"/>
                </a:solidFill>
              </a:rPr>
              <a:pPr/>
              <a:t>‹#›</a:t>
            </a:fld>
            <a:r>
              <a:rPr lang="en-US" dirty="0">
                <a:solidFill>
                  <a:prstClr val="white"/>
                </a:solidFill>
              </a:rPr>
              <a:t>&lt;#&gt;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 smtClean="0">
                <a:solidFill>
                  <a:prstClr val="white"/>
                </a:solidFill>
              </a:rPr>
              <a:t>Совещание  по рассмотрению результатов ПХД за 2016 год 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3868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33567648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551" indent="0">
              <a:buNone/>
              <a:defRPr sz="1500" b="1"/>
            </a:lvl2pPr>
            <a:lvl3pPr marL="685137" indent="0">
              <a:buNone/>
              <a:defRPr sz="1400" b="1"/>
            </a:lvl3pPr>
            <a:lvl4pPr marL="1027706" indent="0">
              <a:buNone/>
              <a:defRPr sz="1200" b="1"/>
            </a:lvl4pPr>
            <a:lvl5pPr marL="1370274" indent="0">
              <a:buNone/>
              <a:defRPr sz="1200" b="1"/>
            </a:lvl5pPr>
            <a:lvl6pPr marL="1712861" indent="0">
              <a:buNone/>
              <a:defRPr sz="1200" b="1"/>
            </a:lvl6pPr>
            <a:lvl7pPr marL="2055410" indent="0">
              <a:buNone/>
              <a:defRPr sz="1200" b="1"/>
            </a:lvl7pPr>
            <a:lvl8pPr marL="2397960" indent="0">
              <a:buNone/>
              <a:defRPr sz="1200" b="1"/>
            </a:lvl8pPr>
            <a:lvl9pPr marL="2740511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147" y="1151338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551" indent="0">
              <a:buNone/>
              <a:defRPr sz="1500" b="1"/>
            </a:lvl2pPr>
            <a:lvl3pPr marL="685137" indent="0">
              <a:buNone/>
              <a:defRPr sz="1400" b="1"/>
            </a:lvl3pPr>
            <a:lvl4pPr marL="1027706" indent="0">
              <a:buNone/>
              <a:defRPr sz="1200" b="1"/>
            </a:lvl4pPr>
            <a:lvl5pPr marL="1370274" indent="0">
              <a:buNone/>
              <a:defRPr sz="1200" b="1"/>
            </a:lvl5pPr>
            <a:lvl6pPr marL="1712861" indent="0">
              <a:buNone/>
              <a:defRPr sz="1200" b="1"/>
            </a:lvl6pPr>
            <a:lvl7pPr marL="2055410" indent="0">
              <a:buNone/>
              <a:defRPr sz="1200" b="1"/>
            </a:lvl7pPr>
            <a:lvl8pPr marL="2397960" indent="0">
              <a:buNone/>
              <a:defRPr sz="1200" b="1"/>
            </a:lvl8pPr>
            <a:lvl9pPr marL="2740511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147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16292815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61148832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04562906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8"/>
            <a:ext cx="3008313" cy="871538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42551" indent="0">
              <a:buNone/>
              <a:defRPr sz="900"/>
            </a:lvl2pPr>
            <a:lvl3pPr marL="685137" indent="0">
              <a:buNone/>
              <a:defRPr sz="800"/>
            </a:lvl3pPr>
            <a:lvl4pPr marL="1027706" indent="0">
              <a:buNone/>
              <a:defRPr sz="700"/>
            </a:lvl4pPr>
            <a:lvl5pPr marL="1370274" indent="0">
              <a:buNone/>
              <a:defRPr sz="700"/>
            </a:lvl5pPr>
            <a:lvl6pPr marL="1712861" indent="0">
              <a:buNone/>
              <a:defRPr sz="700"/>
            </a:lvl6pPr>
            <a:lvl7pPr marL="2055410" indent="0">
              <a:buNone/>
              <a:defRPr sz="700"/>
            </a:lvl7pPr>
            <a:lvl8pPr marL="2397960" indent="0">
              <a:buNone/>
              <a:defRPr sz="700"/>
            </a:lvl8pPr>
            <a:lvl9pPr marL="2740511" indent="0">
              <a:buNone/>
              <a:defRPr sz="7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41755443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553"/>
            <a:ext cx="5486400" cy="425054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551" indent="0">
              <a:buNone/>
              <a:defRPr sz="2100"/>
            </a:lvl2pPr>
            <a:lvl3pPr marL="685137" indent="0">
              <a:buNone/>
              <a:defRPr sz="1800"/>
            </a:lvl3pPr>
            <a:lvl4pPr marL="1027706" indent="0">
              <a:buNone/>
              <a:defRPr sz="1500"/>
            </a:lvl4pPr>
            <a:lvl5pPr marL="1370274" indent="0">
              <a:buNone/>
              <a:defRPr sz="1500"/>
            </a:lvl5pPr>
            <a:lvl6pPr marL="1712861" indent="0">
              <a:buNone/>
              <a:defRPr sz="1500"/>
            </a:lvl6pPr>
            <a:lvl7pPr marL="2055410" indent="0">
              <a:buNone/>
              <a:defRPr sz="1500"/>
            </a:lvl7pPr>
            <a:lvl8pPr marL="2397960" indent="0">
              <a:buNone/>
              <a:defRPr sz="1500"/>
            </a:lvl8pPr>
            <a:lvl9pPr marL="2740511" indent="0">
              <a:buNone/>
              <a:defRPr sz="15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648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42551" indent="0">
              <a:buNone/>
              <a:defRPr sz="900"/>
            </a:lvl2pPr>
            <a:lvl3pPr marL="685137" indent="0">
              <a:buNone/>
              <a:defRPr sz="800"/>
            </a:lvl3pPr>
            <a:lvl4pPr marL="1027706" indent="0">
              <a:buNone/>
              <a:defRPr sz="700"/>
            </a:lvl4pPr>
            <a:lvl5pPr marL="1370274" indent="0">
              <a:buNone/>
              <a:defRPr sz="700"/>
            </a:lvl5pPr>
            <a:lvl6pPr marL="1712861" indent="0">
              <a:buNone/>
              <a:defRPr sz="700"/>
            </a:lvl6pPr>
            <a:lvl7pPr marL="2055410" indent="0">
              <a:buNone/>
              <a:defRPr sz="700"/>
            </a:lvl7pPr>
            <a:lvl8pPr marL="2397960" indent="0">
              <a:buNone/>
              <a:defRPr sz="700"/>
            </a:lvl8pPr>
            <a:lvl9pPr marL="2740511" indent="0">
              <a:buNone/>
              <a:defRPr sz="7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92447457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88150778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6"/>
            <a:ext cx="2286000" cy="195619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6"/>
            <a:ext cx="6705600" cy="195619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39284204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964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569" indent="0" algn="ctr">
              <a:buNone/>
              <a:defRPr/>
            </a:lvl2pPr>
            <a:lvl3pPr marL="685171" indent="0" algn="ctr">
              <a:buNone/>
              <a:defRPr/>
            </a:lvl3pPr>
            <a:lvl4pPr marL="1027757" indent="0" algn="ctr">
              <a:buNone/>
              <a:defRPr/>
            </a:lvl4pPr>
            <a:lvl5pPr marL="1370342" indent="0" algn="ctr">
              <a:buNone/>
              <a:defRPr/>
            </a:lvl5pPr>
            <a:lvl6pPr marL="1712945" indent="0" algn="ctr">
              <a:buNone/>
              <a:defRPr/>
            </a:lvl6pPr>
            <a:lvl7pPr marL="2055512" indent="0" algn="ctr">
              <a:buNone/>
              <a:defRPr/>
            </a:lvl7pPr>
            <a:lvl8pPr marL="2398080" indent="0" algn="ctr">
              <a:buNone/>
              <a:defRPr/>
            </a:lvl8pPr>
            <a:lvl9pPr marL="2740649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62895606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91415761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278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569" indent="0">
              <a:buNone/>
              <a:defRPr sz="1400"/>
            </a:lvl2pPr>
            <a:lvl3pPr marL="685171" indent="0">
              <a:buNone/>
              <a:defRPr sz="1200"/>
            </a:lvl3pPr>
            <a:lvl4pPr marL="1027757" indent="0">
              <a:buNone/>
              <a:defRPr sz="1100"/>
            </a:lvl4pPr>
            <a:lvl5pPr marL="1370342" indent="0">
              <a:buNone/>
              <a:defRPr sz="1100"/>
            </a:lvl5pPr>
            <a:lvl6pPr marL="1712945" indent="0">
              <a:buNone/>
              <a:defRPr sz="1100"/>
            </a:lvl6pPr>
            <a:lvl7pPr marL="2055512" indent="0">
              <a:buNone/>
              <a:defRPr sz="1100"/>
            </a:lvl7pPr>
            <a:lvl8pPr marL="2398080" indent="0">
              <a:buNone/>
              <a:defRPr sz="1100"/>
            </a:lvl8pPr>
            <a:lvl9pPr marL="2740649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47458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5" y="204788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3" y="204797"/>
            <a:ext cx="5111751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758" indent="0">
              <a:buNone/>
              <a:defRPr sz="1200"/>
            </a:lvl2pPr>
            <a:lvl3pPr marL="913568" indent="0">
              <a:buNone/>
              <a:defRPr sz="1000"/>
            </a:lvl3pPr>
            <a:lvl4pPr marL="1370342" indent="0">
              <a:buNone/>
              <a:defRPr sz="900"/>
            </a:lvl4pPr>
            <a:lvl5pPr marL="1827134" indent="0">
              <a:buNone/>
              <a:defRPr sz="900"/>
            </a:lvl5pPr>
            <a:lvl6pPr marL="2283891" indent="0">
              <a:buNone/>
              <a:defRPr sz="900"/>
            </a:lvl6pPr>
            <a:lvl7pPr marL="2740649" indent="0">
              <a:buNone/>
              <a:defRPr sz="900"/>
            </a:lvl7pPr>
            <a:lvl8pPr marL="3197440" indent="0">
              <a:buNone/>
              <a:defRPr sz="900"/>
            </a:lvl8pPr>
            <a:lvl9pPr marL="3654219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73659564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809631"/>
            <a:ext cx="4495800" cy="11465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809631"/>
            <a:ext cx="4495800" cy="11465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73896791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569" indent="0">
              <a:buNone/>
              <a:defRPr sz="1500" b="1"/>
            </a:lvl2pPr>
            <a:lvl3pPr marL="685171" indent="0">
              <a:buNone/>
              <a:defRPr sz="1400" b="1"/>
            </a:lvl3pPr>
            <a:lvl4pPr marL="1027757" indent="0">
              <a:buNone/>
              <a:defRPr sz="1200" b="1"/>
            </a:lvl4pPr>
            <a:lvl5pPr marL="1370342" indent="0">
              <a:buNone/>
              <a:defRPr sz="1200" b="1"/>
            </a:lvl5pPr>
            <a:lvl6pPr marL="1712945" indent="0">
              <a:buNone/>
              <a:defRPr sz="1200" b="1"/>
            </a:lvl6pPr>
            <a:lvl7pPr marL="2055512" indent="0">
              <a:buNone/>
              <a:defRPr sz="1200" b="1"/>
            </a:lvl7pPr>
            <a:lvl8pPr marL="2398080" indent="0">
              <a:buNone/>
              <a:defRPr sz="1200" b="1"/>
            </a:lvl8pPr>
            <a:lvl9pPr marL="2740649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145" y="1151338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569" indent="0">
              <a:buNone/>
              <a:defRPr sz="1500" b="1"/>
            </a:lvl2pPr>
            <a:lvl3pPr marL="685171" indent="0">
              <a:buNone/>
              <a:defRPr sz="1400" b="1"/>
            </a:lvl3pPr>
            <a:lvl4pPr marL="1027757" indent="0">
              <a:buNone/>
              <a:defRPr sz="1200" b="1"/>
            </a:lvl4pPr>
            <a:lvl5pPr marL="1370342" indent="0">
              <a:buNone/>
              <a:defRPr sz="1200" b="1"/>
            </a:lvl5pPr>
            <a:lvl6pPr marL="1712945" indent="0">
              <a:buNone/>
              <a:defRPr sz="1200" b="1"/>
            </a:lvl6pPr>
            <a:lvl7pPr marL="2055512" indent="0">
              <a:buNone/>
              <a:defRPr sz="1200" b="1"/>
            </a:lvl7pPr>
            <a:lvl8pPr marL="2398080" indent="0">
              <a:buNone/>
              <a:defRPr sz="1200" b="1"/>
            </a:lvl8pPr>
            <a:lvl9pPr marL="2740649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145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47357726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39119427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77601775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8"/>
            <a:ext cx="3008313" cy="871538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42569" indent="0">
              <a:buNone/>
              <a:defRPr sz="900"/>
            </a:lvl2pPr>
            <a:lvl3pPr marL="685171" indent="0">
              <a:buNone/>
              <a:defRPr sz="800"/>
            </a:lvl3pPr>
            <a:lvl4pPr marL="1027757" indent="0">
              <a:buNone/>
              <a:defRPr sz="700"/>
            </a:lvl4pPr>
            <a:lvl5pPr marL="1370342" indent="0">
              <a:buNone/>
              <a:defRPr sz="700"/>
            </a:lvl5pPr>
            <a:lvl6pPr marL="1712945" indent="0">
              <a:buNone/>
              <a:defRPr sz="700"/>
            </a:lvl6pPr>
            <a:lvl7pPr marL="2055512" indent="0">
              <a:buNone/>
              <a:defRPr sz="700"/>
            </a:lvl7pPr>
            <a:lvl8pPr marL="2398080" indent="0">
              <a:buNone/>
              <a:defRPr sz="700"/>
            </a:lvl8pPr>
            <a:lvl9pPr marL="2740649" indent="0">
              <a:buNone/>
              <a:defRPr sz="7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63595705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553"/>
            <a:ext cx="5486400" cy="425054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569" indent="0">
              <a:buNone/>
              <a:defRPr sz="2100"/>
            </a:lvl2pPr>
            <a:lvl3pPr marL="685171" indent="0">
              <a:buNone/>
              <a:defRPr sz="1800"/>
            </a:lvl3pPr>
            <a:lvl4pPr marL="1027757" indent="0">
              <a:buNone/>
              <a:defRPr sz="1500"/>
            </a:lvl4pPr>
            <a:lvl5pPr marL="1370342" indent="0">
              <a:buNone/>
              <a:defRPr sz="1500"/>
            </a:lvl5pPr>
            <a:lvl6pPr marL="1712945" indent="0">
              <a:buNone/>
              <a:defRPr sz="1500"/>
            </a:lvl6pPr>
            <a:lvl7pPr marL="2055512" indent="0">
              <a:buNone/>
              <a:defRPr sz="1500"/>
            </a:lvl7pPr>
            <a:lvl8pPr marL="2398080" indent="0">
              <a:buNone/>
              <a:defRPr sz="1500"/>
            </a:lvl8pPr>
            <a:lvl9pPr marL="2740649" indent="0">
              <a:buNone/>
              <a:defRPr sz="15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646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42569" indent="0">
              <a:buNone/>
              <a:defRPr sz="900"/>
            </a:lvl2pPr>
            <a:lvl3pPr marL="685171" indent="0">
              <a:buNone/>
              <a:defRPr sz="800"/>
            </a:lvl3pPr>
            <a:lvl4pPr marL="1027757" indent="0">
              <a:buNone/>
              <a:defRPr sz="700"/>
            </a:lvl4pPr>
            <a:lvl5pPr marL="1370342" indent="0">
              <a:buNone/>
              <a:defRPr sz="700"/>
            </a:lvl5pPr>
            <a:lvl6pPr marL="1712945" indent="0">
              <a:buNone/>
              <a:defRPr sz="700"/>
            </a:lvl6pPr>
            <a:lvl7pPr marL="2055512" indent="0">
              <a:buNone/>
              <a:defRPr sz="700"/>
            </a:lvl7pPr>
            <a:lvl8pPr marL="2398080" indent="0">
              <a:buNone/>
              <a:defRPr sz="700"/>
            </a:lvl8pPr>
            <a:lvl9pPr marL="2740649" indent="0">
              <a:buNone/>
              <a:defRPr sz="7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89948515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48833595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6"/>
            <a:ext cx="2286000" cy="195619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6"/>
            <a:ext cx="6705600" cy="195619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90665251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951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596" indent="0" algn="ctr">
              <a:buNone/>
              <a:defRPr/>
            </a:lvl2pPr>
            <a:lvl3pPr marL="685222" indent="0" algn="ctr">
              <a:buNone/>
              <a:defRPr/>
            </a:lvl3pPr>
            <a:lvl4pPr marL="1027833" indent="0" algn="ctr">
              <a:buNone/>
              <a:defRPr/>
            </a:lvl4pPr>
            <a:lvl5pPr marL="1370444" indent="0" algn="ctr">
              <a:buNone/>
              <a:defRPr/>
            </a:lvl5pPr>
            <a:lvl6pPr marL="1713071" indent="0" algn="ctr">
              <a:buNone/>
              <a:defRPr/>
            </a:lvl6pPr>
            <a:lvl7pPr marL="2055665" indent="0" algn="ctr">
              <a:buNone/>
              <a:defRPr/>
            </a:lvl7pPr>
            <a:lvl8pPr marL="2398260" indent="0" algn="ctr">
              <a:buNone/>
              <a:defRPr/>
            </a:lvl8pPr>
            <a:lvl9pPr marL="2740856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2326527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728469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808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758" indent="0">
              <a:buNone/>
              <a:defRPr sz="2800"/>
            </a:lvl2pPr>
            <a:lvl3pPr marL="913568" indent="0">
              <a:buNone/>
              <a:defRPr sz="2400"/>
            </a:lvl3pPr>
            <a:lvl4pPr marL="1370342" indent="0">
              <a:buNone/>
              <a:defRPr sz="2000"/>
            </a:lvl4pPr>
            <a:lvl5pPr marL="1827134" indent="0">
              <a:buNone/>
              <a:defRPr sz="2000"/>
            </a:lvl5pPr>
            <a:lvl6pPr marL="2283891" indent="0">
              <a:buNone/>
              <a:defRPr sz="2000"/>
            </a:lvl6pPr>
            <a:lvl7pPr marL="2740649" indent="0">
              <a:buNone/>
              <a:defRPr sz="2000"/>
            </a:lvl7pPr>
            <a:lvl8pPr marL="3197440" indent="0">
              <a:buNone/>
              <a:defRPr sz="2000"/>
            </a:lvl8pPr>
            <a:lvl9pPr marL="3654219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886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758" indent="0">
              <a:buNone/>
              <a:defRPr sz="1200"/>
            </a:lvl2pPr>
            <a:lvl3pPr marL="913568" indent="0">
              <a:buNone/>
              <a:defRPr sz="1000"/>
            </a:lvl3pPr>
            <a:lvl4pPr marL="1370342" indent="0">
              <a:buNone/>
              <a:defRPr sz="900"/>
            </a:lvl4pPr>
            <a:lvl5pPr marL="1827134" indent="0">
              <a:buNone/>
              <a:defRPr sz="900"/>
            </a:lvl5pPr>
            <a:lvl6pPr marL="2283891" indent="0">
              <a:buNone/>
              <a:defRPr sz="900"/>
            </a:lvl6pPr>
            <a:lvl7pPr marL="2740649" indent="0">
              <a:buNone/>
              <a:defRPr sz="900"/>
            </a:lvl7pPr>
            <a:lvl8pPr marL="3197440" indent="0">
              <a:buNone/>
              <a:defRPr sz="900"/>
            </a:lvl8pPr>
            <a:lvl9pPr marL="3654219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27092876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26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596" indent="0">
              <a:buNone/>
              <a:defRPr sz="1400"/>
            </a:lvl2pPr>
            <a:lvl3pPr marL="685222" indent="0">
              <a:buNone/>
              <a:defRPr sz="1200"/>
            </a:lvl3pPr>
            <a:lvl4pPr marL="1027833" indent="0">
              <a:buNone/>
              <a:defRPr sz="1100"/>
            </a:lvl4pPr>
            <a:lvl5pPr marL="1370444" indent="0">
              <a:buNone/>
              <a:defRPr sz="1100"/>
            </a:lvl5pPr>
            <a:lvl6pPr marL="1713071" indent="0">
              <a:buNone/>
              <a:defRPr sz="1100"/>
            </a:lvl6pPr>
            <a:lvl7pPr marL="2055665" indent="0">
              <a:buNone/>
              <a:defRPr sz="1100"/>
            </a:lvl7pPr>
            <a:lvl8pPr marL="2398260" indent="0">
              <a:buNone/>
              <a:defRPr sz="1100"/>
            </a:lvl8pPr>
            <a:lvl9pPr marL="2740856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2386393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809631"/>
            <a:ext cx="4495800" cy="11465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809631"/>
            <a:ext cx="4495800" cy="11465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65101952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596" indent="0">
              <a:buNone/>
              <a:defRPr sz="1500" b="1"/>
            </a:lvl2pPr>
            <a:lvl3pPr marL="685222" indent="0">
              <a:buNone/>
              <a:defRPr sz="1400" b="1"/>
            </a:lvl3pPr>
            <a:lvl4pPr marL="1027833" indent="0">
              <a:buNone/>
              <a:defRPr sz="1200" b="1"/>
            </a:lvl4pPr>
            <a:lvl5pPr marL="1370444" indent="0">
              <a:buNone/>
              <a:defRPr sz="1200" b="1"/>
            </a:lvl5pPr>
            <a:lvl6pPr marL="1713071" indent="0">
              <a:buNone/>
              <a:defRPr sz="1200" b="1"/>
            </a:lvl6pPr>
            <a:lvl7pPr marL="2055665" indent="0">
              <a:buNone/>
              <a:defRPr sz="1200" b="1"/>
            </a:lvl7pPr>
            <a:lvl8pPr marL="2398260" indent="0">
              <a:buNone/>
              <a:defRPr sz="1200" b="1"/>
            </a:lvl8pPr>
            <a:lvl9pPr marL="2740856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125" y="1151338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596" indent="0">
              <a:buNone/>
              <a:defRPr sz="1500" b="1"/>
            </a:lvl2pPr>
            <a:lvl3pPr marL="685222" indent="0">
              <a:buNone/>
              <a:defRPr sz="1400" b="1"/>
            </a:lvl3pPr>
            <a:lvl4pPr marL="1027833" indent="0">
              <a:buNone/>
              <a:defRPr sz="1200" b="1"/>
            </a:lvl4pPr>
            <a:lvl5pPr marL="1370444" indent="0">
              <a:buNone/>
              <a:defRPr sz="1200" b="1"/>
            </a:lvl5pPr>
            <a:lvl6pPr marL="1713071" indent="0">
              <a:buNone/>
              <a:defRPr sz="1200" b="1"/>
            </a:lvl6pPr>
            <a:lvl7pPr marL="2055665" indent="0">
              <a:buNone/>
              <a:defRPr sz="1200" b="1"/>
            </a:lvl7pPr>
            <a:lvl8pPr marL="2398260" indent="0">
              <a:buNone/>
              <a:defRPr sz="1200" b="1"/>
            </a:lvl8pPr>
            <a:lvl9pPr marL="2740856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125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67193382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152442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79161727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8"/>
            <a:ext cx="3008313" cy="871538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42596" indent="0">
              <a:buNone/>
              <a:defRPr sz="900"/>
            </a:lvl2pPr>
            <a:lvl3pPr marL="685222" indent="0">
              <a:buNone/>
              <a:defRPr sz="800"/>
            </a:lvl3pPr>
            <a:lvl4pPr marL="1027833" indent="0">
              <a:buNone/>
              <a:defRPr sz="700"/>
            </a:lvl4pPr>
            <a:lvl5pPr marL="1370444" indent="0">
              <a:buNone/>
              <a:defRPr sz="700"/>
            </a:lvl5pPr>
            <a:lvl6pPr marL="1713071" indent="0">
              <a:buNone/>
              <a:defRPr sz="700"/>
            </a:lvl6pPr>
            <a:lvl7pPr marL="2055665" indent="0">
              <a:buNone/>
              <a:defRPr sz="700"/>
            </a:lvl7pPr>
            <a:lvl8pPr marL="2398260" indent="0">
              <a:buNone/>
              <a:defRPr sz="700"/>
            </a:lvl8pPr>
            <a:lvl9pPr marL="2740856" indent="0">
              <a:buNone/>
              <a:defRPr sz="7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77653015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541"/>
            <a:ext cx="5486400" cy="425054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596" indent="0">
              <a:buNone/>
              <a:defRPr sz="2100"/>
            </a:lvl2pPr>
            <a:lvl3pPr marL="685222" indent="0">
              <a:buNone/>
              <a:defRPr sz="1800"/>
            </a:lvl3pPr>
            <a:lvl4pPr marL="1027833" indent="0">
              <a:buNone/>
              <a:defRPr sz="1500"/>
            </a:lvl4pPr>
            <a:lvl5pPr marL="1370444" indent="0">
              <a:buNone/>
              <a:defRPr sz="1500"/>
            </a:lvl5pPr>
            <a:lvl6pPr marL="1713071" indent="0">
              <a:buNone/>
              <a:defRPr sz="1500"/>
            </a:lvl6pPr>
            <a:lvl7pPr marL="2055665" indent="0">
              <a:buNone/>
              <a:defRPr sz="1500"/>
            </a:lvl7pPr>
            <a:lvl8pPr marL="2398260" indent="0">
              <a:buNone/>
              <a:defRPr sz="1500"/>
            </a:lvl8pPr>
            <a:lvl9pPr marL="2740856" indent="0">
              <a:buNone/>
              <a:defRPr sz="15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633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42596" indent="0">
              <a:buNone/>
              <a:defRPr sz="900"/>
            </a:lvl2pPr>
            <a:lvl3pPr marL="685222" indent="0">
              <a:buNone/>
              <a:defRPr sz="800"/>
            </a:lvl3pPr>
            <a:lvl4pPr marL="1027833" indent="0">
              <a:buNone/>
              <a:defRPr sz="700"/>
            </a:lvl4pPr>
            <a:lvl5pPr marL="1370444" indent="0">
              <a:buNone/>
              <a:defRPr sz="700"/>
            </a:lvl5pPr>
            <a:lvl6pPr marL="1713071" indent="0">
              <a:buNone/>
              <a:defRPr sz="700"/>
            </a:lvl6pPr>
            <a:lvl7pPr marL="2055665" indent="0">
              <a:buNone/>
              <a:defRPr sz="700"/>
            </a:lvl7pPr>
            <a:lvl8pPr marL="2398260" indent="0">
              <a:buNone/>
              <a:defRPr sz="700"/>
            </a:lvl8pPr>
            <a:lvl9pPr marL="2740856" indent="0">
              <a:buNone/>
              <a:defRPr sz="7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99188033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9905575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6"/>
            <a:ext cx="2286000" cy="195619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6"/>
            <a:ext cx="6705600" cy="195619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4285134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945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632" indent="0" algn="ctr">
              <a:buNone/>
              <a:defRPr/>
            </a:lvl2pPr>
            <a:lvl3pPr marL="685290" indent="0" algn="ctr">
              <a:buNone/>
              <a:defRPr/>
            </a:lvl3pPr>
            <a:lvl4pPr marL="1027935" indent="0" algn="ctr">
              <a:buNone/>
              <a:defRPr/>
            </a:lvl4pPr>
            <a:lvl5pPr marL="1370580" indent="0" algn="ctr">
              <a:buNone/>
              <a:defRPr/>
            </a:lvl5pPr>
            <a:lvl6pPr marL="1713239" indent="0" algn="ctr">
              <a:buNone/>
              <a:defRPr/>
            </a:lvl6pPr>
            <a:lvl7pPr marL="2055869" indent="0" algn="ctr">
              <a:buNone/>
              <a:defRPr/>
            </a:lvl7pPr>
            <a:lvl8pPr marL="2398500" indent="0" algn="ctr">
              <a:buNone/>
              <a:defRPr/>
            </a:lvl8pPr>
            <a:lvl9pPr marL="2741132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662513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72166162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11062007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26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632" indent="0">
              <a:buNone/>
              <a:defRPr sz="1400"/>
            </a:lvl2pPr>
            <a:lvl3pPr marL="685290" indent="0">
              <a:buNone/>
              <a:defRPr sz="1200"/>
            </a:lvl3pPr>
            <a:lvl4pPr marL="1027935" indent="0">
              <a:buNone/>
              <a:defRPr sz="1100"/>
            </a:lvl4pPr>
            <a:lvl5pPr marL="1370580" indent="0">
              <a:buNone/>
              <a:defRPr sz="1100"/>
            </a:lvl5pPr>
            <a:lvl6pPr marL="1713239" indent="0">
              <a:buNone/>
              <a:defRPr sz="1100"/>
            </a:lvl6pPr>
            <a:lvl7pPr marL="2055869" indent="0">
              <a:buNone/>
              <a:defRPr sz="1100"/>
            </a:lvl7pPr>
            <a:lvl8pPr marL="2398500" indent="0">
              <a:buNone/>
              <a:defRPr sz="1100"/>
            </a:lvl8pPr>
            <a:lvl9pPr marL="2741132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07632184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809631"/>
            <a:ext cx="4495800" cy="11465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809631"/>
            <a:ext cx="4495800" cy="11465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09290567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632" indent="0">
              <a:buNone/>
              <a:defRPr sz="1500" b="1"/>
            </a:lvl2pPr>
            <a:lvl3pPr marL="685290" indent="0">
              <a:buNone/>
              <a:defRPr sz="1400" b="1"/>
            </a:lvl3pPr>
            <a:lvl4pPr marL="1027935" indent="0">
              <a:buNone/>
              <a:defRPr sz="1200" b="1"/>
            </a:lvl4pPr>
            <a:lvl5pPr marL="1370580" indent="0">
              <a:buNone/>
              <a:defRPr sz="1200" b="1"/>
            </a:lvl5pPr>
            <a:lvl6pPr marL="1713239" indent="0">
              <a:buNone/>
              <a:defRPr sz="1200" b="1"/>
            </a:lvl6pPr>
            <a:lvl7pPr marL="2055869" indent="0">
              <a:buNone/>
              <a:defRPr sz="1200" b="1"/>
            </a:lvl7pPr>
            <a:lvl8pPr marL="2398500" indent="0">
              <a:buNone/>
              <a:defRPr sz="1200" b="1"/>
            </a:lvl8pPr>
            <a:lvl9pPr marL="2741132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125" y="1151338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632" indent="0">
              <a:buNone/>
              <a:defRPr sz="1500" b="1"/>
            </a:lvl2pPr>
            <a:lvl3pPr marL="685290" indent="0">
              <a:buNone/>
              <a:defRPr sz="1400" b="1"/>
            </a:lvl3pPr>
            <a:lvl4pPr marL="1027935" indent="0">
              <a:buNone/>
              <a:defRPr sz="1200" b="1"/>
            </a:lvl4pPr>
            <a:lvl5pPr marL="1370580" indent="0">
              <a:buNone/>
              <a:defRPr sz="1200" b="1"/>
            </a:lvl5pPr>
            <a:lvl6pPr marL="1713239" indent="0">
              <a:buNone/>
              <a:defRPr sz="1200" b="1"/>
            </a:lvl6pPr>
            <a:lvl7pPr marL="2055869" indent="0">
              <a:buNone/>
              <a:defRPr sz="1200" b="1"/>
            </a:lvl7pPr>
            <a:lvl8pPr marL="2398500" indent="0">
              <a:buNone/>
              <a:defRPr sz="1200" b="1"/>
            </a:lvl8pPr>
            <a:lvl9pPr marL="2741132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125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57832651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35158128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78089331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8"/>
            <a:ext cx="3008313" cy="871538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42632" indent="0">
              <a:buNone/>
              <a:defRPr sz="900"/>
            </a:lvl2pPr>
            <a:lvl3pPr marL="685290" indent="0">
              <a:buNone/>
              <a:defRPr sz="800"/>
            </a:lvl3pPr>
            <a:lvl4pPr marL="1027935" indent="0">
              <a:buNone/>
              <a:defRPr sz="700"/>
            </a:lvl4pPr>
            <a:lvl5pPr marL="1370580" indent="0">
              <a:buNone/>
              <a:defRPr sz="700"/>
            </a:lvl5pPr>
            <a:lvl6pPr marL="1713239" indent="0">
              <a:buNone/>
              <a:defRPr sz="700"/>
            </a:lvl6pPr>
            <a:lvl7pPr marL="2055869" indent="0">
              <a:buNone/>
              <a:defRPr sz="700"/>
            </a:lvl7pPr>
            <a:lvl8pPr marL="2398500" indent="0">
              <a:buNone/>
              <a:defRPr sz="700"/>
            </a:lvl8pPr>
            <a:lvl9pPr marL="2741132" indent="0">
              <a:buNone/>
              <a:defRPr sz="7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22367562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541"/>
            <a:ext cx="5486400" cy="425054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632" indent="0">
              <a:buNone/>
              <a:defRPr sz="2100"/>
            </a:lvl2pPr>
            <a:lvl3pPr marL="685290" indent="0">
              <a:buNone/>
              <a:defRPr sz="1800"/>
            </a:lvl3pPr>
            <a:lvl4pPr marL="1027935" indent="0">
              <a:buNone/>
              <a:defRPr sz="1500"/>
            </a:lvl4pPr>
            <a:lvl5pPr marL="1370580" indent="0">
              <a:buNone/>
              <a:defRPr sz="1500"/>
            </a:lvl5pPr>
            <a:lvl6pPr marL="1713239" indent="0">
              <a:buNone/>
              <a:defRPr sz="1500"/>
            </a:lvl6pPr>
            <a:lvl7pPr marL="2055869" indent="0">
              <a:buNone/>
              <a:defRPr sz="1500"/>
            </a:lvl7pPr>
            <a:lvl8pPr marL="2398500" indent="0">
              <a:buNone/>
              <a:defRPr sz="1500"/>
            </a:lvl8pPr>
            <a:lvl9pPr marL="2741132" indent="0">
              <a:buNone/>
              <a:defRPr sz="15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627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42632" indent="0">
              <a:buNone/>
              <a:defRPr sz="900"/>
            </a:lvl2pPr>
            <a:lvl3pPr marL="685290" indent="0">
              <a:buNone/>
              <a:defRPr sz="800"/>
            </a:lvl3pPr>
            <a:lvl4pPr marL="1027935" indent="0">
              <a:buNone/>
              <a:defRPr sz="700"/>
            </a:lvl4pPr>
            <a:lvl5pPr marL="1370580" indent="0">
              <a:buNone/>
              <a:defRPr sz="700"/>
            </a:lvl5pPr>
            <a:lvl6pPr marL="1713239" indent="0">
              <a:buNone/>
              <a:defRPr sz="700"/>
            </a:lvl6pPr>
            <a:lvl7pPr marL="2055869" indent="0">
              <a:buNone/>
              <a:defRPr sz="700"/>
            </a:lvl7pPr>
            <a:lvl8pPr marL="2398500" indent="0">
              <a:buNone/>
              <a:defRPr sz="700"/>
            </a:lvl8pPr>
            <a:lvl9pPr marL="2741132" indent="0">
              <a:buNone/>
              <a:defRPr sz="7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52934706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72776571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6"/>
            <a:ext cx="2286000" cy="195619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6"/>
            <a:ext cx="6705600" cy="195619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76146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6"/>
            <a:ext cx="2286000" cy="195619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6"/>
            <a:ext cx="6705600" cy="195619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08733018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940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6974" indent="0" algn="ctr">
              <a:buNone/>
              <a:defRPr/>
            </a:lvl2pPr>
            <a:lvl3pPr marL="913971" indent="0" algn="ctr">
              <a:buNone/>
              <a:defRPr/>
            </a:lvl3pPr>
            <a:lvl4pPr marL="1370954" indent="0" algn="ctr">
              <a:buNone/>
              <a:defRPr/>
            </a:lvl4pPr>
            <a:lvl5pPr marL="1827944" indent="0" algn="ctr">
              <a:buNone/>
              <a:defRPr/>
            </a:lvl5pPr>
            <a:lvl6pPr marL="2284917" indent="0" algn="ctr">
              <a:buNone/>
              <a:defRPr/>
            </a:lvl6pPr>
            <a:lvl7pPr marL="2741891" indent="0" algn="ctr">
              <a:buNone/>
              <a:defRPr/>
            </a:lvl7pPr>
            <a:lvl8pPr marL="3198880" indent="0" algn="ctr">
              <a:buNone/>
              <a:defRPr/>
            </a:lvl8pPr>
            <a:lvl9pPr marL="3655862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47250226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80854712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269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42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74" indent="0">
              <a:buNone/>
              <a:defRPr sz="1900"/>
            </a:lvl2pPr>
            <a:lvl3pPr marL="913971" indent="0">
              <a:buNone/>
              <a:defRPr sz="1600"/>
            </a:lvl3pPr>
            <a:lvl4pPr marL="1370954" indent="0">
              <a:buNone/>
              <a:defRPr sz="1500"/>
            </a:lvl4pPr>
            <a:lvl5pPr marL="1827944" indent="0">
              <a:buNone/>
              <a:defRPr sz="1500"/>
            </a:lvl5pPr>
            <a:lvl6pPr marL="2284917" indent="0">
              <a:buNone/>
              <a:defRPr sz="1500"/>
            </a:lvl6pPr>
            <a:lvl7pPr marL="2741891" indent="0">
              <a:buNone/>
              <a:defRPr sz="1500"/>
            </a:lvl7pPr>
            <a:lvl8pPr marL="3198880" indent="0">
              <a:buNone/>
              <a:defRPr sz="1500"/>
            </a:lvl8pPr>
            <a:lvl9pPr marL="3655862" indent="0">
              <a:buNone/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37525683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809631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809631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92998360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2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74" indent="0">
              <a:buNone/>
              <a:defRPr sz="2000" b="1"/>
            </a:lvl2pPr>
            <a:lvl3pPr marL="913971" indent="0">
              <a:buNone/>
              <a:defRPr sz="1900" b="1"/>
            </a:lvl3pPr>
            <a:lvl4pPr marL="1370954" indent="0">
              <a:buNone/>
              <a:defRPr sz="1600" b="1"/>
            </a:lvl4pPr>
            <a:lvl5pPr marL="1827944" indent="0">
              <a:buNone/>
              <a:defRPr sz="1600" b="1"/>
            </a:lvl5pPr>
            <a:lvl6pPr marL="2284917" indent="0">
              <a:buNone/>
              <a:defRPr sz="1600" b="1"/>
            </a:lvl6pPr>
            <a:lvl7pPr marL="2741891" indent="0">
              <a:buNone/>
              <a:defRPr sz="1600" b="1"/>
            </a:lvl7pPr>
            <a:lvl8pPr marL="3198880" indent="0">
              <a:buNone/>
              <a:defRPr sz="1600" b="1"/>
            </a:lvl8pPr>
            <a:lvl9pPr marL="3655862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2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124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74" indent="0">
              <a:buNone/>
              <a:defRPr sz="2000" b="1"/>
            </a:lvl2pPr>
            <a:lvl3pPr marL="913971" indent="0">
              <a:buNone/>
              <a:defRPr sz="1900" b="1"/>
            </a:lvl3pPr>
            <a:lvl4pPr marL="1370954" indent="0">
              <a:buNone/>
              <a:defRPr sz="1600" b="1"/>
            </a:lvl4pPr>
            <a:lvl5pPr marL="1827944" indent="0">
              <a:buNone/>
              <a:defRPr sz="1600" b="1"/>
            </a:lvl5pPr>
            <a:lvl6pPr marL="2284917" indent="0">
              <a:buNone/>
              <a:defRPr sz="1600" b="1"/>
            </a:lvl6pPr>
            <a:lvl7pPr marL="2741891" indent="0">
              <a:buNone/>
              <a:defRPr sz="1600" b="1"/>
            </a:lvl7pPr>
            <a:lvl8pPr marL="3198880" indent="0">
              <a:buNone/>
              <a:defRPr sz="1600" b="1"/>
            </a:lvl8pPr>
            <a:lvl9pPr marL="3655862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124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17702154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25228751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7292279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5" y="204788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3" y="204797"/>
            <a:ext cx="5111751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500"/>
            </a:lvl1pPr>
            <a:lvl2pPr marL="456974" indent="0">
              <a:buNone/>
              <a:defRPr sz="1200"/>
            </a:lvl2pPr>
            <a:lvl3pPr marL="913971" indent="0">
              <a:buNone/>
              <a:defRPr sz="1100"/>
            </a:lvl3pPr>
            <a:lvl4pPr marL="1370954" indent="0">
              <a:buNone/>
              <a:defRPr sz="900"/>
            </a:lvl4pPr>
            <a:lvl5pPr marL="1827944" indent="0">
              <a:buNone/>
              <a:defRPr sz="900"/>
            </a:lvl5pPr>
            <a:lvl6pPr marL="2284917" indent="0">
              <a:buNone/>
              <a:defRPr sz="900"/>
            </a:lvl6pPr>
            <a:lvl7pPr marL="2741891" indent="0">
              <a:buNone/>
              <a:defRPr sz="900"/>
            </a:lvl7pPr>
            <a:lvl8pPr marL="3198880" indent="0">
              <a:buNone/>
              <a:defRPr sz="900"/>
            </a:lvl8pPr>
            <a:lvl9pPr marL="3655862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14473309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544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974" indent="0">
              <a:buNone/>
              <a:defRPr sz="2800"/>
            </a:lvl2pPr>
            <a:lvl3pPr marL="913971" indent="0">
              <a:buNone/>
              <a:defRPr sz="2400"/>
            </a:lvl3pPr>
            <a:lvl4pPr marL="1370954" indent="0">
              <a:buNone/>
              <a:defRPr sz="2000"/>
            </a:lvl4pPr>
            <a:lvl5pPr marL="1827944" indent="0">
              <a:buNone/>
              <a:defRPr sz="2000"/>
            </a:lvl5pPr>
            <a:lvl6pPr marL="2284917" indent="0">
              <a:buNone/>
              <a:defRPr sz="2000"/>
            </a:lvl6pPr>
            <a:lvl7pPr marL="2741891" indent="0">
              <a:buNone/>
              <a:defRPr sz="2000"/>
            </a:lvl7pPr>
            <a:lvl8pPr marL="3198880" indent="0">
              <a:buNone/>
              <a:defRPr sz="2000"/>
            </a:lvl8pPr>
            <a:lvl9pPr marL="3655862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623"/>
            <a:ext cx="5486400" cy="603647"/>
          </a:xfrm>
        </p:spPr>
        <p:txBody>
          <a:bodyPr/>
          <a:lstStyle>
            <a:lvl1pPr marL="0" indent="0">
              <a:buNone/>
              <a:defRPr sz="1500"/>
            </a:lvl1pPr>
            <a:lvl2pPr marL="456974" indent="0">
              <a:buNone/>
              <a:defRPr sz="1200"/>
            </a:lvl2pPr>
            <a:lvl3pPr marL="913971" indent="0">
              <a:buNone/>
              <a:defRPr sz="1100"/>
            </a:lvl3pPr>
            <a:lvl4pPr marL="1370954" indent="0">
              <a:buNone/>
              <a:defRPr sz="900"/>
            </a:lvl4pPr>
            <a:lvl5pPr marL="1827944" indent="0">
              <a:buNone/>
              <a:defRPr sz="900"/>
            </a:lvl5pPr>
            <a:lvl6pPr marL="2284917" indent="0">
              <a:buNone/>
              <a:defRPr sz="900"/>
            </a:lvl6pPr>
            <a:lvl7pPr marL="2741891" indent="0">
              <a:buNone/>
              <a:defRPr sz="900"/>
            </a:lvl7pPr>
            <a:lvl8pPr marL="3198880" indent="0">
              <a:buNone/>
              <a:defRPr sz="900"/>
            </a:lvl8pPr>
            <a:lvl9pPr marL="3655862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60816959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669065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601021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6758" indent="0" algn="ctr">
              <a:buNone/>
              <a:defRPr/>
            </a:lvl2pPr>
            <a:lvl3pPr marL="913568" indent="0" algn="ctr">
              <a:buNone/>
              <a:defRPr/>
            </a:lvl3pPr>
            <a:lvl4pPr marL="1370342" indent="0" algn="ctr">
              <a:buNone/>
              <a:defRPr/>
            </a:lvl4pPr>
            <a:lvl5pPr marL="1827134" indent="0" algn="ctr">
              <a:buNone/>
              <a:defRPr/>
            </a:lvl5pPr>
            <a:lvl6pPr marL="2283891" indent="0" algn="ctr">
              <a:buNone/>
              <a:defRPr/>
            </a:lvl6pPr>
            <a:lvl7pPr marL="2740649" indent="0" algn="ctr">
              <a:buNone/>
              <a:defRPr/>
            </a:lvl7pPr>
            <a:lvl8pPr marL="3197440" indent="0" algn="ctr">
              <a:buNone/>
              <a:defRPr/>
            </a:lvl8pPr>
            <a:lvl9pPr marL="3654219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29021208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6"/>
            <a:ext cx="2286000" cy="195619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6"/>
            <a:ext cx="6705600" cy="195619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7754833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907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785" indent="0" algn="ctr">
              <a:buNone/>
              <a:defRPr/>
            </a:lvl2pPr>
            <a:lvl3pPr marL="685579" indent="0" algn="ctr">
              <a:buNone/>
              <a:defRPr/>
            </a:lvl3pPr>
            <a:lvl4pPr marL="1028369" indent="0" algn="ctr">
              <a:buNone/>
              <a:defRPr/>
            </a:lvl4pPr>
            <a:lvl5pPr marL="1371158" indent="0" algn="ctr">
              <a:buNone/>
              <a:defRPr/>
            </a:lvl5pPr>
            <a:lvl6pPr marL="1713953" indent="0" algn="ctr">
              <a:buNone/>
              <a:defRPr/>
            </a:lvl6pPr>
            <a:lvl7pPr marL="2056736" indent="0" algn="ctr">
              <a:buNone/>
              <a:defRPr/>
            </a:lvl7pPr>
            <a:lvl8pPr marL="2399520" indent="0" algn="ctr">
              <a:buNone/>
              <a:defRPr/>
            </a:lvl8pPr>
            <a:lvl9pPr marL="2742305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33439415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9400611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244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785" indent="0">
              <a:buNone/>
              <a:defRPr sz="1400"/>
            </a:lvl2pPr>
            <a:lvl3pPr marL="685579" indent="0">
              <a:buNone/>
              <a:defRPr sz="1200"/>
            </a:lvl3pPr>
            <a:lvl4pPr marL="1028369" indent="0">
              <a:buNone/>
              <a:defRPr sz="1100"/>
            </a:lvl4pPr>
            <a:lvl5pPr marL="1371158" indent="0">
              <a:buNone/>
              <a:defRPr sz="1100"/>
            </a:lvl5pPr>
            <a:lvl6pPr marL="1713953" indent="0">
              <a:buNone/>
              <a:defRPr sz="1100"/>
            </a:lvl6pPr>
            <a:lvl7pPr marL="2056736" indent="0">
              <a:buNone/>
              <a:defRPr sz="1100"/>
            </a:lvl7pPr>
            <a:lvl8pPr marL="2399520" indent="0">
              <a:buNone/>
              <a:defRPr sz="1100"/>
            </a:lvl8pPr>
            <a:lvl9pPr marL="2742305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62039050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809631"/>
            <a:ext cx="4495800" cy="11465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809631"/>
            <a:ext cx="4495800" cy="11465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74872043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85" indent="0">
              <a:buNone/>
              <a:defRPr sz="1500" b="1"/>
            </a:lvl2pPr>
            <a:lvl3pPr marL="685579" indent="0">
              <a:buNone/>
              <a:defRPr sz="1400" b="1"/>
            </a:lvl3pPr>
            <a:lvl4pPr marL="1028369" indent="0">
              <a:buNone/>
              <a:defRPr sz="1200" b="1"/>
            </a:lvl4pPr>
            <a:lvl5pPr marL="1371158" indent="0">
              <a:buNone/>
              <a:defRPr sz="1200" b="1"/>
            </a:lvl5pPr>
            <a:lvl6pPr marL="1713953" indent="0">
              <a:buNone/>
              <a:defRPr sz="1200" b="1"/>
            </a:lvl6pPr>
            <a:lvl7pPr marL="2056736" indent="0">
              <a:buNone/>
              <a:defRPr sz="1200" b="1"/>
            </a:lvl7pPr>
            <a:lvl8pPr marL="2399520" indent="0">
              <a:buNone/>
              <a:defRPr sz="1200" b="1"/>
            </a:lvl8pPr>
            <a:lvl9pPr marL="2742305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92" y="1151338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85" indent="0">
              <a:buNone/>
              <a:defRPr sz="1500" b="1"/>
            </a:lvl2pPr>
            <a:lvl3pPr marL="685579" indent="0">
              <a:buNone/>
              <a:defRPr sz="1400" b="1"/>
            </a:lvl3pPr>
            <a:lvl4pPr marL="1028369" indent="0">
              <a:buNone/>
              <a:defRPr sz="1200" b="1"/>
            </a:lvl4pPr>
            <a:lvl5pPr marL="1371158" indent="0">
              <a:buNone/>
              <a:defRPr sz="1200" b="1"/>
            </a:lvl5pPr>
            <a:lvl6pPr marL="1713953" indent="0">
              <a:buNone/>
              <a:defRPr sz="1200" b="1"/>
            </a:lvl6pPr>
            <a:lvl7pPr marL="2056736" indent="0">
              <a:buNone/>
              <a:defRPr sz="1200" b="1"/>
            </a:lvl7pPr>
            <a:lvl8pPr marL="2399520" indent="0">
              <a:buNone/>
              <a:defRPr sz="1200" b="1"/>
            </a:lvl8pPr>
            <a:lvl9pPr marL="2742305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92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36739350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48860240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65010731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8"/>
            <a:ext cx="3008313" cy="871538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42785" indent="0">
              <a:buNone/>
              <a:defRPr sz="900"/>
            </a:lvl2pPr>
            <a:lvl3pPr marL="685579" indent="0">
              <a:buNone/>
              <a:defRPr sz="800"/>
            </a:lvl3pPr>
            <a:lvl4pPr marL="1028369" indent="0">
              <a:buNone/>
              <a:defRPr sz="700"/>
            </a:lvl4pPr>
            <a:lvl5pPr marL="1371158" indent="0">
              <a:buNone/>
              <a:defRPr sz="700"/>
            </a:lvl5pPr>
            <a:lvl6pPr marL="1713953" indent="0">
              <a:buNone/>
              <a:defRPr sz="700"/>
            </a:lvl6pPr>
            <a:lvl7pPr marL="2056736" indent="0">
              <a:buNone/>
              <a:defRPr sz="700"/>
            </a:lvl7pPr>
            <a:lvl8pPr marL="2399520" indent="0">
              <a:buNone/>
              <a:defRPr sz="700"/>
            </a:lvl8pPr>
            <a:lvl9pPr marL="2742305" indent="0">
              <a:buNone/>
              <a:defRPr sz="7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25528340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520"/>
            <a:ext cx="5486400" cy="425054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785" indent="0">
              <a:buNone/>
              <a:defRPr sz="2100"/>
            </a:lvl2pPr>
            <a:lvl3pPr marL="685579" indent="0">
              <a:buNone/>
              <a:defRPr sz="1800"/>
            </a:lvl3pPr>
            <a:lvl4pPr marL="1028369" indent="0">
              <a:buNone/>
              <a:defRPr sz="1500"/>
            </a:lvl4pPr>
            <a:lvl5pPr marL="1371158" indent="0">
              <a:buNone/>
              <a:defRPr sz="1500"/>
            </a:lvl5pPr>
            <a:lvl6pPr marL="1713953" indent="0">
              <a:buNone/>
              <a:defRPr sz="1500"/>
            </a:lvl6pPr>
            <a:lvl7pPr marL="2056736" indent="0">
              <a:buNone/>
              <a:defRPr sz="1500"/>
            </a:lvl7pPr>
            <a:lvl8pPr marL="2399520" indent="0">
              <a:buNone/>
              <a:defRPr sz="1500"/>
            </a:lvl8pPr>
            <a:lvl9pPr marL="2742305" indent="0">
              <a:buNone/>
              <a:defRPr sz="15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89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42785" indent="0">
              <a:buNone/>
              <a:defRPr sz="900"/>
            </a:lvl2pPr>
            <a:lvl3pPr marL="685579" indent="0">
              <a:buNone/>
              <a:defRPr sz="800"/>
            </a:lvl3pPr>
            <a:lvl4pPr marL="1028369" indent="0">
              <a:buNone/>
              <a:defRPr sz="700"/>
            </a:lvl4pPr>
            <a:lvl5pPr marL="1371158" indent="0">
              <a:buNone/>
              <a:defRPr sz="700"/>
            </a:lvl5pPr>
            <a:lvl6pPr marL="1713953" indent="0">
              <a:buNone/>
              <a:defRPr sz="700"/>
            </a:lvl6pPr>
            <a:lvl7pPr marL="2056736" indent="0">
              <a:buNone/>
              <a:defRPr sz="700"/>
            </a:lvl7pPr>
            <a:lvl8pPr marL="2399520" indent="0">
              <a:buNone/>
              <a:defRPr sz="700"/>
            </a:lvl8pPr>
            <a:lvl9pPr marL="2742305" indent="0">
              <a:buNone/>
              <a:defRPr sz="7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285121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99911740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95095919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6"/>
            <a:ext cx="2286000" cy="195619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6"/>
            <a:ext cx="6705600" cy="195619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58699545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915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166" indent="0" algn="ctr">
              <a:buNone/>
              <a:defRPr/>
            </a:lvl2pPr>
            <a:lvl3pPr marL="914331" indent="0" algn="ctr">
              <a:buNone/>
              <a:defRPr/>
            </a:lvl3pPr>
            <a:lvl4pPr marL="1371498" indent="0" algn="ctr">
              <a:buNone/>
              <a:defRPr/>
            </a:lvl4pPr>
            <a:lvl5pPr marL="1828664" indent="0" algn="ctr">
              <a:buNone/>
              <a:defRPr/>
            </a:lvl5pPr>
            <a:lvl6pPr marL="2285829" indent="0" algn="ctr">
              <a:buNone/>
              <a:defRPr/>
            </a:lvl6pPr>
            <a:lvl7pPr marL="2742994" indent="0" algn="ctr">
              <a:buNone/>
              <a:defRPr/>
            </a:lvl7pPr>
            <a:lvl8pPr marL="3200160" indent="0" algn="ctr">
              <a:buNone/>
              <a:defRPr/>
            </a:lvl8pPr>
            <a:lvl9pPr marL="3657326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47257526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32589459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260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42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66" indent="0">
              <a:buNone/>
              <a:defRPr sz="1900"/>
            </a:lvl2pPr>
            <a:lvl3pPr marL="914331" indent="0">
              <a:buNone/>
              <a:defRPr sz="1600"/>
            </a:lvl3pPr>
            <a:lvl4pPr marL="1371498" indent="0">
              <a:buNone/>
              <a:defRPr sz="1500"/>
            </a:lvl4pPr>
            <a:lvl5pPr marL="1828664" indent="0">
              <a:buNone/>
              <a:defRPr sz="1500"/>
            </a:lvl5pPr>
            <a:lvl6pPr marL="2285829" indent="0">
              <a:buNone/>
              <a:defRPr sz="1500"/>
            </a:lvl6pPr>
            <a:lvl7pPr marL="2742994" indent="0">
              <a:buNone/>
              <a:defRPr sz="1500"/>
            </a:lvl7pPr>
            <a:lvl8pPr marL="3200160" indent="0">
              <a:buNone/>
              <a:defRPr sz="1500"/>
            </a:lvl8pPr>
            <a:lvl9pPr marL="3657326" indent="0">
              <a:buNone/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716974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809631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809631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27628155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2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6" indent="0">
              <a:buNone/>
              <a:defRPr sz="2000" b="1"/>
            </a:lvl2pPr>
            <a:lvl3pPr marL="914331" indent="0">
              <a:buNone/>
              <a:defRPr sz="19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29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6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2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92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6" indent="0">
              <a:buNone/>
              <a:defRPr sz="2000" b="1"/>
            </a:lvl2pPr>
            <a:lvl3pPr marL="914331" indent="0">
              <a:buNone/>
              <a:defRPr sz="19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29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6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92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93449200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48055463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17820660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5" y="204788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3" y="204797"/>
            <a:ext cx="5111751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500"/>
            </a:lvl1pPr>
            <a:lvl2pPr marL="457166" indent="0">
              <a:buNone/>
              <a:defRPr sz="1200"/>
            </a:lvl2pPr>
            <a:lvl3pPr marL="914331" indent="0">
              <a:buNone/>
              <a:defRPr sz="11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29" indent="0">
              <a:buNone/>
              <a:defRPr sz="900"/>
            </a:lvl6pPr>
            <a:lvl7pPr marL="2742994" indent="0">
              <a:buNone/>
              <a:defRPr sz="900"/>
            </a:lvl7pPr>
            <a:lvl8pPr marL="3200160" indent="0">
              <a:buNone/>
              <a:defRPr sz="900"/>
            </a:lvl8pPr>
            <a:lvl9pPr marL="3657326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349341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53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42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758" indent="0">
              <a:buNone/>
              <a:defRPr sz="1800"/>
            </a:lvl2pPr>
            <a:lvl3pPr marL="913568" indent="0">
              <a:buNone/>
              <a:defRPr sz="1600"/>
            </a:lvl3pPr>
            <a:lvl4pPr marL="1370342" indent="0">
              <a:buNone/>
              <a:defRPr sz="1400"/>
            </a:lvl4pPr>
            <a:lvl5pPr marL="1827134" indent="0">
              <a:buNone/>
              <a:defRPr sz="1400"/>
            </a:lvl5pPr>
            <a:lvl6pPr marL="2283891" indent="0">
              <a:buNone/>
              <a:defRPr sz="1400"/>
            </a:lvl6pPr>
            <a:lvl7pPr marL="2740649" indent="0">
              <a:buNone/>
              <a:defRPr sz="1400"/>
            </a:lvl7pPr>
            <a:lvl8pPr marL="3197440" indent="0">
              <a:buNone/>
              <a:defRPr sz="1400"/>
            </a:lvl8pPr>
            <a:lvl9pPr marL="3654219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9981288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535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66" indent="0">
              <a:buNone/>
              <a:defRPr sz="2800"/>
            </a:lvl2pPr>
            <a:lvl3pPr marL="914331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29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6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98"/>
            <a:ext cx="5486400" cy="603647"/>
          </a:xfrm>
        </p:spPr>
        <p:txBody>
          <a:bodyPr/>
          <a:lstStyle>
            <a:lvl1pPr marL="0" indent="0">
              <a:buNone/>
              <a:defRPr sz="1500"/>
            </a:lvl1pPr>
            <a:lvl2pPr marL="457166" indent="0">
              <a:buNone/>
              <a:defRPr sz="1200"/>
            </a:lvl2pPr>
            <a:lvl3pPr marL="914331" indent="0">
              <a:buNone/>
              <a:defRPr sz="11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29" indent="0">
              <a:buNone/>
              <a:defRPr sz="900"/>
            </a:lvl6pPr>
            <a:lvl7pPr marL="2742994" indent="0">
              <a:buNone/>
              <a:defRPr sz="900"/>
            </a:lvl7pPr>
            <a:lvl8pPr marL="3200160" indent="0">
              <a:buNone/>
              <a:defRPr sz="900"/>
            </a:lvl8pPr>
            <a:lvl9pPr marL="3657326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5833276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23147110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6"/>
            <a:ext cx="2286000" cy="195619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6"/>
            <a:ext cx="6705600" cy="195619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88889050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685800" y="1597862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1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1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2C6AB-2E28-4F3D-BED7-12743A5C5491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17.10.2019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99459851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C3FC2-4BA0-45AE-9B29-2D89936E4BAA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17.10.2019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18736840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2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0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1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1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16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22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3BA31-A17A-4F49-91F7-F799157DACE8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17.10.2019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4462366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D6860-4322-4DE7-BA78-4DAF8AFE453C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17.10.2019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94918303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2" indent="0">
              <a:buNone/>
              <a:defRPr sz="2000" b="1"/>
            </a:lvl2pPr>
            <a:lvl3pPr marL="914063" indent="0">
              <a:buNone/>
              <a:defRPr sz="1800" b="1"/>
            </a:lvl3pPr>
            <a:lvl4pPr marL="1371090" indent="0">
              <a:buNone/>
              <a:defRPr sz="1600" b="1"/>
            </a:lvl4pPr>
            <a:lvl5pPr marL="1828124" indent="0">
              <a:buNone/>
              <a:defRPr sz="1600" b="1"/>
            </a:lvl5pPr>
            <a:lvl6pPr marL="2285145" indent="0">
              <a:buNone/>
              <a:defRPr sz="1600" b="1"/>
            </a:lvl6pPr>
            <a:lvl7pPr marL="2742167" indent="0">
              <a:buNone/>
              <a:defRPr sz="1600" b="1"/>
            </a:lvl7pPr>
            <a:lvl8pPr marL="3199200" indent="0">
              <a:buNone/>
              <a:defRPr sz="1600" b="1"/>
            </a:lvl8pPr>
            <a:lvl9pPr marL="3656228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52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2" indent="0">
              <a:buNone/>
              <a:defRPr sz="2000" b="1"/>
            </a:lvl2pPr>
            <a:lvl3pPr marL="914063" indent="0">
              <a:buNone/>
              <a:defRPr sz="1800" b="1"/>
            </a:lvl3pPr>
            <a:lvl4pPr marL="1371090" indent="0">
              <a:buNone/>
              <a:defRPr sz="1600" b="1"/>
            </a:lvl4pPr>
            <a:lvl5pPr marL="1828124" indent="0">
              <a:buNone/>
              <a:defRPr sz="1600" b="1"/>
            </a:lvl5pPr>
            <a:lvl6pPr marL="2285145" indent="0">
              <a:buNone/>
              <a:defRPr sz="1600" b="1"/>
            </a:lvl6pPr>
            <a:lvl7pPr marL="2742167" indent="0">
              <a:buNone/>
              <a:defRPr sz="1600" b="1"/>
            </a:lvl7pPr>
            <a:lvl8pPr marL="3199200" indent="0">
              <a:buNone/>
              <a:defRPr sz="1600" b="1"/>
            </a:lvl8pPr>
            <a:lvl9pPr marL="3656228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52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07D13-49BC-4764-86E6-09340ADA49D1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17.10.2019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34883243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57C33-A9C9-4769-A882-1EDBE29E8437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17.10.2019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38796986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CF97E-9047-448D-99AE-DB18F95304E7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17.10.2019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19562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809631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809631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34667573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022" indent="0">
              <a:buNone/>
              <a:defRPr sz="1200"/>
            </a:lvl2pPr>
            <a:lvl3pPr marL="914063" indent="0">
              <a:buNone/>
              <a:defRPr sz="1000"/>
            </a:lvl3pPr>
            <a:lvl4pPr marL="1371090" indent="0">
              <a:buNone/>
              <a:defRPr sz="900"/>
            </a:lvl4pPr>
            <a:lvl5pPr marL="1828124" indent="0">
              <a:buNone/>
              <a:defRPr sz="900"/>
            </a:lvl5pPr>
            <a:lvl6pPr marL="2285145" indent="0">
              <a:buNone/>
              <a:defRPr sz="900"/>
            </a:lvl6pPr>
            <a:lvl7pPr marL="2742167" indent="0">
              <a:buNone/>
              <a:defRPr sz="900"/>
            </a:lvl7pPr>
            <a:lvl8pPr marL="3199200" indent="0">
              <a:buNone/>
              <a:defRPr sz="900"/>
            </a:lvl8pPr>
            <a:lvl9pPr marL="3656228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D99BE-0807-4A6C-B2C8-78A3B6E7BE5A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17.10.2019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60563387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022" indent="0">
              <a:buNone/>
              <a:defRPr sz="2800"/>
            </a:lvl2pPr>
            <a:lvl3pPr marL="914063" indent="0">
              <a:buNone/>
              <a:defRPr sz="2400"/>
            </a:lvl3pPr>
            <a:lvl4pPr marL="1371090" indent="0">
              <a:buNone/>
              <a:defRPr sz="2000"/>
            </a:lvl4pPr>
            <a:lvl5pPr marL="1828124" indent="0">
              <a:buNone/>
              <a:defRPr sz="2000"/>
            </a:lvl5pPr>
            <a:lvl6pPr marL="2285145" indent="0">
              <a:buNone/>
              <a:defRPr sz="2000"/>
            </a:lvl6pPr>
            <a:lvl7pPr marL="2742167" indent="0">
              <a:buNone/>
              <a:defRPr sz="2000"/>
            </a:lvl7pPr>
            <a:lvl8pPr marL="3199200" indent="0">
              <a:buNone/>
              <a:defRPr sz="2000"/>
            </a:lvl8pPr>
            <a:lvl9pPr marL="3656228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4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022" indent="0">
              <a:buNone/>
              <a:defRPr sz="1200"/>
            </a:lvl2pPr>
            <a:lvl3pPr marL="914063" indent="0">
              <a:buNone/>
              <a:defRPr sz="1000"/>
            </a:lvl3pPr>
            <a:lvl4pPr marL="1371090" indent="0">
              <a:buNone/>
              <a:defRPr sz="900"/>
            </a:lvl4pPr>
            <a:lvl5pPr marL="1828124" indent="0">
              <a:buNone/>
              <a:defRPr sz="900"/>
            </a:lvl5pPr>
            <a:lvl6pPr marL="2285145" indent="0">
              <a:buNone/>
              <a:defRPr sz="900"/>
            </a:lvl6pPr>
            <a:lvl7pPr marL="2742167" indent="0">
              <a:buNone/>
              <a:defRPr sz="900"/>
            </a:lvl7pPr>
            <a:lvl8pPr marL="3199200" indent="0">
              <a:buNone/>
              <a:defRPr sz="900"/>
            </a:lvl8pPr>
            <a:lvl9pPr marL="3656228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D6B18-12EF-493D-8F63-160296AAB7AB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17.10.2019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22317188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A8AE1-8D8C-48BD-9DBA-3706A345D64A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17.10.2019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75279537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C6FBD-B6E2-4913-AF46-5456A5906A21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17.10.2019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47139620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A6C2E-3F8B-40DA-9C2E-F6A6E2FA61CA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17.10.2019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73812122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353D8-ADF8-43A5-962A-15E6C7CB1846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17.10.2019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63127883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774FB-8BE9-4C1D-BB33-6343A4F2E98B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17.10.2019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4722789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ABC25-6DA5-46FE-8CCC-330CBE074B62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17.10.2019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79024563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A8CA4-5C35-45B6-9789-52264AF81512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17.10.2019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53268700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6D19F-8E9E-42D4-B824-E79888B75D28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17.10.2019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932431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2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58" indent="0">
              <a:buNone/>
              <a:defRPr sz="2000" b="1"/>
            </a:lvl2pPr>
            <a:lvl3pPr marL="913568" indent="0">
              <a:buNone/>
              <a:defRPr sz="1800" b="1"/>
            </a:lvl3pPr>
            <a:lvl4pPr marL="1370342" indent="0">
              <a:buNone/>
              <a:defRPr sz="1600" b="1"/>
            </a:lvl4pPr>
            <a:lvl5pPr marL="1827134" indent="0">
              <a:buNone/>
              <a:defRPr sz="1600" b="1"/>
            </a:lvl5pPr>
            <a:lvl6pPr marL="2283891" indent="0">
              <a:buNone/>
              <a:defRPr sz="1600" b="1"/>
            </a:lvl6pPr>
            <a:lvl7pPr marL="2740649" indent="0">
              <a:buNone/>
              <a:defRPr sz="1600" b="1"/>
            </a:lvl7pPr>
            <a:lvl8pPr marL="3197440" indent="0">
              <a:buNone/>
              <a:defRPr sz="1600" b="1"/>
            </a:lvl8pPr>
            <a:lvl9pPr marL="365421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2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151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58" indent="0">
              <a:buNone/>
              <a:defRPr sz="2000" b="1"/>
            </a:lvl2pPr>
            <a:lvl3pPr marL="913568" indent="0">
              <a:buNone/>
              <a:defRPr sz="1800" b="1"/>
            </a:lvl3pPr>
            <a:lvl4pPr marL="1370342" indent="0">
              <a:buNone/>
              <a:defRPr sz="1600" b="1"/>
            </a:lvl4pPr>
            <a:lvl5pPr marL="1827134" indent="0">
              <a:buNone/>
              <a:defRPr sz="1600" b="1"/>
            </a:lvl5pPr>
            <a:lvl6pPr marL="2283891" indent="0">
              <a:buNone/>
              <a:defRPr sz="1600" b="1"/>
            </a:lvl6pPr>
            <a:lvl7pPr marL="2740649" indent="0">
              <a:buNone/>
              <a:defRPr sz="1600" b="1"/>
            </a:lvl7pPr>
            <a:lvl8pPr marL="3197440" indent="0">
              <a:buNone/>
              <a:defRPr sz="1600" b="1"/>
            </a:lvl8pPr>
            <a:lvl9pPr marL="365421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151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1218875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9C570-C6B0-4E3D-A2F6-8423AD345B1B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17.10.2019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1A62BA">
                    <a:tint val="75000"/>
                  </a:srgbClr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1A62BA">
                    <a:tint val="75000"/>
                  </a:srgbClr>
                </a:solidFill>
              </a:rPr>
              <a:t>&lt;#&gt;</a:t>
            </a:r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70520739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04561-0118-4E2F-AB7B-58D87C345317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17.10.2019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53806371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B5837-AEDE-42E1-A797-3D980219E9C7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17.10.2019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30988462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C2358-0718-4584-AC4A-91DC239A8F8D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17.10.2019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55361459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E2283-F462-43DD-85B8-4A69D26664B3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17.10.2019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29770546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27F8F-6E7C-431E-81BE-C19FC382E4B6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17.10.2019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82560191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026B9-A511-4FD4-8365-2D9D41ED5590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17.10.2019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40077580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40A09-43A0-430A-9BCC-31F21484437A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17.10.2019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67717250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4E701-CF91-4628-81DE-E805596ABFB3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17.10.2019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64884631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5DF5C-A0F1-4E00-81AE-7FF2B954D5E2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17.10.2019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51462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8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758" indent="0">
              <a:buNone/>
              <a:defRPr sz="1800"/>
            </a:lvl2pPr>
            <a:lvl3pPr marL="913568" indent="0">
              <a:buNone/>
              <a:defRPr sz="1600"/>
            </a:lvl3pPr>
            <a:lvl4pPr marL="1370342" indent="0">
              <a:buNone/>
              <a:defRPr sz="1400"/>
            </a:lvl4pPr>
            <a:lvl5pPr marL="1827134" indent="0">
              <a:buNone/>
              <a:defRPr sz="1400"/>
            </a:lvl5pPr>
            <a:lvl6pPr marL="2283891" indent="0">
              <a:buNone/>
              <a:defRPr sz="1400"/>
            </a:lvl6pPr>
            <a:lvl7pPr marL="2740649" indent="0">
              <a:buNone/>
              <a:defRPr sz="1400"/>
            </a:lvl7pPr>
            <a:lvl8pPr marL="3197440" indent="0">
              <a:buNone/>
              <a:defRPr sz="1400"/>
            </a:lvl8pPr>
            <a:lvl9pPr marL="3654219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EC40F0-DA56-4EDC-968E-089CBF5094D3}" type="slidenum">
              <a:rPr lang="en-US">
                <a:solidFill>
                  <a:prstClr val="white"/>
                </a:solidFill>
              </a:rPr>
              <a:pPr/>
              <a:t>‹#›</a:t>
            </a:fld>
            <a:r>
              <a:rPr lang="en-US" dirty="0">
                <a:solidFill>
                  <a:prstClr val="white"/>
                </a:solidFill>
              </a:rPr>
              <a:t>&lt;#&gt;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 smtClean="0">
                <a:solidFill>
                  <a:prstClr val="white"/>
                </a:solidFill>
              </a:rPr>
              <a:t>Совещание  по рассмотрению результатов ПХД за 2016 год 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944674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81593414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72E14-573A-4744-AE3D-CAAE2FD29606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17.10.2019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93977976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81C58-FE99-4F63-BEE9-9114D662E8F9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17.10.2019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44789575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A1F13-A13B-4F95-B8E9-4F306AE52D0B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17.10.2019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9691343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434F0-9481-41B9-B4B2-9F03C9900559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17.10.2019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99935220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92EA9-71E5-42E0-936F-E327D08BD64E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17.10.2019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7503096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6F44A-AF64-4333-BAC0-6A43970D4D0B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17.10.2019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8509788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Основн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97859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685800" y="1597884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7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3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8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5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6D1F1-A2EF-4374-B47F-D91D56513DF0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17.10.2019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1A62BA">
                    <a:tint val="75000"/>
                  </a:srgbClr>
                </a:solidFill>
              </a:rPr>
              <a:t>Совещание  по рассмотрению результатов ПХД за 2016 год </a:t>
            </a:r>
            <a:endParaRPr lang="ru-RU" dirty="0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1A62BA">
                    <a:tint val="75000"/>
                  </a:srgbClr>
                </a:solidFill>
              </a:rPr>
              <a:t>&lt;#&gt;</a:t>
            </a:r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13716416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313E0-9B6D-42E3-B0F9-C0C0DA6EDC27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17.10.2019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1A62BA">
                    <a:tint val="75000"/>
                  </a:srgbClr>
                </a:solidFill>
              </a:rPr>
              <a:t>Совещание  по рассмотрению результатов ПХД за 2016 год </a:t>
            </a:r>
            <a:endParaRPr lang="ru-RU" dirty="0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1A62BA">
                    <a:tint val="75000"/>
                  </a:srgbClr>
                </a:solidFill>
              </a:rPr>
              <a:t>&lt;#&gt;</a:t>
            </a:r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6471214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76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5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30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0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8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59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3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1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C49B9-F508-451F-AD5E-DA8ED9B54DFA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17.10.2019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1A62BA">
                    <a:tint val="75000"/>
                  </a:srgbClr>
                </a:solidFill>
              </a:rPr>
              <a:t>Совещание  по рассмотрению результатов ПХД за 2016 год </a:t>
            </a:r>
            <a:endParaRPr lang="ru-RU" dirty="0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1A62BA">
                    <a:tint val="75000"/>
                  </a:srgbClr>
                </a:solidFill>
              </a:rPr>
              <a:t>&lt;#&gt;</a:t>
            </a:r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513122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151624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DF996-E9A5-4C86-BE78-BC6FDBCCB779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17.10.2019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1A62BA">
                    <a:tint val="75000"/>
                  </a:srgbClr>
                </a:solidFill>
              </a:rPr>
              <a:t>Совещание  по рассмотрению результатов ПХД за 2016 год </a:t>
            </a:r>
            <a:endParaRPr lang="ru-RU" dirty="0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1A62BA">
                    <a:tint val="75000"/>
                  </a:srgbClr>
                </a:solidFill>
              </a:rPr>
              <a:t>&lt;#&gt;</a:t>
            </a:r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91294318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67" indent="0">
              <a:buNone/>
              <a:defRPr sz="2000" b="1"/>
            </a:lvl2pPr>
            <a:lvl3pPr marL="913531" indent="0">
              <a:buNone/>
              <a:defRPr sz="1800" b="1"/>
            </a:lvl3pPr>
            <a:lvl4pPr marL="1370302" indent="0">
              <a:buNone/>
              <a:defRPr sz="1600" b="1"/>
            </a:lvl4pPr>
            <a:lvl5pPr marL="1827062" indent="0">
              <a:buNone/>
              <a:defRPr sz="1600" b="1"/>
            </a:lvl5pPr>
            <a:lvl6pPr marL="2283831" indent="0">
              <a:buNone/>
              <a:defRPr sz="1600" b="1"/>
            </a:lvl6pPr>
            <a:lvl7pPr marL="2740593" indent="0">
              <a:buNone/>
              <a:defRPr sz="1600" b="1"/>
            </a:lvl7pPr>
            <a:lvl8pPr marL="3197360" indent="0">
              <a:buNone/>
              <a:defRPr sz="1600" b="1"/>
            </a:lvl8pPr>
            <a:lvl9pPr marL="3654124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6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67" indent="0">
              <a:buNone/>
              <a:defRPr sz="2000" b="1"/>
            </a:lvl2pPr>
            <a:lvl3pPr marL="913531" indent="0">
              <a:buNone/>
              <a:defRPr sz="1800" b="1"/>
            </a:lvl3pPr>
            <a:lvl4pPr marL="1370302" indent="0">
              <a:buNone/>
              <a:defRPr sz="1600" b="1"/>
            </a:lvl4pPr>
            <a:lvl5pPr marL="1827062" indent="0">
              <a:buNone/>
              <a:defRPr sz="1600" b="1"/>
            </a:lvl5pPr>
            <a:lvl6pPr marL="2283831" indent="0">
              <a:buNone/>
              <a:defRPr sz="1600" b="1"/>
            </a:lvl6pPr>
            <a:lvl7pPr marL="2740593" indent="0">
              <a:buNone/>
              <a:defRPr sz="1600" b="1"/>
            </a:lvl7pPr>
            <a:lvl8pPr marL="3197360" indent="0">
              <a:buNone/>
              <a:defRPr sz="1600" b="1"/>
            </a:lvl8pPr>
            <a:lvl9pPr marL="3654124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6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6AB83-BC28-44C6-B6DC-B8AE9008B7AB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17.10.2019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1A62BA">
                    <a:tint val="75000"/>
                  </a:srgbClr>
                </a:solidFill>
              </a:rPr>
              <a:t>Совещание  по рассмотрению результатов ПХД за 2016 год </a:t>
            </a:r>
            <a:endParaRPr lang="ru-RU" dirty="0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1A62BA">
                    <a:tint val="75000"/>
                  </a:srgbClr>
                </a:solidFill>
              </a:rPr>
              <a:t>&lt;#&gt;</a:t>
            </a:r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84629117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9A870-3019-4DC5-8630-DA53869C2426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17.10.2019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1A62BA">
                    <a:tint val="75000"/>
                  </a:srgbClr>
                </a:solidFill>
              </a:rPr>
              <a:t>Совещание  по рассмотрению результатов ПХД за 2016 год </a:t>
            </a:r>
            <a:endParaRPr lang="ru-RU" dirty="0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1A62BA">
                    <a:tint val="75000"/>
                  </a:srgbClr>
                </a:solidFill>
              </a:rPr>
              <a:t>&lt;#&gt;</a:t>
            </a:r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62206835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7FE07-44D1-4C91-8292-34822F4E4B84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17.10.2019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1A62BA">
                    <a:tint val="75000"/>
                  </a:srgbClr>
                </a:solidFill>
              </a:rPr>
              <a:t>Совещание  по рассмотрению результатов ПХД за 2016 год </a:t>
            </a:r>
            <a:endParaRPr lang="ru-RU" dirty="0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1A62BA">
                    <a:tint val="75000"/>
                  </a:srgbClr>
                </a:solidFill>
              </a:rPr>
              <a:t>&lt;#&gt;</a:t>
            </a:r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17241134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767" indent="0">
              <a:buNone/>
              <a:defRPr sz="1200"/>
            </a:lvl2pPr>
            <a:lvl3pPr marL="913531" indent="0">
              <a:buNone/>
              <a:defRPr sz="1000"/>
            </a:lvl3pPr>
            <a:lvl4pPr marL="1370302" indent="0">
              <a:buNone/>
              <a:defRPr sz="900"/>
            </a:lvl4pPr>
            <a:lvl5pPr marL="1827062" indent="0">
              <a:buNone/>
              <a:defRPr sz="900"/>
            </a:lvl5pPr>
            <a:lvl6pPr marL="2283831" indent="0">
              <a:buNone/>
              <a:defRPr sz="900"/>
            </a:lvl6pPr>
            <a:lvl7pPr marL="2740593" indent="0">
              <a:buNone/>
              <a:defRPr sz="900"/>
            </a:lvl7pPr>
            <a:lvl8pPr marL="3197360" indent="0">
              <a:buNone/>
              <a:defRPr sz="900"/>
            </a:lvl8pPr>
            <a:lvl9pPr marL="3654124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CE2A8-C1D1-4FE3-A1D9-29D07FF3B8A1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17.10.2019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1A62BA">
                    <a:tint val="75000"/>
                  </a:srgbClr>
                </a:solidFill>
              </a:rPr>
              <a:t>Совещание  по рассмотрению результатов ПХД за 2016 год </a:t>
            </a:r>
            <a:endParaRPr lang="ru-RU" dirty="0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1A62BA">
                    <a:tint val="75000"/>
                  </a:srgbClr>
                </a:solidFill>
              </a:rPr>
              <a:t>&lt;#&gt;</a:t>
            </a:r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27674025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767" indent="0">
              <a:buNone/>
              <a:defRPr sz="2800"/>
            </a:lvl2pPr>
            <a:lvl3pPr marL="913531" indent="0">
              <a:buNone/>
              <a:defRPr sz="2400"/>
            </a:lvl3pPr>
            <a:lvl4pPr marL="1370302" indent="0">
              <a:buNone/>
              <a:defRPr sz="2000"/>
            </a:lvl4pPr>
            <a:lvl5pPr marL="1827062" indent="0">
              <a:buNone/>
              <a:defRPr sz="2000"/>
            </a:lvl5pPr>
            <a:lvl6pPr marL="2283831" indent="0">
              <a:buNone/>
              <a:defRPr sz="2000"/>
            </a:lvl6pPr>
            <a:lvl7pPr marL="2740593" indent="0">
              <a:buNone/>
              <a:defRPr sz="2000"/>
            </a:lvl7pPr>
            <a:lvl8pPr marL="3197360" indent="0">
              <a:buNone/>
              <a:defRPr sz="2000"/>
            </a:lvl8pPr>
            <a:lvl9pPr marL="3654124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61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767" indent="0">
              <a:buNone/>
              <a:defRPr sz="1200"/>
            </a:lvl2pPr>
            <a:lvl3pPr marL="913531" indent="0">
              <a:buNone/>
              <a:defRPr sz="1000"/>
            </a:lvl3pPr>
            <a:lvl4pPr marL="1370302" indent="0">
              <a:buNone/>
              <a:defRPr sz="900"/>
            </a:lvl4pPr>
            <a:lvl5pPr marL="1827062" indent="0">
              <a:buNone/>
              <a:defRPr sz="900"/>
            </a:lvl5pPr>
            <a:lvl6pPr marL="2283831" indent="0">
              <a:buNone/>
              <a:defRPr sz="900"/>
            </a:lvl6pPr>
            <a:lvl7pPr marL="2740593" indent="0">
              <a:buNone/>
              <a:defRPr sz="900"/>
            </a:lvl7pPr>
            <a:lvl8pPr marL="3197360" indent="0">
              <a:buNone/>
              <a:defRPr sz="900"/>
            </a:lvl8pPr>
            <a:lvl9pPr marL="3654124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D67E7-EF6A-400A-A260-9E3B2650C3CE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17.10.2019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1A62BA">
                    <a:tint val="75000"/>
                  </a:srgbClr>
                </a:solidFill>
              </a:rPr>
              <a:t>Совещание  по рассмотрению результатов ПХД за 2016 год </a:t>
            </a:r>
            <a:endParaRPr lang="ru-RU" dirty="0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1A62BA">
                    <a:tint val="75000"/>
                  </a:srgbClr>
                </a:solidFill>
              </a:rPr>
              <a:t>&lt;#&gt;</a:t>
            </a:r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93988712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3BC2D-B92F-4D0C-8D5F-6668968A5F61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17.10.2019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1A62BA">
                    <a:tint val="75000"/>
                  </a:srgbClr>
                </a:solidFill>
              </a:rPr>
              <a:t>Совещание  по рассмотрению результатов ПХД за 2016 год </a:t>
            </a:r>
            <a:endParaRPr lang="ru-RU" dirty="0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1A62BA">
                    <a:tint val="75000"/>
                  </a:srgbClr>
                </a:solidFill>
              </a:rPr>
              <a:t>&lt;#&gt;</a:t>
            </a:r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3548877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BF748-3E6B-4303-89A9-C3C0B223F4A9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17.10.2019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1A62BA">
                    <a:tint val="75000"/>
                  </a:srgbClr>
                </a:solidFill>
              </a:rPr>
              <a:t>Совещание  по рассмотрению результатов ПХД за 2016 год </a:t>
            </a:r>
            <a:endParaRPr lang="ru-RU" dirty="0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1A62BA">
                    <a:tint val="75000"/>
                  </a:srgbClr>
                </a:solidFill>
              </a:rPr>
              <a:t>&lt;#&gt;</a:t>
            </a:r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15602005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Основн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1A62BA">
                    <a:tint val="75000"/>
                  </a:srgbClr>
                </a:solidFill>
              </a:rPr>
              <a:t>Совещание  по рассмотрению результатов ПХД за 2016 год </a:t>
            </a:r>
            <a:endParaRPr lang="ru-RU" dirty="0">
              <a:solidFill>
                <a:srgbClr val="1A62B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814324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7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8810A-109B-4187-AC40-992093945189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17.10.2019</a:t>
            </a:fld>
            <a:endParaRPr lang="ru-RU" dirty="0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695854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5" y="204788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3" y="204797"/>
            <a:ext cx="5111751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758" indent="0">
              <a:buNone/>
              <a:defRPr sz="1200"/>
            </a:lvl2pPr>
            <a:lvl3pPr marL="913568" indent="0">
              <a:buNone/>
              <a:defRPr sz="1000"/>
            </a:lvl3pPr>
            <a:lvl4pPr marL="1370342" indent="0">
              <a:buNone/>
              <a:defRPr sz="900"/>
            </a:lvl4pPr>
            <a:lvl5pPr marL="1827134" indent="0">
              <a:buNone/>
              <a:defRPr sz="900"/>
            </a:lvl5pPr>
            <a:lvl6pPr marL="2283891" indent="0">
              <a:buNone/>
              <a:defRPr sz="900"/>
            </a:lvl6pPr>
            <a:lvl7pPr marL="2740649" indent="0">
              <a:buNone/>
              <a:defRPr sz="900"/>
            </a:lvl7pPr>
            <a:lvl8pPr marL="3197440" indent="0">
              <a:buNone/>
              <a:defRPr sz="900"/>
            </a:lvl8pPr>
            <a:lvl9pPr marL="3654219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4219467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B8261-1509-49E5-B278-FE2C5A287844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17.10.2019</a:t>
            </a:fld>
            <a:endParaRPr lang="ru-RU" dirty="0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94365180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712B9-8B9D-4878-9AF0-9D9FCCE17903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17.10.2019</a:t>
            </a:fld>
            <a:endParaRPr lang="ru-RU" dirty="0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8998731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AE142-F48E-4A21-AB5C-FBCE1C743470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17.10.2019</a:t>
            </a:fld>
            <a:endParaRPr lang="ru-RU" dirty="0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96755780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A0D11-59F9-41F6-9598-8502CD649987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17.10.2019</a:t>
            </a:fld>
            <a:endParaRPr lang="ru-RU" dirty="0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93592880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158D4-7C8C-4B66-83BB-F04A42A7FEA2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17.10.2019</a:t>
            </a:fld>
            <a:endParaRPr lang="ru-RU" dirty="0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8131533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95B22-0E41-4759-9DCF-589F3090FF09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17.10.2019</a:t>
            </a:fld>
            <a:endParaRPr lang="ru-RU" dirty="0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1A62BA">
                    <a:tint val="75000"/>
                  </a:srgbClr>
                </a:solidFill>
              </a:rPr>
              <a:t>Совещание  по рассмотрению результатов ПХД за 2016 год </a:t>
            </a:r>
            <a:endParaRPr lang="ru-RU" dirty="0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1A62BA">
                    <a:tint val="75000"/>
                  </a:srgbClr>
                </a:solidFill>
              </a:rPr>
              <a:t>&lt;#&gt;</a:t>
            </a:r>
            <a:endParaRPr lang="ru-RU" dirty="0">
              <a:solidFill>
                <a:srgbClr val="1A62B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28254699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96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A88AA-A565-4CB7-8282-39671A073CFA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17.10.2019</a:t>
            </a:fld>
            <a:endParaRPr lang="ru-RU" dirty="0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31561761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11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06DD2-6565-47A6-9F21-2BE02B5BCEB4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17.10.2019</a:t>
            </a:fld>
            <a:endParaRPr lang="ru-RU" dirty="0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147900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7B82D-0A8C-4F2F-991B-B462F6130D0E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17.10.2019</a:t>
            </a:fld>
            <a:endParaRPr lang="ru-RU" dirty="0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67598372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43562-CCFB-4699-A568-E2D5E4D9CDDD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17.10.2019</a:t>
            </a:fld>
            <a:endParaRPr lang="ru-RU" dirty="0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257509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808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758" indent="0">
              <a:buNone/>
              <a:defRPr sz="2800"/>
            </a:lvl2pPr>
            <a:lvl3pPr marL="913568" indent="0">
              <a:buNone/>
              <a:defRPr sz="2400"/>
            </a:lvl3pPr>
            <a:lvl4pPr marL="1370342" indent="0">
              <a:buNone/>
              <a:defRPr sz="2000"/>
            </a:lvl4pPr>
            <a:lvl5pPr marL="1827134" indent="0">
              <a:buNone/>
              <a:defRPr sz="2000"/>
            </a:lvl5pPr>
            <a:lvl6pPr marL="2283891" indent="0">
              <a:buNone/>
              <a:defRPr sz="2000"/>
            </a:lvl6pPr>
            <a:lvl7pPr marL="2740649" indent="0">
              <a:buNone/>
              <a:defRPr sz="2000"/>
            </a:lvl7pPr>
            <a:lvl8pPr marL="3197440" indent="0">
              <a:buNone/>
              <a:defRPr sz="2000"/>
            </a:lvl8pPr>
            <a:lvl9pPr marL="3654219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87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758" indent="0">
              <a:buNone/>
              <a:defRPr sz="1200"/>
            </a:lvl2pPr>
            <a:lvl3pPr marL="913568" indent="0">
              <a:buNone/>
              <a:defRPr sz="1000"/>
            </a:lvl3pPr>
            <a:lvl4pPr marL="1370342" indent="0">
              <a:buNone/>
              <a:defRPr sz="900"/>
            </a:lvl4pPr>
            <a:lvl5pPr marL="1827134" indent="0">
              <a:buNone/>
              <a:defRPr sz="900"/>
            </a:lvl5pPr>
            <a:lvl6pPr marL="2283891" indent="0">
              <a:buNone/>
              <a:defRPr sz="900"/>
            </a:lvl6pPr>
            <a:lvl7pPr marL="2740649" indent="0">
              <a:buNone/>
              <a:defRPr sz="900"/>
            </a:lvl7pPr>
            <a:lvl8pPr marL="3197440" indent="0">
              <a:buNone/>
              <a:defRPr sz="900"/>
            </a:lvl8pPr>
            <a:lvl9pPr marL="3654219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73628581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685800" y="1597887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7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3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1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2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36BA1-FCF8-4F01-8185-DFB75695AEA6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17.10.2019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68143746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AF79C-C5F7-411A-8287-997A5742A820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17.10.2019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64358821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22313" y="3305200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75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5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34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1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8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6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2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170EE-0FA8-46E5-BE77-D47E5B4BB97C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17.10.2019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74894649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4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0D983-5DEC-4F01-8C11-2F877ED77C65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17.10.2019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28884686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58" indent="0">
              <a:buNone/>
              <a:defRPr sz="2000" b="1"/>
            </a:lvl2pPr>
            <a:lvl3pPr marL="913568" indent="0">
              <a:buNone/>
              <a:defRPr sz="1800" b="1"/>
            </a:lvl3pPr>
            <a:lvl4pPr marL="1370342" indent="0">
              <a:buNone/>
              <a:defRPr sz="1600" b="1"/>
            </a:lvl4pPr>
            <a:lvl5pPr marL="1827134" indent="0">
              <a:buNone/>
              <a:defRPr sz="1600" b="1"/>
            </a:lvl5pPr>
            <a:lvl6pPr marL="2283891" indent="0">
              <a:buNone/>
              <a:defRPr sz="1600" b="1"/>
            </a:lvl6pPr>
            <a:lvl7pPr marL="2740649" indent="0">
              <a:buNone/>
              <a:defRPr sz="1600" b="1"/>
            </a:lvl7pPr>
            <a:lvl8pPr marL="3197440" indent="0">
              <a:buNone/>
              <a:defRPr sz="1600" b="1"/>
            </a:lvl8pPr>
            <a:lvl9pPr marL="365421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92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58" indent="0">
              <a:buNone/>
              <a:defRPr sz="2000" b="1"/>
            </a:lvl2pPr>
            <a:lvl3pPr marL="913568" indent="0">
              <a:buNone/>
              <a:defRPr sz="1800" b="1"/>
            </a:lvl3pPr>
            <a:lvl4pPr marL="1370342" indent="0">
              <a:buNone/>
              <a:defRPr sz="1600" b="1"/>
            </a:lvl4pPr>
            <a:lvl5pPr marL="1827134" indent="0">
              <a:buNone/>
              <a:defRPr sz="1600" b="1"/>
            </a:lvl5pPr>
            <a:lvl6pPr marL="2283891" indent="0">
              <a:buNone/>
              <a:defRPr sz="1600" b="1"/>
            </a:lvl6pPr>
            <a:lvl7pPr marL="2740649" indent="0">
              <a:buNone/>
              <a:defRPr sz="1600" b="1"/>
            </a:lvl7pPr>
            <a:lvl8pPr marL="3197440" indent="0">
              <a:buNone/>
              <a:defRPr sz="1600" b="1"/>
            </a:lvl8pPr>
            <a:lvl9pPr marL="365421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92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C1CA9-24D2-48E8-BAAF-D5CDA266F8C4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17.10.2019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7837445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0AB0E-9079-4D4A-9F6D-CC86339910C7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17.10.2019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19283985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02629-D2B5-487E-BDE2-5AB96D723EB3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17.10.2019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89178730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758" indent="0">
              <a:buNone/>
              <a:defRPr sz="1200"/>
            </a:lvl2pPr>
            <a:lvl3pPr marL="913568" indent="0">
              <a:buNone/>
              <a:defRPr sz="1000"/>
            </a:lvl3pPr>
            <a:lvl4pPr marL="1370342" indent="0">
              <a:buNone/>
              <a:defRPr sz="900"/>
            </a:lvl4pPr>
            <a:lvl5pPr marL="1827134" indent="0">
              <a:buNone/>
              <a:defRPr sz="900"/>
            </a:lvl5pPr>
            <a:lvl6pPr marL="2283891" indent="0">
              <a:buNone/>
              <a:defRPr sz="900"/>
            </a:lvl6pPr>
            <a:lvl7pPr marL="2740649" indent="0">
              <a:buNone/>
              <a:defRPr sz="900"/>
            </a:lvl7pPr>
            <a:lvl8pPr marL="3197440" indent="0">
              <a:buNone/>
              <a:defRPr sz="900"/>
            </a:lvl8pPr>
            <a:lvl9pPr marL="3654219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4B6CE-6202-4F70-B87E-E6702CE6B95F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17.10.2019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89577943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758" indent="0">
              <a:buNone/>
              <a:defRPr sz="2800"/>
            </a:lvl2pPr>
            <a:lvl3pPr marL="913568" indent="0">
              <a:buNone/>
              <a:defRPr sz="2400"/>
            </a:lvl3pPr>
            <a:lvl4pPr marL="1370342" indent="0">
              <a:buNone/>
              <a:defRPr sz="2000"/>
            </a:lvl4pPr>
            <a:lvl5pPr marL="1827134" indent="0">
              <a:buNone/>
              <a:defRPr sz="2000"/>
            </a:lvl5pPr>
            <a:lvl6pPr marL="2283891" indent="0">
              <a:buNone/>
              <a:defRPr sz="2000"/>
            </a:lvl6pPr>
            <a:lvl7pPr marL="2740649" indent="0">
              <a:buNone/>
              <a:defRPr sz="2000"/>
            </a:lvl7pPr>
            <a:lvl8pPr marL="3197440" indent="0">
              <a:buNone/>
              <a:defRPr sz="2000"/>
            </a:lvl8pPr>
            <a:lvl9pPr marL="3654219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4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758" indent="0">
              <a:buNone/>
              <a:defRPr sz="1200"/>
            </a:lvl2pPr>
            <a:lvl3pPr marL="913568" indent="0">
              <a:buNone/>
              <a:defRPr sz="1000"/>
            </a:lvl3pPr>
            <a:lvl4pPr marL="1370342" indent="0">
              <a:buNone/>
              <a:defRPr sz="900"/>
            </a:lvl4pPr>
            <a:lvl5pPr marL="1827134" indent="0">
              <a:buNone/>
              <a:defRPr sz="900"/>
            </a:lvl5pPr>
            <a:lvl6pPr marL="2283891" indent="0">
              <a:buNone/>
              <a:defRPr sz="900"/>
            </a:lvl6pPr>
            <a:lvl7pPr marL="2740649" indent="0">
              <a:buNone/>
              <a:defRPr sz="900"/>
            </a:lvl7pPr>
            <a:lvl8pPr marL="3197440" indent="0">
              <a:buNone/>
              <a:defRPr sz="900"/>
            </a:lvl8pPr>
            <a:lvl9pPr marL="3654219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048B6-FCE6-4567-8DE2-5D3C3AFF1D31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17.10.2019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50451509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12924-9C53-466C-8F9A-C3E112D87595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17.10.2019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062060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96294882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092E4-A6D9-4EF5-B09C-74199CBA19A8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17.10.2019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60675162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2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EE856-9799-4E6A-AAEA-CE5EB5893739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17.10.2019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15471942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C0170-443A-42E8-8D8A-883878A0FD81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17.10.2019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23742478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6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3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9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1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3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3F9A-81C7-4313-86F8-9C7EA76AA0F2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17.10.2019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2164097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0E703-C5EF-4A12-9957-CF7CE8A94685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17.10.2019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96005388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6" indent="0">
              <a:buNone/>
              <a:defRPr sz="2000" b="1"/>
            </a:lvl2pPr>
            <a:lvl3pPr marL="914333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29" indent="0">
              <a:buNone/>
              <a:defRPr sz="1600" b="1"/>
            </a:lvl6pPr>
            <a:lvl7pPr marL="2742995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6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6" indent="0">
              <a:buNone/>
              <a:defRPr sz="2000" b="1"/>
            </a:lvl2pPr>
            <a:lvl3pPr marL="914333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29" indent="0">
              <a:buNone/>
              <a:defRPr sz="1600" b="1"/>
            </a:lvl6pPr>
            <a:lvl7pPr marL="2742995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6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9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80A69-30FF-4F71-8BC0-0232513B26B7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17.10.2019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94811606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4EEFF-EBC3-44DC-81D9-7DF693AF1DB9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17.10.2019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6739983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D7ADD-2DF4-4947-9C22-2C003C4B9CD5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17.10.2019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1A62BA">
                    <a:tint val="75000"/>
                  </a:srgbClr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1A62BA">
                    <a:tint val="75000"/>
                  </a:srgbClr>
                </a:solidFill>
              </a:rPr>
              <a:t>&lt;#&gt;</a:t>
            </a:r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65947540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9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66" indent="0">
              <a:buNone/>
              <a:defRPr sz="1200"/>
            </a:lvl2pPr>
            <a:lvl3pPr marL="914333" indent="0">
              <a:buNone/>
              <a:defRPr sz="10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29" indent="0">
              <a:buNone/>
              <a:defRPr sz="900"/>
            </a:lvl6pPr>
            <a:lvl7pPr marL="2742995" indent="0">
              <a:buNone/>
              <a:defRPr sz="900"/>
            </a:lvl7pPr>
            <a:lvl8pPr marL="3200160" indent="0">
              <a:buNone/>
              <a:defRPr sz="900"/>
            </a:lvl8pPr>
            <a:lvl9pPr marL="3657326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AC0AA-4E08-423C-AA05-2167A65F88D4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17.10.2019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1883126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66" indent="0">
              <a:buNone/>
              <a:defRPr sz="2800"/>
            </a:lvl2pPr>
            <a:lvl3pPr marL="914333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29" indent="0">
              <a:buNone/>
              <a:defRPr sz="2000"/>
            </a:lvl6pPr>
            <a:lvl7pPr marL="2742995" indent="0">
              <a:buNone/>
              <a:defRPr sz="2000"/>
            </a:lvl7pPr>
            <a:lvl8pPr marL="3200160" indent="0">
              <a:buNone/>
              <a:defRPr sz="2000"/>
            </a:lvl8pPr>
            <a:lvl9pPr marL="3657326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66" indent="0">
              <a:buNone/>
              <a:defRPr sz="1200"/>
            </a:lvl2pPr>
            <a:lvl3pPr marL="914333" indent="0">
              <a:buNone/>
              <a:defRPr sz="10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29" indent="0">
              <a:buNone/>
              <a:defRPr sz="900"/>
            </a:lvl6pPr>
            <a:lvl7pPr marL="2742995" indent="0">
              <a:buNone/>
              <a:defRPr sz="900"/>
            </a:lvl7pPr>
            <a:lvl8pPr marL="3200160" indent="0">
              <a:buNone/>
              <a:defRPr sz="900"/>
            </a:lvl8pPr>
            <a:lvl9pPr marL="3657326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2BF3A-8D22-449F-9DCE-0F07FF10CB73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17.10.2019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778592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6"/>
            <a:ext cx="2286000" cy="195619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6"/>
            <a:ext cx="6705600" cy="195619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62786185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061E-B5B5-4F44-8731-B1E79608FAB6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17.10.2019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50415736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A03A6-CF3B-4514-B77A-61DAE426AA51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17.10.2019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74395855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72570-8287-4B1C-9220-B4C01C6CCD87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17.10.2019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21787968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42FC0-8050-4409-BFF6-EB83992BC2D6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17.10.2019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90828878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259A8-577C-4117-B5FE-AD05944B4448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17.10.2019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26374225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5D745-B1AD-46F7-BF25-5B800909BB19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17.10.2019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25513704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08FB6-0AE2-4FAD-9F5C-A720B93FB5DE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17.10.2019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10682811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1A7DD-2637-4166-A51B-79A56CAC7014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17.10.2019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1327429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83BDA-DB92-4515-BB9B-C4A60BE05900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17.10.2019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1A62BA">
                    <a:tint val="75000"/>
                  </a:srgbClr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1A62BA">
                    <a:tint val="75000"/>
                  </a:srgbClr>
                </a:solidFill>
              </a:rPr>
              <a:t>&lt;#&gt;</a:t>
            </a:r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7742065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6AF04-2A09-410E-8CD1-9175B5387CF7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17.10.2019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772368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8881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6758" indent="0" algn="ctr">
              <a:buNone/>
              <a:defRPr/>
            </a:lvl2pPr>
            <a:lvl3pPr marL="913568" indent="0" algn="ctr">
              <a:buNone/>
              <a:defRPr/>
            </a:lvl3pPr>
            <a:lvl4pPr marL="1370342" indent="0" algn="ctr">
              <a:buNone/>
              <a:defRPr/>
            </a:lvl4pPr>
            <a:lvl5pPr marL="1827134" indent="0" algn="ctr">
              <a:buNone/>
              <a:defRPr/>
            </a:lvl5pPr>
            <a:lvl6pPr marL="2283891" indent="0" algn="ctr">
              <a:buNone/>
              <a:defRPr/>
            </a:lvl6pPr>
            <a:lvl7pPr marL="2740649" indent="0" algn="ctr">
              <a:buNone/>
              <a:defRPr/>
            </a:lvl7pPr>
            <a:lvl8pPr marL="3197440" indent="0" algn="ctr">
              <a:buNone/>
              <a:defRPr/>
            </a:lvl8pPr>
            <a:lvl9pPr marL="3654219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84764890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EFC38-1666-4CCC-B688-FABE938FA52B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17.10.2019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40334190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7C3D0-ED1F-4607-BB1D-E4171AC6F4BA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17.10.2019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93499636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9391B-12B5-40CB-BE66-8C8BB957810B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17.10.2019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73944454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F3D18-BC36-4AB1-8A4B-74839932EF07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17.10.2019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39289948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B8DBF-CCEA-4A37-9CDC-F114CAD81E0E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17.10.2019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53538881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F43ED-4FBD-41F6-9352-B849E91C33B7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17.10.2019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26877396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4417F-4B06-4FD8-AB1F-D318EF795414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17.10.2019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61102828"/>
      </p:ext>
    </p:extLst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B0C4D-AD8D-4522-A066-D16FB4467328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17.10.2019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97743218"/>
      </p:ext>
    </p:extLst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FAB76-BC24-4C56-9BD7-80D74E51B6CC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17.10.2019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76951470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C9734-F558-4030-B884-5B19D916259A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17.10.2019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236751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0787067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42DCD-49F1-45DD-9EDB-1BC1D23BED65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17.10.2019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89080966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4F397-E58A-421F-B12C-5B688615096F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17.10.2019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55694562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C67FD-4842-43F5-9E07-6A3351D01960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17.10.2019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14738963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7F294-56EC-449F-AB4D-A7F2C675EB50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17.10.2019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591218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758" indent="0">
              <a:buNone/>
              <a:defRPr sz="1800"/>
            </a:lvl2pPr>
            <a:lvl3pPr marL="913568" indent="0">
              <a:buNone/>
              <a:defRPr sz="1600"/>
            </a:lvl3pPr>
            <a:lvl4pPr marL="1370342" indent="0">
              <a:buNone/>
              <a:defRPr sz="1400"/>
            </a:lvl4pPr>
            <a:lvl5pPr marL="1827134" indent="0">
              <a:buNone/>
              <a:defRPr sz="1400"/>
            </a:lvl5pPr>
            <a:lvl6pPr marL="2283891" indent="0">
              <a:buNone/>
              <a:defRPr sz="1400"/>
            </a:lvl6pPr>
            <a:lvl7pPr marL="2740649" indent="0">
              <a:buNone/>
              <a:defRPr sz="1400"/>
            </a:lvl7pPr>
            <a:lvl8pPr marL="3197440" indent="0">
              <a:buNone/>
              <a:defRPr sz="1400"/>
            </a:lvl8pPr>
            <a:lvl9pPr marL="3654219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491776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809626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809626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98841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809629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809629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E3EB6D-31E3-414F-9B4F-526F7528F6F8}" type="slidenum">
              <a:rPr lang="en-US">
                <a:solidFill>
                  <a:prstClr val="white"/>
                </a:solidFill>
              </a:rPr>
              <a:pPr/>
              <a:t>‹#›</a:t>
            </a:fld>
            <a:r>
              <a:rPr lang="en-US" dirty="0">
                <a:solidFill>
                  <a:prstClr val="white"/>
                </a:solidFill>
              </a:rPr>
              <a:t>&lt;#&gt;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 smtClean="0">
                <a:solidFill>
                  <a:prstClr val="white"/>
                </a:solidFill>
              </a:rPr>
              <a:t>Совещание  по рассмотрению результатов ПХД за 2016 год 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5464643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58" indent="0">
              <a:buNone/>
              <a:defRPr sz="2000" b="1"/>
            </a:lvl2pPr>
            <a:lvl3pPr marL="913568" indent="0">
              <a:buNone/>
              <a:defRPr sz="1800" b="1"/>
            </a:lvl3pPr>
            <a:lvl4pPr marL="1370342" indent="0">
              <a:buNone/>
              <a:defRPr sz="1600" b="1"/>
            </a:lvl4pPr>
            <a:lvl5pPr marL="1827134" indent="0">
              <a:buNone/>
              <a:defRPr sz="1600" b="1"/>
            </a:lvl5pPr>
            <a:lvl6pPr marL="2283891" indent="0">
              <a:buNone/>
              <a:defRPr sz="1600" b="1"/>
            </a:lvl6pPr>
            <a:lvl7pPr marL="2740649" indent="0">
              <a:buNone/>
              <a:defRPr sz="1600" b="1"/>
            </a:lvl7pPr>
            <a:lvl8pPr marL="3197440" indent="0">
              <a:buNone/>
              <a:defRPr sz="1600" b="1"/>
            </a:lvl8pPr>
            <a:lvl9pPr marL="365421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8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58" indent="0">
              <a:buNone/>
              <a:defRPr sz="2000" b="1"/>
            </a:lvl2pPr>
            <a:lvl3pPr marL="913568" indent="0">
              <a:buNone/>
              <a:defRPr sz="1800" b="1"/>
            </a:lvl3pPr>
            <a:lvl4pPr marL="1370342" indent="0">
              <a:buNone/>
              <a:defRPr sz="1600" b="1"/>
            </a:lvl4pPr>
            <a:lvl5pPr marL="1827134" indent="0">
              <a:buNone/>
              <a:defRPr sz="1600" b="1"/>
            </a:lvl5pPr>
            <a:lvl6pPr marL="2283891" indent="0">
              <a:buNone/>
              <a:defRPr sz="1600" b="1"/>
            </a:lvl6pPr>
            <a:lvl7pPr marL="2740649" indent="0">
              <a:buNone/>
              <a:defRPr sz="1600" b="1"/>
            </a:lvl7pPr>
            <a:lvl8pPr marL="3197440" indent="0">
              <a:buNone/>
              <a:defRPr sz="1600" b="1"/>
            </a:lvl8pPr>
            <a:lvl9pPr marL="365421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8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9661652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467459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2884499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758" indent="0">
              <a:buNone/>
              <a:defRPr sz="1200"/>
            </a:lvl2pPr>
            <a:lvl3pPr marL="913568" indent="0">
              <a:buNone/>
              <a:defRPr sz="1000"/>
            </a:lvl3pPr>
            <a:lvl4pPr marL="1370342" indent="0">
              <a:buNone/>
              <a:defRPr sz="900"/>
            </a:lvl4pPr>
            <a:lvl5pPr marL="1827134" indent="0">
              <a:buNone/>
              <a:defRPr sz="900"/>
            </a:lvl5pPr>
            <a:lvl6pPr marL="2283891" indent="0">
              <a:buNone/>
              <a:defRPr sz="900"/>
            </a:lvl6pPr>
            <a:lvl7pPr marL="2740649" indent="0">
              <a:buNone/>
              <a:defRPr sz="900"/>
            </a:lvl7pPr>
            <a:lvl8pPr marL="3197440" indent="0">
              <a:buNone/>
              <a:defRPr sz="900"/>
            </a:lvl8pPr>
            <a:lvl9pPr marL="3654219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847378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758" indent="0">
              <a:buNone/>
              <a:defRPr sz="2800"/>
            </a:lvl2pPr>
            <a:lvl3pPr marL="913568" indent="0">
              <a:buNone/>
              <a:defRPr sz="2400"/>
            </a:lvl3pPr>
            <a:lvl4pPr marL="1370342" indent="0">
              <a:buNone/>
              <a:defRPr sz="2000"/>
            </a:lvl4pPr>
            <a:lvl5pPr marL="1827134" indent="0">
              <a:buNone/>
              <a:defRPr sz="2000"/>
            </a:lvl5pPr>
            <a:lvl6pPr marL="2283891" indent="0">
              <a:buNone/>
              <a:defRPr sz="2000"/>
            </a:lvl6pPr>
            <a:lvl7pPr marL="2740649" indent="0">
              <a:buNone/>
              <a:defRPr sz="2000"/>
            </a:lvl7pPr>
            <a:lvl8pPr marL="3197440" indent="0">
              <a:buNone/>
              <a:defRPr sz="2000"/>
            </a:lvl8pPr>
            <a:lvl9pPr marL="3654219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656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758" indent="0">
              <a:buNone/>
              <a:defRPr sz="1200"/>
            </a:lvl2pPr>
            <a:lvl3pPr marL="913568" indent="0">
              <a:buNone/>
              <a:defRPr sz="1000"/>
            </a:lvl3pPr>
            <a:lvl4pPr marL="1370342" indent="0">
              <a:buNone/>
              <a:defRPr sz="900"/>
            </a:lvl4pPr>
            <a:lvl5pPr marL="1827134" indent="0">
              <a:buNone/>
              <a:defRPr sz="900"/>
            </a:lvl5pPr>
            <a:lvl6pPr marL="2283891" indent="0">
              <a:buNone/>
              <a:defRPr sz="900"/>
            </a:lvl6pPr>
            <a:lvl7pPr marL="2740649" indent="0">
              <a:buNone/>
              <a:defRPr sz="900"/>
            </a:lvl7pPr>
            <a:lvl8pPr marL="3197440" indent="0">
              <a:buNone/>
              <a:defRPr sz="900"/>
            </a:lvl8pPr>
            <a:lvl9pPr marL="3654219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2408961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6036881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6"/>
            <a:ext cx="2286000" cy="195619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6"/>
            <a:ext cx="6705600" cy="195619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701236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9561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6758" indent="0" algn="ctr">
              <a:buNone/>
              <a:defRPr/>
            </a:lvl2pPr>
            <a:lvl3pPr marL="913568" indent="0" algn="ctr">
              <a:buNone/>
              <a:defRPr/>
            </a:lvl3pPr>
            <a:lvl4pPr marL="1370342" indent="0" algn="ctr">
              <a:buNone/>
              <a:defRPr/>
            </a:lvl4pPr>
            <a:lvl5pPr marL="1827134" indent="0" algn="ctr">
              <a:buNone/>
              <a:defRPr/>
            </a:lvl5pPr>
            <a:lvl6pPr marL="2283891" indent="0" algn="ctr">
              <a:buNone/>
              <a:defRPr/>
            </a:lvl6pPr>
            <a:lvl7pPr marL="2740649" indent="0" algn="ctr">
              <a:buNone/>
              <a:defRPr/>
            </a:lvl7pPr>
            <a:lvl8pPr marL="3197440" indent="0" algn="ctr">
              <a:buNone/>
              <a:defRPr/>
            </a:lvl8pPr>
            <a:lvl9pPr marL="3654219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FCC13C-3B93-4497-AC21-B15B2A4C4F1C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2235865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3252D5-4EE4-4085-A9A9-A7514AAD5835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2743608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758" indent="0">
              <a:buNone/>
              <a:defRPr sz="1800"/>
            </a:lvl2pPr>
            <a:lvl3pPr marL="913568" indent="0">
              <a:buNone/>
              <a:defRPr sz="1600"/>
            </a:lvl3pPr>
            <a:lvl4pPr marL="1370342" indent="0">
              <a:buNone/>
              <a:defRPr sz="1400"/>
            </a:lvl4pPr>
            <a:lvl5pPr marL="1827134" indent="0">
              <a:buNone/>
              <a:defRPr sz="1400"/>
            </a:lvl5pPr>
            <a:lvl6pPr marL="2283891" indent="0">
              <a:buNone/>
              <a:defRPr sz="1400"/>
            </a:lvl6pPr>
            <a:lvl7pPr marL="2740649" indent="0">
              <a:buNone/>
              <a:defRPr sz="1400"/>
            </a:lvl7pPr>
            <a:lvl8pPr marL="3197440" indent="0">
              <a:buNone/>
              <a:defRPr sz="1400"/>
            </a:lvl8pPr>
            <a:lvl9pPr marL="3654219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3E5C74-51E1-45CC-B629-BBB762950FA7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172729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2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58" indent="0">
              <a:buNone/>
              <a:defRPr sz="2000" b="1"/>
            </a:lvl2pPr>
            <a:lvl3pPr marL="913568" indent="0">
              <a:buNone/>
              <a:defRPr sz="1800" b="1"/>
            </a:lvl3pPr>
            <a:lvl4pPr marL="1370342" indent="0">
              <a:buNone/>
              <a:defRPr sz="1600" b="1"/>
            </a:lvl4pPr>
            <a:lvl5pPr marL="1827134" indent="0">
              <a:buNone/>
              <a:defRPr sz="1600" b="1"/>
            </a:lvl5pPr>
            <a:lvl6pPr marL="2283891" indent="0">
              <a:buNone/>
              <a:defRPr sz="1600" b="1"/>
            </a:lvl6pPr>
            <a:lvl7pPr marL="2740649" indent="0">
              <a:buNone/>
              <a:defRPr sz="1600" b="1"/>
            </a:lvl7pPr>
            <a:lvl8pPr marL="3197440" indent="0">
              <a:buNone/>
              <a:defRPr sz="1600" b="1"/>
            </a:lvl8pPr>
            <a:lvl9pPr marL="365421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2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8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58" indent="0">
              <a:buNone/>
              <a:defRPr sz="2000" b="1"/>
            </a:lvl2pPr>
            <a:lvl3pPr marL="913568" indent="0">
              <a:buNone/>
              <a:defRPr sz="1800" b="1"/>
            </a:lvl3pPr>
            <a:lvl4pPr marL="1370342" indent="0">
              <a:buNone/>
              <a:defRPr sz="1600" b="1"/>
            </a:lvl4pPr>
            <a:lvl5pPr marL="1827134" indent="0">
              <a:buNone/>
              <a:defRPr sz="1600" b="1"/>
            </a:lvl5pPr>
            <a:lvl6pPr marL="2283891" indent="0">
              <a:buNone/>
              <a:defRPr sz="1600" b="1"/>
            </a:lvl6pPr>
            <a:lvl7pPr marL="2740649" indent="0">
              <a:buNone/>
              <a:defRPr sz="1600" b="1"/>
            </a:lvl7pPr>
            <a:lvl8pPr marL="3197440" indent="0">
              <a:buNone/>
              <a:defRPr sz="1600" b="1"/>
            </a:lvl8pPr>
            <a:lvl9pPr marL="365421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8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9C03DC-0012-441B-A2C8-64F72C12C24D}" type="slidenum">
              <a:rPr lang="en-US">
                <a:solidFill>
                  <a:prstClr val="white"/>
                </a:solidFill>
              </a:rPr>
              <a:pPr/>
              <a:t>‹#›</a:t>
            </a:fld>
            <a:r>
              <a:rPr lang="en-US" dirty="0">
                <a:solidFill>
                  <a:prstClr val="white"/>
                </a:solidFill>
              </a:rPr>
              <a:t>&lt;#&gt;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 smtClean="0">
                <a:solidFill>
                  <a:prstClr val="white"/>
                </a:solidFill>
              </a:rPr>
              <a:t>Совещание  по рассмотрению результатов ПХД за 2016 год 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3770584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809626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809626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4ACE0A-AE0A-4EA6-A510-54CFCFED6F1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4151343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58" indent="0">
              <a:buNone/>
              <a:defRPr sz="2000" b="1"/>
            </a:lvl2pPr>
            <a:lvl3pPr marL="913568" indent="0">
              <a:buNone/>
              <a:defRPr sz="1800" b="1"/>
            </a:lvl3pPr>
            <a:lvl4pPr marL="1370342" indent="0">
              <a:buNone/>
              <a:defRPr sz="1600" b="1"/>
            </a:lvl4pPr>
            <a:lvl5pPr marL="1827134" indent="0">
              <a:buNone/>
              <a:defRPr sz="1600" b="1"/>
            </a:lvl5pPr>
            <a:lvl6pPr marL="2283891" indent="0">
              <a:buNone/>
              <a:defRPr sz="1600" b="1"/>
            </a:lvl6pPr>
            <a:lvl7pPr marL="2740649" indent="0">
              <a:buNone/>
              <a:defRPr sz="1600" b="1"/>
            </a:lvl7pPr>
            <a:lvl8pPr marL="3197440" indent="0">
              <a:buNone/>
              <a:defRPr sz="1600" b="1"/>
            </a:lvl8pPr>
            <a:lvl9pPr marL="365421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8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58" indent="0">
              <a:buNone/>
              <a:defRPr sz="2000" b="1"/>
            </a:lvl2pPr>
            <a:lvl3pPr marL="913568" indent="0">
              <a:buNone/>
              <a:defRPr sz="1800" b="1"/>
            </a:lvl3pPr>
            <a:lvl4pPr marL="1370342" indent="0">
              <a:buNone/>
              <a:defRPr sz="1600" b="1"/>
            </a:lvl4pPr>
            <a:lvl5pPr marL="1827134" indent="0">
              <a:buNone/>
              <a:defRPr sz="1600" b="1"/>
            </a:lvl5pPr>
            <a:lvl6pPr marL="2283891" indent="0">
              <a:buNone/>
              <a:defRPr sz="1600" b="1"/>
            </a:lvl6pPr>
            <a:lvl7pPr marL="2740649" indent="0">
              <a:buNone/>
              <a:defRPr sz="1600" b="1"/>
            </a:lvl7pPr>
            <a:lvl8pPr marL="3197440" indent="0">
              <a:buNone/>
              <a:defRPr sz="1600" b="1"/>
            </a:lvl8pPr>
            <a:lvl9pPr marL="365421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8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390529-AC9B-4A00-BC9F-01AD365DA1D0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6839374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727C25-4F95-42C5-A207-B4C39087FD6A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7914446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5D2DBE-DEC2-4392-8CE2-244CF4DEBDB1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648260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758" indent="0">
              <a:buNone/>
              <a:defRPr sz="1200"/>
            </a:lvl2pPr>
            <a:lvl3pPr marL="913568" indent="0">
              <a:buNone/>
              <a:defRPr sz="1000"/>
            </a:lvl3pPr>
            <a:lvl4pPr marL="1370342" indent="0">
              <a:buNone/>
              <a:defRPr sz="900"/>
            </a:lvl4pPr>
            <a:lvl5pPr marL="1827134" indent="0">
              <a:buNone/>
              <a:defRPr sz="900"/>
            </a:lvl5pPr>
            <a:lvl6pPr marL="2283891" indent="0">
              <a:buNone/>
              <a:defRPr sz="900"/>
            </a:lvl6pPr>
            <a:lvl7pPr marL="2740649" indent="0">
              <a:buNone/>
              <a:defRPr sz="900"/>
            </a:lvl7pPr>
            <a:lvl8pPr marL="3197440" indent="0">
              <a:buNone/>
              <a:defRPr sz="900"/>
            </a:lvl8pPr>
            <a:lvl9pPr marL="3654219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741E1B-CFA8-42E4-A1F3-516A1C29E29D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5611759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758" indent="0">
              <a:buNone/>
              <a:defRPr sz="2800"/>
            </a:lvl2pPr>
            <a:lvl3pPr marL="913568" indent="0">
              <a:buNone/>
              <a:defRPr sz="2400"/>
            </a:lvl3pPr>
            <a:lvl4pPr marL="1370342" indent="0">
              <a:buNone/>
              <a:defRPr sz="2000"/>
            </a:lvl4pPr>
            <a:lvl5pPr marL="1827134" indent="0">
              <a:buNone/>
              <a:defRPr sz="2000"/>
            </a:lvl5pPr>
            <a:lvl6pPr marL="2283891" indent="0">
              <a:buNone/>
              <a:defRPr sz="2000"/>
            </a:lvl6pPr>
            <a:lvl7pPr marL="2740649" indent="0">
              <a:buNone/>
              <a:defRPr sz="2000"/>
            </a:lvl7pPr>
            <a:lvl8pPr marL="3197440" indent="0">
              <a:buNone/>
              <a:defRPr sz="2000"/>
            </a:lvl8pPr>
            <a:lvl9pPr marL="3654219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724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758" indent="0">
              <a:buNone/>
              <a:defRPr sz="1200"/>
            </a:lvl2pPr>
            <a:lvl3pPr marL="913568" indent="0">
              <a:buNone/>
              <a:defRPr sz="1000"/>
            </a:lvl3pPr>
            <a:lvl4pPr marL="1370342" indent="0">
              <a:buNone/>
              <a:defRPr sz="900"/>
            </a:lvl4pPr>
            <a:lvl5pPr marL="1827134" indent="0">
              <a:buNone/>
              <a:defRPr sz="900"/>
            </a:lvl5pPr>
            <a:lvl6pPr marL="2283891" indent="0">
              <a:buNone/>
              <a:defRPr sz="900"/>
            </a:lvl6pPr>
            <a:lvl7pPr marL="2740649" indent="0">
              <a:buNone/>
              <a:defRPr sz="900"/>
            </a:lvl7pPr>
            <a:lvl8pPr marL="3197440" indent="0">
              <a:buNone/>
              <a:defRPr sz="900"/>
            </a:lvl8pPr>
            <a:lvl9pPr marL="3654219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23CD4A-8F5F-4A53-8C84-5DA59A1E006C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7723652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025054-BC65-4567-8BF4-6A3A9C070422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3381033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6"/>
            <a:ext cx="2286000" cy="195619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6"/>
            <a:ext cx="6705600" cy="195619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8EFC3A-323C-489F-A9B3-7F18C4649B02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7489884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910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6758" indent="0" algn="ctr">
              <a:buNone/>
              <a:defRPr/>
            </a:lvl2pPr>
            <a:lvl3pPr marL="913568" indent="0" algn="ctr">
              <a:buNone/>
              <a:defRPr/>
            </a:lvl3pPr>
            <a:lvl4pPr marL="1370342" indent="0" algn="ctr">
              <a:buNone/>
              <a:defRPr/>
            </a:lvl4pPr>
            <a:lvl5pPr marL="1827134" indent="0" algn="ctr">
              <a:buNone/>
              <a:defRPr/>
            </a:lvl5pPr>
            <a:lvl6pPr marL="2283891" indent="0" algn="ctr">
              <a:buNone/>
              <a:defRPr/>
            </a:lvl6pPr>
            <a:lvl7pPr marL="2740649" indent="0" algn="ctr">
              <a:buNone/>
              <a:defRPr/>
            </a:lvl7pPr>
            <a:lvl8pPr marL="3197440" indent="0" algn="ctr">
              <a:buNone/>
              <a:defRPr/>
            </a:lvl8pPr>
            <a:lvl9pPr marL="3654219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EDA8A2-17A4-4018-B29E-C245045E4136}" type="slidenum">
              <a:rPr lang="en-US">
                <a:solidFill>
                  <a:prstClr val="white"/>
                </a:solidFill>
              </a:rPr>
              <a:pPr/>
              <a:t>‹#›</a:t>
            </a:fld>
            <a:r>
              <a:rPr lang="en-US" dirty="0">
                <a:solidFill>
                  <a:prstClr val="white"/>
                </a:solidFill>
              </a:rPr>
              <a:t>&lt;#&gt;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 smtClean="0">
                <a:solidFill>
                  <a:prstClr val="white"/>
                </a:solidFill>
              </a:rPr>
              <a:t>Совещание  по рассмотрению результатов ПХД за 2016 год 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569060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239B94-5434-4E21-9154-B846E71BF37A}" type="slidenum">
              <a:rPr lang="en-US">
                <a:solidFill>
                  <a:prstClr val="white"/>
                </a:solidFill>
              </a:rPr>
              <a:pPr/>
              <a:t>‹#›</a:t>
            </a:fld>
            <a:r>
              <a:rPr lang="en-US" dirty="0">
                <a:solidFill>
                  <a:prstClr val="white"/>
                </a:solidFill>
              </a:rPr>
              <a:t>&lt;#&gt;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 smtClean="0">
                <a:solidFill>
                  <a:prstClr val="white"/>
                </a:solidFill>
              </a:rPr>
              <a:t>Совещание  по рассмотрению результатов ПХД за 2016 год 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660020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FD4644-ADD1-49C8-903C-61A8944951C3}" type="slidenum">
              <a:rPr lang="en-US">
                <a:solidFill>
                  <a:prstClr val="white"/>
                </a:solidFill>
              </a:rPr>
              <a:pPr/>
              <a:t>‹#›</a:t>
            </a:fld>
            <a:r>
              <a:rPr lang="en-US" dirty="0">
                <a:solidFill>
                  <a:prstClr val="white"/>
                </a:solidFill>
              </a:rPr>
              <a:t>&lt;#&gt;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 smtClean="0">
                <a:solidFill>
                  <a:prstClr val="white"/>
                </a:solidFill>
              </a:rPr>
              <a:t>Совещание  по рассмотрению результатов ПХД за 2016 год 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3539927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8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758" indent="0">
              <a:buNone/>
              <a:defRPr sz="1800"/>
            </a:lvl2pPr>
            <a:lvl3pPr marL="913568" indent="0">
              <a:buNone/>
              <a:defRPr sz="1600"/>
            </a:lvl3pPr>
            <a:lvl4pPr marL="1370342" indent="0">
              <a:buNone/>
              <a:defRPr sz="1400"/>
            </a:lvl4pPr>
            <a:lvl5pPr marL="1827134" indent="0">
              <a:buNone/>
              <a:defRPr sz="1400"/>
            </a:lvl5pPr>
            <a:lvl6pPr marL="2283891" indent="0">
              <a:buNone/>
              <a:defRPr sz="1400"/>
            </a:lvl6pPr>
            <a:lvl7pPr marL="2740649" indent="0">
              <a:buNone/>
              <a:defRPr sz="1400"/>
            </a:lvl7pPr>
            <a:lvl8pPr marL="3197440" indent="0">
              <a:buNone/>
              <a:defRPr sz="1400"/>
            </a:lvl8pPr>
            <a:lvl9pPr marL="3654219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EC40F0-DA56-4EDC-968E-089CBF5094D3}" type="slidenum">
              <a:rPr lang="en-US">
                <a:solidFill>
                  <a:prstClr val="white"/>
                </a:solidFill>
              </a:rPr>
              <a:pPr/>
              <a:t>‹#›</a:t>
            </a:fld>
            <a:r>
              <a:rPr lang="en-US" dirty="0">
                <a:solidFill>
                  <a:prstClr val="white"/>
                </a:solidFill>
              </a:rPr>
              <a:t>&lt;#&gt;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 smtClean="0">
                <a:solidFill>
                  <a:prstClr val="white"/>
                </a:solidFill>
              </a:rPr>
              <a:t>Совещание  по рассмотрению результатов ПХД за 2016 год 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3391526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809629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809629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E3EB6D-31E3-414F-9B4F-526F7528F6F8}" type="slidenum">
              <a:rPr lang="en-US">
                <a:solidFill>
                  <a:prstClr val="white"/>
                </a:solidFill>
              </a:rPr>
              <a:pPr/>
              <a:t>‹#›</a:t>
            </a:fld>
            <a:r>
              <a:rPr lang="en-US" dirty="0">
                <a:solidFill>
                  <a:prstClr val="white"/>
                </a:solidFill>
              </a:rPr>
              <a:t>&lt;#&gt;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 smtClean="0">
                <a:solidFill>
                  <a:prstClr val="white"/>
                </a:solidFill>
              </a:rPr>
              <a:t>Совещание  по рассмотрению результатов ПХД за 2016 год 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4353074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2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58" indent="0">
              <a:buNone/>
              <a:defRPr sz="2000" b="1"/>
            </a:lvl2pPr>
            <a:lvl3pPr marL="913568" indent="0">
              <a:buNone/>
              <a:defRPr sz="1800" b="1"/>
            </a:lvl3pPr>
            <a:lvl4pPr marL="1370342" indent="0">
              <a:buNone/>
              <a:defRPr sz="1600" b="1"/>
            </a:lvl4pPr>
            <a:lvl5pPr marL="1827134" indent="0">
              <a:buNone/>
              <a:defRPr sz="1600" b="1"/>
            </a:lvl5pPr>
            <a:lvl6pPr marL="2283891" indent="0">
              <a:buNone/>
              <a:defRPr sz="1600" b="1"/>
            </a:lvl6pPr>
            <a:lvl7pPr marL="2740649" indent="0">
              <a:buNone/>
              <a:defRPr sz="1600" b="1"/>
            </a:lvl7pPr>
            <a:lvl8pPr marL="3197440" indent="0">
              <a:buNone/>
              <a:defRPr sz="1600" b="1"/>
            </a:lvl8pPr>
            <a:lvl9pPr marL="365421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2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8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58" indent="0">
              <a:buNone/>
              <a:defRPr sz="2000" b="1"/>
            </a:lvl2pPr>
            <a:lvl3pPr marL="913568" indent="0">
              <a:buNone/>
              <a:defRPr sz="1800" b="1"/>
            </a:lvl3pPr>
            <a:lvl4pPr marL="1370342" indent="0">
              <a:buNone/>
              <a:defRPr sz="1600" b="1"/>
            </a:lvl4pPr>
            <a:lvl5pPr marL="1827134" indent="0">
              <a:buNone/>
              <a:defRPr sz="1600" b="1"/>
            </a:lvl5pPr>
            <a:lvl6pPr marL="2283891" indent="0">
              <a:buNone/>
              <a:defRPr sz="1600" b="1"/>
            </a:lvl6pPr>
            <a:lvl7pPr marL="2740649" indent="0">
              <a:buNone/>
              <a:defRPr sz="1600" b="1"/>
            </a:lvl7pPr>
            <a:lvl8pPr marL="3197440" indent="0">
              <a:buNone/>
              <a:defRPr sz="1600" b="1"/>
            </a:lvl8pPr>
            <a:lvl9pPr marL="365421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8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9C03DC-0012-441B-A2C8-64F72C12C24D}" type="slidenum">
              <a:rPr lang="en-US">
                <a:solidFill>
                  <a:prstClr val="white"/>
                </a:solidFill>
              </a:rPr>
              <a:pPr/>
              <a:t>‹#›</a:t>
            </a:fld>
            <a:r>
              <a:rPr lang="en-US" dirty="0">
                <a:solidFill>
                  <a:prstClr val="white"/>
                </a:solidFill>
              </a:rPr>
              <a:t>&lt;#&gt;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 smtClean="0">
                <a:solidFill>
                  <a:prstClr val="white"/>
                </a:solidFill>
              </a:rPr>
              <a:t>Совещание  по рассмотрению результатов ПХД за 2016 год 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5499078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FD4644-ADD1-49C8-903C-61A8944951C3}" type="slidenum">
              <a:rPr lang="en-US">
                <a:solidFill>
                  <a:prstClr val="white"/>
                </a:solidFill>
              </a:rPr>
              <a:pPr/>
              <a:t>‹#›</a:t>
            </a:fld>
            <a:r>
              <a:rPr lang="en-US" dirty="0">
                <a:solidFill>
                  <a:prstClr val="white"/>
                </a:solidFill>
              </a:rPr>
              <a:t>&lt;#&gt;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 smtClean="0">
                <a:solidFill>
                  <a:prstClr val="white"/>
                </a:solidFill>
              </a:rPr>
              <a:t>Совещание  по рассмотрению результатов ПХД за 2016 год 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0336672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554811-2A0A-4A20-9CC7-BD817DACBC9C}" type="slidenum">
              <a:rPr lang="en-US">
                <a:solidFill>
                  <a:prstClr val="white"/>
                </a:solidFill>
              </a:rPr>
              <a:pPr/>
              <a:t>‹#›</a:t>
            </a:fld>
            <a:r>
              <a:rPr lang="en-US" dirty="0">
                <a:solidFill>
                  <a:prstClr val="white"/>
                </a:solidFill>
              </a:rPr>
              <a:t>&lt;#&gt;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 smtClean="0">
                <a:solidFill>
                  <a:prstClr val="white"/>
                </a:solidFill>
              </a:rPr>
              <a:t>Совещание  по рассмотрению результатов ПХД за 2016 год 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1686265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3" y="204797"/>
            <a:ext cx="5111751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758" indent="0">
              <a:buNone/>
              <a:defRPr sz="1200"/>
            </a:lvl2pPr>
            <a:lvl3pPr marL="913568" indent="0">
              <a:buNone/>
              <a:defRPr sz="1000"/>
            </a:lvl3pPr>
            <a:lvl4pPr marL="1370342" indent="0">
              <a:buNone/>
              <a:defRPr sz="900"/>
            </a:lvl4pPr>
            <a:lvl5pPr marL="1827134" indent="0">
              <a:buNone/>
              <a:defRPr sz="900"/>
            </a:lvl5pPr>
            <a:lvl6pPr marL="2283891" indent="0">
              <a:buNone/>
              <a:defRPr sz="900"/>
            </a:lvl6pPr>
            <a:lvl7pPr marL="2740649" indent="0">
              <a:buNone/>
              <a:defRPr sz="900"/>
            </a:lvl7pPr>
            <a:lvl8pPr marL="3197440" indent="0">
              <a:buNone/>
              <a:defRPr sz="900"/>
            </a:lvl8pPr>
            <a:lvl9pPr marL="3654219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1C9C9F-80AB-44A5-B7C0-99E7F6B026D7}" type="slidenum">
              <a:rPr lang="en-US">
                <a:solidFill>
                  <a:prstClr val="white"/>
                </a:solidFill>
              </a:rPr>
              <a:pPr/>
              <a:t>‹#›</a:t>
            </a:fld>
            <a:r>
              <a:rPr lang="en-US" dirty="0">
                <a:solidFill>
                  <a:prstClr val="white"/>
                </a:solidFill>
              </a:rPr>
              <a:t>&lt;#&gt;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 smtClean="0">
                <a:solidFill>
                  <a:prstClr val="white"/>
                </a:solidFill>
              </a:rPr>
              <a:t>Совещание  по рассмотрению результатов ПХД за 2016 год 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5208573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758" indent="0">
              <a:buNone/>
              <a:defRPr sz="2800"/>
            </a:lvl2pPr>
            <a:lvl3pPr marL="913568" indent="0">
              <a:buNone/>
              <a:defRPr sz="2400"/>
            </a:lvl3pPr>
            <a:lvl4pPr marL="1370342" indent="0">
              <a:buNone/>
              <a:defRPr sz="2000"/>
            </a:lvl4pPr>
            <a:lvl5pPr marL="1827134" indent="0">
              <a:buNone/>
              <a:defRPr sz="2000"/>
            </a:lvl5pPr>
            <a:lvl6pPr marL="2283891" indent="0">
              <a:buNone/>
              <a:defRPr sz="2000"/>
            </a:lvl6pPr>
            <a:lvl7pPr marL="2740649" indent="0">
              <a:buNone/>
              <a:defRPr sz="2000"/>
            </a:lvl7pPr>
            <a:lvl8pPr marL="3197440" indent="0">
              <a:buNone/>
              <a:defRPr sz="2000"/>
            </a:lvl8pPr>
            <a:lvl9pPr marL="3654219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9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758" indent="0">
              <a:buNone/>
              <a:defRPr sz="1200"/>
            </a:lvl2pPr>
            <a:lvl3pPr marL="913568" indent="0">
              <a:buNone/>
              <a:defRPr sz="1000"/>
            </a:lvl3pPr>
            <a:lvl4pPr marL="1370342" indent="0">
              <a:buNone/>
              <a:defRPr sz="900"/>
            </a:lvl4pPr>
            <a:lvl5pPr marL="1827134" indent="0">
              <a:buNone/>
              <a:defRPr sz="900"/>
            </a:lvl5pPr>
            <a:lvl6pPr marL="2283891" indent="0">
              <a:buNone/>
              <a:defRPr sz="900"/>
            </a:lvl6pPr>
            <a:lvl7pPr marL="2740649" indent="0">
              <a:buNone/>
              <a:defRPr sz="900"/>
            </a:lvl7pPr>
            <a:lvl8pPr marL="3197440" indent="0">
              <a:buNone/>
              <a:defRPr sz="900"/>
            </a:lvl8pPr>
            <a:lvl9pPr marL="3654219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ECC47E-CDC0-43D8-9376-53FE0A43802E}" type="slidenum">
              <a:rPr lang="en-US">
                <a:solidFill>
                  <a:prstClr val="white"/>
                </a:solidFill>
              </a:rPr>
              <a:pPr/>
              <a:t>‹#›</a:t>
            </a:fld>
            <a:r>
              <a:rPr lang="en-US" dirty="0">
                <a:solidFill>
                  <a:prstClr val="white"/>
                </a:solidFill>
              </a:rPr>
              <a:t>&lt;#&gt;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 smtClean="0">
                <a:solidFill>
                  <a:prstClr val="white"/>
                </a:solidFill>
              </a:rPr>
              <a:t>Совещание  по рассмотрению результатов ПХД за 2016 год 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743562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77FC0A-FF04-42CA-94EA-FC1C25B03563}" type="slidenum">
              <a:rPr lang="en-US">
                <a:solidFill>
                  <a:prstClr val="white"/>
                </a:solidFill>
              </a:rPr>
              <a:pPr/>
              <a:t>‹#›</a:t>
            </a:fld>
            <a:r>
              <a:rPr lang="en-US" dirty="0">
                <a:solidFill>
                  <a:prstClr val="white"/>
                </a:solidFill>
              </a:rPr>
              <a:t>&lt;#&gt;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 smtClean="0">
                <a:solidFill>
                  <a:prstClr val="white"/>
                </a:solidFill>
              </a:rPr>
              <a:t>Совещание  по рассмотрению результатов ПХД за 2016 год 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9864212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6"/>
            <a:ext cx="2286000" cy="195619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6"/>
            <a:ext cx="6705600" cy="195619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6CC808-296B-4978-8B88-413D77EDA092}" type="slidenum">
              <a:rPr lang="en-US">
                <a:solidFill>
                  <a:prstClr val="white"/>
                </a:solidFill>
              </a:rPr>
              <a:pPr/>
              <a:t>‹#›</a:t>
            </a:fld>
            <a:r>
              <a:rPr lang="en-US" dirty="0">
                <a:solidFill>
                  <a:prstClr val="white"/>
                </a:solidFill>
              </a:rPr>
              <a:t>&lt;#&gt;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 smtClean="0">
                <a:solidFill>
                  <a:prstClr val="white"/>
                </a:solidFill>
              </a:rPr>
              <a:t>Совещание  по рассмотрению результатов ПХД за 2016 год 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7120637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9001" y="1"/>
            <a:ext cx="6985000" cy="757238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0" y="809626"/>
            <a:ext cx="9144000" cy="114657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204790" y="4772026"/>
            <a:ext cx="1487487" cy="357188"/>
          </a:xfrm>
        </p:spPr>
        <p:txBody>
          <a:bodyPr/>
          <a:lstStyle>
            <a:lvl1pPr>
              <a:defRPr/>
            </a:lvl1pPr>
          </a:lstStyle>
          <a:p>
            <a:fld id="{4AE519F1-B9BD-4793-AB75-757011E8F82A}" type="slidenum">
              <a:rPr lang="en-US">
                <a:solidFill>
                  <a:prstClr val="white"/>
                </a:solidFill>
              </a:rPr>
              <a:pPr/>
              <a:t>‹#›</a:t>
            </a:fld>
            <a:r>
              <a:rPr lang="en-US" dirty="0">
                <a:solidFill>
                  <a:prstClr val="white"/>
                </a:solidFill>
              </a:rPr>
              <a:t>&lt;#&gt;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144713" y="4772026"/>
            <a:ext cx="6769100" cy="357188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>
                <a:solidFill>
                  <a:prstClr val="white"/>
                </a:solidFill>
              </a:rPr>
              <a:t>Совещание  по рассмотрению результатов ПХД за 2016 год 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4147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554811-2A0A-4A20-9CC7-BD817DACBC9C}" type="slidenum">
              <a:rPr lang="en-US">
                <a:solidFill>
                  <a:prstClr val="white"/>
                </a:solidFill>
              </a:rPr>
              <a:pPr/>
              <a:t>‹#›</a:t>
            </a:fld>
            <a:r>
              <a:rPr lang="en-US" dirty="0">
                <a:solidFill>
                  <a:prstClr val="white"/>
                </a:solidFill>
              </a:rPr>
              <a:t>&lt;#&gt;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 smtClean="0">
                <a:solidFill>
                  <a:prstClr val="white"/>
                </a:solidFill>
              </a:rPr>
              <a:t>Совещание  по рассмотрению результатов ПХД за 2016 год 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6808626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Основн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prstClr val="white"/>
                </a:solidFill>
              </a:rPr>
              <a:t>Совещание  по рассмотрению результатов ПХД за 2016 год 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353577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9997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6758" indent="0" algn="ctr">
              <a:buNone/>
              <a:defRPr/>
            </a:lvl2pPr>
            <a:lvl3pPr marL="913568" indent="0" algn="ctr">
              <a:buNone/>
              <a:defRPr/>
            </a:lvl3pPr>
            <a:lvl4pPr marL="1370342" indent="0" algn="ctr">
              <a:buNone/>
              <a:defRPr/>
            </a:lvl4pPr>
            <a:lvl5pPr marL="1827134" indent="0" algn="ctr">
              <a:buNone/>
              <a:defRPr/>
            </a:lvl5pPr>
            <a:lvl6pPr marL="2283891" indent="0" algn="ctr">
              <a:buNone/>
              <a:defRPr/>
            </a:lvl6pPr>
            <a:lvl7pPr marL="2740649" indent="0" algn="ctr">
              <a:buNone/>
              <a:defRPr/>
            </a:lvl7pPr>
            <a:lvl8pPr marL="3197440" indent="0" algn="ctr">
              <a:buNone/>
              <a:defRPr/>
            </a:lvl8pPr>
            <a:lvl9pPr marL="3654219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2684562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228178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53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42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758" indent="0">
              <a:buNone/>
              <a:defRPr sz="1800"/>
            </a:lvl2pPr>
            <a:lvl3pPr marL="913568" indent="0">
              <a:buNone/>
              <a:defRPr sz="1600"/>
            </a:lvl3pPr>
            <a:lvl4pPr marL="1370342" indent="0">
              <a:buNone/>
              <a:defRPr sz="1400"/>
            </a:lvl4pPr>
            <a:lvl5pPr marL="1827134" indent="0">
              <a:buNone/>
              <a:defRPr sz="1400"/>
            </a:lvl5pPr>
            <a:lvl6pPr marL="2283891" indent="0">
              <a:buNone/>
              <a:defRPr sz="1400"/>
            </a:lvl6pPr>
            <a:lvl7pPr marL="2740649" indent="0">
              <a:buNone/>
              <a:defRPr sz="1400"/>
            </a:lvl7pPr>
            <a:lvl8pPr marL="3197440" indent="0">
              <a:buNone/>
              <a:defRPr sz="1400"/>
            </a:lvl8pPr>
            <a:lvl9pPr marL="3654219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0250440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809631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809631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753450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2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58" indent="0">
              <a:buNone/>
              <a:defRPr sz="2000" b="1"/>
            </a:lvl2pPr>
            <a:lvl3pPr marL="913568" indent="0">
              <a:buNone/>
              <a:defRPr sz="1800" b="1"/>
            </a:lvl3pPr>
            <a:lvl4pPr marL="1370342" indent="0">
              <a:buNone/>
              <a:defRPr sz="1600" b="1"/>
            </a:lvl4pPr>
            <a:lvl5pPr marL="1827134" indent="0">
              <a:buNone/>
              <a:defRPr sz="1600" b="1"/>
            </a:lvl5pPr>
            <a:lvl6pPr marL="2283891" indent="0">
              <a:buNone/>
              <a:defRPr sz="1600" b="1"/>
            </a:lvl6pPr>
            <a:lvl7pPr marL="2740649" indent="0">
              <a:buNone/>
              <a:defRPr sz="1600" b="1"/>
            </a:lvl7pPr>
            <a:lvl8pPr marL="3197440" indent="0">
              <a:buNone/>
              <a:defRPr sz="1600" b="1"/>
            </a:lvl8pPr>
            <a:lvl9pPr marL="365421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2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151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58" indent="0">
              <a:buNone/>
              <a:defRPr sz="2000" b="1"/>
            </a:lvl2pPr>
            <a:lvl3pPr marL="913568" indent="0">
              <a:buNone/>
              <a:defRPr sz="1800" b="1"/>
            </a:lvl3pPr>
            <a:lvl4pPr marL="1370342" indent="0">
              <a:buNone/>
              <a:defRPr sz="1600" b="1"/>
            </a:lvl4pPr>
            <a:lvl5pPr marL="1827134" indent="0">
              <a:buNone/>
              <a:defRPr sz="1600" b="1"/>
            </a:lvl5pPr>
            <a:lvl6pPr marL="2283891" indent="0">
              <a:buNone/>
              <a:defRPr sz="1600" b="1"/>
            </a:lvl6pPr>
            <a:lvl7pPr marL="2740649" indent="0">
              <a:buNone/>
              <a:defRPr sz="1600" b="1"/>
            </a:lvl7pPr>
            <a:lvl8pPr marL="3197440" indent="0">
              <a:buNone/>
              <a:defRPr sz="1600" b="1"/>
            </a:lvl8pPr>
            <a:lvl9pPr marL="365421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151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5099672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6663199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4756551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5" y="204788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3" y="204797"/>
            <a:ext cx="5111751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758" indent="0">
              <a:buNone/>
              <a:defRPr sz="1200"/>
            </a:lvl2pPr>
            <a:lvl3pPr marL="913568" indent="0">
              <a:buNone/>
              <a:defRPr sz="1000"/>
            </a:lvl3pPr>
            <a:lvl4pPr marL="1370342" indent="0">
              <a:buNone/>
              <a:defRPr sz="900"/>
            </a:lvl4pPr>
            <a:lvl5pPr marL="1827134" indent="0">
              <a:buNone/>
              <a:defRPr sz="900"/>
            </a:lvl5pPr>
            <a:lvl6pPr marL="2283891" indent="0">
              <a:buNone/>
              <a:defRPr sz="900"/>
            </a:lvl6pPr>
            <a:lvl7pPr marL="2740649" indent="0">
              <a:buNone/>
              <a:defRPr sz="900"/>
            </a:lvl7pPr>
            <a:lvl8pPr marL="3197440" indent="0">
              <a:buNone/>
              <a:defRPr sz="900"/>
            </a:lvl8pPr>
            <a:lvl9pPr marL="3654219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07046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808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758" indent="0">
              <a:buNone/>
              <a:defRPr sz="2800"/>
            </a:lvl2pPr>
            <a:lvl3pPr marL="913568" indent="0">
              <a:buNone/>
              <a:defRPr sz="2400"/>
            </a:lvl3pPr>
            <a:lvl4pPr marL="1370342" indent="0">
              <a:buNone/>
              <a:defRPr sz="2000"/>
            </a:lvl4pPr>
            <a:lvl5pPr marL="1827134" indent="0">
              <a:buNone/>
              <a:defRPr sz="2000"/>
            </a:lvl5pPr>
            <a:lvl6pPr marL="2283891" indent="0">
              <a:buNone/>
              <a:defRPr sz="2000"/>
            </a:lvl6pPr>
            <a:lvl7pPr marL="2740649" indent="0">
              <a:buNone/>
              <a:defRPr sz="2000"/>
            </a:lvl7pPr>
            <a:lvl8pPr marL="3197440" indent="0">
              <a:buNone/>
              <a:defRPr sz="2000"/>
            </a:lvl8pPr>
            <a:lvl9pPr marL="3654219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7681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758" indent="0">
              <a:buNone/>
              <a:defRPr sz="1200"/>
            </a:lvl2pPr>
            <a:lvl3pPr marL="913568" indent="0">
              <a:buNone/>
              <a:defRPr sz="1000"/>
            </a:lvl3pPr>
            <a:lvl4pPr marL="1370342" indent="0">
              <a:buNone/>
              <a:defRPr sz="900"/>
            </a:lvl4pPr>
            <a:lvl5pPr marL="1827134" indent="0">
              <a:buNone/>
              <a:defRPr sz="900"/>
            </a:lvl5pPr>
            <a:lvl6pPr marL="2283891" indent="0">
              <a:buNone/>
              <a:defRPr sz="900"/>
            </a:lvl6pPr>
            <a:lvl7pPr marL="2740649" indent="0">
              <a:buNone/>
              <a:defRPr sz="900"/>
            </a:lvl7pPr>
            <a:lvl8pPr marL="3197440" indent="0">
              <a:buNone/>
              <a:defRPr sz="900"/>
            </a:lvl8pPr>
            <a:lvl9pPr marL="3654219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17369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3" y="204797"/>
            <a:ext cx="5111751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758" indent="0">
              <a:buNone/>
              <a:defRPr sz="1200"/>
            </a:lvl2pPr>
            <a:lvl3pPr marL="913568" indent="0">
              <a:buNone/>
              <a:defRPr sz="1000"/>
            </a:lvl3pPr>
            <a:lvl4pPr marL="1370342" indent="0">
              <a:buNone/>
              <a:defRPr sz="900"/>
            </a:lvl4pPr>
            <a:lvl5pPr marL="1827134" indent="0">
              <a:buNone/>
              <a:defRPr sz="900"/>
            </a:lvl5pPr>
            <a:lvl6pPr marL="2283891" indent="0">
              <a:buNone/>
              <a:defRPr sz="900"/>
            </a:lvl6pPr>
            <a:lvl7pPr marL="2740649" indent="0">
              <a:buNone/>
              <a:defRPr sz="900"/>
            </a:lvl7pPr>
            <a:lvl8pPr marL="3197440" indent="0">
              <a:buNone/>
              <a:defRPr sz="900"/>
            </a:lvl8pPr>
            <a:lvl9pPr marL="3654219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1C9C9F-80AB-44A5-B7C0-99E7F6B026D7}" type="slidenum">
              <a:rPr lang="en-US">
                <a:solidFill>
                  <a:prstClr val="white"/>
                </a:solidFill>
              </a:rPr>
              <a:pPr/>
              <a:t>‹#›</a:t>
            </a:fld>
            <a:r>
              <a:rPr lang="en-US" dirty="0">
                <a:solidFill>
                  <a:prstClr val="white"/>
                </a:solidFill>
              </a:rPr>
              <a:t>&lt;#&gt;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 smtClean="0">
                <a:solidFill>
                  <a:prstClr val="white"/>
                </a:solidFill>
              </a:rPr>
              <a:t>Совещание  по рассмотрению результатов ПХД за 2016 год 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09440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5009505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6"/>
            <a:ext cx="2286000" cy="195619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6"/>
            <a:ext cx="6705600" cy="195619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2717102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910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6758" indent="0" algn="ctr">
              <a:buNone/>
              <a:defRPr/>
            </a:lvl2pPr>
            <a:lvl3pPr marL="913568" indent="0" algn="ctr">
              <a:buNone/>
              <a:defRPr/>
            </a:lvl3pPr>
            <a:lvl4pPr marL="1370342" indent="0" algn="ctr">
              <a:buNone/>
              <a:defRPr/>
            </a:lvl4pPr>
            <a:lvl5pPr marL="1827134" indent="0" algn="ctr">
              <a:buNone/>
              <a:defRPr/>
            </a:lvl5pPr>
            <a:lvl6pPr marL="2283891" indent="0" algn="ctr">
              <a:buNone/>
              <a:defRPr/>
            </a:lvl6pPr>
            <a:lvl7pPr marL="2740649" indent="0" algn="ctr">
              <a:buNone/>
              <a:defRPr/>
            </a:lvl7pPr>
            <a:lvl8pPr marL="3197440" indent="0" algn="ctr">
              <a:buNone/>
              <a:defRPr/>
            </a:lvl8pPr>
            <a:lvl9pPr marL="3654219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EDA8A2-17A4-4018-B29E-C245045E4136}" type="slidenum">
              <a:rPr lang="en-US">
                <a:solidFill>
                  <a:prstClr val="white"/>
                </a:solidFill>
              </a:rPr>
              <a:pPr/>
              <a:t>‹#›</a:t>
            </a:fld>
            <a:r>
              <a:rPr lang="en-US" dirty="0">
                <a:solidFill>
                  <a:prstClr val="white"/>
                </a:solidFill>
              </a:rPr>
              <a:t>&lt;#&gt;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 smtClean="0">
                <a:solidFill>
                  <a:prstClr val="white"/>
                </a:solidFill>
              </a:rPr>
              <a:t>Совещание  по рассмотрению результатов ПХД за 2016 год 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8019787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239B94-5434-4E21-9154-B846E71BF37A}" type="slidenum">
              <a:rPr lang="en-US">
                <a:solidFill>
                  <a:prstClr val="white"/>
                </a:solidFill>
              </a:rPr>
              <a:pPr/>
              <a:t>‹#›</a:t>
            </a:fld>
            <a:r>
              <a:rPr lang="en-US" dirty="0">
                <a:solidFill>
                  <a:prstClr val="white"/>
                </a:solidFill>
              </a:rPr>
              <a:t>&lt;#&gt;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 smtClean="0">
                <a:solidFill>
                  <a:prstClr val="white"/>
                </a:solidFill>
              </a:rPr>
              <a:t>Совещание  по рассмотрению результатов ПХД за 2016 год 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0344910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8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758" indent="0">
              <a:buNone/>
              <a:defRPr sz="1800"/>
            </a:lvl2pPr>
            <a:lvl3pPr marL="913568" indent="0">
              <a:buNone/>
              <a:defRPr sz="1600"/>
            </a:lvl3pPr>
            <a:lvl4pPr marL="1370342" indent="0">
              <a:buNone/>
              <a:defRPr sz="1400"/>
            </a:lvl4pPr>
            <a:lvl5pPr marL="1827134" indent="0">
              <a:buNone/>
              <a:defRPr sz="1400"/>
            </a:lvl5pPr>
            <a:lvl6pPr marL="2283891" indent="0">
              <a:buNone/>
              <a:defRPr sz="1400"/>
            </a:lvl6pPr>
            <a:lvl7pPr marL="2740649" indent="0">
              <a:buNone/>
              <a:defRPr sz="1400"/>
            </a:lvl7pPr>
            <a:lvl8pPr marL="3197440" indent="0">
              <a:buNone/>
              <a:defRPr sz="1400"/>
            </a:lvl8pPr>
            <a:lvl9pPr marL="3654219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EC40F0-DA56-4EDC-968E-089CBF5094D3}" type="slidenum">
              <a:rPr lang="en-US">
                <a:solidFill>
                  <a:prstClr val="white"/>
                </a:solidFill>
              </a:rPr>
              <a:pPr/>
              <a:t>‹#›</a:t>
            </a:fld>
            <a:r>
              <a:rPr lang="en-US" dirty="0">
                <a:solidFill>
                  <a:prstClr val="white"/>
                </a:solidFill>
              </a:rPr>
              <a:t>&lt;#&gt;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 smtClean="0">
                <a:solidFill>
                  <a:prstClr val="white"/>
                </a:solidFill>
              </a:rPr>
              <a:t>Совещание  по рассмотрению результатов ПХД за 2016 год 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202133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809629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809629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E3EB6D-31E3-414F-9B4F-526F7528F6F8}" type="slidenum">
              <a:rPr lang="en-US">
                <a:solidFill>
                  <a:prstClr val="white"/>
                </a:solidFill>
              </a:rPr>
              <a:pPr/>
              <a:t>‹#›</a:t>
            </a:fld>
            <a:r>
              <a:rPr lang="en-US" dirty="0">
                <a:solidFill>
                  <a:prstClr val="white"/>
                </a:solidFill>
              </a:rPr>
              <a:t>&lt;#&gt;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 smtClean="0">
                <a:solidFill>
                  <a:prstClr val="white"/>
                </a:solidFill>
              </a:rPr>
              <a:t>Совещание  по рассмотрению результатов ПХД за 2016 год 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9176536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2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58" indent="0">
              <a:buNone/>
              <a:defRPr sz="2000" b="1"/>
            </a:lvl2pPr>
            <a:lvl3pPr marL="913568" indent="0">
              <a:buNone/>
              <a:defRPr sz="1800" b="1"/>
            </a:lvl3pPr>
            <a:lvl4pPr marL="1370342" indent="0">
              <a:buNone/>
              <a:defRPr sz="1600" b="1"/>
            </a:lvl4pPr>
            <a:lvl5pPr marL="1827134" indent="0">
              <a:buNone/>
              <a:defRPr sz="1600" b="1"/>
            </a:lvl5pPr>
            <a:lvl6pPr marL="2283891" indent="0">
              <a:buNone/>
              <a:defRPr sz="1600" b="1"/>
            </a:lvl6pPr>
            <a:lvl7pPr marL="2740649" indent="0">
              <a:buNone/>
              <a:defRPr sz="1600" b="1"/>
            </a:lvl7pPr>
            <a:lvl8pPr marL="3197440" indent="0">
              <a:buNone/>
              <a:defRPr sz="1600" b="1"/>
            </a:lvl8pPr>
            <a:lvl9pPr marL="365421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2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8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58" indent="0">
              <a:buNone/>
              <a:defRPr sz="2000" b="1"/>
            </a:lvl2pPr>
            <a:lvl3pPr marL="913568" indent="0">
              <a:buNone/>
              <a:defRPr sz="1800" b="1"/>
            </a:lvl3pPr>
            <a:lvl4pPr marL="1370342" indent="0">
              <a:buNone/>
              <a:defRPr sz="1600" b="1"/>
            </a:lvl4pPr>
            <a:lvl5pPr marL="1827134" indent="0">
              <a:buNone/>
              <a:defRPr sz="1600" b="1"/>
            </a:lvl5pPr>
            <a:lvl6pPr marL="2283891" indent="0">
              <a:buNone/>
              <a:defRPr sz="1600" b="1"/>
            </a:lvl6pPr>
            <a:lvl7pPr marL="2740649" indent="0">
              <a:buNone/>
              <a:defRPr sz="1600" b="1"/>
            </a:lvl7pPr>
            <a:lvl8pPr marL="3197440" indent="0">
              <a:buNone/>
              <a:defRPr sz="1600" b="1"/>
            </a:lvl8pPr>
            <a:lvl9pPr marL="365421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8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9C03DC-0012-441B-A2C8-64F72C12C24D}" type="slidenum">
              <a:rPr lang="en-US">
                <a:solidFill>
                  <a:prstClr val="white"/>
                </a:solidFill>
              </a:rPr>
              <a:pPr/>
              <a:t>‹#›</a:t>
            </a:fld>
            <a:r>
              <a:rPr lang="en-US" dirty="0">
                <a:solidFill>
                  <a:prstClr val="white"/>
                </a:solidFill>
              </a:rPr>
              <a:t>&lt;#&gt;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 smtClean="0">
                <a:solidFill>
                  <a:prstClr val="white"/>
                </a:solidFill>
              </a:rPr>
              <a:t>Совещание  по рассмотрению результатов ПХД за 2016 год 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4542770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FD4644-ADD1-49C8-903C-61A8944951C3}" type="slidenum">
              <a:rPr lang="en-US">
                <a:solidFill>
                  <a:prstClr val="white"/>
                </a:solidFill>
              </a:rPr>
              <a:pPr/>
              <a:t>‹#›</a:t>
            </a:fld>
            <a:r>
              <a:rPr lang="en-US" dirty="0">
                <a:solidFill>
                  <a:prstClr val="white"/>
                </a:solidFill>
              </a:rPr>
              <a:t>&lt;#&gt;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 smtClean="0">
                <a:solidFill>
                  <a:prstClr val="white"/>
                </a:solidFill>
              </a:rPr>
              <a:t>Совещание  по рассмотрению результатов ПХД за 2016 год 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875691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554811-2A0A-4A20-9CC7-BD817DACBC9C}" type="slidenum">
              <a:rPr lang="en-US">
                <a:solidFill>
                  <a:prstClr val="white"/>
                </a:solidFill>
              </a:rPr>
              <a:pPr/>
              <a:t>‹#›</a:t>
            </a:fld>
            <a:r>
              <a:rPr lang="en-US" dirty="0">
                <a:solidFill>
                  <a:prstClr val="white"/>
                </a:solidFill>
              </a:rPr>
              <a:t>&lt;#&gt;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 smtClean="0">
                <a:solidFill>
                  <a:prstClr val="white"/>
                </a:solidFill>
              </a:rPr>
              <a:t>Совещание  по рассмотрению результатов ПХД за 2016 год 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6626622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3" y="204797"/>
            <a:ext cx="5111751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758" indent="0">
              <a:buNone/>
              <a:defRPr sz="1200"/>
            </a:lvl2pPr>
            <a:lvl3pPr marL="913568" indent="0">
              <a:buNone/>
              <a:defRPr sz="1000"/>
            </a:lvl3pPr>
            <a:lvl4pPr marL="1370342" indent="0">
              <a:buNone/>
              <a:defRPr sz="900"/>
            </a:lvl4pPr>
            <a:lvl5pPr marL="1827134" indent="0">
              <a:buNone/>
              <a:defRPr sz="900"/>
            </a:lvl5pPr>
            <a:lvl6pPr marL="2283891" indent="0">
              <a:buNone/>
              <a:defRPr sz="900"/>
            </a:lvl6pPr>
            <a:lvl7pPr marL="2740649" indent="0">
              <a:buNone/>
              <a:defRPr sz="900"/>
            </a:lvl7pPr>
            <a:lvl8pPr marL="3197440" indent="0">
              <a:buNone/>
              <a:defRPr sz="900"/>
            </a:lvl8pPr>
            <a:lvl9pPr marL="3654219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1C9C9F-80AB-44A5-B7C0-99E7F6B026D7}" type="slidenum">
              <a:rPr lang="en-US">
                <a:solidFill>
                  <a:prstClr val="white"/>
                </a:solidFill>
              </a:rPr>
              <a:pPr/>
              <a:t>‹#›</a:t>
            </a:fld>
            <a:r>
              <a:rPr lang="en-US" dirty="0">
                <a:solidFill>
                  <a:prstClr val="white"/>
                </a:solidFill>
              </a:rPr>
              <a:t>&lt;#&gt;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 smtClean="0">
                <a:solidFill>
                  <a:prstClr val="white"/>
                </a:solidFill>
              </a:rPr>
              <a:t>Совещание  по рассмотрению результатов ПХД за 2016 год 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712137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758" indent="0">
              <a:buNone/>
              <a:defRPr sz="2800"/>
            </a:lvl2pPr>
            <a:lvl3pPr marL="913568" indent="0">
              <a:buNone/>
              <a:defRPr sz="2400"/>
            </a:lvl3pPr>
            <a:lvl4pPr marL="1370342" indent="0">
              <a:buNone/>
              <a:defRPr sz="2000"/>
            </a:lvl4pPr>
            <a:lvl5pPr marL="1827134" indent="0">
              <a:buNone/>
              <a:defRPr sz="2000"/>
            </a:lvl5pPr>
            <a:lvl6pPr marL="2283891" indent="0">
              <a:buNone/>
              <a:defRPr sz="2000"/>
            </a:lvl6pPr>
            <a:lvl7pPr marL="2740649" indent="0">
              <a:buNone/>
              <a:defRPr sz="2000"/>
            </a:lvl7pPr>
            <a:lvl8pPr marL="3197440" indent="0">
              <a:buNone/>
              <a:defRPr sz="2000"/>
            </a:lvl8pPr>
            <a:lvl9pPr marL="3654219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9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758" indent="0">
              <a:buNone/>
              <a:defRPr sz="1200"/>
            </a:lvl2pPr>
            <a:lvl3pPr marL="913568" indent="0">
              <a:buNone/>
              <a:defRPr sz="1000"/>
            </a:lvl3pPr>
            <a:lvl4pPr marL="1370342" indent="0">
              <a:buNone/>
              <a:defRPr sz="900"/>
            </a:lvl4pPr>
            <a:lvl5pPr marL="1827134" indent="0">
              <a:buNone/>
              <a:defRPr sz="900"/>
            </a:lvl5pPr>
            <a:lvl6pPr marL="2283891" indent="0">
              <a:buNone/>
              <a:defRPr sz="900"/>
            </a:lvl6pPr>
            <a:lvl7pPr marL="2740649" indent="0">
              <a:buNone/>
              <a:defRPr sz="900"/>
            </a:lvl7pPr>
            <a:lvl8pPr marL="3197440" indent="0">
              <a:buNone/>
              <a:defRPr sz="900"/>
            </a:lvl8pPr>
            <a:lvl9pPr marL="3654219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ECC47E-CDC0-43D8-9376-53FE0A43802E}" type="slidenum">
              <a:rPr lang="en-US">
                <a:solidFill>
                  <a:prstClr val="white"/>
                </a:solidFill>
              </a:rPr>
              <a:pPr/>
              <a:t>‹#›</a:t>
            </a:fld>
            <a:r>
              <a:rPr lang="en-US" dirty="0">
                <a:solidFill>
                  <a:prstClr val="white"/>
                </a:solidFill>
              </a:rPr>
              <a:t>&lt;#&gt;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 smtClean="0">
                <a:solidFill>
                  <a:prstClr val="white"/>
                </a:solidFill>
              </a:rPr>
              <a:t>Совещание  по рассмотрению результатов ПХД за 2016 год 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0751447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758" indent="0">
              <a:buNone/>
              <a:defRPr sz="2800"/>
            </a:lvl2pPr>
            <a:lvl3pPr marL="913568" indent="0">
              <a:buNone/>
              <a:defRPr sz="2400"/>
            </a:lvl3pPr>
            <a:lvl4pPr marL="1370342" indent="0">
              <a:buNone/>
              <a:defRPr sz="2000"/>
            </a:lvl4pPr>
            <a:lvl5pPr marL="1827134" indent="0">
              <a:buNone/>
              <a:defRPr sz="2000"/>
            </a:lvl5pPr>
            <a:lvl6pPr marL="2283891" indent="0">
              <a:buNone/>
              <a:defRPr sz="2000"/>
            </a:lvl6pPr>
            <a:lvl7pPr marL="2740649" indent="0">
              <a:buNone/>
              <a:defRPr sz="2000"/>
            </a:lvl7pPr>
            <a:lvl8pPr marL="3197440" indent="0">
              <a:buNone/>
              <a:defRPr sz="2000"/>
            </a:lvl8pPr>
            <a:lvl9pPr marL="3654219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9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758" indent="0">
              <a:buNone/>
              <a:defRPr sz="1200"/>
            </a:lvl2pPr>
            <a:lvl3pPr marL="913568" indent="0">
              <a:buNone/>
              <a:defRPr sz="1000"/>
            </a:lvl3pPr>
            <a:lvl4pPr marL="1370342" indent="0">
              <a:buNone/>
              <a:defRPr sz="900"/>
            </a:lvl4pPr>
            <a:lvl5pPr marL="1827134" indent="0">
              <a:buNone/>
              <a:defRPr sz="900"/>
            </a:lvl5pPr>
            <a:lvl6pPr marL="2283891" indent="0">
              <a:buNone/>
              <a:defRPr sz="900"/>
            </a:lvl6pPr>
            <a:lvl7pPr marL="2740649" indent="0">
              <a:buNone/>
              <a:defRPr sz="900"/>
            </a:lvl7pPr>
            <a:lvl8pPr marL="3197440" indent="0">
              <a:buNone/>
              <a:defRPr sz="900"/>
            </a:lvl8pPr>
            <a:lvl9pPr marL="3654219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ECC47E-CDC0-43D8-9376-53FE0A43802E}" type="slidenum">
              <a:rPr lang="en-US">
                <a:solidFill>
                  <a:prstClr val="white"/>
                </a:solidFill>
              </a:rPr>
              <a:pPr/>
              <a:t>‹#›</a:t>
            </a:fld>
            <a:r>
              <a:rPr lang="en-US" dirty="0">
                <a:solidFill>
                  <a:prstClr val="white"/>
                </a:solidFill>
              </a:rPr>
              <a:t>&lt;#&gt;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 smtClean="0">
                <a:solidFill>
                  <a:prstClr val="white"/>
                </a:solidFill>
              </a:rPr>
              <a:t>Совещание  по рассмотрению результатов ПХД за 2016 год 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805360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77FC0A-FF04-42CA-94EA-FC1C25B03563}" type="slidenum">
              <a:rPr lang="en-US">
                <a:solidFill>
                  <a:prstClr val="white"/>
                </a:solidFill>
              </a:rPr>
              <a:pPr/>
              <a:t>‹#›</a:t>
            </a:fld>
            <a:r>
              <a:rPr lang="en-US" dirty="0">
                <a:solidFill>
                  <a:prstClr val="white"/>
                </a:solidFill>
              </a:rPr>
              <a:t>&lt;#&gt;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 smtClean="0">
                <a:solidFill>
                  <a:prstClr val="white"/>
                </a:solidFill>
              </a:rPr>
              <a:t>Совещание  по рассмотрению результатов ПХД за 2016 год 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32755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6"/>
            <a:ext cx="2286000" cy="195619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6"/>
            <a:ext cx="6705600" cy="195619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6CC808-296B-4978-8B88-413D77EDA092}" type="slidenum">
              <a:rPr lang="en-US">
                <a:solidFill>
                  <a:prstClr val="white"/>
                </a:solidFill>
              </a:rPr>
              <a:pPr/>
              <a:t>‹#›</a:t>
            </a:fld>
            <a:r>
              <a:rPr lang="en-US" dirty="0">
                <a:solidFill>
                  <a:prstClr val="white"/>
                </a:solidFill>
              </a:rPr>
              <a:t>&lt;#&gt;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 smtClean="0">
                <a:solidFill>
                  <a:prstClr val="white"/>
                </a:solidFill>
              </a:rPr>
              <a:t>Совещание  по рассмотрению результатов ПХД за 2016 год 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2954807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9001" y="1"/>
            <a:ext cx="6985000" cy="757238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0" y="809626"/>
            <a:ext cx="9144000" cy="114657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204790" y="4772026"/>
            <a:ext cx="1487487" cy="357188"/>
          </a:xfrm>
        </p:spPr>
        <p:txBody>
          <a:bodyPr/>
          <a:lstStyle>
            <a:lvl1pPr>
              <a:defRPr/>
            </a:lvl1pPr>
          </a:lstStyle>
          <a:p>
            <a:fld id="{4AE519F1-B9BD-4793-AB75-757011E8F82A}" type="slidenum">
              <a:rPr lang="en-US">
                <a:solidFill>
                  <a:prstClr val="white"/>
                </a:solidFill>
              </a:rPr>
              <a:pPr/>
              <a:t>‹#›</a:t>
            </a:fld>
            <a:r>
              <a:rPr lang="en-US" dirty="0">
                <a:solidFill>
                  <a:prstClr val="white"/>
                </a:solidFill>
              </a:rPr>
              <a:t>&lt;#&gt;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144713" y="4772026"/>
            <a:ext cx="6769100" cy="357188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>
                <a:solidFill>
                  <a:prstClr val="white"/>
                </a:solidFill>
              </a:rPr>
              <a:t>Совещание  по рассмотрению результатов ПХД за 2016 год 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8015883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Основн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prstClr val="white"/>
                </a:solidFill>
              </a:rPr>
              <a:t>Совещание  по рассмотрению результатов ПХД за 2016 год 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879117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600216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6758" indent="0" algn="ctr">
              <a:buNone/>
              <a:defRPr/>
            </a:lvl2pPr>
            <a:lvl3pPr marL="913568" indent="0" algn="ctr">
              <a:buNone/>
              <a:defRPr/>
            </a:lvl3pPr>
            <a:lvl4pPr marL="1370342" indent="0" algn="ctr">
              <a:buNone/>
              <a:defRPr/>
            </a:lvl4pPr>
            <a:lvl5pPr marL="1827134" indent="0" algn="ctr">
              <a:buNone/>
              <a:defRPr/>
            </a:lvl5pPr>
            <a:lvl6pPr marL="2283891" indent="0" algn="ctr">
              <a:buNone/>
              <a:defRPr/>
            </a:lvl6pPr>
            <a:lvl7pPr marL="2740649" indent="0" algn="ctr">
              <a:buNone/>
              <a:defRPr/>
            </a:lvl7pPr>
            <a:lvl8pPr marL="3197440" indent="0" algn="ctr">
              <a:buNone/>
              <a:defRPr/>
            </a:lvl8pPr>
            <a:lvl9pPr marL="3654219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1330860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7572789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53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42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758" indent="0">
              <a:buNone/>
              <a:defRPr sz="1800"/>
            </a:lvl2pPr>
            <a:lvl3pPr marL="913568" indent="0">
              <a:buNone/>
              <a:defRPr sz="1600"/>
            </a:lvl3pPr>
            <a:lvl4pPr marL="1370342" indent="0">
              <a:buNone/>
              <a:defRPr sz="1400"/>
            </a:lvl4pPr>
            <a:lvl5pPr marL="1827134" indent="0">
              <a:buNone/>
              <a:defRPr sz="1400"/>
            </a:lvl5pPr>
            <a:lvl6pPr marL="2283891" indent="0">
              <a:buNone/>
              <a:defRPr sz="1400"/>
            </a:lvl6pPr>
            <a:lvl7pPr marL="2740649" indent="0">
              <a:buNone/>
              <a:defRPr sz="1400"/>
            </a:lvl7pPr>
            <a:lvl8pPr marL="3197440" indent="0">
              <a:buNone/>
              <a:defRPr sz="1400"/>
            </a:lvl8pPr>
            <a:lvl9pPr marL="3654219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5346608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809631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809631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0137137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2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58" indent="0">
              <a:buNone/>
              <a:defRPr sz="2000" b="1"/>
            </a:lvl2pPr>
            <a:lvl3pPr marL="913568" indent="0">
              <a:buNone/>
              <a:defRPr sz="1800" b="1"/>
            </a:lvl3pPr>
            <a:lvl4pPr marL="1370342" indent="0">
              <a:buNone/>
              <a:defRPr sz="1600" b="1"/>
            </a:lvl4pPr>
            <a:lvl5pPr marL="1827134" indent="0">
              <a:buNone/>
              <a:defRPr sz="1600" b="1"/>
            </a:lvl5pPr>
            <a:lvl6pPr marL="2283891" indent="0">
              <a:buNone/>
              <a:defRPr sz="1600" b="1"/>
            </a:lvl6pPr>
            <a:lvl7pPr marL="2740649" indent="0">
              <a:buNone/>
              <a:defRPr sz="1600" b="1"/>
            </a:lvl7pPr>
            <a:lvl8pPr marL="3197440" indent="0">
              <a:buNone/>
              <a:defRPr sz="1600" b="1"/>
            </a:lvl8pPr>
            <a:lvl9pPr marL="365421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2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151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58" indent="0">
              <a:buNone/>
              <a:defRPr sz="2000" b="1"/>
            </a:lvl2pPr>
            <a:lvl3pPr marL="913568" indent="0">
              <a:buNone/>
              <a:defRPr sz="1800" b="1"/>
            </a:lvl3pPr>
            <a:lvl4pPr marL="1370342" indent="0">
              <a:buNone/>
              <a:defRPr sz="1600" b="1"/>
            </a:lvl4pPr>
            <a:lvl5pPr marL="1827134" indent="0">
              <a:buNone/>
              <a:defRPr sz="1600" b="1"/>
            </a:lvl5pPr>
            <a:lvl6pPr marL="2283891" indent="0">
              <a:buNone/>
              <a:defRPr sz="1600" b="1"/>
            </a:lvl6pPr>
            <a:lvl7pPr marL="2740649" indent="0">
              <a:buNone/>
              <a:defRPr sz="1600" b="1"/>
            </a:lvl7pPr>
            <a:lvl8pPr marL="3197440" indent="0">
              <a:buNone/>
              <a:defRPr sz="1600" b="1"/>
            </a:lvl8pPr>
            <a:lvl9pPr marL="365421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151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9365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w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Relationship Id="rId14" Type="http://schemas.openxmlformats.org/officeDocument/2006/relationships/image" Target="../media/image2.wmf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4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Relationship Id="rId14" Type="http://schemas.openxmlformats.org/officeDocument/2006/relationships/image" Target="../media/image2.wmf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145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40.xml"/><Relationship Id="rId1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44.xml"/><Relationship Id="rId11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143.xml"/><Relationship Id="rId10" Type="http://schemas.openxmlformats.org/officeDocument/2006/relationships/slideLayout" Target="../slideLayouts/slideLayout148.xml"/><Relationship Id="rId4" Type="http://schemas.openxmlformats.org/officeDocument/2006/relationships/slideLayout" Target="../slideLayouts/slideLayout142.xml"/><Relationship Id="rId9" Type="http://schemas.openxmlformats.org/officeDocument/2006/relationships/slideLayout" Target="../slideLayouts/slideLayout147.xml"/><Relationship Id="rId14" Type="http://schemas.openxmlformats.org/officeDocument/2006/relationships/image" Target="../media/image2.wmf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7.xml"/><Relationship Id="rId13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2.xml"/><Relationship Id="rId7" Type="http://schemas.openxmlformats.org/officeDocument/2006/relationships/slideLayout" Target="../slideLayouts/slideLayout156.xml"/><Relationship Id="rId12" Type="http://schemas.openxmlformats.org/officeDocument/2006/relationships/slideLayout" Target="../slideLayouts/slideLayout161.xml"/><Relationship Id="rId2" Type="http://schemas.openxmlformats.org/officeDocument/2006/relationships/slideLayout" Target="../slideLayouts/slideLayout151.xml"/><Relationship Id="rId16" Type="http://schemas.openxmlformats.org/officeDocument/2006/relationships/image" Target="../media/image2.wmf"/><Relationship Id="rId1" Type="http://schemas.openxmlformats.org/officeDocument/2006/relationships/slideLayout" Target="../slideLayouts/slideLayout150.xml"/><Relationship Id="rId6" Type="http://schemas.openxmlformats.org/officeDocument/2006/relationships/slideLayout" Target="../slideLayouts/slideLayout155.xml"/><Relationship Id="rId11" Type="http://schemas.openxmlformats.org/officeDocument/2006/relationships/slideLayout" Target="../slideLayouts/slideLayout160.xml"/><Relationship Id="rId5" Type="http://schemas.openxmlformats.org/officeDocument/2006/relationships/slideLayout" Target="../slideLayouts/slideLayout154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59.xml"/><Relationship Id="rId4" Type="http://schemas.openxmlformats.org/officeDocument/2006/relationships/slideLayout" Target="../slideLayouts/slideLayout153.xml"/><Relationship Id="rId9" Type="http://schemas.openxmlformats.org/officeDocument/2006/relationships/slideLayout" Target="../slideLayouts/slideLayout158.xml"/><Relationship Id="rId14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65.xml"/><Relationship Id="rId7" Type="http://schemas.openxmlformats.org/officeDocument/2006/relationships/slideLayout" Target="../slideLayouts/slideLayout169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64.xml"/><Relationship Id="rId1" Type="http://schemas.openxmlformats.org/officeDocument/2006/relationships/slideLayout" Target="../slideLayouts/slideLayout163.xml"/><Relationship Id="rId6" Type="http://schemas.openxmlformats.org/officeDocument/2006/relationships/slideLayout" Target="../slideLayouts/slideLayout168.xml"/><Relationship Id="rId11" Type="http://schemas.openxmlformats.org/officeDocument/2006/relationships/slideLayout" Target="../slideLayouts/slideLayout173.xml"/><Relationship Id="rId5" Type="http://schemas.openxmlformats.org/officeDocument/2006/relationships/slideLayout" Target="../slideLayouts/slideLayout167.xml"/><Relationship Id="rId10" Type="http://schemas.openxmlformats.org/officeDocument/2006/relationships/slideLayout" Target="../slideLayouts/slideLayout172.xml"/><Relationship Id="rId4" Type="http://schemas.openxmlformats.org/officeDocument/2006/relationships/slideLayout" Target="../slideLayouts/slideLayout166.xml"/><Relationship Id="rId9" Type="http://schemas.openxmlformats.org/officeDocument/2006/relationships/slideLayout" Target="../slideLayouts/slideLayout171.xml"/><Relationship Id="rId14" Type="http://schemas.openxmlformats.org/officeDocument/2006/relationships/image" Target="../media/image2.wmf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76.xml"/><Relationship Id="rId7" Type="http://schemas.openxmlformats.org/officeDocument/2006/relationships/slideLayout" Target="../slideLayouts/slideLayout180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75.xml"/><Relationship Id="rId1" Type="http://schemas.openxmlformats.org/officeDocument/2006/relationships/slideLayout" Target="../slideLayouts/slideLayout174.xml"/><Relationship Id="rId6" Type="http://schemas.openxmlformats.org/officeDocument/2006/relationships/slideLayout" Target="../slideLayouts/slideLayout179.xml"/><Relationship Id="rId11" Type="http://schemas.openxmlformats.org/officeDocument/2006/relationships/slideLayout" Target="../slideLayouts/slideLayout184.xml"/><Relationship Id="rId5" Type="http://schemas.openxmlformats.org/officeDocument/2006/relationships/slideLayout" Target="../slideLayouts/slideLayout178.xml"/><Relationship Id="rId10" Type="http://schemas.openxmlformats.org/officeDocument/2006/relationships/slideLayout" Target="../slideLayouts/slideLayout183.xml"/><Relationship Id="rId4" Type="http://schemas.openxmlformats.org/officeDocument/2006/relationships/slideLayout" Target="../slideLayouts/slideLayout177.xml"/><Relationship Id="rId9" Type="http://schemas.openxmlformats.org/officeDocument/2006/relationships/slideLayout" Target="../slideLayouts/slideLayout182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87.xml"/><Relationship Id="rId7" Type="http://schemas.openxmlformats.org/officeDocument/2006/relationships/slideLayout" Target="../slideLayouts/slideLayout191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86.xml"/><Relationship Id="rId1" Type="http://schemas.openxmlformats.org/officeDocument/2006/relationships/slideLayout" Target="../slideLayouts/slideLayout185.xml"/><Relationship Id="rId6" Type="http://schemas.openxmlformats.org/officeDocument/2006/relationships/slideLayout" Target="../slideLayouts/slideLayout190.xml"/><Relationship Id="rId11" Type="http://schemas.openxmlformats.org/officeDocument/2006/relationships/slideLayout" Target="../slideLayouts/slideLayout195.xml"/><Relationship Id="rId5" Type="http://schemas.openxmlformats.org/officeDocument/2006/relationships/slideLayout" Target="../slideLayouts/slideLayout189.xml"/><Relationship Id="rId10" Type="http://schemas.openxmlformats.org/officeDocument/2006/relationships/slideLayout" Target="../slideLayouts/slideLayout194.xml"/><Relationship Id="rId4" Type="http://schemas.openxmlformats.org/officeDocument/2006/relationships/slideLayout" Target="../slideLayouts/slideLayout188.xml"/><Relationship Id="rId9" Type="http://schemas.openxmlformats.org/officeDocument/2006/relationships/slideLayout" Target="../slideLayouts/slideLayout193.xml"/><Relationship Id="rId14" Type="http://schemas.openxmlformats.org/officeDocument/2006/relationships/image" Target="../media/image2.wmf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98.xml"/><Relationship Id="rId7" Type="http://schemas.openxmlformats.org/officeDocument/2006/relationships/slideLayout" Target="../slideLayouts/slideLayout202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97.xml"/><Relationship Id="rId1" Type="http://schemas.openxmlformats.org/officeDocument/2006/relationships/slideLayout" Target="../slideLayouts/slideLayout196.xml"/><Relationship Id="rId6" Type="http://schemas.openxmlformats.org/officeDocument/2006/relationships/slideLayout" Target="../slideLayouts/slideLayout201.xml"/><Relationship Id="rId11" Type="http://schemas.openxmlformats.org/officeDocument/2006/relationships/slideLayout" Target="../slideLayouts/slideLayout206.xml"/><Relationship Id="rId5" Type="http://schemas.openxmlformats.org/officeDocument/2006/relationships/slideLayout" Target="../slideLayouts/slideLayout200.xml"/><Relationship Id="rId10" Type="http://schemas.openxmlformats.org/officeDocument/2006/relationships/slideLayout" Target="../slideLayouts/slideLayout205.xml"/><Relationship Id="rId4" Type="http://schemas.openxmlformats.org/officeDocument/2006/relationships/slideLayout" Target="../slideLayouts/slideLayout199.xml"/><Relationship Id="rId9" Type="http://schemas.openxmlformats.org/officeDocument/2006/relationships/slideLayout" Target="../slideLayouts/slideLayout204.xml"/><Relationship Id="rId14" Type="http://schemas.openxmlformats.org/officeDocument/2006/relationships/image" Target="../media/image2.wmf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09.xml"/><Relationship Id="rId7" Type="http://schemas.openxmlformats.org/officeDocument/2006/relationships/slideLayout" Target="../slideLayouts/slideLayout213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8.xml"/><Relationship Id="rId1" Type="http://schemas.openxmlformats.org/officeDocument/2006/relationships/slideLayout" Target="../slideLayouts/slideLayout207.xml"/><Relationship Id="rId6" Type="http://schemas.openxmlformats.org/officeDocument/2006/relationships/slideLayout" Target="../slideLayouts/slideLayout212.xml"/><Relationship Id="rId11" Type="http://schemas.openxmlformats.org/officeDocument/2006/relationships/slideLayout" Target="../slideLayouts/slideLayout217.xml"/><Relationship Id="rId5" Type="http://schemas.openxmlformats.org/officeDocument/2006/relationships/slideLayout" Target="../slideLayouts/slideLayout211.xml"/><Relationship Id="rId10" Type="http://schemas.openxmlformats.org/officeDocument/2006/relationships/slideLayout" Target="../slideLayouts/slideLayout216.xml"/><Relationship Id="rId4" Type="http://schemas.openxmlformats.org/officeDocument/2006/relationships/slideLayout" Target="../slideLayouts/slideLayout210.xml"/><Relationship Id="rId9" Type="http://schemas.openxmlformats.org/officeDocument/2006/relationships/slideLayout" Target="../slideLayouts/slideLayout215.xml"/><Relationship Id="rId14" Type="http://schemas.openxmlformats.org/officeDocument/2006/relationships/image" Target="../media/image2.w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2.wmf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20.xml"/><Relationship Id="rId7" Type="http://schemas.openxmlformats.org/officeDocument/2006/relationships/slideLayout" Target="../slideLayouts/slideLayout224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9.xml"/><Relationship Id="rId1" Type="http://schemas.openxmlformats.org/officeDocument/2006/relationships/slideLayout" Target="../slideLayouts/slideLayout218.xml"/><Relationship Id="rId6" Type="http://schemas.openxmlformats.org/officeDocument/2006/relationships/slideLayout" Target="../slideLayouts/slideLayout223.xml"/><Relationship Id="rId11" Type="http://schemas.openxmlformats.org/officeDocument/2006/relationships/slideLayout" Target="../slideLayouts/slideLayout228.xml"/><Relationship Id="rId5" Type="http://schemas.openxmlformats.org/officeDocument/2006/relationships/slideLayout" Target="../slideLayouts/slideLayout222.xml"/><Relationship Id="rId10" Type="http://schemas.openxmlformats.org/officeDocument/2006/relationships/slideLayout" Target="../slideLayouts/slideLayout227.xml"/><Relationship Id="rId4" Type="http://schemas.openxmlformats.org/officeDocument/2006/relationships/slideLayout" Target="../slideLayouts/slideLayout221.xml"/><Relationship Id="rId9" Type="http://schemas.openxmlformats.org/officeDocument/2006/relationships/slideLayout" Target="../slideLayouts/slideLayout226.xml"/><Relationship Id="rId14" Type="http://schemas.openxmlformats.org/officeDocument/2006/relationships/image" Target="../media/image2.wmf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31.xml"/><Relationship Id="rId7" Type="http://schemas.openxmlformats.org/officeDocument/2006/relationships/slideLayout" Target="../slideLayouts/slideLayout235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30.xml"/><Relationship Id="rId1" Type="http://schemas.openxmlformats.org/officeDocument/2006/relationships/slideLayout" Target="../slideLayouts/slideLayout229.xml"/><Relationship Id="rId6" Type="http://schemas.openxmlformats.org/officeDocument/2006/relationships/slideLayout" Target="../slideLayouts/slideLayout234.xml"/><Relationship Id="rId11" Type="http://schemas.openxmlformats.org/officeDocument/2006/relationships/slideLayout" Target="../slideLayouts/slideLayout239.xml"/><Relationship Id="rId5" Type="http://schemas.openxmlformats.org/officeDocument/2006/relationships/slideLayout" Target="../slideLayouts/slideLayout233.xml"/><Relationship Id="rId10" Type="http://schemas.openxmlformats.org/officeDocument/2006/relationships/slideLayout" Target="../slideLayouts/slideLayout238.xml"/><Relationship Id="rId4" Type="http://schemas.openxmlformats.org/officeDocument/2006/relationships/slideLayout" Target="../slideLayouts/slideLayout232.xml"/><Relationship Id="rId9" Type="http://schemas.openxmlformats.org/officeDocument/2006/relationships/slideLayout" Target="../slideLayouts/slideLayout237.xml"/><Relationship Id="rId14" Type="http://schemas.openxmlformats.org/officeDocument/2006/relationships/image" Target="../media/image2.wmf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42.xml"/><Relationship Id="rId7" Type="http://schemas.openxmlformats.org/officeDocument/2006/relationships/slideLayout" Target="../slideLayouts/slideLayout246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41.xml"/><Relationship Id="rId1" Type="http://schemas.openxmlformats.org/officeDocument/2006/relationships/slideLayout" Target="../slideLayouts/slideLayout240.xml"/><Relationship Id="rId6" Type="http://schemas.openxmlformats.org/officeDocument/2006/relationships/slideLayout" Target="../slideLayouts/slideLayout245.xml"/><Relationship Id="rId11" Type="http://schemas.openxmlformats.org/officeDocument/2006/relationships/slideLayout" Target="../slideLayouts/slideLayout250.xml"/><Relationship Id="rId5" Type="http://schemas.openxmlformats.org/officeDocument/2006/relationships/slideLayout" Target="../slideLayouts/slideLayout244.xml"/><Relationship Id="rId10" Type="http://schemas.openxmlformats.org/officeDocument/2006/relationships/slideLayout" Target="../slideLayouts/slideLayout249.xml"/><Relationship Id="rId4" Type="http://schemas.openxmlformats.org/officeDocument/2006/relationships/slideLayout" Target="../slideLayouts/slideLayout243.xml"/><Relationship Id="rId9" Type="http://schemas.openxmlformats.org/officeDocument/2006/relationships/slideLayout" Target="../slideLayouts/slideLayout248.xml"/><Relationship Id="rId14" Type="http://schemas.openxmlformats.org/officeDocument/2006/relationships/image" Target="../media/image2.wmf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3.xml"/><Relationship Id="rId7" Type="http://schemas.openxmlformats.org/officeDocument/2006/relationships/slideLayout" Target="../slideLayouts/slideLayout257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52.xml"/><Relationship Id="rId1" Type="http://schemas.openxmlformats.org/officeDocument/2006/relationships/slideLayout" Target="../slideLayouts/slideLayout251.xml"/><Relationship Id="rId6" Type="http://schemas.openxmlformats.org/officeDocument/2006/relationships/slideLayout" Target="../slideLayouts/slideLayout256.xml"/><Relationship Id="rId11" Type="http://schemas.openxmlformats.org/officeDocument/2006/relationships/slideLayout" Target="../slideLayouts/slideLayout261.xml"/><Relationship Id="rId5" Type="http://schemas.openxmlformats.org/officeDocument/2006/relationships/slideLayout" Target="../slideLayouts/slideLayout255.xml"/><Relationship Id="rId10" Type="http://schemas.openxmlformats.org/officeDocument/2006/relationships/slideLayout" Target="../slideLayouts/slideLayout260.xml"/><Relationship Id="rId4" Type="http://schemas.openxmlformats.org/officeDocument/2006/relationships/slideLayout" Target="../slideLayouts/slideLayout254.xml"/><Relationship Id="rId9" Type="http://schemas.openxmlformats.org/officeDocument/2006/relationships/slideLayout" Target="../slideLayouts/slideLayout259.xml"/><Relationship Id="rId14" Type="http://schemas.openxmlformats.org/officeDocument/2006/relationships/image" Target="../media/image2.wmf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64.xml"/><Relationship Id="rId7" Type="http://schemas.openxmlformats.org/officeDocument/2006/relationships/slideLayout" Target="../slideLayouts/slideLayout268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63.xml"/><Relationship Id="rId1" Type="http://schemas.openxmlformats.org/officeDocument/2006/relationships/slideLayout" Target="../slideLayouts/slideLayout262.xml"/><Relationship Id="rId6" Type="http://schemas.openxmlformats.org/officeDocument/2006/relationships/slideLayout" Target="../slideLayouts/slideLayout267.xml"/><Relationship Id="rId11" Type="http://schemas.openxmlformats.org/officeDocument/2006/relationships/slideLayout" Target="../slideLayouts/slideLayout272.xml"/><Relationship Id="rId5" Type="http://schemas.openxmlformats.org/officeDocument/2006/relationships/slideLayout" Target="../slideLayouts/slideLayout266.xml"/><Relationship Id="rId10" Type="http://schemas.openxmlformats.org/officeDocument/2006/relationships/slideLayout" Target="../slideLayouts/slideLayout271.xml"/><Relationship Id="rId4" Type="http://schemas.openxmlformats.org/officeDocument/2006/relationships/slideLayout" Target="../slideLayouts/slideLayout265.xml"/><Relationship Id="rId9" Type="http://schemas.openxmlformats.org/officeDocument/2006/relationships/slideLayout" Target="../slideLayouts/slideLayout270.xml"/><Relationship Id="rId14" Type="http://schemas.openxmlformats.org/officeDocument/2006/relationships/image" Target="../media/image2.wmf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75.xml"/><Relationship Id="rId7" Type="http://schemas.openxmlformats.org/officeDocument/2006/relationships/slideLayout" Target="../slideLayouts/slideLayout279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74.xml"/><Relationship Id="rId1" Type="http://schemas.openxmlformats.org/officeDocument/2006/relationships/slideLayout" Target="../slideLayouts/slideLayout273.xml"/><Relationship Id="rId6" Type="http://schemas.openxmlformats.org/officeDocument/2006/relationships/slideLayout" Target="../slideLayouts/slideLayout278.xml"/><Relationship Id="rId11" Type="http://schemas.openxmlformats.org/officeDocument/2006/relationships/slideLayout" Target="../slideLayouts/slideLayout283.xml"/><Relationship Id="rId5" Type="http://schemas.openxmlformats.org/officeDocument/2006/relationships/slideLayout" Target="../slideLayouts/slideLayout277.xml"/><Relationship Id="rId10" Type="http://schemas.openxmlformats.org/officeDocument/2006/relationships/slideLayout" Target="../slideLayouts/slideLayout282.xml"/><Relationship Id="rId4" Type="http://schemas.openxmlformats.org/officeDocument/2006/relationships/slideLayout" Target="../slideLayouts/slideLayout276.xml"/><Relationship Id="rId9" Type="http://schemas.openxmlformats.org/officeDocument/2006/relationships/slideLayout" Target="../slideLayouts/slideLayout281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86.xml"/><Relationship Id="rId7" Type="http://schemas.openxmlformats.org/officeDocument/2006/relationships/slideLayout" Target="../slideLayouts/slideLayout290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85.xml"/><Relationship Id="rId1" Type="http://schemas.openxmlformats.org/officeDocument/2006/relationships/slideLayout" Target="../slideLayouts/slideLayout284.xml"/><Relationship Id="rId6" Type="http://schemas.openxmlformats.org/officeDocument/2006/relationships/slideLayout" Target="../slideLayouts/slideLayout289.xml"/><Relationship Id="rId11" Type="http://schemas.openxmlformats.org/officeDocument/2006/relationships/slideLayout" Target="../slideLayouts/slideLayout294.xml"/><Relationship Id="rId5" Type="http://schemas.openxmlformats.org/officeDocument/2006/relationships/slideLayout" Target="../slideLayouts/slideLayout288.xml"/><Relationship Id="rId10" Type="http://schemas.openxmlformats.org/officeDocument/2006/relationships/slideLayout" Target="../slideLayouts/slideLayout293.xml"/><Relationship Id="rId4" Type="http://schemas.openxmlformats.org/officeDocument/2006/relationships/slideLayout" Target="../slideLayouts/slideLayout287.xml"/><Relationship Id="rId9" Type="http://schemas.openxmlformats.org/officeDocument/2006/relationships/slideLayout" Target="../slideLayouts/slideLayout292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2.xml"/><Relationship Id="rId13" Type="http://schemas.openxmlformats.org/officeDocument/2006/relationships/theme" Target="../theme/theme27.xml"/><Relationship Id="rId3" Type="http://schemas.openxmlformats.org/officeDocument/2006/relationships/slideLayout" Target="../slideLayouts/slideLayout297.xml"/><Relationship Id="rId7" Type="http://schemas.openxmlformats.org/officeDocument/2006/relationships/slideLayout" Target="../slideLayouts/slideLayout301.xml"/><Relationship Id="rId12" Type="http://schemas.openxmlformats.org/officeDocument/2006/relationships/slideLayout" Target="../slideLayouts/slideLayout306.xml"/><Relationship Id="rId2" Type="http://schemas.openxmlformats.org/officeDocument/2006/relationships/slideLayout" Target="../slideLayouts/slideLayout296.xml"/><Relationship Id="rId1" Type="http://schemas.openxmlformats.org/officeDocument/2006/relationships/slideLayout" Target="../slideLayouts/slideLayout295.xml"/><Relationship Id="rId6" Type="http://schemas.openxmlformats.org/officeDocument/2006/relationships/slideLayout" Target="../slideLayouts/slideLayout300.xml"/><Relationship Id="rId11" Type="http://schemas.openxmlformats.org/officeDocument/2006/relationships/slideLayout" Target="../slideLayouts/slideLayout305.xml"/><Relationship Id="rId5" Type="http://schemas.openxmlformats.org/officeDocument/2006/relationships/slideLayout" Target="../slideLayouts/slideLayout299.xml"/><Relationship Id="rId10" Type="http://schemas.openxmlformats.org/officeDocument/2006/relationships/slideLayout" Target="../slideLayouts/slideLayout304.xml"/><Relationship Id="rId4" Type="http://schemas.openxmlformats.org/officeDocument/2006/relationships/slideLayout" Target="../slideLayouts/slideLayout298.xml"/><Relationship Id="rId9" Type="http://schemas.openxmlformats.org/officeDocument/2006/relationships/slideLayout" Target="../slideLayouts/slideLayout303.xml"/><Relationship Id="rId14" Type="http://schemas.openxmlformats.org/officeDocument/2006/relationships/image" Target="../media/image1.jpeg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4.xml"/><Relationship Id="rId13" Type="http://schemas.openxmlformats.org/officeDocument/2006/relationships/theme" Target="../theme/theme28.xml"/><Relationship Id="rId3" Type="http://schemas.openxmlformats.org/officeDocument/2006/relationships/slideLayout" Target="../slideLayouts/slideLayout309.xml"/><Relationship Id="rId7" Type="http://schemas.openxmlformats.org/officeDocument/2006/relationships/slideLayout" Target="../slideLayouts/slideLayout313.xml"/><Relationship Id="rId12" Type="http://schemas.openxmlformats.org/officeDocument/2006/relationships/slideLayout" Target="../slideLayouts/slideLayout318.xml"/><Relationship Id="rId2" Type="http://schemas.openxmlformats.org/officeDocument/2006/relationships/slideLayout" Target="../slideLayouts/slideLayout308.xml"/><Relationship Id="rId1" Type="http://schemas.openxmlformats.org/officeDocument/2006/relationships/slideLayout" Target="../slideLayouts/slideLayout307.xml"/><Relationship Id="rId6" Type="http://schemas.openxmlformats.org/officeDocument/2006/relationships/slideLayout" Target="../slideLayouts/slideLayout312.xml"/><Relationship Id="rId11" Type="http://schemas.openxmlformats.org/officeDocument/2006/relationships/slideLayout" Target="../slideLayouts/slideLayout317.xml"/><Relationship Id="rId5" Type="http://schemas.openxmlformats.org/officeDocument/2006/relationships/slideLayout" Target="../slideLayouts/slideLayout311.xml"/><Relationship Id="rId10" Type="http://schemas.openxmlformats.org/officeDocument/2006/relationships/slideLayout" Target="../slideLayouts/slideLayout316.xml"/><Relationship Id="rId4" Type="http://schemas.openxmlformats.org/officeDocument/2006/relationships/slideLayout" Target="../slideLayouts/slideLayout310.xml"/><Relationship Id="rId9" Type="http://schemas.openxmlformats.org/officeDocument/2006/relationships/slideLayout" Target="../slideLayouts/slideLayout315.xml"/><Relationship Id="rId14" Type="http://schemas.openxmlformats.org/officeDocument/2006/relationships/image" Target="../media/image1.jpeg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21.xml"/><Relationship Id="rId7" Type="http://schemas.openxmlformats.org/officeDocument/2006/relationships/slideLayout" Target="../slideLayouts/slideLayout325.xml"/><Relationship Id="rId12" Type="http://schemas.openxmlformats.org/officeDocument/2006/relationships/theme" Target="../theme/theme29.xml"/><Relationship Id="rId2" Type="http://schemas.openxmlformats.org/officeDocument/2006/relationships/slideLayout" Target="../slideLayouts/slideLayout320.xml"/><Relationship Id="rId1" Type="http://schemas.openxmlformats.org/officeDocument/2006/relationships/slideLayout" Target="../slideLayouts/slideLayout319.xml"/><Relationship Id="rId6" Type="http://schemas.openxmlformats.org/officeDocument/2006/relationships/slideLayout" Target="../slideLayouts/slideLayout324.xml"/><Relationship Id="rId11" Type="http://schemas.openxmlformats.org/officeDocument/2006/relationships/slideLayout" Target="../slideLayouts/slideLayout329.xml"/><Relationship Id="rId5" Type="http://schemas.openxmlformats.org/officeDocument/2006/relationships/slideLayout" Target="../slideLayouts/slideLayout323.xml"/><Relationship Id="rId10" Type="http://schemas.openxmlformats.org/officeDocument/2006/relationships/slideLayout" Target="../slideLayouts/slideLayout328.xml"/><Relationship Id="rId4" Type="http://schemas.openxmlformats.org/officeDocument/2006/relationships/slideLayout" Target="../slideLayouts/slideLayout322.xml"/><Relationship Id="rId9" Type="http://schemas.openxmlformats.org/officeDocument/2006/relationships/slideLayout" Target="../slideLayouts/slideLayout3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2.wmf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32.xml"/><Relationship Id="rId7" Type="http://schemas.openxmlformats.org/officeDocument/2006/relationships/slideLayout" Target="../slideLayouts/slideLayout336.xml"/><Relationship Id="rId12" Type="http://schemas.openxmlformats.org/officeDocument/2006/relationships/theme" Target="../theme/theme30.xml"/><Relationship Id="rId2" Type="http://schemas.openxmlformats.org/officeDocument/2006/relationships/slideLayout" Target="../slideLayouts/slideLayout331.xml"/><Relationship Id="rId1" Type="http://schemas.openxmlformats.org/officeDocument/2006/relationships/slideLayout" Target="../slideLayouts/slideLayout330.xml"/><Relationship Id="rId6" Type="http://schemas.openxmlformats.org/officeDocument/2006/relationships/slideLayout" Target="../slideLayouts/slideLayout335.xml"/><Relationship Id="rId11" Type="http://schemas.openxmlformats.org/officeDocument/2006/relationships/slideLayout" Target="../slideLayouts/slideLayout340.xml"/><Relationship Id="rId5" Type="http://schemas.openxmlformats.org/officeDocument/2006/relationships/slideLayout" Target="../slideLayouts/slideLayout334.xml"/><Relationship Id="rId10" Type="http://schemas.openxmlformats.org/officeDocument/2006/relationships/slideLayout" Target="../slideLayouts/slideLayout339.xml"/><Relationship Id="rId4" Type="http://schemas.openxmlformats.org/officeDocument/2006/relationships/slideLayout" Target="../slideLayouts/slideLayout333.xml"/><Relationship Id="rId9" Type="http://schemas.openxmlformats.org/officeDocument/2006/relationships/slideLayout" Target="../slideLayouts/slideLayout338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43.xml"/><Relationship Id="rId7" Type="http://schemas.openxmlformats.org/officeDocument/2006/relationships/slideLayout" Target="../slideLayouts/slideLayout347.xml"/><Relationship Id="rId12" Type="http://schemas.openxmlformats.org/officeDocument/2006/relationships/theme" Target="../theme/theme31.xml"/><Relationship Id="rId2" Type="http://schemas.openxmlformats.org/officeDocument/2006/relationships/slideLayout" Target="../slideLayouts/slideLayout342.xml"/><Relationship Id="rId1" Type="http://schemas.openxmlformats.org/officeDocument/2006/relationships/slideLayout" Target="../slideLayouts/slideLayout341.xml"/><Relationship Id="rId6" Type="http://schemas.openxmlformats.org/officeDocument/2006/relationships/slideLayout" Target="../slideLayouts/slideLayout346.xml"/><Relationship Id="rId11" Type="http://schemas.openxmlformats.org/officeDocument/2006/relationships/slideLayout" Target="../slideLayouts/slideLayout351.xml"/><Relationship Id="rId5" Type="http://schemas.openxmlformats.org/officeDocument/2006/relationships/slideLayout" Target="../slideLayouts/slideLayout345.xml"/><Relationship Id="rId10" Type="http://schemas.openxmlformats.org/officeDocument/2006/relationships/slideLayout" Target="../slideLayouts/slideLayout350.xml"/><Relationship Id="rId4" Type="http://schemas.openxmlformats.org/officeDocument/2006/relationships/slideLayout" Target="../slideLayouts/slideLayout344.xml"/><Relationship Id="rId9" Type="http://schemas.openxmlformats.org/officeDocument/2006/relationships/slideLayout" Target="../slideLayouts/slideLayout349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54.xml"/><Relationship Id="rId7" Type="http://schemas.openxmlformats.org/officeDocument/2006/relationships/slideLayout" Target="../slideLayouts/slideLayout358.xml"/><Relationship Id="rId12" Type="http://schemas.openxmlformats.org/officeDocument/2006/relationships/theme" Target="../theme/theme32.xml"/><Relationship Id="rId2" Type="http://schemas.openxmlformats.org/officeDocument/2006/relationships/slideLayout" Target="../slideLayouts/slideLayout353.xml"/><Relationship Id="rId1" Type="http://schemas.openxmlformats.org/officeDocument/2006/relationships/slideLayout" Target="../slideLayouts/slideLayout352.xml"/><Relationship Id="rId6" Type="http://schemas.openxmlformats.org/officeDocument/2006/relationships/slideLayout" Target="../slideLayouts/slideLayout357.xml"/><Relationship Id="rId11" Type="http://schemas.openxmlformats.org/officeDocument/2006/relationships/slideLayout" Target="../slideLayouts/slideLayout362.xml"/><Relationship Id="rId5" Type="http://schemas.openxmlformats.org/officeDocument/2006/relationships/slideLayout" Target="../slideLayouts/slideLayout356.xml"/><Relationship Id="rId10" Type="http://schemas.openxmlformats.org/officeDocument/2006/relationships/slideLayout" Target="../slideLayouts/slideLayout361.xml"/><Relationship Id="rId4" Type="http://schemas.openxmlformats.org/officeDocument/2006/relationships/slideLayout" Target="../slideLayouts/slideLayout355.xml"/><Relationship Id="rId9" Type="http://schemas.openxmlformats.org/officeDocument/2006/relationships/slideLayout" Target="../slideLayouts/slideLayout360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5.xml"/><Relationship Id="rId7" Type="http://schemas.openxmlformats.org/officeDocument/2006/relationships/slideLayout" Target="../slideLayouts/slideLayout369.xml"/><Relationship Id="rId12" Type="http://schemas.openxmlformats.org/officeDocument/2006/relationships/theme" Target="../theme/theme33.xml"/><Relationship Id="rId2" Type="http://schemas.openxmlformats.org/officeDocument/2006/relationships/slideLayout" Target="../slideLayouts/slideLayout364.xml"/><Relationship Id="rId1" Type="http://schemas.openxmlformats.org/officeDocument/2006/relationships/slideLayout" Target="../slideLayouts/slideLayout363.xml"/><Relationship Id="rId6" Type="http://schemas.openxmlformats.org/officeDocument/2006/relationships/slideLayout" Target="../slideLayouts/slideLayout368.xml"/><Relationship Id="rId11" Type="http://schemas.openxmlformats.org/officeDocument/2006/relationships/slideLayout" Target="../slideLayouts/slideLayout373.xml"/><Relationship Id="rId5" Type="http://schemas.openxmlformats.org/officeDocument/2006/relationships/slideLayout" Target="../slideLayouts/slideLayout367.xml"/><Relationship Id="rId10" Type="http://schemas.openxmlformats.org/officeDocument/2006/relationships/slideLayout" Target="../slideLayouts/slideLayout372.xml"/><Relationship Id="rId4" Type="http://schemas.openxmlformats.org/officeDocument/2006/relationships/slideLayout" Target="../slideLayouts/slideLayout366.xml"/><Relationship Id="rId9" Type="http://schemas.openxmlformats.org/officeDocument/2006/relationships/slideLayout" Target="../slideLayouts/slideLayout37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2.wmf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image" Target="../media/image2.wmf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6" Type="http://schemas.openxmlformats.org/officeDocument/2006/relationships/image" Target="../media/image2.wmf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image" Target="../media/image2.wmf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2" Type="http://schemas.openxmlformats.org/officeDocument/2006/relationships/slideLayout" Target="../slideLayouts/slideLayout83.xml"/><Relationship Id="rId16" Type="http://schemas.openxmlformats.org/officeDocument/2006/relationships/image" Target="../media/image2.wmf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Relationship Id="rId14" Type="http://schemas.openxmlformats.org/officeDocument/2006/relationships/image" Target="../media/image2.w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09626"/>
            <a:ext cx="9144000" cy="1146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15780" tIns="0" rIns="21578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1027" name="Group 3"/>
          <p:cNvGrpSpPr>
            <a:grpSpLocks/>
          </p:cNvGrpSpPr>
          <p:nvPr/>
        </p:nvGrpSpPr>
        <p:grpSpPr bwMode="auto">
          <a:xfrm>
            <a:off x="0" y="4738776"/>
            <a:ext cx="9144000" cy="404813"/>
            <a:chOff x="0" y="3974"/>
            <a:chExt cx="5760" cy="340"/>
          </a:xfrm>
        </p:grpSpPr>
        <p:sp>
          <p:nvSpPr>
            <p:cNvPr id="1037" name="Rectangle 4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/>
          </p:spPr>
          <p:txBody>
            <a:bodyPr wrap="none" lIns="0" tIns="0" rIns="0" bIns="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700" dirty="0">
                <a:solidFill>
                  <a:prstClr val="white"/>
                </a:solidFill>
                <a:cs typeface="Arial" charset="0"/>
              </a:endParaRPr>
            </a:p>
          </p:txBody>
        </p:sp>
        <p:sp>
          <p:nvSpPr>
            <p:cNvPr id="1038" name="Rectangle 5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xtLst/>
          </p:spPr>
          <p:txBody>
            <a:bodyPr wrap="none" lIns="0" tIns="0" rIns="0" bIns="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700" dirty="0">
                <a:solidFill>
                  <a:prstClr val="white"/>
                </a:solidFill>
                <a:cs typeface="Arial" charset="0"/>
              </a:endParaRPr>
            </a:p>
          </p:txBody>
        </p:sp>
        <p:sp>
          <p:nvSpPr>
            <p:cNvPr id="1039" name="Line 6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lIns="0" tIns="0" rIns="0" bIns="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700" dirty="0">
                <a:solidFill>
                  <a:prstClr val="white"/>
                </a:solidFill>
                <a:cs typeface="Arial" charset="0"/>
              </a:endParaRPr>
            </a:p>
          </p:txBody>
        </p:sp>
      </p:grpSp>
      <p:sp>
        <p:nvSpPr>
          <p:cNvPr id="1028" name="Rectangle 7"/>
          <p:cNvSpPr>
            <a:spLocks noChangeArrowheads="1"/>
          </p:cNvSpPr>
          <p:nvPr/>
        </p:nvSpPr>
        <p:spPr bwMode="auto">
          <a:xfrm>
            <a:off x="0" y="1"/>
            <a:ext cx="1936750" cy="809625"/>
          </a:xfrm>
          <a:prstGeom prst="rect">
            <a:avLst/>
          </a:prstGeom>
          <a:solidFill>
            <a:srgbClr val="0066CC"/>
          </a:solidFill>
          <a:ln>
            <a:noFill/>
          </a:ln>
          <a:extLst/>
        </p:spPr>
        <p:txBody>
          <a:bodyPr wrap="none"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00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029" name="Rectangle 8"/>
          <p:cNvSpPr>
            <a:spLocks noChangeArrowheads="1"/>
          </p:cNvSpPr>
          <p:nvPr/>
        </p:nvSpPr>
        <p:spPr bwMode="auto">
          <a:xfrm>
            <a:off x="1943100" y="1"/>
            <a:ext cx="7200900" cy="809625"/>
          </a:xfrm>
          <a:prstGeom prst="rect">
            <a:avLst/>
          </a:prstGeom>
          <a:solidFill>
            <a:srgbClr val="003366"/>
          </a:solidFill>
          <a:ln>
            <a:noFill/>
          </a:ln>
          <a:extLst/>
        </p:spPr>
        <p:txBody>
          <a:bodyPr wrap="none"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00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030" name="Line 9"/>
          <p:cNvSpPr>
            <a:spLocks noChangeShapeType="1"/>
          </p:cNvSpPr>
          <p:nvPr/>
        </p:nvSpPr>
        <p:spPr bwMode="auto">
          <a:xfrm>
            <a:off x="1936750" y="1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/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00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031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2159001" y="1"/>
            <a:ext cx="6985000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9937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90" y="4772026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4290DC9-90D7-468C-967F-01A0B1ADFDE1}" type="slidenum">
              <a:rPr lang="en-US">
                <a:solidFill>
                  <a:prstClr val="white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r>
              <a:rPr lang="en-US" dirty="0">
                <a:solidFill>
                  <a:prstClr val="white"/>
                </a:solidFill>
                <a:cs typeface="Arial" charset="0"/>
              </a:rPr>
              <a:t>&lt;#&gt;</a:t>
            </a:r>
            <a:endParaRPr lang="ru-RU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399372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026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mtClean="0">
                <a:solidFill>
                  <a:prstClr val="white"/>
                </a:solidFill>
                <a:cs typeface="Arial" charset="0"/>
              </a:rPr>
              <a:t>Совещание  по рассмотрению результатов ПХД за 2016 год </a:t>
            </a:r>
            <a:endParaRPr lang="ru-RU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034" name="Line 14"/>
          <p:cNvSpPr>
            <a:spLocks noChangeShapeType="1"/>
          </p:cNvSpPr>
          <p:nvPr/>
        </p:nvSpPr>
        <p:spPr bwMode="auto">
          <a:xfrm>
            <a:off x="0" y="4736306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/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00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035" name="Line 15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/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00" dirty="0">
              <a:solidFill>
                <a:prstClr val="white"/>
              </a:solidFill>
              <a:cs typeface="Arial" charset="0"/>
            </a:endParaRPr>
          </a:p>
        </p:txBody>
      </p:sp>
      <p:pic>
        <p:nvPicPr>
          <p:cNvPr id="1036" name="Picture 16" descr="TransGazKazan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68277" y="67872"/>
            <a:ext cx="1560513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961561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sldNum="0" hdr="0" dt="0"/>
  <p:txStyles>
    <p:titleStyle>
      <a:lvl1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6758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3568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0342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7134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569" indent="-342569" algn="l" rtl="0" fontAlgn="base">
        <a:spcBef>
          <a:spcPct val="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283" indent="-285491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1946" indent="-228378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598720" indent="-228378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5512" indent="-22837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2269" indent="-22837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69062" indent="-22837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5837" indent="-22837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2611" indent="-22837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35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58" algn="l" defTabSz="9135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68" algn="l" defTabSz="9135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342" algn="l" defTabSz="9135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134" algn="l" defTabSz="9135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891" algn="l" defTabSz="9135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649" algn="l" defTabSz="9135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440" algn="l" defTabSz="9135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219" algn="l" defTabSz="9135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366" tIns="45683" rIns="91366" bIns="45683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366" tIns="45683" rIns="91366" bIns="45683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366" tIns="45683" rIns="91366" bIns="4568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D499E2-9BC7-422C-A323-04402DF3789F}" type="datetime1">
              <a:rPr lang="ru-RU" smtClean="0">
                <a:solidFill>
                  <a:srgbClr val="1A62BA">
                    <a:tint val="75000"/>
                  </a:srgbClr>
                </a:solidFill>
                <a:cs typeface="Arial" charset="0"/>
              </a:rPr>
              <a:pPr/>
              <a:t>17.10.2019</a:t>
            </a:fld>
            <a:endParaRPr lang="ru-RU">
              <a:solidFill>
                <a:srgbClr val="1A62BA">
                  <a:tint val="75000"/>
                </a:srgbClr>
              </a:solidFill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366" tIns="45683" rIns="91366" bIns="4568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smtClean="0">
                <a:solidFill>
                  <a:srgbClr val="1A62BA">
                    <a:tint val="75000"/>
                  </a:srgbClr>
                </a:solidFill>
                <a:cs typeface="Arial" charset="0"/>
              </a:rPr>
              <a:t>Совещание  по рассмотрению результатов ПХД за 2016 год </a:t>
            </a:r>
            <a:endParaRPr lang="ru-RU">
              <a:solidFill>
                <a:srgbClr val="1A62BA">
                  <a:tint val="75000"/>
                </a:srgbClr>
              </a:solidFill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366" tIns="45683" rIns="91366" bIns="4568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1A62BA">
                    <a:tint val="75000"/>
                  </a:srgbClr>
                </a:solidFill>
                <a:cs typeface="Arial" charset="0"/>
              </a:rPr>
              <a:t>&lt;#&gt;</a:t>
            </a:r>
            <a:endParaRPr lang="ru-RU">
              <a:solidFill>
                <a:srgbClr val="1A62BA">
                  <a:tint val="75000"/>
                </a:srgb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23295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hf sldNum="0" hdr="0" dt="0"/>
  <p:txStyles>
    <p:titleStyle>
      <a:lvl1pPr algn="ctr" defTabSz="45675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569" indent="-342569" algn="l" defTabSz="456758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283" indent="-285491" algn="l" defTabSz="456758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946" indent="-228378" algn="l" defTabSz="456758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720" indent="-228378" algn="l" defTabSz="456758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512" indent="-228378" algn="l" defTabSz="456758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269" indent="-228378" algn="l" defTabSz="45675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062" indent="-228378" algn="l" defTabSz="45675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837" indent="-228378" algn="l" defTabSz="45675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611" indent="-228378" algn="l" defTabSz="45675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6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58" algn="l" defTabSz="456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68" algn="l" defTabSz="456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342" algn="l" defTabSz="456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134" algn="l" defTabSz="456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891" algn="l" defTabSz="456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649" algn="l" defTabSz="456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440" algn="l" defTabSz="456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219" algn="l" defTabSz="456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09626"/>
            <a:ext cx="9144000" cy="1146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5780" tIns="0" rIns="21578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</p:txBody>
      </p:sp>
      <p:grpSp>
        <p:nvGrpSpPr>
          <p:cNvPr id="1027" name="Group 3"/>
          <p:cNvGrpSpPr>
            <a:grpSpLocks/>
          </p:cNvGrpSpPr>
          <p:nvPr/>
        </p:nvGrpSpPr>
        <p:grpSpPr bwMode="auto">
          <a:xfrm>
            <a:off x="0" y="4739013"/>
            <a:ext cx="9144000" cy="404813"/>
            <a:chOff x="0" y="3974"/>
            <a:chExt cx="5760" cy="340"/>
          </a:xfrm>
        </p:grpSpPr>
        <p:sp>
          <p:nvSpPr>
            <p:cNvPr id="1037" name="Rectangle 4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 sz="26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1pPr>
              <a:lvl2pPr marL="742950" indent="-285750" eaLnBrk="0" hangingPunct="0">
                <a:defRPr sz="26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2pPr>
              <a:lvl3pPr marL="1143000" indent="-228600" eaLnBrk="0" hangingPunct="0">
                <a:defRPr sz="26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3pPr>
              <a:lvl4pPr marL="1600200" indent="-228600" eaLnBrk="0" hangingPunct="0">
                <a:defRPr sz="26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4pPr>
              <a:lvl5pPr marL="2057400" indent="-228600" eaLnBrk="0" hangingPunct="0">
                <a:defRPr sz="26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700" dirty="0" smtClean="0">
                <a:solidFill>
                  <a:srgbClr val="FFFFFF"/>
                </a:solidFill>
              </a:endParaRPr>
            </a:p>
          </p:txBody>
        </p:sp>
        <p:sp>
          <p:nvSpPr>
            <p:cNvPr id="1038" name="Rectangle 5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 sz="26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1pPr>
              <a:lvl2pPr marL="742950" indent="-285750" eaLnBrk="0" hangingPunct="0">
                <a:defRPr sz="26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2pPr>
              <a:lvl3pPr marL="1143000" indent="-228600" eaLnBrk="0" hangingPunct="0">
                <a:defRPr sz="26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3pPr>
              <a:lvl4pPr marL="1600200" indent="-228600" eaLnBrk="0" hangingPunct="0">
                <a:defRPr sz="26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4pPr>
              <a:lvl5pPr marL="2057400" indent="-228600" eaLnBrk="0" hangingPunct="0">
                <a:defRPr sz="26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700" dirty="0" smtClean="0">
                <a:solidFill>
                  <a:srgbClr val="FFFFFF"/>
                </a:solidFill>
              </a:endParaRPr>
            </a:p>
          </p:txBody>
        </p:sp>
        <p:sp>
          <p:nvSpPr>
            <p:cNvPr id="1039" name="Line 6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600" dirty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1028" name="Rectangle 7"/>
          <p:cNvSpPr>
            <a:spLocks noChangeArrowheads="1"/>
          </p:cNvSpPr>
          <p:nvPr/>
        </p:nvSpPr>
        <p:spPr bwMode="auto">
          <a:xfrm>
            <a:off x="0" y="1"/>
            <a:ext cx="1936750" cy="809625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1700" dirty="0" smtClean="0">
              <a:solidFill>
                <a:srgbClr val="FFFFFF"/>
              </a:solidFill>
            </a:endParaRPr>
          </a:p>
        </p:txBody>
      </p:sp>
      <p:sp>
        <p:nvSpPr>
          <p:cNvPr id="1029" name="Rectangle 8"/>
          <p:cNvSpPr>
            <a:spLocks noChangeArrowheads="1"/>
          </p:cNvSpPr>
          <p:nvPr/>
        </p:nvSpPr>
        <p:spPr bwMode="auto">
          <a:xfrm>
            <a:off x="1943100" y="1"/>
            <a:ext cx="7200900" cy="809625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1700" dirty="0" smtClean="0">
              <a:solidFill>
                <a:srgbClr val="FFFFFF"/>
              </a:solidFill>
            </a:endParaRPr>
          </a:p>
        </p:txBody>
      </p:sp>
      <p:sp>
        <p:nvSpPr>
          <p:cNvPr id="1030" name="Line 9"/>
          <p:cNvSpPr>
            <a:spLocks noChangeShapeType="1"/>
          </p:cNvSpPr>
          <p:nvPr/>
        </p:nvSpPr>
        <p:spPr bwMode="auto">
          <a:xfrm>
            <a:off x="1936750" y="1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600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1031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2159001" y="1"/>
            <a:ext cx="69850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39937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90" y="4772026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99372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026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1034" name="Line 14"/>
          <p:cNvSpPr>
            <a:spLocks noChangeShapeType="1"/>
          </p:cNvSpPr>
          <p:nvPr/>
        </p:nvSpPr>
        <p:spPr bwMode="auto">
          <a:xfrm>
            <a:off x="0" y="4736306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600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1035" name="Line 15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600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pic>
        <p:nvPicPr>
          <p:cNvPr id="1036" name="Picture 16" descr="TransGazKaza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8277" y="67872"/>
            <a:ext cx="1560513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775439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6758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3568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0342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7134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569" indent="-342569"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283" indent="-285491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1946" indent="-228378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598720" indent="-228378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5512" indent="-228378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2269" indent="-22837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69062" indent="-22837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5837" indent="-22837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2611" indent="-22837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35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58" algn="l" defTabSz="9135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68" algn="l" defTabSz="9135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342" algn="l" defTabSz="9135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134" algn="l" defTabSz="9135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891" algn="l" defTabSz="9135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649" algn="l" defTabSz="9135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440" algn="l" defTabSz="9135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219" algn="l" defTabSz="9135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09626"/>
            <a:ext cx="9144000" cy="1146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5780" tIns="0" rIns="21578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</p:txBody>
      </p:sp>
      <p:grpSp>
        <p:nvGrpSpPr>
          <p:cNvPr id="1027" name="Group 3"/>
          <p:cNvGrpSpPr>
            <a:grpSpLocks/>
          </p:cNvGrpSpPr>
          <p:nvPr/>
        </p:nvGrpSpPr>
        <p:grpSpPr bwMode="auto">
          <a:xfrm>
            <a:off x="0" y="4739008"/>
            <a:ext cx="9144000" cy="404813"/>
            <a:chOff x="0" y="3974"/>
            <a:chExt cx="5760" cy="340"/>
          </a:xfrm>
        </p:grpSpPr>
        <p:sp>
          <p:nvSpPr>
            <p:cNvPr id="1037" name="Rectangle 4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 sz="26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1pPr>
              <a:lvl2pPr marL="742950" indent="-285750" eaLnBrk="0" hangingPunct="0">
                <a:defRPr sz="26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2pPr>
              <a:lvl3pPr marL="1143000" indent="-228600" eaLnBrk="0" hangingPunct="0">
                <a:defRPr sz="26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3pPr>
              <a:lvl4pPr marL="1600200" indent="-228600" eaLnBrk="0" hangingPunct="0">
                <a:defRPr sz="26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4pPr>
              <a:lvl5pPr marL="2057400" indent="-228600" eaLnBrk="0" hangingPunct="0">
                <a:defRPr sz="26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700" dirty="0" smtClean="0">
                <a:solidFill>
                  <a:srgbClr val="FFFFFF"/>
                </a:solidFill>
              </a:endParaRPr>
            </a:p>
          </p:txBody>
        </p:sp>
        <p:sp>
          <p:nvSpPr>
            <p:cNvPr id="1038" name="Rectangle 5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 sz="26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1pPr>
              <a:lvl2pPr marL="742950" indent="-285750" eaLnBrk="0" hangingPunct="0">
                <a:defRPr sz="26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2pPr>
              <a:lvl3pPr marL="1143000" indent="-228600" eaLnBrk="0" hangingPunct="0">
                <a:defRPr sz="26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3pPr>
              <a:lvl4pPr marL="1600200" indent="-228600" eaLnBrk="0" hangingPunct="0">
                <a:defRPr sz="26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4pPr>
              <a:lvl5pPr marL="2057400" indent="-228600" eaLnBrk="0" hangingPunct="0">
                <a:defRPr sz="26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700" dirty="0" smtClean="0">
                <a:solidFill>
                  <a:srgbClr val="FFFFFF"/>
                </a:solidFill>
              </a:endParaRPr>
            </a:p>
          </p:txBody>
        </p:sp>
        <p:sp>
          <p:nvSpPr>
            <p:cNvPr id="1039" name="Line 6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600" dirty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1028" name="Rectangle 7"/>
          <p:cNvSpPr>
            <a:spLocks noChangeArrowheads="1"/>
          </p:cNvSpPr>
          <p:nvPr/>
        </p:nvSpPr>
        <p:spPr bwMode="auto">
          <a:xfrm>
            <a:off x="0" y="1"/>
            <a:ext cx="1936750" cy="809625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1700" dirty="0" smtClean="0">
              <a:solidFill>
                <a:srgbClr val="FFFFFF"/>
              </a:solidFill>
            </a:endParaRPr>
          </a:p>
        </p:txBody>
      </p:sp>
      <p:sp>
        <p:nvSpPr>
          <p:cNvPr id="1029" name="Rectangle 8"/>
          <p:cNvSpPr>
            <a:spLocks noChangeArrowheads="1"/>
          </p:cNvSpPr>
          <p:nvPr/>
        </p:nvSpPr>
        <p:spPr bwMode="auto">
          <a:xfrm>
            <a:off x="1943100" y="1"/>
            <a:ext cx="7200900" cy="809625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1700" dirty="0" smtClean="0">
              <a:solidFill>
                <a:srgbClr val="FFFFFF"/>
              </a:solidFill>
            </a:endParaRPr>
          </a:p>
        </p:txBody>
      </p:sp>
      <p:sp>
        <p:nvSpPr>
          <p:cNvPr id="1030" name="Line 9"/>
          <p:cNvSpPr>
            <a:spLocks noChangeShapeType="1"/>
          </p:cNvSpPr>
          <p:nvPr/>
        </p:nvSpPr>
        <p:spPr bwMode="auto">
          <a:xfrm>
            <a:off x="1936750" y="1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600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1031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2159001" y="1"/>
            <a:ext cx="69850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39937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90" y="4772026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99372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026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1034" name="Line 14"/>
          <p:cNvSpPr>
            <a:spLocks noChangeShapeType="1"/>
          </p:cNvSpPr>
          <p:nvPr/>
        </p:nvSpPr>
        <p:spPr bwMode="auto">
          <a:xfrm>
            <a:off x="0" y="4736306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600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1035" name="Line 15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600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pic>
        <p:nvPicPr>
          <p:cNvPr id="1036" name="Picture 16" descr="TransGazKaza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8277" y="67872"/>
            <a:ext cx="1560513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30487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6758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3568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0342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7134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569" indent="-342569"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283" indent="-285491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1946" indent="-228378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598720" indent="-228378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5512" indent="-228378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2269" indent="-22837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69062" indent="-22837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5837" indent="-22837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2611" indent="-22837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35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58" algn="l" defTabSz="9135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68" algn="l" defTabSz="9135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342" algn="l" defTabSz="9135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134" algn="l" defTabSz="9135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891" algn="l" defTabSz="9135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649" algn="l" defTabSz="9135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440" algn="l" defTabSz="9135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219" algn="l" defTabSz="9135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09631"/>
            <a:ext cx="9144000" cy="1146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5780" tIns="0" rIns="21578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</p:txBody>
      </p:sp>
      <p:grpSp>
        <p:nvGrpSpPr>
          <p:cNvPr id="1027" name="Group 3"/>
          <p:cNvGrpSpPr>
            <a:grpSpLocks/>
          </p:cNvGrpSpPr>
          <p:nvPr/>
        </p:nvGrpSpPr>
        <p:grpSpPr bwMode="auto">
          <a:xfrm>
            <a:off x="0" y="4738922"/>
            <a:ext cx="9144000" cy="404813"/>
            <a:chOff x="0" y="3974"/>
            <a:chExt cx="5760" cy="340"/>
          </a:xfrm>
        </p:grpSpPr>
        <p:sp>
          <p:nvSpPr>
            <p:cNvPr id="1037" name="Rectangle 4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 sz="26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1pPr>
              <a:lvl2pPr marL="742950" indent="-285750" eaLnBrk="0" hangingPunct="0">
                <a:defRPr sz="26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2pPr>
              <a:lvl3pPr marL="1143000" indent="-228600" eaLnBrk="0" hangingPunct="0">
                <a:defRPr sz="26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3pPr>
              <a:lvl4pPr marL="1600200" indent="-228600" eaLnBrk="0" hangingPunct="0">
                <a:defRPr sz="26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4pPr>
              <a:lvl5pPr marL="2057400" indent="-228600" eaLnBrk="0" hangingPunct="0">
                <a:defRPr sz="26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700" dirty="0" smtClean="0">
                <a:solidFill>
                  <a:srgbClr val="FFFFFF"/>
                </a:solidFill>
              </a:endParaRPr>
            </a:p>
          </p:txBody>
        </p:sp>
        <p:sp>
          <p:nvSpPr>
            <p:cNvPr id="1038" name="Rectangle 5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 sz="26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1pPr>
              <a:lvl2pPr marL="742950" indent="-285750" eaLnBrk="0" hangingPunct="0">
                <a:defRPr sz="26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2pPr>
              <a:lvl3pPr marL="1143000" indent="-228600" eaLnBrk="0" hangingPunct="0">
                <a:defRPr sz="26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3pPr>
              <a:lvl4pPr marL="1600200" indent="-228600" eaLnBrk="0" hangingPunct="0">
                <a:defRPr sz="26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4pPr>
              <a:lvl5pPr marL="2057400" indent="-228600" eaLnBrk="0" hangingPunct="0">
                <a:defRPr sz="26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700" dirty="0" smtClean="0">
                <a:solidFill>
                  <a:srgbClr val="FFFFFF"/>
                </a:solidFill>
              </a:endParaRPr>
            </a:p>
          </p:txBody>
        </p:sp>
        <p:sp>
          <p:nvSpPr>
            <p:cNvPr id="1039" name="Line 6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600" dirty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1028" name="Rectangle 7"/>
          <p:cNvSpPr>
            <a:spLocks noChangeArrowheads="1"/>
          </p:cNvSpPr>
          <p:nvPr/>
        </p:nvSpPr>
        <p:spPr bwMode="auto">
          <a:xfrm>
            <a:off x="0" y="1"/>
            <a:ext cx="1936750" cy="809625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1700" dirty="0" smtClean="0">
              <a:solidFill>
                <a:srgbClr val="FFFFFF"/>
              </a:solidFill>
            </a:endParaRPr>
          </a:p>
        </p:txBody>
      </p:sp>
      <p:sp>
        <p:nvSpPr>
          <p:cNvPr id="1029" name="Rectangle 8"/>
          <p:cNvSpPr>
            <a:spLocks noChangeArrowheads="1"/>
          </p:cNvSpPr>
          <p:nvPr/>
        </p:nvSpPr>
        <p:spPr bwMode="auto">
          <a:xfrm>
            <a:off x="1943100" y="1"/>
            <a:ext cx="7200900" cy="809625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1700" dirty="0" smtClean="0">
              <a:solidFill>
                <a:srgbClr val="FFFFFF"/>
              </a:solidFill>
            </a:endParaRPr>
          </a:p>
        </p:txBody>
      </p:sp>
      <p:sp>
        <p:nvSpPr>
          <p:cNvPr id="1030" name="Line 9"/>
          <p:cNvSpPr>
            <a:spLocks noChangeShapeType="1"/>
          </p:cNvSpPr>
          <p:nvPr/>
        </p:nvSpPr>
        <p:spPr bwMode="auto">
          <a:xfrm>
            <a:off x="1936750" y="1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600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1031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2159001" y="1"/>
            <a:ext cx="69850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39937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90" y="4772107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99372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107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1034" name="Line 14"/>
          <p:cNvSpPr>
            <a:spLocks noChangeShapeType="1"/>
          </p:cNvSpPr>
          <p:nvPr/>
        </p:nvSpPr>
        <p:spPr bwMode="auto">
          <a:xfrm>
            <a:off x="0" y="4736306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600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1035" name="Line 15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600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pic>
        <p:nvPicPr>
          <p:cNvPr id="1036" name="Picture 16" descr="TransGazKaza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8277" y="67872"/>
            <a:ext cx="1560513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923869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</p:sldLayoutIdLst>
  <p:transition spd="med" advClick="0" advTm="1000">
    <p:wipe/>
  </p:transition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6758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3568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0342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7134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569" indent="-342569"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283" indent="-285491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1946" indent="-228378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598720" indent="-228378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5512" indent="-228378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2269" indent="-22837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69062" indent="-22837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5837" indent="-22837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2611" indent="-22837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35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58" algn="l" defTabSz="9135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68" algn="l" defTabSz="9135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342" algn="l" defTabSz="9135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134" algn="l" defTabSz="9135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891" algn="l" defTabSz="9135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649" algn="l" defTabSz="9135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440" algn="l" defTabSz="9135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219" algn="l" defTabSz="9135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09626"/>
            <a:ext cx="9144000" cy="1146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15780" tIns="0" rIns="21578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1027" name="Group 3"/>
          <p:cNvGrpSpPr>
            <a:grpSpLocks/>
          </p:cNvGrpSpPr>
          <p:nvPr/>
        </p:nvGrpSpPr>
        <p:grpSpPr bwMode="auto">
          <a:xfrm>
            <a:off x="0" y="4738753"/>
            <a:ext cx="9144000" cy="404813"/>
            <a:chOff x="0" y="3974"/>
            <a:chExt cx="5760" cy="340"/>
          </a:xfrm>
        </p:grpSpPr>
        <p:sp>
          <p:nvSpPr>
            <p:cNvPr id="1037" name="Rectangle 4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/>
          </p:spPr>
          <p:txBody>
            <a:bodyPr wrap="none" lIns="0" tIns="0" rIns="0" bIns="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700" dirty="0">
                <a:solidFill>
                  <a:prstClr val="white"/>
                </a:solidFill>
                <a:cs typeface="Arial" charset="0"/>
              </a:endParaRPr>
            </a:p>
          </p:txBody>
        </p:sp>
        <p:sp>
          <p:nvSpPr>
            <p:cNvPr id="1038" name="Rectangle 5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xtLst/>
          </p:spPr>
          <p:txBody>
            <a:bodyPr wrap="none" lIns="0" tIns="0" rIns="0" bIns="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700" dirty="0">
                <a:solidFill>
                  <a:prstClr val="white"/>
                </a:solidFill>
                <a:cs typeface="Arial" charset="0"/>
              </a:endParaRPr>
            </a:p>
          </p:txBody>
        </p:sp>
        <p:sp>
          <p:nvSpPr>
            <p:cNvPr id="1039" name="Line 6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lIns="0" tIns="0" rIns="0" bIns="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700" dirty="0">
                <a:solidFill>
                  <a:prstClr val="white"/>
                </a:solidFill>
                <a:cs typeface="Arial" charset="0"/>
              </a:endParaRPr>
            </a:p>
          </p:txBody>
        </p:sp>
      </p:grpSp>
      <p:sp>
        <p:nvSpPr>
          <p:cNvPr id="1028" name="Rectangle 7"/>
          <p:cNvSpPr>
            <a:spLocks noChangeArrowheads="1"/>
          </p:cNvSpPr>
          <p:nvPr/>
        </p:nvSpPr>
        <p:spPr bwMode="auto">
          <a:xfrm>
            <a:off x="0" y="1"/>
            <a:ext cx="1936750" cy="809625"/>
          </a:xfrm>
          <a:prstGeom prst="rect">
            <a:avLst/>
          </a:prstGeom>
          <a:solidFill>
            <a:srgbClr val="0066CC"/>
          </a:solidFill>
          <a:ln>
            <a:noFill/>
          </a:ln>
          <a:extLst/>
        </p:spPr>
        <p:txBody>
          <a:bodyPr wrap="none"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00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029" name="Rectangle 8"/>
          <p:cNvSpPr>
            <a:spLocks noChangeArrowheads="1"/>
          </p:cNvSpPr>
          <p:nvPr/>
        </p:nvSpPr>
        <p:spPr bwMode="auto">
          <a:xfrm>
            <a:off x="1943100" y="1"/>
            <a:ext cx="7200900" cy="809625"/>
          </a:xfrm>
          <a:prstGeom prst="rect">
            <a:avLst/>
          </a:prstGeom>
          <a:solidFill>
            <a:srgbClr val="003366"/>
          </a:solidFill>
          <a:ln>
            <a:noFill/>
          </a:ln>
          <a:extLst/>
        </p:spPr>
        <p:txBody>
          <a:bodyPr wrap="none"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00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030" name="Line 9"/>
          <p:cNvSpPr>
            <a:spLocks noChangeShapeType="1"/>
          </p:cNvSpPr>
          <p:nvPr/>
        </p:nvSpPr>
        <p:spPr bwMode="auto">
          <a:xfrm>
            <a:off x="1936750" y="1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/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00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031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2159001" y="1"/>
            <a:ext cx="6985000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9937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90" y="4772026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4290DC9-90D7-468C-967F-01A0B1ADFDE1}" type="slidenum">
              <a:rPr lang="en-US">
                <a:solidFill>
                  <a:prstClr val="white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r>
              <a:rPr lang="en-US" dirty="0">
                <a:solidFill>
                  <a:prstClr val="white"/>
                </a:solidFill>
                <a:cs typeface="Arial" charset="0"/>
              </a:rPr>
              <a:t>&lt;#&gt;</a:t>
            </a:r>
            <a:endParaRPr lang="ru-RU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399372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026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mtClean="0">
                <a:solidFill>
                  <a:prstClr val="white"/>
                </a:solidFill>
                <a:cs typeface="Arial" charset="0"/>
              </a:rPr>
              <a:t>Совещание  по рассмотрению результатов ПХД за 2016 год </a:t>
            </a:r>
            <a:endParaRPr lang="ru-RU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034" name="Line 14"/>
          <p:cNvSpPr>
            <a:spLocks noChangeShapeType="1"/>
          </p:cNvSpPr>
          <p:nvPr/>
        </p:nvSpPr>
        <p:spPr bwMode="auto">
          <a:xfrm>
            <a:off x="0" y="4736306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/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00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035" name="Line 15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/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00" dirty="0">
              <a:solidFill>
                <a:prstClr val="white"/>
              </a:solidFill>
              <a:cs typeface="Arial" charset="0"/>
            </a:endParaRPr>
          </a:p>
        </p:txBody>
      </p:sp>
      <p:pic>
        <p:nvPicPr>
          <p:cNvPr id="1036" name="Picture 16" descr="TransGazKazan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68277" y="67872"/>
            <a:ext cx="1560513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658926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  <p:sldLayoutId id="2147483834" r:id="rId12"/>
    <p:sldLayoutId id="2147483835" r:id="rId13"/>
  </p:sldLayoutIdLst>
  <p:hf sldNum="0" hdr="0" dt="0"/>
  <p:txStyles>
    <p:titleStyle>
      <a:lvl1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6758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3568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0342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7134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569" indent="-342569" algn="l" rtl="0" fontAlgn="base">
        <a:spcBef>
          <a:spcPct val="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283" indent="-285491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1946" indent="-228378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598720" indent="-228378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5512" indent="-22837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2269" indent="-22837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69062" indent="-22837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5837" indent="-22837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2611" indent="-22837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35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58" algn="l" defTabSz="9135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68" algn="l" defTabSz="9135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342" algn="l" defTabSz="9135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134" algn="l" defTabSz="9135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891" algn="l" defTabSz="9135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649" algn="l" defTabSz="9135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440" algn="l" defTabSz="9135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219" algn="l" defTabSz="9135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09631"/>
            <a:ext cx="9144000" cy="1146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61844" tIns="0" rIns="161844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</p:txBody>
      </p:sp>
      <p:grpSp>
        <p:nvGrpSpPr>
          <p:cNvPr id="1027" name="Group 3"/>
          <p:cNvGrpSpPr>
            <a:grpSpLocks/>
          </p:cNvGrpSpPr>
          <p:nvPr/>
        </p:nvGrpSpPr>
        <p:grpSpPr bwMode="auto">
          <a:xfrm>
            <a:off x="0" y="4738761"/>
            <a:ext cx="9144000" cy="404813"/>
            <a:chOff x="0" y="3974"/>
            <a:chExt cx="5760" cy="340"/>
          </a:xfrm>
        </p:grpSpPr>
        <p:sp>
          <p:nvSpPr>
            <p:cNvPr id="1037" name="Rectangle 4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1pPr>
              <a:lvl2pPr marL="742950" indent="-28575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2pPr>
              <a:lvl3pPr marL="11430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3pPr>
              <a:lvl4pPr marL="16002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4pPr>
              <a:lvl5pPr marL="20574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ru-RU" altLang="ru-RU">
                <a:solidFill>
                  <a:srgbClr val="FFFFFF"/>
                </a:solidFill>
              </a:endParaRPr>
            </a:p>
          </p:txBody>
        </p:sp>
        <p:sp>
          <p:nvSpPr>
            <p:cNvPr id="1038" name="Rectangle 5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1pPr>
              <a:lvl2pPr marL="742950" indent="-28575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2pPr>
              <a:lvl3pPr marL="11430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3pPr>
              <a:lvl4pPr marL="16002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4pPr>
              <a:lvl5pPr marL="20574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ru-RU" altLang="ru-RU">
                <a:solidFill>
                  <a:srgbClr val="FFFFFF"/>
                </a:solidFill>
              </a:endParaRPr>
            </a:p>
          </p:txBody>
        </p:sp>
        <p:sp>
          <p:nvSpPr>
            <p:cNvPr id="1039" name="Line 6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300">
                <a:solidFill>
                  <a:srgbClr val="FFFFFF"/>
                </a:solidFill>
                <a:cs typeface="Arial" charset="0"/>
              </a:endParaRPr>
            </a:p>
          </p:txBody>
        </p:sp>
      </p:grpSp>
      <p:sp>
        <p:nvSpPr>
          <p:cNvPr id="1028" name="Rectangle 7"/>
          <p:cNvSpPr>
            <a:spLocks noChangeArrowheads="1"/>
          </p:cNvSpPr>
          <p:nvPr/>
        </p:nvSpPr>
        <p:spPr bwMode="auto">
          <a:xfrm>
            <a:off x="0" y="1"/>
            <a:ext cx="1936750" cy="809625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1029" name="Rectangle 8"/>
          <p:cNvSpPr>
            <a:spLocks noChangeArrowheads="1"/>
          </p:cNvSpPr>
          <p:nvPr/>
        </p:nvSpPr>
        <p:spPr bwMode="auto">
          <a:xfrm>
            <a:off x="1943100" y="1"/>
            <a:ext cx="7200900" cy="809625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1030" name="Line 9"/>
          <p:cNvSpPr>
            <a:spLocks noChangeShapeType="1"/>
          </p:cNvSpPr>
          <p:nvPr/>
        </p:nvSpPr>
        <p:spPr bwMode="auto">
          <a:xfrm>
            <a:off x="1936750" y="1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3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031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2159001" y="1"/>
            <a:ext cx="69850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39937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90" y="4772053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500" b="1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399372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053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50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1034" name="Line 14"/>
          <p:cNvSpPr>
            <a:spLocks noChangeShapeType="1"/>
          </p:cNvSpPr>
          <p:nvPr/>
        </p:nvSpPr>
        <p:spPr bwMode="auto">
          <a:xfrm>
            <a:off x="0" y="4736306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3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035" name="Line 15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30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1036" name="Picture 16" descr="TransGazKaza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8277" y="67872"/>
            <a:ext cx="1560513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445781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 Narrow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 Narrow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 Narrow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 Narrow" pitchFamily="34" charset="0"/>
        </a:defRPr>
      </a:lvl5pPr>
      <a:lvl6pPr marL="342551" algn="l" rtl="0" eaLnBrk="1" fontAlgn="base" hangingPunct="1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 Narrow" pitchFamily="34" charset="0"/>
        </a:defRPr>
      </a:lvl6pPr>
      <a:lvl7pPr marL="685137" algn="l" rtl="0" eaLnBrk="1" fontAlgn="base" hangingPunct="1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 Narrow" pitchFamily="34" charset="0"/>
        </a:defRPr>
      </a:lvl7pPr>
      <a:lvl8pPr marL="1027706" algn="l" rtl="0" eaLnBrk="1" fontAlgn="base" hangingPunct="1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 Narrow" pitchFamily="34" charset="0"/>
        </a:defRPr>
      </a:lvl8pPr>
      <a:lvl9pPr marL="1370274" algn="l" rtl="0" eaLnBrk="1" fontAlgn="base" hangingPunct="1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 Narrow" pitchFamily="34" charset="0"/>
        </a:defRPr>
      </a:lvl9pPr>
    </p:titleStyle>
    <p:bodyStyle>
      <a:lvl1pPr marL="256940" indent="-256940" algn="l" rtl="0" eaLnBrk="1" fontAlgn="base" hangingPunct="1">
        <a:spcBef>
          <a:spcPct val="0"/>
        </a:spcBef>
        <a:spcAft>
          <a:spcPct val="0"/>
        </a:spcAft>
        <a:defRPr sz="2000" b="1">
          <a:solidFill>
            <a:srgbClr val="003366"/>
          </a:solidFill>
          <a:latin typeface="+mn-lt"/>
          <a:ea typeface="+mn-ea"/>
          <a:cs typeface="+mn-cs"/>
        </a:defRPr>
      </a:lvl1pPr>
      <a:lvl2pPr marL="556667" indent="-214118" algn="l" rtl="0" eaLnBrk="1" fontAlgn="base" hangingPunct="1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Arial" charset="0"/>
        </a:defRPr>
      </a:lvl2pPr>
      <a:lvl3pPr marL="856430" indent="-171294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Arial" charset="0"/>
        </a:defRPr>
      </a:lvl3pPr>
      <a:lvl4pPr marL="1198980" indent="-171294" algn="l" rtl="0" eaLnBrk="1" fontAlgn="base" hangingPunct="1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Arial" charset="0"/>
        </a:defRPr>
      </a:lvl4pPr>
      <a:lvl5pPr marL="1541531" indent="-171294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Arial" charset="0"/>
        </a:defRPr>
      </a:lvl5pPr>
      <a:lvl6pPr marL="1884117" indent="-171294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Arial" charset="0"/>
        </a:defRPr>
      </a:lvl6pPr>
      <a:lvl7pPr marL="2226686" indent="-171294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Arial" charset="0"/>
        </a:defRPr>
      </a:lvl7pPr>
      <a:lvl8pPr marL="2569254" indent="-171294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Arial" charset="0"/>
        </a:defRPr>
      </a:lvl8pPr>
      <a:lvl9pPr marL="2911841" indent="-171294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68513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551" algn="l" defTabSz="68513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137" algn="l" defTabSz="68513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706" algn="l" defTabSz="68513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274" algn="l" defTabSz="68513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2861" algn="l" defTabSz="68513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5410" algn="l" defTabSz="68513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7960" algn="l" defTabSz="68513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0511" algn="l" defTabSz="68513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366" tIns="45683" rIns="91366" bIns="45683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4"/>
            <a:ext cx="8229600" cy="3394472"/>
          </a:xfrm>
          <a:prstGeom prst="rect">
            <a:avLst/>
          </a:prstGeom>
        </p:spPr>
        <p:txBody>
          <a:bodyPr vert="horz" lIns="91366" tIns="45683" rIns="91366" bIns="45683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85"/>
            <a:ext cx="2133600" cy="273844"/>
          </a:xfrm>
          <a:prstGeom prst="rect">
            <a:avLst/>
          </a:prstGeom>
        </p:spPr>
        <p:txBody>
          <a:bodyPr vert="horz" lIns="91366" tIns="45683" rIns="91366" bIns="4568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0B891E-5BC7-428F-89C0-D4533F64F122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17.10.2019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85"/>
            <a:ext cx="2895600" cy="273844"/>
          </a:xfrm>
          <a:prstGeom prst="rect">
            <a:avLst/>
          </a:prstGeom>
        </p:spPr>
        <p:txBody>
          <a:bodyPr vert="horz" lIns="91366" tIns="45683" rIns="91366" bIns="4568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smtClean="0">
                <a:solidFill>
                  <a:srgbClr val="1A62BA">
                    <a:tint val="75000"/>
                  </a:srgbClr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85"/>
            <a:ext cx="2133600" cy="273844"/>
          </a:xfrm>
          <a:prstGeom prst="rect">
            <a:avLst/>
          </a:prstGeom>
        </p:spPr>
        <p:txBody>
          <a:bodyPr vert="horz" lIns="91366" tIns="45683" rIns="91366" bIns="4568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1A62BA">
                    <a:tint val="75000"/>
                  </a:srgbClr>
                </a:solidFill>
              </a:rPr>
              <a:t>&lt;#&gt;</a:t>
            </a:r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36085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</p:sldLayoutIdLst>
  <p:hf sldNum="0" hdr="0" dt="0"/>
  <p:txStyles>
    <p:titleStyle>
      <a:lvl1pPr algn="ctr" defTabSz="45675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569" indent="-342569" algn="l" defTabSz="456758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283" indent="-285491" algn="l" defTabSz="456758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946" indent="-228378" algn="l" defTabSz="456758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720" indent="-228378" algn="l" defTabSz="456758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512" indent="-228378" algn="l" defTabSz="456758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269" indent="-228378" algn="l" defTabSz="45675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062" indent="-228378" algn="l" defTabSz="45675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837" indent="-228378" algn="l" defTabSz="45675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611" indent="-228378" algn="l" defTabSz="45675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6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58" algn="l" defTabSz="456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68" algn="l" defTabSz="456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342" algn="l" defTabSz="456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134" algn="l" defTabSz="456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891" algn="l" defTabSz="456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649" algn="l" defTabSz="456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440" algn="l" defTabSz="456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219" algn="l" defTabSz="456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09631"/>
            <a:ext cx="9144000" cy="1146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61840" tIns="0" rIns="16184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</p:txBody>
      </p:sp>
      <p:grpSp>
        <p:nvGrpSpPr>
          <p:cNvPr id="1027" name="Group 3"/>
          <p:cNvGrpSpPr>
            <a:grpSpLocks/>
          </p:cNvGrpSpPr>
          <p:nvPr/>
        </p:nvGrpSpPr>
        <p:grpSpPr bwMode="auto">
          <a:xfrm>
            <a:off x="0" y="4738812"/>
            <a:ext cx="9144000" cy="404813"/>
            <a:chOff x="0" y="3974"/>
            <a:chExt cx="5760" cy="340"/>
          </a:xfrm>
        </p:grpSpPr>
        <p:sp>
          <p:nvSpPr>
            <p:cNvPr id="1037" name="Rectangle 4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1pPr>
              <a:lvl2pPr marL="742950" indent="-28575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2pPr>
              <a:lvl3pPr marL="11430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3pPr>
              <a:lvl4pPr marL="16002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4pPr>
              <a:lvl5pPr marL="20574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9pPr>
            </a:lstStyle>
            <a:p>
              <a:pPr defTabSz="91359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ru-RU" altLang="ru-RU">
                <a:solidFill>
                  <a:srgbClr val="FFFFFF"/>
                </a:solidFill>
              </a:endParaRPr>
            </a:p>
          </p:txBody>
        </p:sp>
        <p:sp>
          <p:nvSpPr>
            <p:cNvPr id="1038" name="Rectangle 5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1pPr>
              <a:lvl2pPr marL="742950" indent="-28575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2pPr>
              <a:lvl3pPr marL="11430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3pPr>
              <a:lvl4pPr marL="16002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4pPr>
              <a:lvl5pPr marL="20574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9pPr>
            </a:lstStyle>
            <a:p>
              <a:pPr defTabSz="91359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ru-RU" altLang="ru-RU">
                <a:solidFill>
                  <a:srgbClr val="FFFFFF"/>
                </a:solidFill>
              </a:endParaRPr>
            </a:p>
          </p:txBody>
        </p:sp>
        <p:sp>
          <p:nvSpPr>
            <p:cNvPr id="1039" name="Line 6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pPr defTabSz="913590" fontAlgn="base">
                <a:spcBef>
                  <a:spcPct val="0"/>
                </a:spcBef>
                <a:spcAft>
                  <a:spcPct val="0"/>
                </a:spcAft>
              </a:pPr>
              <a:endParaRPr lang="ru-RU" sz="1300">
                <a:solidFill>
                  <a:srgbClr val="FFFFFF"/>
                </a:solidFill>
                <a:cs typeface="Arial" charset="0"/>
              </a:endParaRPr>
            </a:p>
          </p:txBody>
        </p:sp>
      </p:grpSp>
      <p:sp>
        <p:nvSpPr>
          <p:cNvPr id="1028" name="Rectangle 7"/>
          <p:cNvSpPr>
            <a:spLocks noChangeArrowheads="1"/>
          </p:cNvSpPr>
          <p:nvPr/>
        </p:nvSpPr>
        <p:spPr bwMode="auto">
          <a:xfrm>
            <a:off x="0" y="1"/>
            <a:ext cx="1936750" cy="809625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9pPr>
          </a:lstStyle>
          <a:p>
            <a:pPr defTabSz="913590"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1029" name="Rectangle 8"/>
          <p:cNvSpPr>
            <a:spLocks noChangeArrowheads="1"/>
          </p:cNvSpPr>
          <p:nvPr/>
        </p:nvSpPr>
        <p:spPr bwMode="auto">
          <a:xfrm>
            <a:off x="1943100" y="1"/>
            <a:ext cx="7200900" cy="809625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9pPr>
          </a:lstStyle>
          <a:p>
            <a:pPr defTabSz="913590"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1030" name="Line 9"/>
          <p:cNvSpPr>
            <a:spLocks noChangeShapeType="1"/>
          </p:cNvSpPr>
          <p:nvPr/>
        </p:nvSpPr>
        <p:spPr bwMode="auto">
          <a:xfrm>
            <a:off x="1936750" y="1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 anchor="ctr"/>
          <a:lstStyle/>
          <a:p>
            <a:pPr defTabSz="913590" fontAlgn="base">
              <a:spcBef>
                <a:spcPct val="0"/>
              </a:spcBef>
              <a:spcAft>
                <a:spcPct val="0"/>
              </a:spcAft>
            </a:pPr>
            <a:endParaRPr lang="ru-RU" sz="13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031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2159001" y="1"/>
            <a:ext cx="69850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39937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90" y="4772107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500" b="1">
                <a:cs typeface="+mn-cs"/>
              </a:defRPr>
            </a:lvl1pPr>
          </a:lstStyle>
          <a:p>
            <a:pPr defTabSz="91359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399372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107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500">
                <a:cs typeface="+mn-cs"/>
              </a:defRPr>
            </a:lvl1pPr>
          </a:lstStyle>
          <a:p>
            <a:pPr defTabSz="91359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1034" name="Line 14"/>
          <p:cNvSpPr>
            <a:spLocks noChangeShapeType="1"/>
          </p:cNvSpPr>
          <p:nvPr/>
        </p:nvSpPr>
        <p:spPr bwMode="auto">
          <a:xfrm>
            <a:off x="0" y="4736306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 anchor="ctr"/>
          <a:lstStyle/>
          <a:p>
            <a:pPr defTabSz="913590" fontAlgn="base">
              <a:spcBef>
                <a:spcPct val="0"/>
              </a:spcBef>
              <a:spcAft>
                <a:spcPct val="0"/>
              </a:spcAft>
            </a:pPr>
            <a:endParaRPr lang="ru-RU" sz="13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035" name="Line 15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 anchor="ctr"/>
          <a:lstStyle/>
          <a:p>
            <a:pPr defTabSz="913590" fontAlgn="base">
              <a:spcBef>
                <a:spcPct val="0"/>
              </a:spcBef>
              <a:spcAft>
                <a:spcPct val="0"/>
              </a:spcAft>
            </a:pPr>
            <a:endParaRPr lang="ru-RU" sz="130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1036" name="Picture 16" descr="TransGazKaza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8277" y="67872"/>
            <a:ext cx="1560513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99174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  <p:sldLayoutId id="2147483870" r:id="rId10"/>
    <p:sldLayoutId id="2147483871" r:id="rId11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 Narrow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 Narrow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 Narrow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 Narrow" pitchFamily="34" charset="0"/>
        </a:defRPr>
      </a:lvl5pPr>
      <a:lvl6pPr marL="342542" algn="l" rtl="0" eaLnBrk="1" fontAlgn="base" hangingPunct="1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 Narrow" pitchFamily="34" charset="0"/>
        </a:defRPr>
      </a:lvl6pPr>
      <a:lvl7pPr marL="685120" algn="l" rtl="0" eaLnBrk="1" fontAlgn="base" hangingPunct="1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 Narrow" pitchFamily="34" charset="0"/>
        </a:defRPr>
      </a:lvl7pPr>
      <a:lvl8pPr marL="1027680" algn="l" rtl="0" eaLnBrk="1" fontAlgn="base" hangingPunct="1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 Narrow" pitchFamily="34" charset="0"/>
        </a:defRPr>
      </a:lvl8pPr>
      <a:lvl9pPr marL="1370240" algn="l" rtl="0" eaLnBrk="1" fontAlgn="base" hangingPunct="1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 Narrow" pitchFamily="34" charset="0"/>
        </a:defRPr>
      </a:lvl9pPr>
    </p:titleStyle>
    <p:bodyStyle>
      <a:lvl1pPr marL="256934" indent="-256934" algn="l" rtl="0" eaLnBrk="1" fontAlgn="base" hangingPunct="1">
        <a:spcBef>
          <a:spcPct val="0"/>
        </a:spcBef>
        <a:spcAft>
          <a:spcPct val="0"/>
        </a:spcAft>
        <a:defRPr sz="2000" b="1">
          <a:solidFill>
            <a:srgbClr val="003366"/>
          </a:solidFill>
          <a:latin typeface="+mn-lt"/>
          <a:ea typeface="+mn-ea"/>
          <a:cs typeface="+mn-cs"/>
        </a:defRPr>
      </a:lvl1pPr>
      <a:lvl2pPr marL="556653" indent="-214113" algn="l" rtl="0" eaLnBrk="1" fontAlgn="base" hangingPunct="1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Arial" charset="0"/>
        </a:defRPr>
      </a:lvl2pPr>
      <a:lvl3pPr marL="856409" indent="-171290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Arial" charset="0"/>
        </a:defRPr>
      </a:lvl3pPr>
      <a:lvl4pPr marL="1198950" indent="-171290" algn="l" rtl="0" eaLnBrk="1" fontAlgn="base" hangingPunct="1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Arial" charset="0"/>
        </a:defRPr>
      </a:lvl4pPr>
      <a:lvl5pPr marL="1541492" indent="-17129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Arial" charset="0"/>
        </a:defRPr>
      </a:lvl5pPr>
      <a:lvl6pPr marL="1884070" indent="-17129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Arial" charset="0"/>
        </a:defRPr>
      </a:lvl6pPr>
      <a:lvl7pPr marL="2226630" indent="-17129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Arial" charset="0"/>
        </a:defRPr>
      </a:lvl7pPr>
      <a:lvl8pPr marL="2569190" indent="-17129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Arial" charset="0"/>
        </a:defRPr>
      </a:lvl8pPr>
      <a:lvl9pPr marL="2911769" indent="-17129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68512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542" algn="l" defTabSz="68512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120" algn="l" defTabSz="68512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680" algn="l" defTabSz="68512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240" algn="l" defTabSz="68512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2819" algn="l" defTabSz="68512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5359" algn="l" defTabSz="68512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7900" algn="l" defTabSz="68512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0442" algn="l" defTabSz="68512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09631"/>
            <a:ext cx="9144000" cy="1146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61844" tIns="0" rIns="161844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</p:txBody>
      </p:sp>
      <p:grpSp>
        <p:nvGrpSpPr>
          <p:cNvPr id="1027" name="Group 3"/>
          <p:cNvGrpSpPr>
            <a:grpSpLocks/>
          </p:cNvGrpSpPr>
          <p:nvPr/>
        </p:nvGrpSpPr>
        <p:grpSpPr bwMode="auto">
          <a:xfrm>
            <a:off x="0" y="4738832"/>
            <a:ext cx="9144000" cy="404813"/>
            <a:chOff x="0" y="3974"/>
            <a:chExt cx="5760" cy="340"/>
          </a:xfrm>
        </p:grpSpPr>
        <p:sp>
          <p:nvSpPr>
            <p:cNvPr id="1037" name="Rectangle 4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1pPr>
              <a:lvl2pPr marL="742950" indent="-28575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2pPr>
              <a:lvl3pPr marL="11430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3pPr>
              <a:lvl4pPr marL="16002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4pPr>
              <a:lvl5pPr marL="20574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9pPr>
            </a:lstStyle>
            <a:p>
              <a:pPr defTabSz="913635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ru-RU" altLang="ru-RU">
                <a:solidFill>
                  <a:srgbClr val="FFFFFF"/>
                </a:solidFill>
              </a:endParaRPr>
            </a:p>
          </p:txBody>
        </p:sp>
        <p:sp>
          <p:nvSpPr>
            <p:cNvPr id="1038" name="Rectangle 5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1pPr>
              <a:lvl2pPr marL="742950" indent="-28575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2pPr>
              <a:lvl3pPr marL="11430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3pPr>
              <a:lvl4pPr marL="16002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4pPr>
              <a:lvl5pPr marL="20574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9pPr>
            </a:lstStyle>
            <a:p>
              <a:pPr defTabSz="913635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ru-RU" altLang="ru-RU">
                <a:solidFill>
                  <a:srgbClr val="FFFFFF"/>
                </a:solidFill>
              </a:endParaRPr>
            </a:p>
          </p:txBody>
        </p:sp>
        <p:sp>
          <p:nvSpPr>
            <p:cNvPr id="1039" name="Line 6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pPr defTabSz="913635" fontAlgn="base">
                <a:spcBef>
                  <a:spcPct val="0"/>
                </a:spcBef>
                <a:spcAft>
                  <a:spcPct val="0"/>
                </a:spcAft>
              </a:pPr>
              <a:endParaRPr lang="ru-RU" sz="1300">
                <a:solidFill>
                  <a:srgbClr val="FFFFFF"/>
                </a:solidFill>
                <a:cs typeface="Arial" charset="0"/>
              </a:endParaRPr>
            </a:p>
          </p:txBody>
        </p:sp>
      </p:grpSp>
      <p:sp>
        <p:nvSpPr>
          <p:cNvPr id="1028" name="Rectangle 7"/>
          <p:cNvSpPr>
            <a:spLocks noChangeArrowheads="1"/>
          </p:cNvSpPr>
          <p:nvPr/>
        </p:nvSpPr>
        <p:spPr bwMode="auto">
          <a:xfrm>
            <a:off x="0" y="1"/>
            <a:ext cx="1936750" cy="809625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9pPr>
          </a:lstStyle>
          <a:p>
            <a:pPr defTabSz="913635"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1029" name="Rectangle 8"/>
          <p:cNvSpPr>
            <a:spLocks noChangeArrowheads="1"/>
          </p:cNvSpPr>
          <p:nvPr/>
        </p:nvSpPr>
        <p:spPr bwMode="auto">
          <a:xfrm>
            <a:off x="1943100" y="1"/>
            <a:ext cx="7200900" cy="809625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9pPr>
          </a:lstStyle>
          <a:p>
            <a:pPr defTabSz="913635"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1030" name="Line 9"/>
          <p:cNvSpPr>
            <a:spLocks noChangeShapeType="1"/>
          </p:cNvSpPr>
          <p:nvPr/>
        </p:nvSpPr>
        <p:spPr bwMode="auto">
          <a:xfrm>
            <a:off x="1936750" y="1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 anchor="ctr"/>
          <a:lstStyle/>
          <a:p>
            <a:pPr defTabSz="913635" fontAlgn="base">
              <a:spcBef>
                <a:spcPct val="0"/>
              </a:spcBef>
              <a:spcAft>
                <a:spcPct val="0"/>
              </a:spcAft>
            </a:pPr>
            <a:endParaRPr lang="ru-RU" sz="13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031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2159001" y="1"/>
            <a:ext cx="69850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39937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90" y="4772128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500" b="1">
                <a:cs typeface="+mn-cs"/>
              </a:defRPr>
            </a:lvl1pPr>
          </a:lstStyle>
          <a:p>
            <a:pPr defTabSz="91363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399372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128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500">
                <a:cs typeface="+mn-cs"/>
              </a:defRPr>
            </a:lvl1pPr>
          </a:lstStyle>
          <a:p>
            <a:pPr defTabSz="91363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1034" name="Line 14"/>
          <p:cNvSpPr>
            <a:spLocks noChangeShapeType="1"/>
          </p:cNvSpPr>
          <p:nvPr/>
        </p:nvSpPr>
        <p:spPr bwMode="auto">
          <a:xfrm>
            <a:off x="0" y="4736306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 anchor="ctr"/>
          <a:lstStyle/>
          <a:p>
            <a:pPr defTabSz="913635" fontAlgn="base">
              <a:spcBef>
                <a:spcPct val="0"/>
              </a:spcBef>
              <a:spcAft>
                <a:spcPct val="0"/>
              </a:spcAft>
            </a:pPr>
            <a:endParaRPr lang="ru-RU" sz="13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035" name="Line 15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 anchor="ctr"/>
          <a:lstStyle/>
          <a:p>
            <a:pPr defTabSz="913635" fontAlgn="base">
              <a:spcBef>
                <a:spcPct val="0"/>
              </a:spcBef>
              <a:spcAft>
                <a:spcPct val="0"/>
              </a:spcAft>
            </a:pPr>
            <a:endParaRPr lang="ru-RU" sz="130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1036" name="Picture 16" descr="TransGazKaza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8277" y="67872"/>
            <a:ext cx="1560513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018335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  <p:sldLayoutId id="2147483876" r:id="rId4"/>
    <p:sldLayoutId id="2147483877" r:id="rId5"/>
    <p:sldLayoutId id="2147483878" r:id="rId6"/>
    <p:sldLayoutId id="2147483879" r:id="rId7"/>
    <p:sldLayoutId id="2147483880" r:id="rId8"/>
    <p:sldLayoutId id="2147483881" r:id="rId9"/>
    <p:sldLayoutId id="2147483882" r:id="rId10"/>
    <p:sldLayoutId id="2147483883" r:id="rId11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 Narrow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 Narrow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 Narrow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 Narrow" pitchFamily="34" charset="0"/>
        </a:defRPr>
      </a:lvl5pPr>
      <a:lvl6pPr marL="342551" algn="l" rtl="0" eaLnBrk="1" fontAlgn="base" hangingPunct="1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 Narrow" pitchFamily="34" charset="0"/>
        </a:defRPr>
      </a:lvl6pPr>
      <a:lvl7pPr marL="685137" algn="l" rtl="0" eaLnBrk="1" fontAlgn="base" hangingPunct="1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 Narrow" pitchFamily="34" charset="0"/>
        </a:defRPr>
      </a:lvl7pPr>
      <a:lvl8pPr marL="1027706" algn="l" rtl="0" eaLnBrk="1" fontAlgn="base" hangingPunct="1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 Narrow" pitchFamily="34" charset="0"/>
        </a:defRPr>
      </a:lvl8pPr>
      <a:lvl9pPr marL="1370274" algn="l" rtl="0" eaLnBrk="1" fontAlgn="base" hangingPunct="1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 Narrow" pitchFamily="34" charset="0"/>
        </a:defRPr>
      </a:lvl9pPr>
    </p:titleStyle>
    <p:bodyStyle>
      <a:lvl1pPr marL="256940" indent="-256940" algn="l" rtl="0" eaLnBrk="1" fontAlgn="base" hangingPunct="1">
        <a:spcBef>
          <a:spcPct val="0"/>
        </a:spcBef>
        <a:spcAft>
          <a:spcPct val="0"/>
        </a:spcAft>
        <a:defRPr sz="2000" b="1">
          <a:solidFill>
            <a:srgbClr val="003366"/>
          </a:solidFill>
          <a:latin typeface="+mn-lt"/>
          <a:ea typeface="+mn-ea"/>
          <a:cs typeface="+mn-cs"/>
        </a:defRPr>
      </a:lvl1pPr>
      <a:lvl2pPr marL="556667" indent="-214118" algn="l" rtl="0" eaLnBrk="1" fontAlgn="base" hangingPunct="1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Arial" charset="0"/>
        </a:defRPr>
      </a:lvl2pPr>
      <a:lvl3pPr marL="856430" indent="-171294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Arial" charset="0"/>
        </a:defRPr>
      </a:lvl3pPr>
      <a:lvl4pPr marL="1198980" indent="-171294" algn="l" rtl="0" eaLnBrk="1" fontAlgn="base" hangingPunct="1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Arial" charset="0"/>
        </a:defRPr>
      </a:lvl4pPr>
      <a:lvl5pPr marL="1541531" indent="-171294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Arial" charset="0"/>
        </a:defRPr>
      </a:lvl5pPr>
      <a:lvl6pPr marL="1884117" indent="-171294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Arial" charset="0"/>
        </a:defRPr>
      </a:lvl6pPr>
      <a:lvl7pPr marL="2226686" indent="-171294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Arial" charset="0"/>
        </a:defRPr>
      </a:lvl7pPr>
      <a:lvl8pPr marL="2569254" indent="-171294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Arial" charset="0"/>
        </a:defRPr>
      </a:lvl8pPr>
      <a:lvl9pPr marL="2911841" indent="-171294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68513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551" algn="l" defTabSz="68513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137" algn="l" defTabSz="68513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706" algn="l" defTabSz="68513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274" algn="l" defTabSz="68513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2861" algn="l" defTabSz="68513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5410" algn="l" defTabSz="68513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7960" algn="l" defTabSz="68513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0511" algn="l" defTabSz="68513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09631"/>
            <a:ext cx="9144000" cy="1146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61852" tIns="0" rIns="161852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</p:txBody>
      </p:sp>
      <p:grpSp>
        <p:nvGrpSpPr>
          <p:cNvPr id="1027" name="Group 3"/>
          <p:cNvGrpSpPr>
            <a:grpSpLocks/>
          </p:cNvGrpSpPr>
          <p:nvPr/>
        </p:nvGrpSpPr>
        <p:grpSpPr bwMode="auto">
          <a:xfrm>
            <a:off x="0" y="4738830"/>
            <a:ext cx="9144000" cy="404813"/>
            <a:chOff x="0" y="3974"/>
            <a:chExt cx="5760" cy="340"/>
          </a:xfrm>
        </p:grpSpPr>
        <p:sp>
          <p:nvSpPr>
            <p:cNvPr id="1037" name="Rectangle 4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1pPr>
              <a:lvl2pPr marL="742950" indent="-28575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2pPr>
              <a:lvl3pPr marL="11430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3pPr>
              <a:lvl4pPr marL="16002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4pPr>
              <a:lvl5pPr marL="20574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9pPr>
            </a:lstStyle>
            <a:p>
              <a:pPr defTabSz="913703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ru-RU" altLang="ru-RU" sz="1300">
                <a:solidFill>
                  <a:srgbClr val="FFFFFF"/>
                </a:solidFill>
              </a:endParaRPr>
            </a:p>
          </p:txBody>
        </p:sp>
        <p:sp>
          <p:nvSpPr>
            <p:cNvPr id="1038" name="Rectangle 5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1pPr>
              <a:lvl2pPr marL="742950" indent="-28575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2pPr>
              <a:lvl3pPr marL="11430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3pPr>
              <a:lvl4pPr marL="16002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4pPr>
              <a:lvl5pPr marL="20574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9pPr>
            </a:lstStyle>
            <a:p>
              <a:pPr defTabSz="913703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ru-RU" altLang="ru-RU" sz="1300">
                <a:solidFill>
                  <a:srgbClr val="FFFFFF"/>
                </a:solidFill>
              </a:endParaRPr>
            </a:p>
          </p:txBody>
        </p:sp>
        <p:sp>
          <p:nvSpPr>
            <p:cNvPr id="1039" name="Line 6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pPr defTabSz="913703" fontAlgn="base">
                <a:spcBef>
                  <a:spcPct val="0"/>
                </a:spcBef>
                <a:spcAft>
                  <a:spcPct val="0"/>
                </a:spcAft>
              </a:pPr>
              <a:endParaRPr lang="ru-RU" sz="1300">
                <a:solidFill>
                  <a:srgbClr val="FFFFFF"/>
                </a:solidFill>
                <a:cs typeface="Arial" charset="0"/>
              </a:endParaRPr>
            </a:p>
          </p:txBody>
        </p:sp>
      </p:grpSp>
      <p:sp>
        <p:nvSpPr>
          <p:cNvPr id="1028" name="Rectangle 7"/>
          <p:cNvSpPr>
            <a:spLocks noChangeArrowheads="1"/>
          </p:cNvSpPr>
          <p:nvPr/>
        </p:nvSpPr>
        <p:spPr bwMode="auto">
          <a:xfrm>
            <a:off x="0" y="1"/>
            <a:ext cx="1936750" cy="809625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9pPr>
          </a:lstStyle>
          <a:p>
            <a:pPr defTabSz="913703"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 sz="1300">
              <a:solidFill>
                <a:srgbClr val="FFFFFF"/>
              </a:solidFill>
            </a:endParaRPr>
          </a:p>
        </p:txBody>
      </p:sp>
      <p:sp>
        <p:nvSpPr>
          <p:cNvPr id="1029" name="Rectangle 8"/>
          <p:cNvSpPr>
            <a:spLocks noChangeArrowheads="1"/>
          </p:cNvSpPr>
          <p:nvPr/>
        </p:nvSpPr>
        <p:spPr bwMode="auto">
          <a:xfrm>
            <a:off x="1943100" y="1"/>
            <a:ext cx="7200900" cy="809625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9pPr>
          </a:lstStyle>
          <a:p>
            <a:pPr defTabSz="913703"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 sz="1300">
              <a:solidFill>
                <a:srgbClr val="FFFFFF"/>
              </a:solidFill>
            </a:endParaRPr>
          </a:p>
        </p:txBody>
      </p:sp>
      <p:sp>
        <p:nvSpPr>
          <p:cNvPr id="1030" name="Line 9"/>
          <p:cNvSpPr>
            <a:spLocks noChangeShapeType="1"/>
          </p:cNvSpPr>
          <p:nvPr/>
        </p:nvSpPr>
        <p:spPr bwMode="auto">
          <a:xfrm>
            <a:off x="1936750" y="1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 anchor="ctr"/>
          <a:lstStyle/>
          <a:p>
            <a:pPr defTabSz="913703" fontAlgn="base">
              <a:spcBef>
                <a:spcPct val="0"/>
              </a:spcBef>
              <a:spcAft>
                <a:spcPct val="0"/>
              </a:spcAft>
            </a:pPr>
            <a:endParaRPr lang="ru-RU" sz="13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031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2159001" y="1"/>
            <a:ext cx="69850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39937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90" y="4772128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500" b="1">
                <a:cs typeface="+mn-cs"/>
              </a:defRPr>
            </a:lvl1pPr>
          </a:lstStyle>
          <a:p>
            <a:pPr defTabSz="91370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399372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128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500">
                <a:cs typeface="+mn-cs"/>
              </a:defRPr>
            </a:lvl1pPr>
          </a:lstStyle>
          <a:p>
            <a:pPr defTabSz="91370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1034" name="Line 14"/>
          <p:cNvSpPr>
            <a:spLocks noChangeShapeType="1"/>
          </p:cNvSpPr>
          <p:nvPr/>
        </p:nvSpPr>
        <p:spPr bwMode="auto">
          <a:xfrm>
            <a:off x="0" y="4736306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 anchor="ctr"/>
          <a:lstStyle/>
          <a:p>
            <a:pPr defTabSz="913703" fontAlgn="base">
              <a:spcBef>
                <a:spcPct val="0"/>
              </a:spcBef>
              <a:spcAft>
                <a:spcPct val="0"/>
              </a:spcAft>
            </a:pPr>
            <a:endParaRPr lang="ru-RU" sz="13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035" name="Line 15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 anchor="ctr"/>
          <a:lstStyle/>
          <a:p>
            <a:pPr defTabSz="913703" fontAlgn="base">
              <a:spcBef>
                <a:spcPct val="0"/>
              </a:spcBef>
              <a:spcAft>
                <a:spcPct val="0"/>
              </a:spcAft>
            </a:pPr>
            <a:endParaRPr lang="ru-RU" sz="130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1036" name="Picture 16" descr="TransGazKaza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8277" y="67872"/>
            <a:ext cx="1560513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665552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5" r:id="rId1"/>
    <p:sldLayoutId id="2147483886" r:id="rId2"/>
    <p:sldLayoutId id="2147483887" r:id="rId3"/>
    <p:sldLayoutId id="2147483888" r:id="rId4"/>
    <p:sldLayoutId id="2147483889" r:id="rId5"/>
    <p:sldLayoutId id="2147483890" r:id="rId6"/>
    <p:sldLayoutId id="2147483891" r:id="rId7"/>
    <p:sldLayoutId id="2147483892" r:id="rId8"/>
    <p:sldLayoutId id="2147483893" r:id="rId9"/>
    <p:sldLayoutId id="2147483894" r:id="rId10"/>
    <p:sldLayoutId id="2147483895" r:id="rId11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 Narrow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 Narrow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 Narrow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 Narrow" pitchFamily="34" charset="0"/>
        </a:defRPr>
      </a:lvl5pPr>
      <a:lvl6pPr marL="342569" algn="l" rtl="0" eaLnBrk="1" fontAlgn="base" hangingPunct="1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 Narrow" pitchFamily="34" charset="0"/>
        </a:defRPr>
      </a:lvl6pPr>
      <a:lvl7pPr marL="685171" algn="l" rtl="0" eaLnBrk="1" fontAlgn="base" hangingPunct="1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 Narrow" pitchFamily="34" charset="0"/>
        </a:defRPr>
      </a:lvl7pPr>
      <a:lvl8pPr marL="1027757" algn="l" rtl="0" eaLnBrk="1" fontAlgn="base" hangingPunct="1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 Narrow" pitchFamily="34" charset="0"/>
        </a:defRPr>
      </a:lvl8pPr>
      <a:lvl9pPr marL="1370342" algn="l" rtl="0" eaLnBrk="1" fontAlgn="base" hangingPunct="1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 Narrow" pitchFamily="34" charset="0"/>
        </a:defRPr>
      </a:lvl9pPr>
    </p:titleStyle>
    <p:bodyStyle>
      <a:lvl1pPr marL="256952" indent="-256952" algn="l" rtl="0" eaLnBrk="1" fontAlgn="base" hangingPunct="1">
        <a:spcBef>
          <a:spcPct val="0"/>
        </a:spcBef>
        <a:spcAft>
          <a:spcPct val="0"/>
        </a:spcAft>
        <a:defRPr sz="2000" b="1">
          <a:solidFill>
            <a:srgbClr val="003366"/>
          </a:solidFill>
          <a:latin typeface="+mn-lt"/>
          <a:ea typeface="+mn-ea"/>
          <a:cs typeface="+mn-cs"/>
        </a:defRPr>
      </a:lvl1pPr>
      <a:lvl2pPr marL="556695" indent="-214128" algn="l" rtl="0" eaLnBrk="1" fontAlgn="base" hangingPunct="1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Arial" charset="0"/>
        </a:defRPr>
      </a:lvl2pPr>
      <a:lvl3pPr marL="856472" indent="-171302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Arial" charset="0"/>
        </a:defRPr>
      </a:lvl3pPr>
      <a:lvl4pPr marL="1199040" indent="-171302" algn="l" rtl="0" eaLnBrk="1" fontAlgn="base" hangingPunct="1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Arial" charset="0"/>
        </a:defRPr>
      </a:lvl4pPr>
      <a:lvl5pPr marL="1541609" indent="-171302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Arial" charset="0"/>
        </a:defRPr>
      </a:lvl5pPr>
      <a:lvl6pPr marL="1884211" indent="-171302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Arial" charset="0"/>
        </a:defRPr>
      </a:lvl6pPr>
      <a:lvl7pPr marL="2226797" indent="-171302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Arial" charset="0"/>
        </a:defRPr>
      </a:lvl7pPr>
      <a:lvl8pPr marL="2569382" indent="-171302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Arial" charset="0"/>
        </a:defRPr>
      </a:lvl8pPr>
      <a:lvl9pPr marL="2911985" indent="-171302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68517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569" algn="l" defTabSz="68517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171" algn="l" defTabSz="68517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757" algn="l" defTabSz="68517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342" algn="l" defTabSz="68517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2945" algn="l" defTabSz="68517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5512" algn="l" defTabSz="68517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8080" algn="l" defTabSz="68517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0649" algn="l" defTabSz="68517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09631"/>
            <a:ext cx="9144000" cy="1146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5780" tIns="0" rIns="21578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</p:txBody>
      </p:sp>
      <p:grpSp>
        <p:nvGrpSpPr>
          <p:cNvPr id="1027" name="Group 3"/>
          <p:cNvGrpSpPr>
            <a:grpSpLocks/>
          </p:cNvGrpSpPr>
          <p:nvPr/>
        </p:nvGrpSpPr>
        <p:grpSpPr bwMode="auto">
          <a:xfrm>
            <a:off x="0" y="4742049"/>
            <a:ext cx="9144000" cy="404813"/>
            <a:chOff x="0" y="3974"/>
            <a:chExt cx="5760" cy="340"/>
          </a:xfrm>
        </p:grpSpPr>
        <p:sp>
          <p:nvSpPr>
            <p:cNvPr id="1037" name="Rectangle 4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1pPr>
              <a:lvl2pPr marL="742950" indent="-28575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2pPr>
              <a:lvl3pPr marL="11430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3pPr>
              <a:lvl4pPr marL="16002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4pPr>
              <a:lvl5pPr marL="20574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FFFFFF"/>
                </a:solidFill>
              </a:endParaRPr>
            </a:p>
          </p:txBody>
        </p:sp>
        <p:sp>
          <p:nvSpPr>
            <p:cNvPr id="1038" name="Rectangle 5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1pPr>
              <a:lvl2pPr marL="742950" indent="-28575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2pPr>
              <a:lvl3pPr marL="11430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3pPr>
              <a:lvl4pPr marL="16002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4pPr>
              <a:lvl5pPr marL="20574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FFFFFF"/>
                </a:solidFill>
              </a:endParaRPr>
            </a:p>
          </p:txBody>
        </p:sp>
        <p:sp>
          <p:nvSpPr>
            <p:cNvPr id="1039" name="Line 6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700">
                <a:solidFill>
                  <a:srgbClr val="FFFFFF"/>
                </a:solidFill>
                <a:cs typeface="Arial" charset="0"/>
              </a:endParaRPr>
            </a:p>
          </p:txBody>
        </p:sp>
      </p:grpSp>
      <p:sp>
        <p:nvSpPr>
          <p:cNvPr id="1028" name="Rectangle 7"/>
          <p:cNvSpPr>
            <a:spLocks noChangeArrowheads="1"/>
          </p:cNvSpPr>
          <p:nvPr/>
        </p:nvSpPr>
        <p:spPr bwMode="auto">
          <a:xfrm>
            <a:off x="6" y="1"/>
            <a:ext cx="1936751" cy="809625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mtClean="0">
              <a:solidFill>
                <a:srgbClr val="FFFFFF"/>
              </a:solidFill>
            </a:endParaRPr>
          </a:p>
        </p:txBody>
      </p:sp>
      <p:sp>
        <p:nvSpPr>
          <p:cNvPr id="1029" name="Rectangle 8"/>
          <p:cNvSpPr>
            <a:spLocks noChangeArrowheads="1"/>
          </p:cNvSpPr>
          <p:nvPr/>
        </p:nvSpPr>
        <p:spPr bwMode="auto">
          <a:xfrm>
            <a:off x="1943101" y="1"/>
            <a:ext cx="7200900" cy="809625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mtClean="0">
              <a:solidFill>
                <a:srgbClr val="FFFFFF"/>
              </a:solidFill>
            </a:endParaRPr>
          </a:p>
        </p:txBody>
      </p:sp>
      <p:sp>
        <p:nvSpPr>
          <p:cNvPr id="1030" name="Line 9"/>
          <p:cNvSpPr>
            <a:spLocks noChangeShapeType="1"/>
          </p:cNvSpPr>
          <p:nvPr/>
        </p:nvSpPr>
        <p:spPr bwMode="auto">
          <a:xfrm>
            <a:off x="1936751" y="1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7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031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2159001" y="1"/>
            <a:ext cx="69850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39937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95" y="4772383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399372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4" y="4772383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1034" name="Line 14"/>
          <p:cNvSpPr>
            <a:spLocks noChangeShapeType="1"/>
          </p:cNvSpPr>
          <p:nvPr/>
        </p:nvSpPr>
        <p:spPr bwMode="auto">
          <a:xfrm>
            <a:off x="0" y="4736306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7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035" name="Line 15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70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1036" name="Picture 16" descr="TransGazKaza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8282" y="67872"/>
            <a:ext cx="1560513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489677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6758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3568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0342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7134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569" indent="-342569"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283" indent="-285491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1946" indent="-228378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598720" indent="-228378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5512" indent="-228378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2269" indent="-22837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69062" indent="-22837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5837" indent="-22837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2611" indent="-22837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35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58" algn="l" defTabSz="9135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68" algn="l" defTabSz="9135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342" algn="l" defTabSz="9135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134" algn="l" defTabSz="9135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891" algn="l" defTabSz="9135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649" algn="l" defTabSz="9135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440" algn="l" defTabSz="9135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219" algn="l" defTabSz="9135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09631"/>
            <a:ext cx="9144000" cy="1146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61864" tIns="0" rIns="161864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</p:txBody>
      </p:sp>
      <p:grpSp>
        <p:nvGrpSpPr>
          <p:cNvPr id="1027" name="Group 3"/>
          <p:cNvGrpSpPr>
            <a:grpSpLocks/>
          </p:cNvGrpSpPr>
          <p:nvPr/>
        </p:nvGrpSpPr>
        <p:grpSpPr bwMode="auto">
          <a:xfrm>
            <a:off x="0" y="4738817"/>
            <a:ext cx="9144000" cy="404813"/>
            <a:chOff x="0" y="3974"/>
            <a:chExt cx="5760" cy="340"/>
          </a:xfrm>
        </p:grpSpPr>
        <p:sp>
          <p:nvSpPr>
            <p:cNvPr id="1037" name="Rectangle 4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1pPr>
              <a:lvl2pPr marL="742950" indent="-28575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2pPr>
              <a:lvl3pPr marL="11430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3pPr>
              <a:lvl4pPr marL="16002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4pPr>
              <a:lvl5pPr marL="20574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9pPr>
            </a:lstStyle>
            <a:p>
              <a:pPr defTabSz="913793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ru-RU" altLang="ru-RU">
                <a:solidFill>
                  <a:srgbClr val="FFFFFF"/>
                </a:solidFill>
              </a:endParaRPr>
            </a:p>
          </p:txBody>
        </p:sp>
        <p:sp>
          <p:nvSpPr>
            <p:cNvPr id="1038" name="Rectangle 5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1pPr>
              <a:lvl2pPr marL="742950" indent="-28575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2pPr>
              <a:lvl3pPr marL="11430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3pPr>
              <a:lvl4pPr marL="16002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4pPr>
              <a:lvl5pPr marL="20574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9pPr>
            </a:lstStyle>
            <a:p>
              <a:pPr defTabSz="913793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ru-RU" altLang="ru-RU">
                <a:solidFill>
                  <a:srgbClr val="FFFFFF"/>
                </a:solidFill>
              </a:endParaRPr>
            </a:p>
          </p:txBody>
        </p:sp>
        <p:sp>
          <p:nvSpPr>
            <p:cNvPr id="1039" name="Line 6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pPr defTabSz="913793" fontAlgn="base">
                <a:spcBef>
                  <a:spcPct val="0"/>
                </a:spcBef>
                <a:spcAft>
                  <a:spcPct val="0"/>
                </a:spcAft>
              </a:pPr>
              <a:endParaRPr lang="ru-RU" sz="1300">
                <a:solidFill>
                  <a:srgbClr val="FFFFFF"/>
                </a:solidFill>
                <a:cs typeface="Arial" charset="0"/>
              </a:endParaRPr>
            </a:p>
          </p:txBody>
        </p:sp>
      </p:grpSp>
      <p:sp>
        <p:nvSpPr>
          <p:cNvPr id="1028" name="Rectangle 7"/>
          <p:cNvSpPr>
            <a:spLocks noChangeArrowheads="1"/>
          </p:cNvSpPr>
          <p:nvPr/>
        </p:nvSpPr>
        <p:spPr bwMode="auto">
          <a:xfrm>
            <a:off x="0" y="1"/>
            <a:ext cx="1936750" cy="809625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9pPr>
          </a:lstStyle>
          <a:p>
            <a:pPr defTabSz="913793"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1029" name="Rectangle 8"/>
          <p:cNvSpPr>
            <a:spLocks noChangeArrowheads="1"/>
          </p:cNvSpPr>
          <p:nvPr/>
        </p:nvSpPr>
        <p:spPr bwMode="auto">
          <a:xfrm>
            <a:off x="1943100" y="1"/>
            <a:ext cx="7200900" cy="809625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9pPr>
          </a:lstStyle>
          <a:p>
            <a:pPr defTabSz="913793"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1030" name="Line 9"/>
          <p:cNvSpPr>
            <a:spLocks noChangeShapeType="1"/>
          </p:cNvSpPr>
          <p:nvPr/>
        </p:nvSpPr>
        <p:spPr bwMode="auto">
          <a:xfrm>
            <a:off x="1936750" y="1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 anchor="ctr"/>
          <a:lstStyle/>
          <a:p>
            <a:pPr defTabSz="913793" fontAlgn="base">
              <a:spcBef>
                <a:spcPct val="0"/>
              </a:spcBef>
              <a:spcAft>
                <a:spcPct val="0"/>
              </a:spcAft>
            </a:pPr>
            <a:endParaRPr lang="ru-RU" sz="13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031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2159001" y="1"/>
            <a:ext cx="69850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39937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90" y="4772116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500" b="1">
                <a:cs typeface="+mn-cs"/>
              </a:defRPr>
            </a:lvl1pPr>
          </a:lstStyle>
          <a:p>
            <a:pPr defTabSz="91379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399372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116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500">
                <a:cs typeface="+mn-cs"/>
              </a:defRPr>
            </a:lvl1pPr>
          </a:lstStyle>
          <a:p>
            <a:pPr defTabSz="91379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1034" name="Line 14"/>
          <p:cNvSpPr>
            <a:spLocks noChangeShapeType="1"/>
          </p:cNvSpPr>
          <p:nvPr/>
        </p:nvSpPr>
        <p:spPr bwMode="auto">
          <a:xfrm>
            <a:off x="0" y="4736306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 anchor="ctr"/>
          <a:lstStyle/>
          <a:p>
            <a:pPr defTabSz="913793" fontAlgn="base">
              <a:spcBef>
                <a:spcPct val="0"/>
              </a:spcBef>
              <a:spcAft>
                <a:spcPct val="0"/>
              </a:spcAft>
            </a:pPr>
            <a:endParaRPr lang="ru-RU" sz="13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035" name="Line 15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 anchor="ctr"/>
          <a:lstStyle/>
          <a:p>
            <a:pPr defTabSz="913793" fontAlgn="base">
              <a:spcBef>
                <a:spcPct val="0"/>
              </a:spcBef>
              <a:spcAft>
                <a:spcPct val="0"/>
              </a:spcAft>
            </a:pPr>
            <a:endParaRPr lang="ru-RU" sz="130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1036" name="Picture 16" descr="TransGazKaza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8277" y="67872"/>
            <a:ext cx="1560513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381776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7" r:id="rId1"/>
    <p:sldLayoutId id="2147483898" r:id="rId2"/>
    <p:sldLayoutId id="2147483899" r:id="rId3"/>
    <p:sldLayoutId id="2147483900" r:id="rId4"/>
    <p:sldLayoutId id="2147483901" r:id="rId5"/>
    <p:sldLayoutId id="2147483902" r:id="rId6"/>
    <p:sldLayoutId id="2147483903" r:id="rId7"/>
    <p:sldLayoutId id="2147483904" r:id="rId8"/>
    <p:sldLayoutId id="2147483905" r:id="rId9"/>
    <p:sldLayoutId id="2147483906" r:id="rId10"/>
    <p:sldLayoutId id="2147483907" r:id="rId11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 Narrow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 Narrow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 Narrow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 Narrow" pitchFamily="34" charset="0"/>
        </a:defRPr>
      </a:lvl5pPr>
      <a:lvl6pPr marL="342596" algn="l" rtl="0" eaLnBrk="1" fontAlgn="base" hangingPunct="1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 Narrow" pitchFamily="34" charset="0"/>
        </a:defRPr>
      </a:lvl6pPr>
      <a:lvl7pPr marL="685222" algn="l" rtl="0" eaLnBrk="1" fontAlgn="base" hangingPunct="1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 Narrow" pitchFamily="34" charset="0"/>
        </a:defRPr>
      </a:lvl7pPr>
      <a:lvl8pPr marL="1027833" algn="l" rtl="0" eaLnBrk="1" fontAlgn="base" hangingPunct="1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 Narrow" pitchFamily="34" charset="0"/>
        </a:defRPr>
      </a:lvl8pPr>
      <a:lvl9pPr marL="1370444" algn="l" rtl="0" eaLnBrk="1" fontAlgn="base" hangingPunct="1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 Narrow" pitchFamily="34" charset="0"/>
        </a:defRPr>
      </a:lvl9pPr>
    </p:titleStyle>
    <p:bodyStyle>
      <a:lvl1pPr marL="256970" indent="-256970" algn="l" rtl="0" eaLnBrk="1" fontAlgn="base" hangingPunct="1">
        <a:spcBef>
          <a:spcPct val="0"/>
        </a:spcBef>
        <a:spcAft>
          <a:spcPct val="0"/>
        </a:spcAft>
        <a:defRPr sz="2000" b="1">
          <a:solidFill>
            <a:srgbClr val="003366"/>
          </a:solidFill>
          <a:latin typeface="+mn-lt"/>
          <a:ea typeface="+mn-ea"/>
          <a:cs typeface="+mn-cs"/>
        </a:defRPr>
      </a:lvl1pPr>
      <a:lvl2pPr marL="556737" indent="-214143" algn="l" rtl="0" eaLnBrk="1" fontAlgn="base" hangingPunct="1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Arial" charset="0"/>
        </a:defRPr>
      </a:lvl2pPr>
      <a:lvl3pPr marL="856535" indent="-171314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Arial" charset="0"/>
        </a:defRPr>
      </a:lvl3pPr>
      <a:lvl4pPr marL="1199130" indent="-171314" algn="l" rtl="0" eaLnBrk="1" fontAlgn="base" hangingPunct="1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Arial" charset="0"/>
        </a:defRPr>
      </a:lvl4pPr>
      <a:lvl5pPr marL="1541726" indent="-171314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Arial" charset="0"/>
        </a:defRPr>
      </a:lvl5pPr>
      <a:lvl6pPr marL="1884352" indent="-171314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Arial" charset="0"/>
        </a:defRPr>
      </a:lvl6pPr>
      <a:lvl7pPr marL="2226963" indent="-171314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Arial" charset="0"/>
        </a:defRPr>
      </a:lvl7pPr>
      <a:lvl8pPr marL="2569574" indent="-171314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Arial" charset="0"/>
        </a:defRPr>
      </a:lvl8pPr>
      <a:lvl9pPr marL="2912201" indent="-171314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68522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596" algn="l" defTabSz="68522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222" algn="l" defTabSz="68522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833" algn="l" defTabSz="68522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444" algn="l" defTabSz="68522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071" algn="l" defTabSz="68522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5665" algn="l" defTabSz="68522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8260" algn="l" defTabSz="68522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0856" algn="l" defTabSz="68522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09631"/>
            <a:ext cx="9144000" cy="1146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61880" tIns="0" rIns="16188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</p:txBody>
      </p:sp>
      <p:grpSp>
        <p:nvGrpSpPr>
          <p:cNvPr id="1027" name="Group 3"/>
          <p:cNvGrpSpPr>
            <a:grpSpLocks/>
          </p:cNvGrpSpPr>
          <p:nvPr/>
        </p:nvGrpSpPr>
        <p:grpSpPr bwMode="auto">
          <a:xfrm>
            <a:off x="0" y="4738811"/>
            <a:ext cx="9144000" cy="404813"/>
            <a:chOff x="0" y="3974"/>
            <a:chExt cx="5760" cy="340"/>
          </a:xfrm>
        </p:grpSpPr>
        <p:sp>
          <p:nvSpPr>
            <p:cNvPr id="1037" name="Rectangle 4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1pPr>
              <a:lvl2pPr marL="742950" indent="-28575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2pPr>
              <a:lvl3pPr marL="11430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3pPr>
              <a:lvl4pPr marL="16002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4pPr>
              <a:lvl5pPr marL="20574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9pPr>
            </a:lstStyle>
            <a:p>
              <a:pPr defTabSz="913905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ru-RU" altLang="ru-RU">
                <a:solidFill>
                  <a:srgbClr val="FFFFFF"/>
                </a:solidFill>
              </a:endParaRPr>
            </a:p>
          </p:txBody>
        </p:sp>
        <p:sp>
          <p:nvSpPr>
            <p:cNvPr id="1038" name="Rectangle 5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1pPr>
              <a:lvl2pPr marL="742950" indent="-28575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2pPr>
              <a:lvl3pPr marL="11430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3pPr>
              <a:lvl4pPr marL="16002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4pPr>
              <a:lvl5pPr marL="20574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9pPr>
            </a:lstStyle>
            <a:p>
              <a:pPr defTabSz="913905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ru-RU" altLang="ru-RU">
                <a:solidFill>
                  <a:srgbClr val="FFFFFF"/>
                </a:solidFill>
              </a:endParaRPr>
            </a:p>
          </p:txBody>
        </p:sp>
        <p:sp>
          <p:nvSpPr>
            <p:cNvPr id="1039" name="Line 6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pPr defTabSz="913905" fontAlgn="base">
                <a:spcBef>
                  <a:spcPct val="0"/>
                </a:spcBef>
                <a:spcAft>
                  <a:spcPct val="0"/>
                </a:spcAft>
              </a:pPr>
              <a:endParaRPr lang="ru-RU" sz="1300">
                <a:solidFill>
                  <a:srgbClr val="FFFFFF"/>
                </a:solidFill>
                <a:cs typeface="Arial" charset="0"/>
              </a:endParaRPr>
            </a:p>
          </p:txBody>
        </p:sp>
      </p:grpSp>
      <p:sp>
        <p:nvSpPr>
          <p:cNvPr id="1028" name="Rectangle 7"/>
          <p:cNvSpPr>
            <a:spLocks noChangeArrowheads="1"/>
          </p:cNvSpPr>
          <p:nvPr/>
        </p:nvSpPr>
        <p:spPr bwMode="auto">
          <a:xfrm>
            <a:off x="0" y="1"/>
            <a:ext cx="1936750" cy="809625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9pPr>
          </a:lstStyle>
          <a:p>
            <a:pPr defTabSz="913905"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1029" name="Rectangle 8"/>
          <p:cNvSpPr>
            <a:spLocks noChangeArrowheads="1"/>
          </p:cNvSpPr>
          <p:nvPr/>
        </p:nvSpPr>
        <p:spPr bwMode="auto">
          <a:xfrm>
            <a:off x="1943100" y="1"/>
            <a:ext cx="7200900" cy="809625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9pPr>
          </a:lstStyle>
          <a:p>
            <a:pPr defTabSz="913905"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1030" name="Line 9"/>
          <p:cNvSpPr>
            <a:spLocks noChangeShapeType="1"/>
          </p:cNvSpPr>
          <p:nvPr/>
        </p:nvSpPr>
        <p:spPr bwMode="auto">
          <a:xfrm>
            <a:off x="1936750" y="1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 anchor="ctr"/>
          <a:lstStyle/>
          <a:p>
            <a:pPr defTabSz="913905" fontAlgn="base">
              <a:spcBef>
                <a:spcPct val="0"/>
              </a:spcBef>
              <a:spcAft>
                <a:spcPct val="0"/>
              </a:spcAft>
            </a:pPr>
            <a:endParaRPr lang="ru-RU" sz="13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031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2159001" y="1"/>
            <a:ext cx="69850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39937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90" y="4772116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500" b="1">
                <a:cs typeface="+mn-cs"/>
              </a:defRPr>
            </a:lvl1pPr>
          </a:lstStyle>
          <a:p>
            <a:pPr defTabSz="91390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399372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116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500">
                <a:cs typeface="+mn-cs"/>
              </a:defRPr>
            </a:lvl1pPr>
          </a:lstStyle>
          <a:p>
            <a:pPr defTabSz="91390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1034" name="Line 14"/>
          <p:cNvSpPr>
            <a:spLocks noChangeShapeType="1"/>
          </p:cNvSpPr>
          <p:nvPr/>
        </p:nvSpPr>
        <p:spPr bwMode="auto">
          <a:xfrm>
            <a:off x="0" y="4736306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 anchor="ctr"/>
          <a:lstStyle/>
          <a:p>
            <a:pPr defTabSz="913905" fontAlgn="base">
              <a:spcBef>
                <a:spcPct val="0"/>
              </a:spcBef>
              <a:spcAft>
                <a:spcPct val="0"/>
              </a:spcAft>
            </a:pPr>
            <a:endParaRPr lang="ru-RU" sz="13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035" name="Line 15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 anchor="ctr"/>
          <a:lstStyle/>
          <a:p>
            <a:pPr defTabSz="913905" fontAlgn="base">
              <a:spcBef>
                <a:spcPct val="0"/>
              </a:spcBef>
              <a:spcAft>
                <a:spcPct val="0"/>
              </a:spcAft>
            </a:pPr>
            <a:endParaRPr lang="ru-RU" sz="130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1036" name="Picture 16" descr="TransGazKaza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8277" y="67872"/>
            <a:ext cx="1560513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923741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  <p:sldLayoutId id="2147483910" r:id="rId2"/>
    <p:sldLayoutId id="2147483911" r:id="rId3"/>
    <p:sldLayoutId id="2147483912" r:id="rId4"/>
    <p:sldLayoutId id="2147483913" r:id="rId5"/>
    <p:sldLayoutId id="2147483914" r:id="rId6"/>
    <p:sldLayoutId id="2147483915" r:id="rId7"/>
    <p:sldLayoutId id="2147483916" r:id="rId8"/>
    <p:sldLayoutId id="2147483917" r:id="rId9"/>
    <p:sldLayoutId id="2147483918" r:id="rId10"/>
    <p:sldLayoutId id="2147483919" r:id="rId11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 Narrow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 Narrow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 Narrow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 Narrow" pitchFamily="34" charset="0"/>
        </a:defRPr>
      </a:lvl5pPr>
      <a:lvl6pPr marL="342632" algn="l" rtl="0" eaLnBrk="1" fontAlgn="base" hangingPunct="1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 Narrow" pitchFamily="34" charset="0"/>
        </a:defRPr>
      </a:lvl6pPr>
      <a:lvl7pPr marL="685290" algn="l" rtl="0" eaLnBrk="1" fontAlgn="base" hangingPunct="1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 Narrow" pitchFamily="34" charset="0"/>
        </a:defRPr>
      </a:lvl7pPr>
      <a:lvl8pPr marL="1027935" algn="l" rtl="0" eaLnBrk="1" fontAlgn="base" hangingPunct="1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 Narrow" pitchFamily="34" charset="0"/>
        </a:defRPr>
      </a:lvl8pPr>
      <a:lvl9pPr marL="1370580" algn="l" rtl="0" eaLnBrk="1" fontAlgn="base" hangingPunct="1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 Narrow" pitchFamily="34" charset="0"/>
        </a:defRPr>
      </a:lvl9pPr>
    </p:titleStyle>
    <p:bodyStyle>
      <a:lvl1pPr marL="256994" indent="-256994" algn="l" rtl="0" eaLnBrk="1" fontAlgn="base" hangingPunct="1">
        <a:spcBef>
          <a:spcPct val="0"/>
        </a:spcBef>
        <a:spcAft>
          <a:spcPct val="0"/>
        </a:spcAft>
        <a:defRPr sz="2000" b="1">
          <a:solidFill>
            <a:srgbClr val="003366"/>
          </a:solidFill>
          <a:latin typeface="+mn-lt"/>
          <a:ea typeface="+mn-ea"/>
          <a:cs typeface="+mn-cs"/>
        </a:defRPr>
      </a:lvl1pPr>
      <a:lvl2pPr marL="556793" indent="-214163" algn="l" rtl="0" eaLnBrk="1" fontAlgn="base" hangingPunct="1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Arial" charset="0"/>
        </a:defRPr>
      </a:lvl2pPr>
      <a:lvl3pPr marL="856619" indent="-171330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Arial" charset="0"/>
        </a:defRPr>
      </a:lvl3pPr>
      <a:lvl4pPr marL="1199250" indent="-171330" algn="l" rtl="0" eaLnBrk="1" fontAlgn="base" hangingPunct="1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Arial" charset="0"/>
        </a:defRPr>
      </a:lvl4pPr>
      <a:lvl5pPr marL="1541882" indent="-17133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Arial" charset="0"/>
        </a:defRPr>
      </a:lvl5pPr>
      <a:lvl6pPr marL="1884540" indent="-17133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Arial" charset="0"/>
        </a:defRPr>
      </a:lvl6pPr>
      <a:lvl7pPr marL="2227185" indent="-17133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Arial" charset="0"/>
        </a:defRPr>
      </a:lvl7pPr>
      <a:lvl8pPr marL="2569830" indent="-17133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Arial" charset="0"/>
        </a:defRPr>
      </a:lvl8pPr>
      <a:lvl9pPr marL="2912489" indent="-17133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68529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632" algn="l" defTabSz="68529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290" algn="l" defTabSz="68529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935" algn="l" defTabSz="68529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580" algn="l" defTabSz="68529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239" algn="l" defTabSz="68529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5869" algn="l" defTabSz="68529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8500" algn="l" defTabSz="68529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1132" algn="l" defTabSz="68529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09631"/>
            <a:ext cx="9144000" cy="1146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5888" tIns="0" rIns="215888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</p:txBody>
      </p:sp>
      <p:grpSp>
        <p:nvGrpSpPr>
          <p:cNvPr id="1027" name="Group 3"/>
          <p:cNvGrpSpPr>
            <a:grpSpLocks/>
          </p:cNvGrpSpPr>
          <p:nvPr/>
        </p:nvGrpSpPr>
        <p:grpSpPr bwMode="auto">
          <a:xfrm>
            <a:off x="0" y="4738807"/>
            <a:ext cx="9144000" cy="404813"/>
            <a:chOff x="0" y="3974"/>
            <a:chExt cx="5760" cy="340"/>
          </a:xfrm>
        </p:grpSpPr>
        <p:sp>
          <p:nvSpPr>
            <p:cNvPr id="1037" name="Rectangle 4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1pPr>
              <a:lvl2pPr marL="742950" indent="-28575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2pPr>
              <a:lvl3pPr marL="11430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3pPr>
              <a:lvl4pPr marL="16002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4pPr>
              <a:lvl5pPr marL="20574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9pPr>
            </a:lstStyle>
            <a:p>
              <a:pPr defTabSz="914018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ru-RU" altLang="ru-RU">
                <a:solidFill>
                  <a:srgbClr val="FFFFFF"/>
                </a:solidFill>
              </a:endParaRPr>
            </a:p>
          </p:txBody>
        </p:sp>
        <p:sp>
          <p:nvSpPr>
            <p:cNvPr id="1038" name="Rectangle 5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1pPr>
              <a:lvl2pPr marL="742950" indent="-28575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2pPr>
              <a:lvl3pPr marL="11430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3pPr>
              <a:lvl4pPr marL="16002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4pPr>
              <a:lvl5pPr marL="20574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9pPr>
            </a:lstStyle>
            <a:p>
              <a:pPr defTabSz="914018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ru-RU" altLang="ru-RU">
                <a:solidFill>
                  <a:srgbClr val="FFFFFF"/>
                </a:solidFill>
              </a:endParaRPr>
            </a:p>
          </p:txBody>
        </p:sp>
        <p:sp>
          <p:nvSpPr>
            <p:cNvPr id="1039" name="Line 6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pPr defTabSz="914018" fontAlgn="base">
                <a:spcBef>
                  <a:spcPct val="0"/>
                </a:spcBef>
                <a:spcAft>
                  <a:spcPct val="0"/>
                </a:spcAft>
              </a:pPr>
              <a:endParaRPr lang="ru-RU" sz="1700">
                <a:solidFill>
                  <a:srgbClr val="FFFFFF"/>
                </a:solidFill>
                <a:cs typeface="Arial" charset="0"/>
              </a:endParaRPr>
            </a:p>
          </p:txBody>
        </p:sp>
      </p:grpSp>
      <p:sp>
        <p:nvSpPr>
          <p:cNvPr id="1028" name="Rectangle 7"/>
          <p:cNvSpPr>
            <a:spLocks noChangeArrowheads="1"/>
          </p:cNvSpPr>
          <p:nvPr/>
        </p:nvSpPr>
        <p:spPr bwMode="auto">
          <a:xfrm>
            <a:off x="6" y="2"/>
            <a:ext cx="1936751" cy="809625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9pPr>
          </a:lstStyle>
          <a:p>
            <a:pPr defTabSz="914018"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1029" name="Rectangle 8"/>
          <p:cNvSpPr>
            <a:spLocks noChangeArrowheads="1"/>
          </p:cNvSpPr>
          <p:nvPr/>
        </p:nvSpPr>
        <p:spPr bwMode="auto">
          <a:xfrm>
            <a:off x="1943101" y="2"/>
            <a:ext cx="7200900" cy="809625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9pPr>
          </a:lstStyle>
          <a:p>
            <a:pPr defTabSz="914018"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1030" name="Line 9"/>
          <p:cNvSpPr>
            <a:spLocks noChangeShapeType="1"/>
          </p:cNvSpPr>
          <p:nvPr/>
        </p:nvSpPr>
        <p:spPr bwMode="auto">
          <a:xfrm>
            <a:off x="1936751" y="2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 anchor="ctr"/>
          <a:lstStyle/>
          <a:p>
            <a:pPr defTabSz="914018" fontAlgn="base">
              <a:spcBef>
                <a:spcPct val="0"/>
              </a:spcBef>
              <a:spcAft>
                <a:spcPct val="0"/>
              </a:spcAft>
            </a:pPr>
            <a:endParaRPr lang="ru-RU" sz="17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031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2159001" y="2"/>
            <a:ext cx="69850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39937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90" y="4772119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>
                <a:cs typeface="+mn-cs"/>
              </a:defRPr>
            </a:lvl1pPr>
          </a:lstStyle>
          <a:p>
            <a:pPr defTabSz="91401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399372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4" y="4772119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cs typeface="+mn-cs"/>
              </a:defRPr>
            </a:lvl1pPr>
          </a:lstStyle>
          <a:p>
            <a:pPr defTabSz="91401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1034" name="Line 14"/>
          <p:cNvSpPr>
            <a:spLocks noChangeShapeType="1"/>
          </p:cNvSpPr>
          <p:nvPr/>
        </p:nvSpPr>
        <p:spPr bwMode="auto">
          <a:xfrm>
            <a:off x="0" y="4736306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 anchor="ctr"/>
          <a:lstStyle/>
          <a:p>
            <a:pPr defTabSz="914018" fontAlgn="base">
              <a:spcBef>
                <a:spcPct val="0"/>
              </a:spcBef>
              <a:spcAft>
                <a:spcPct val="0"/>
              </a:spcAft>
            </a:pPr>
            <a:endParaRPr lang="ru-RU" sz="17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035" name="Line 15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 anchor="ctr"/>
          <a:lstStyle/>
          <a:p>
            <a:pPr defTabSz="914018" fontAlgn="base">
              <a:spcBef>
                <a:spcPct val="0"/>
              </a:spcBef>
              <a:spcAft>
                <a:spcPct val="0"/>
              </a:spcAft>
            </a:pPr>
            <a:endParaRPr lang="ru-RU" sz="170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1036" name="Picture 16" descr="TransGazKaza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8277" y="67872"/>
            <a:ext cx="1560513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841022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1" r:id="rId1"/>
    <p:sldLayoutId id="2147483922" r:id="rId2"/>
    <p:sldLayoutId id="2147483923" r:id="rId3"/>
    <p:sldLayoutId id="2147483924" r:id="rId4"/>
    <p:sldLayoutId id="2147483925" r:id="rId5"/>
    <p:sldLayoutId id="2147483926" r:id="rId6"/>
    <p:sldLayoutId id="2147483927" r:id="rId7"/>
    <p:sldLayoutId id="2147483928" r:id="rId8"/>
    <p:sldLayoutId id="2147483929" r:id="rId9"/>
    <p:sldLayoutId id="2147483930" r:id="rId10"/>
    <p:sldLayoutId id="2147483931" r:id="rId11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7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700">
          <a:solidFill>
            <a:schemeClr val="bg1"/>
          </a:solidFill>
          <a:latin typeface="Arial Narrow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700">
          <a:solidFill>
            <a:schemeClr val="bg1"/>
          </a:solidFill>
          <a:latin typeface="Arial Narrow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700">
          <a:solidFill>
            <a:schemeClr val="bg1"/>
          </a:solidFill>
          <a:latin typeface="Arial Narrow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700">
          <a:solidFill>
            <a:schemeClr val="bg1"/>
          </a:solidFill>
          <a:latin typeface="Arial Narrow" pitchFamily="34" charset="0"/>
        </a:defRPr>
      </a:lvl5pPr>
      <a:lvl6pPr marL="456974" algn="l" rtl="0" eaLnBrk="1" fontAlgn="base" hangingPunct="1">
        <a:spcBef>
          <a:spcPct val="0"/>
        </a:spcBef>
        <a:spcAft>
          <a:spcPct val="0"/>
        </a:spcAft>
        <a:defRPr sz="2700">
          <a:solidFill>
            <a:schemeClr val="bg1"/>
          </a:solidFill>
          <a:latin typeface="Arial Narrow" pitchFamily="34" charset="0"/>
        </a:defRPr>
      </a:lvl6pPr>
      <a:lvl7pPr marL="913971" algn="l" rtl="0" eaLnBrk="1" fontAlgn="base" hangingPunct="1">
        <a:spcBef>
          <a:spcPct val="0"/>
        </a:spcBef>
        <a:spcAft>
          <a:spcPct val="0"/>
        </a:spcAft>
        <a:defRPr sz="2700">
          <a:solidFill>
            <a:schemeClr val="bg1"/>
          </a:solidFill>
          <a:latin typeface="Arial Narrow" pitchFamily="34" charset="0"/>
        </a:defRPr>
      </a:lvl7pPr>
      <a:lvl8pPr marL="1370954" algn="l" rtl="0" eaLnBrk="1" fontAlgn="base" hangingPunct="1">
        <a:spcBef>
          <a:spcPct val="0"/>
        </a:spcBef>
        <a:spcAft>
          <a:spcPct val="0"/>
        </a:spcAft>
        <a:defRPr sz="2700">
          <a:solidFill>
            <a:schemeClr val="bg1"/>
          </a:solidFill>
          <a:latin typeface="Arial Narrow" pitchFamily="34" charset="0"/>
        </a:defRPr>
      </a:lvl8pPr>
      <a:lvl9pPr marL="1827944" algn="l" rtl="0" eaLnBrk="1" fontAlgn="base" hangingPunct="1">
        <a:spcBef>
          <a:spcPct val="0"/>
        </a:spcBef>
        <a:spcAft>
          <a:spcPct val="0"/>
        </a:spcAft>
        <a:defRPr sz="2700">
          <a:solidFill>
            <a:schemeClr val="bg1"/>
          </a:solidFill>
          <a:latin typeface="Arial Narrow" pitchFamily="34" charset="0"/>
        </a:defRPr>
      </a:lvl9pPr>
    </p:titleStyle>
    <p:bodyStyle>
      <a:lvl1pPr marL="342731" indent="-342731" algn="l" rtl="0" eaLnBrk="1" fontAlgn="base" hangingPunct="1">
        <a:spcBef>
          <a:spcPct val="0"/>
        </a:spcBef>
        <a:spcAft>
          <a:spcPct val="0"/>
        </a:spcAft>
        <a:defRPr sz="2700" b="1">
          <a:solidFill>
            <a:srgbClr val="003366"/>
          </a:solidFill>
          <a:latin typeface="+mn-lt"/>
          <a:ea typeface="+mn-ea"/>
          <a:cs typeface="+mn-cs"/>
        </a:defRPr>
      </a:lvl1pPr>
      <a:lvl2pPr marL="742607" indent="-285618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2458" indent="-228488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599440" indent="-228488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6430" indent="-22848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3403" indent="-22848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0394" indent="-22848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7376" indent="-22848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4357" indent="-22848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397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74" algn="l" defTabSz="91397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71" algn="l" defTabSz="91397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54" algn="l" defTabSz="91397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44" algn="l" defTabSz="91397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917" algn="l" defTabSz="91397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91" algn="l" defTabSz="91397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80" algn="l" defTabSz="91397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862" algn="l" defTabSz="91397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09631"/>
            <a:ext cx="9144000" cy="1146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61948" tIns="0" rIns="161948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</p:txBody>
      </p:sp>
      <p:grpSp>
        <p:nvGrpSpPr>
          <p:cNvPr id="1027" name="Group 3"/>
          <p:cNvGrpSpPr>
            <a:grpSpLocks/>
          </p:cNvGrpSpPr>
          <p:nvPr/>
        </p:nvGrpSpPr>
        <p:grpSpPr bwMode="auto">
          <a:xfrm>
            <a:off x="0" y="4738773"/>
            <a:ext cx="9144000" cy="404813"/>
            <a:chOff x="0" y="3974"/>
            <a:chExt cx="5760" cy="340"/>
          </a:xfrm>
        </p:grpSpPr>
        <p:sp>
          <p:nvSpPr>
            <p:cNvPr id="1037" name="Rectangle 4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1pPr>
              <a:lvl2pPr marL="742950" indent="-28575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2pPr>
              <a:lvl3pPr marL="11430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3pPr>
              <a:lvl4pPr marL="16002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4pPr>
              <a:lvl5pPr marL="20574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9pPr>
            </a:lstStyle>
            <a:p>
              <a:pPr defTabSz="914198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ru-RU" altLang="ru-RU">
                <a:solidFill>
                  <a:srgbClr val="FFFFFF"/>
                </a:solidFill>
              </a:endParaRPr>
            </a:p>
          </p:txBody>
        </p:sp>
        <p:sp>
          <p:nvSpPr>
            <p:cNvPr id="1038" name="Rectangle 5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1pPr>
              <a:lvl2pPr marL="742950" indent="-28575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2pPr>
              <a:lvl3pPr marL="11430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3pPr>
              <a:lvl4pPr marL="16002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4pPr>
              <a:lvl5pPr marL="20574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9pPr>
            </a:lstStyle>
            <a:p>
              <a:pPr defTabSz="914198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ru-RU" altLang="ru-RU">
                <a:solidFill>
                  <a:srgbClr val="FFFFFF"/>
                </a:solidFill>
              </a:endParaRPr>
            </a:p>
          </p:txBody>
        </p:sp>
        <p:sp>
          <p:nvSpPr>
            <p:cNvPr id="1039" name="Line 6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pPr defTabSz="914198" fontAlgn="base">
                <a:spcBef>
                  <a:spcPct val="0"/>
                </a:spcBef>
                <a:spcAft>
                  <a:spcPct val="0"/>
                </a:spcAft>
              </a:pPr>
              <a:endParaRPr lang="ru-RU" sz="1300">
                <a:solidFill>
                  <a:srgbClr val="FFFFFF"/>
                </a:solidFill>
                <a:cs typeface="Arial" charset="0"/>
              </a:endParaRPr>
            </a:p>
          </p:txBody>
        </p:sp>
      </p:grpSp>
      <p:sp>
        <p:nvSpPr>
          <p:cNvPr id="1028" name="Rectangle 7"/>
          <p:cNvSpPr>
            <a:spLocks noChangeArrowheads="1"/>
          </p:cNvSpPr>
          <p:nvPr/>
        </p:nvSpPr>
        <p:spPr bwMode="auto">
          <a:xfrm>
            <a:off x="0" y="1"/>
            <a:ext cx="1936750" cy="809625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9pPr>
          </a:lstStyle>
          <a:p>
            <a:pPr defTabSz="914198"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1029" name="Rectangle 8"/>
          <p:cNvSpPr>
            <a:spLocks noChangeArrowheads="1"/>
          </p:cNvSpPr>
          <p:nvPr/>
        </p:nvSpPr>
        <p:spPr bwMode="auto">
          <a:xfrm>
            <a:off x="1943100" y="1"/>
            <a:ext cx="7200900" cy="809625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9pPr>
          </a:lstStyle>
          <a:p>
            <a:pPr defTabSz="914198"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1030" name="Line 9"/>
          <p:cNvSpPr>
            <a:spLocks noChangeShapeType="1"/>
          </p:cNvSpPr>
          <p:nvPr/>
        </p:nvSpPr>
        <p:spPr bwMode="auto">
          <a:xfrm>
            <a:off x="1936750" y="1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 anchor="ctr"/>
          <a:lstStyle/>
          <a:p>
            <a:pPr defTabSz="914198" fontAlgn="base">
              <a:spcBef>
                <a:spcPct val="0"/>
              </a:spcBef>
              <a:spcAft>
                <a:spcPct val="0"/>
              </a:spcAft>
            </a:pPr>
            <a:endParaRPr lang="ru-RU" sz="13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031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2159001" y="1"/>
            <a:ext cx="69850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39937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90" y="4772095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500" b="1">
                <a:cs typeface="+mn-cs"/>
              </a:defRPr>
            </a:lvl1pPr>
          </a:lstStyle>
          <a:p>
            <a:pPr defTabSz="91419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399372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095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500">
                <a:cs typeface="+mn-cs"/>
              </a:defRPr>
            </a:lvl1pPr>
          </a:lstStyle>
          <a:p>
            <a:pPr defTabSz="91419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1034" name="Line 14"/>
          <p:cNvSpPr>
            <a:spLocks noChangeShapeType="1"/>
          </p:cNvSpPr>
          <p:nvPr/>
        </p:nvSpPr>
        <p:spPr bwMode="auto">
          <a:xfrm>
            <a:off x="0" y="4736306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 anchor="ctr"/>
          <a:lstStyle/>
          <a:p>
            <a:pPr defTabSz="914198" fontAlgn="base">
              <a:spcBef>
                <a:spcPct val="0"/>
              </a:spcBef>
              <a:spcAft>
                <a:spcPct val="0"/>
              </a:spcAft>
            </a:pPr>
            <a:endParaRPr lang="ru-RU" sz="13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035" name="Line 15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 anchor="ctr"/>
          <a:lstStyle/>
          <a:p>
            <a:pPr defTabSz="914198" fontAlgn="base">
              <a:spcBef>
                <a:spcPct val="0"/>
              </a:spcBef>
              <a:spcAft>
                <a:spcPct val="0"/>
              </a:spcAft>
            </a:pPr>
            <a:endParaRPr lang="ru-RU" sz="130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1036" name="Picture 16" descr="TransGazKaza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8277" y="67872"/>
            <a:ext cx="1560513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806199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3" r:id="rId1"/>
    <p:sldLayoutId id="2147483934" r:id="rId2"/>
    <p:sldLayoutId id="2147483935" r:id="rId3"/>
    <p:sldLayoutId id="2147483936" r:id="rId4"/>
    <p:sldLayoutId id="2147483937" r:id="rId5"/>
    <p:sldLayoutId id="2147483938" r:id="rId6"/>
    <p:sldLayoutId id="2147483939" r:id="rId7"/>
    <p:sldLayoutId id="2147483940" r:id="rId8"/>
    <p:sldLayoutId id="2147483941" r:id="rId9"/>
    <p:sldLayoutId id="2147483942" r:id="rId10"/>
    <p:sldLayoutId id="2147483943" r:id="rId11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 Narrow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 Narrow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 Narrow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 Narrow" pitchFamily="34" charset="0"/>
        </a:defRPr>
      </a:lvl5pPr>
      <a:lvl6pPr marL="342785" algn="l" rtl="0" eaLnBrk="1" fontAlgn="base" hangingPunct="1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 Narrow" pitchFamily="34" charset="0"/>
        </a:defRPr>
      </a:lvl6pPr>
      <a:lvl7pPr marL="685579" algn="l" rtl="0" eaLnBrk="1" fontAlgn="base" hangingPunct="1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 Narrow" pitchFamily="34" charset="0"/>
        </a:defRPr>
      </a:lvl7pPr>
      <a:lvl8pPr marL="1028369" algn="l" rtl="0" eaLnBrk="1" fontAlgn="base" hangingPunct="1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 Narrow" pitchFamily="34" charset="0"/>
        </a:defRPr>
      </a:lvl8pPr>
      <a:lvl9pPr marL="1371158" algn="l" rtl="0" eaLnBrk="1" fontAlgn="base" hangingPunct="1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 Narrow" pitchFamily="34" charset="0"/>
        </a:defRPr>
      </a:lvl9pPr>
    </p:titleStyle>
    <p:bodyStyle>
      <a:lvl1pPr marL="257096" indent="-257096" algn="l" rtl="0" eaLnBrk="1" fontAlgn="base" hangingPunct="1">
        <a:spcBef>
          <a:spcPct val="0"/>
        </a:spcBef>
        <a:spcAft>
          <a:spcPct val="0"/>
        </a:spcAft>
        <a:defRPr sz="2000" b="1">
          <a:solidFill>
            <a:srgbClr val="003366"/>
          </a:solidFill>
          <a:latin typeface="+mn-lt"/>
          <a:ea typeface="+mn-ea"/>
          <a:cs typeface="+mn-cs"/>
        </a:defRPr>
      </a:lvl1pPr>
      <a:lvl2pPr marL="557031" indent="-214248" algn="l" rtl="0" eaLnBrk="1" fontAlgn="base" hangingPunct="1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Arial" charset="0"/>
        </a:defRPr>
      </a:lvl2pPr>
      <a:lvl3pPr marL="856976" indent="-171398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Arial" charset="0"/>
        </a:defRPr>
      </a:lvl3pPr>
      <a:lvl4pPr marL="1199760" indent="-171398" algn="l" rtl="0" eaLnBrk="1" fontAlgn="base" hangingPunct="1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Arial" charset="0"/>
        </a:defRPr>
      </a:lvl4pPr>
      <a:lvl5pPr marL="1542545" indent="-171398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Arial" charset="0"/>
        </a:defRPr>
      </a:lvl5pPr>
      <a:lvl6pPr marL="1885339" indent="-171398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Arial" charset="0"/>
        </a:defRPr>
      </a:lvl6pPr>
      <a:lvl7pPr marL="2228129" indent="-171398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Arial" charset="0"/>
        </a:defRPr>
      </a:lvl7pPr>
      <a:lvl8pPr marL="2570918" indent="-171398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Arial" charset="0"/>
        </a:defRPr>
      </a:lvl8pPr>
      <a:lvl9pPr marL="2913713" indent="-171398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68557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85" algn="l" defTabSz="68557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79" algn="l" defTabSz="68557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369" algn="l" defTabSz="68557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158" algn="l" defTabSz="68557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953" algn="l" defTabSz="68557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736" algn="l" defTabSz="68557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520" algn="l" defTabSz="68557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305" algn="l" defTabSz="68557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09631"/>
            <a:ext cx="9144000" cy="1146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5984" tIns="0" rIns="215984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</p:txBody>
      </p:sp>
      <p:grpSp>
        <p:nvGrpSpPr>
          <p:cNvPr id="1027" name="Group 3"/>
          <p:cNvGrpSpPr>
            <a:grpSpLocks/>
          </p:cNvGrpSpPr>
          <p:nvPr/>
        </p:nvGrpSpPr>
        <p:grpSpPr bwMode="auto">
          <a:xfrm>
            <a:off x="0" y="4738782"/>
            <a:ext cx="9144000" cy="404813"/>
            <a:chOff x="0" y="3974"/>
            <a:chExt cx="5760" cy="340"/>
          </a:xfrm>
        </p:grpSpPr>
        <p:sp>
          <p:nvSpPr>
            <p:cNvPr id="1037" name="Rectangle 4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1pPr>
              <a:lvl2pPr marL="742950" indent="-28575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2pPr>
              <a:lvl3pPr marL="11430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3pPr>
              <a:lvl4pPr marL="16002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4pPr>
              <a:lvl5pPr marL="20574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9pPr>
            </a:lstStyle>
            <a:p>
              <a:pPr defTabSz="914378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ru-RU" altLang="ru-RU">
                <a:solidFill>
                  <a:srgbClr val="FFFFFF"/>
                </a:solidFill>
              </a:endParaRPr>
            </a:p>
          </p:txBody>
        </p:sp>
        <p:sp>
          <p:nvSpPr>
            <p:cNvPr id="1038" name="Rectangle 5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1pPr>
              <a:lvl2pPr marL="742950" indent="-28575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2pPr>
              <a:lvl3pPr marL="11430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3pPr>
              <a:lvl4pPr marL="16002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4pPr>
              <a:lvl5pPr marL="20574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9pPr>
            </a:lstStyle>
            <a:p>
              <a:pPr defTabSz="914378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ru-RU" altLang="ru-RU">
                <a:solidFill>
                  <a:srgbClr val="FFFFFF"/>
                </a:solidFill>
              </a:endParaRPr>
            </a:p>
          </p:txBody>
        </p:sp>
        <p:sp>
          <p:nvSpPr>
            <p:cNvPr id="1039" name="Line 6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pPr defTabSz="914378" fontAlgn="base">
                <a:spcBef>
                  <a:spcPct val="0"/>
                </a:spcBef>
                <a:spcAft>
                  <a:spcPct val="0"/>
                </a:spcAft>
              </a:pPr>
              <a:endParaRPr lang="ru-RU" sz="1700">
                <a:solidFill>
                  <a:srgbClr val="FFFFFF"/>
                </a:solidFill>
                <a:cs typeface="Arial" charset="0"/>
              </a:endParaRPr>
            </a:p>
          </p:txBody>
        </p:sp>
      </p:grpSp>
      <p:sp>
        <p:nvSpPr>
          <p:cNvPr id="1028" name="Rectangle 7"/>
          <p:cNvSpPr>
            <a:spLocks noChangeArrowheads="1"/>
          </p:cNvSpPr>
          <p:nvPr/>
        </p:nvSpPr>
        <p:spPr bwMode="auto">
          <a:xfrm>
            <a:off x="6" y="2"/>
            <a:ext cx="1936751" cy="809625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9pPr>
          </a:lstStyle>
          <a:p>
            <a:pPr defTabSz="914378"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1029" name="Rectangle 8"/>
          <p:cNvSpPr>
            <a:spLocks noChangeArrowheads="1"/>
          </p:cNvSpPr>
          <p:nvPr/>
        </p:nvSpPr>
        <p:spPr bwMode="auto">
          <a:xfrm>
            <a:off x="1943101" y="2"/>
            <a:ext cx="7200900" cy="809625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9pPr>
          </a:lstStyle>
          <a:p>
            <a:pPr defTabSz="914378"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1030" name="Line 9"/>
          <p:cNvSpPr>
            <a:spLocks noChangeShapeType="1"/>
          </p:cNvSpPr>
          <p:nvPr/>
        </p:nvSpPr>
        <p:spPr bwMode="auto">
          <a:xfrm>
            <a:off x="1936751" y="2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 anchor="ctr"/>
          <a:lstStyle/>
          <a:p>
            <a:pPr defTabSz="914378" fontAlgn="base">
              <a:spcBef>
                <a:spcPct val="0"/>
              </a:spcBef>
              <a:spcAft>
                <a:spcPct val="0"/>
              </a:spcAft>
            </a:pPr>
            <a:endParaRPr lang="ru-RU" sz="17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031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2159001" y="2"/>
            <a:ext cx="69850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39937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90" y="4772110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>
                <a:cs typeface="+mn-cs"/>
              </a:defRPr>
            </a:lvl1pPr>
          </a:lstStyle>
          <a:p>
            <a:pPr defTabSz="91437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399372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4" y="4772110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cs typeface="+mn-cs"/>
              </a:defRPr>
            </a:lvl1pPr>
          </a:lstStyle>
          <a:p>
            <a:pPr defTabSz="91437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1034" name="Line 14"/>
          <p:cNvSpPr>
            <a:spLocks noChangeShapeType="1"/>
          </p:cNvSpPr>
          <p:nvPr/>
        </p:nvSpPr>
        <p:spPr bwMode="auto">
          <a:xfrm>
            <a:off x="0" y="4736306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 anchor="ctr"/>
          <a:lstStyle/>
          <a:p>
            <a:pPr defTabSz="914378" fontAlgn="base">
              <a:spcBef>
                <a:spcPct val="0"/>
              </a:spcBef>
              <a:spcAft>
                <a:spcPct val="0"/>
              </a:spcAft>
            </a:pPr>
            <a:endParaRPr lang="ru-RU" sz="17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035" name="Line 15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 anchor="ctr"/>
          <a:lstStyle/>
          <a:p>
            <a:pPr defTabSz="914378" fontAlgn="base">
              <a:spcBef>
                <a:spcPct val="0"/>
              </a:spcBef>
              <a:spcAft>
                <a:spcPct val="0"/>
              </a:spcAft>
            </a:pPr>
            <a:endParaRPr lang="ru-RU" sz="170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1036" name="Picture 16" descr="TransGazKaza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8277" y="67872"/>
            <a:ext cx="1560513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8048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5" r:id="rId1"/>
    <p:sldLayoutId id="2147483946" r:id="rId2"/>
    <p:sldLayoutId id="2147483947" r:id="rId3"/>
    <p:sldLayoutId id="2147483948" r:id="rId4"/>
    <p:sldLayoutId id="2147483949" r:id="rId5"/>
    <p:sldLayoutId id="2147483950" r:id="rId6"/>
    <p:sldLayoutId id="2147483951" r:id="rId7"/>
    <p:sldLayoutId id="2147483952" r:id="rId8"/>
    <p:sldLayoutId id="2147483953" r:id="rId9"/>
    <p:sldLayoutId id="2147483954" r:id="rId10"/>
    <p:sldLayoutId id="2147483955" r:id="rId11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7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700">
          <a:solidFill>
            <a:schemeClr val="bg1"/>
          </a:solidFill>
          <a:latin typeface="Arial Narrow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700">
          <a:solidFill>
            <a:schemeClr val="bg1"/>
          </a:solidFill>
          <a:latin typeface="Arial Narrow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700">
          <a:solidFill>
            <a:schemeClr val="bg1"/>
          </a:solidFill>
          <a:latin typeface="Arial Narrow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700">
          <a:solidFill>
            <a:schemeClr val="bg1"/>
          </a:solidFill>
          <a:latin typeface="Arial Narrow" pitchFamily="34" charset="0"/>
        </a:defRPr>
      </a:lvl5pPr>
      <a:lvl6pPr marL="457166" algn="l" rtl="0" eaLnBrk="1" fontAlgn="base" hangingPunct="1">
        <a:spcBef>
          <a:spcPct val="0"/>
        </a:spcBef>
        <a:spcAft>
          <a:spcPct val="0"/>
        </a:spcAft>
        <a:defRPr sz="2700">
          <a:solidFill>
            <a:schemeClr val="bg1"/>
          </a:solidFill>
          <a:latin typeface="Arial Narrow" pitchFamily="34" charset="0"/>
        </a:defRPr>
      </a:lvl6pPr>
      <a:lvl7pPr marL="914331" algn="l" rtl="0" eaLnBrk="1" fontAlgn="base" hangingPunct="1">
        <a:spcBef>
          <a:spcPct val="0"/>
        </a:spcBef>
        <a:spcAft>
          <a:spcPct val="0"/>
        </a:spcAft>
        <a:defRPr sz="2700">
          <a:solidFill>
            <a:schemeClr val="bg1"/>
          </a:solidFill>
          <a:latin typeface="Arial Narrow" pitchFamily="34" charset="0"/>
        </a:defRPr>
      </a:lvl7pPr>
      <a:lvl8pPr marL="1371498" algn="l" rtl="0" eaLnBrk="1" fontAlgn="base" hangingPunct="1">
        <a:spcBef>
          <a:spcPct val="0"/>
        </a:spcBef>
        <a:spcAft>
          <a:spcPct val="0"/>
        </a:spcAft>
        <a:defRPr sz="2700">
          <a:solidFill>
            <a:schemeClr val="bg1"/>
          </a:solidFill>
          <a:latin typeface="Arial Narrow" pitchFamily="34" charset="0"/>
        </a:defRPr>
      </a:lvl8pPr>
      <a:lvl9pPr marL="1828664" algn="l" rtl="0" eaLnBrk="1" fontAlgn="base" hangingPunct="1">
        <a:spcBef>
          <a:spcPct val="0"/>
        </a:spcBef>
        <a:spcAft>
          <a:spcPct val="0"/>
        </a:spcAft>
        <a:defRPr sz="2700">
          <a:solidFill>
            <a:schemeClr val="bg1"/>
          </a:solidFill>
          <a:latin typeface="Arial Narrow" pitchFamily="34" charset="0"/>
        </a:defRPr>
      </a:lvl9pPr>
    </p:titleStyle>
    <p:bodyStyle>
      <a:lvl1pPr marL="342874" indent="-342874" algn="l" rtl="0" eaLnBrk="1" fontAlgn="base" hangingPunct="1">
        <a:spcBef>
          <a:spcPct val="0"/>
        </a:spcBef>
        <a:spcAft>
          <a:spcPct val="0"/>
        </a:spcAft>
        <a:defRPr sz="2700" b="1">
          <a:solidFill>
            <a:srgbClr val="003366"/>
          </a:solidFill>
          <a:latin typeface="+mn-lt"/>
          <a:ea typeface="+mn-ea"/>
          <a:cs typeface="+mn-cs"/>
        </a:defRPr>
      </a:lvl1pPr>
      <a:lvl2pPr marL="742895" indent="-28573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2914" indent="-228584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080" indent="-228584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246" indent="-228584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411" indent="-228584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578" indent="-228584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8744" indent="-228584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5909" indent="-228584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33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6" algn="l" defTabSz="91433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1" algn="l" defTabSz="91433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29" algn="l" defTabSz="91433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6" algn="l" defTabSz="91433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10" tIns="45705" rIns="91410" bIns="45705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10" tIns="45705" rIns="91410" bIns="45705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10" tIns="45705" rIns="91410" bIns="4570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63"/>
            <a:fld id="{83A420C0-500D-4ACE-B5B6-4CD77E803B33}" type="datetime1">
              <a:rPr lang="ru-RU" smtClean="0">
                <a:solidFill>
                  <a:srgbClr val="1A62BA">
                    <a:tint val="75000"/>
                  </a:srgbClr>
                </a:solidFill>
                <a:cs typeface="Arial" charset="0"/>
              </a:rPr>
              <a:pPr defTabSz="914063"/>
              <a:t>17.10.2019</a:t>
            </a:fld>
            <a:endParaRPr lang="ru-RU">
              <a:solidFill>
                <a:srgbClr val="1A62BA">
                  <a:tint val="75000"/>
                </a:srgbClr>
              </a:solidFill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10" tIns="45705" rIns="91410" bIns="4570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63">
              <a:defRPr/>
            </a:pPr>
            <a:r>
              <a:rPr lang="ru-RU" smtClean="0">
                <a:solidFill>
                  <a:srgbClr val="1A62BA">
                    <a:tint val="75000"/>
                  </a:srgbClr>
                </a:solidFill>
                <a:cs typeface="Arial" charset="0"/>
              </a:rPr>
              <a:t>Совещание  по рассмотрению результатов ПХД за 2016 год </a:t>
            </a:r>
            <a:endParaRPr lang="ru-RU">
              <a:solidFill>
                <a:srgbClr val="1A62BA">
                  <a:tint val="75000"/>
                </a:srgbClr>
              </a:solidFill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10" tIns="45705" rIns="91410" bIns="4570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63">
              <a:defRPr/>
            </a:pPr>
            <a:r>
              <a:rPr lang="en-US" smtClean="0">
                <a:solidFill>
                  <a:srgbClr val="1A62BA">
                    <a:tint val="75000"/>
                  </a:srgbClr>
                </a:solidFill>
                <a:cs typeface="Arial" charset="0"/>
              </a:rPr>
              <a:t>&lt;#&gt;</a:t>
            </a:r>
            <a:endParaRPr lang="ru-RU">
              <a:solidFill>
                <a:srgbClr val="1A62BA">
                  <a:tint val="75000"/>
                </a:srgb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31049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7" r:id="rId1"/>
    <p:sldLayoutId id="2147483958" r:id="rId2"/>
    <p:sldLayoutId id="2147483959" r:id="rId3"/>
    <p:sldLayoutId id="2147483960" r:id="rId4"/>
    <p:sldLayoutId id="2147483961" r:id="rId5"/>
    <p:sldLayoutId id="2147483962" r:id="rId6"/>
    <p:sldLayoutId id="2147483963" r:id="rId7"/>
    <p:sldLayoutId id="2147483964" r:id="rId8"/>
    <p:sldLayoutId id="2147483965" r:id="rId9"/>
    <p:sldLayoutId id="2147483966" r:id="rId10"/>
    <p:sldLayoutId id="2147483967" r:id="rId11"/>
  </p:sldLayoutIdLst>
  <p:hf sldNum="0" hdr="0" dt="0"/>
  <p:txStyles>
    <p:titleStyle>
      <a:lvl1pPr algn="ctr" defTabSz="457022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67" indent="-342767" algn="l" defTabSz="457022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79" indent="-285645" algn="l" defTabSz="457022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73" indent="-228510" algn="l" defTabSz="457022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00" indent="-228510" algn="l" defTabSz="457022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634" indent="-228510" algn="l" defTabSz="457022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655" indent="-228510" algn="l" defTabSz="45702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690" indent="-228510" algn="l" defTabSz="45702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18" indent="-228510" algn="l" defTabSz="45702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745" indent="-228510" algn="l" defTabSz="45702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0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22" algn="l" defTabSz="4570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63" algn="l" defTabSz="4570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90" algn="l" defTabSz="4570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24" algn="l" defTabSz="4570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45" algn="l" defTabSz="4570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67" algn="l" defTabSz="4570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00" algn="l" defTabSz="4570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28" algn="l" defTabSz="4570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89FCC55C-8701-485B-9BF3-75C1C784816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17.10.2019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50284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0" r:id="rId1"/>
    <p:sldLayoutId id="2147483971" r:id="rId2"/>
    <p:sldLayoutId id="2147483972" r:id="rId3"/>
    <p:sldLayoutId id="2147483973" r:id="rId4"/>
    <p:sldLayoutId id="2147483974" r:id="rId5"/>
    <p:sldLayoutId id="2147483975" r:id="rId6"/>
    <p:sldLayoutId id="2147483976" r:id="rId7"/>
    <p:sldLayoutId id="2147483977" r:id="rId8"/>
    <p:sldLayoutId id="2147483978" r:id="rId9"/>
    <p:sldLayoutId id="2147483979" r:id="rId10"/>
    <p:sldLayoutId id="2147483980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4FF752A-E35D-4753-AAFB-4E9F87FD0034}" type="datetime1">
              <a:rPr lang="ru-RU" smtClean="0">
                <a:solidFill>
                  <a:srgbClr val="1A62BA">
                    <a:tint val="75000"/>
                  </a:srgbClr>
                </a:solidFill>
                <a:cs typeface="Arial" charset="0"/>
              </a:rPr>
              <a:pPr defTabSz="914400"/>
              <a:t>17.10.2019</a:t>
            </a:fld>
            <a:endParaRPr lang="ru-RU">
              <a:solidFill>
                <a:srgbClr val="1A62BA">
                  <a:tint val="75000"/>
                </a:srgbClr>
              </a:solidFill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r>
              <a:rPr lang="ru-RU" smtClean="0">
                <a:solidFill>
                  <a:srgbClr val="1A62BA">
                    <a:tint val="75000"/>
                  </a:srgbClr>
                </a:solidFill>
                <a:cs typeface="Arial" charset="0"/>
              </a:rPr>
              <a:t>Совещание  по рассмотрению результатов ПХД за 2016 год </a:t>
            </a:r>
            <a:endParaRPr lang="ru-RU">
              <a:solidFill>
                <a:srgbClr val="1A62BA">
                  <a:tint val="75000"/>
                </a:srgbClr>
              </a:solidFill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r>
              <a:rPr lang="en-US" smtClean="0">
                <a:solidFill>
                  <a:srgbClr val="1A62BA">
                    <a:tint val="75000"/>
                  </a:srgbClr>
                </a:solidFill>
                <a:cs typeface="Arial" charset="0"/>
              </a:rPr>
              <a:t>&lt;#&gt;</a:t>
            </a:r>
            <a:endParaRPr lang="ru-RU">
              <a:solidFill>
                <a:srgbClr val="1A62BA">
                  <a:tint val="75000"/>
                </a:srgb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16224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2" r:id="rId1"/>
    <p:sldLayoutId id="2147483983" r:id="rId2"/>
    <p:sldLayoutId id="2147483984" r:id="rId3"/>
    <p:sldLayoutId id="2147483985" r:id="rId4"/>
    <p:sldLayoutId id="2147483986" r:id="rId5"/>
    <p:sldLayoutId id="2147483987" r:id="rId6"/>
    <p:sldLayoutId id="2147483988" r:id="rId7"/>
    <p:sldLayoutId id="2147483989" r:id="rId8"/>
    <p:sldLayoutId id="2147483990" r:id="rId9"/>
    <p:sldLayoutId id="2147483991" r:id="rId10"/>
    <p:sldLayoutId id="2147483992" r:id="rId11"/>
    <p:sldLayoutId id="2147483993" r:id="rId12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352" tIns="45676" rIns="91352" bIns="45676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352" tIns="45676" rIns="91352" bIns="45676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352" tIns="45676" rIns="91352" bIns="4567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EFE7E5C6-F1A5-44CF-8E2B-9B94D6DE1577}" type="datetime1">
              <a:rPr lang="ru-RU" smtClean="0">
                <a:solidFill>
                  <a:srgbClr val="1A62BA">
                    <a:tint val="75000"/>
                  </a:srgbClr>
                </a:solidFill>
                <a:cs typeface="Arial" charset="0"/>
              </a:rPr>
              <a:pPr defTabSz="914400"/>
              <a:t>17.10.2019</a:t>
            </a:fld>
            <a:endParaRPr lang="ru-RU">
              <a:solidFill>
                <a:srgbClr val="1A62BA">
                  <a:tint val="75000"/>
                </a:srgbClr>
              </a:solidFill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352" tIns="45676" rIns="91352" bIns="4567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mtClean="0">
                <a:solidFill>
                  <a:srgbClr val="1A62BA">
                    <a:tint val="75000"/>
                  </a:srgbClr>
                </a:solidFill>
                <a:cs typeface="Arial" charset="0"/>
              </a:rPr>
              <a:t>Совещание  по рассмотрению результатов ПХД за 2016 год </a:t>
            </a:r>
            <a:endParaRPr lang="ru-RU" dirty="0">
              <a:solidFill>
                <a:srgbClr val="1A62BA">
                  <a:tint val="75000"/>
                </a:srgbClr>
              </a:solidFill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352" tIns="45676" rIns="91352" bIns="4567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1A62BA">
                    <a:tint val="75000"/>
                  </a:srgbClr>
                </a:solidFill>
                <a:cs typeface="Arial" charset="0"/>
              </a:rPr>
              <a:t>&lt;#&gt;</a:t>
            </a:r>
            <a:endParaRPr lang="ru-RU">
              <a:solidFill>
                <a:srgbClr val="1A62BA">
                  <a:tint val="75000"/>
                </a:srgb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75744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5" r:id="rId1"/>
    <p:sldLayoutId id="2147483996" r:id="rId2"/>
    <p:sldLayoutId id="2147483997" r:id="rId3"/>
    <p:sldLayoutId id="2147483998" r:id="rId4"/>
    <p:sldLayoutId id="2147483999" r:id="rId5"/>
    <p:sldLayoutId id="2147484000" r:id="rId6"/>
    <p:sldLayoutId id="2147484001" r:id="rId7"/>
    <p:sldLayoutId id="2147484002" r:id="rId8"/>
    <p:sldLayoutId id="2147484003" r:id="rId9"/>
    <p:sldLayoutId id="2147484004" r:id="rId10"/>
    <p:sldLayoutId id="2147484005" r:id="rId11"/>
    <p:sldLayoutId id="2147484006" r:id="rId12"/>
  </p:sldLayoutIdLst>
  <p:hf sldNum="0" hdr="0" dt="0"/>
  <p:txStyles>
    <p:titleStyle>
      <a:lvl1pPr algn="ctr" defTabSz="45676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571" indent="-342571" algn="l" defTabSz="456767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246" indent="-285479" algn="l" defTabSz="456767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915" indent="-228381" algn="l" defTabSz="456767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80" indent="-228381" algn="l" defTabSz="456767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444" indent="-228381" algn="l" defTabSz="456767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213" indent="-228381" algn="l" defTabSz="45676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974" indent="-228381" algn="l" defTabSz="45676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744" indent="-228381" algn="l" defTabSz="45676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506" indent="-228381" algn="l" defTabSz="45676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67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67" algn="l" defTabSz="4567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31" algn="l" defTabSz="4567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302" algn="l" defTabSz="4567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62" algn="l" defTabSz="4567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831" algn="l" defTabSz="4567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593" algn="l" defTabSz="4567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360" algn="l" defTabSz="4567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124" algn="l" defTabSz="4567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23C99806-B430-4B97-9B85-0AAF4C418A5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17.10.2019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Совещание  по рассмотрению результатов ПХД за 2016 год 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67831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8" r:id="rId1"/>
    <p:sldLayoutId id="2147484009" r:id="rId2"/>
    <p:sldLayoutId id="2147484010" r:id="rId3"/>
    <p:sldLayoutId id="2147484011" r:id="rId4"/>
    <p:sldLayoutId id="2147484012" r:id="rId5"/>
    <p:sldLayoutId id="2147484013" r:id="rId6"/>
    <p:sldLayoutId id="2147484014" r:id="rId7"/>
    <p:sldLayoutId id="2147484015" r:id="rId8"/>
    <p:sldLayoutId id="2147484016" r:id="rId9"/>
    <p:sldLayoutId id="2147484017" r:id="rId10"/>
    <p:sldLayoutId id="2147484018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09631"/>
            <a:ext cx="9144000" cy="1146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5780" tIns="0" rIns="21578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</p:txBody>
      </p:sp>
      <p:grpSp>
        <p:nvGrpSpPr>
          <p:cNvPr id="1027" name="Group 3"/>
          <p:cNvGrpSpPr>
            <a:grpSpLocks/>
          </p:cNvGrpSpPr>
          <p:nvPr/>
        </p:nvGrpSpPr>
        <p:grpSpPr bwMode="auto">
          <a:xfrm>
            <a:off x="0" y="4741889"/>
            <a:ext cx="9144000" cy="404813"/>
            <a:chOff x="0" y="3974"/>
            <a:chExt cx="5760" cy="340"/>
          </a:xfrm>
        </p:grpSpPr>
        <p:sp>
          <p:nvSpPr>
            <p:cNvPr id="1037" name="Rectangle 4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1pPr>
              <a:lvl2pPr marL="742950" indent="-28575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2pPr>
              <a:lvl3pPr marL="11430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3pPr>
              <a:lvl4pPr marL="16002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4pPr>
              <a:lvl5pPr marL="20574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FFFFFF"/>
                </a:solidFill>
              </a:endParaRPr>
            </a:p>
          </p:txBody>
        </p:sp>
        <p:sp>
          <p:nvSpPr>
            <p:cNvPr id="1038" name="Rectangle 5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1pPr>
              <a:lvl2pPr marL="742950" indent="-28575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2pPr>
              <a:lvl3pPr marL="11430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3pPr>
              <a:lvl4pPr marL="16002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4pPr>
              <a:lvl5pPr marL="20574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FFFFFF"/>
                </a:solidFill>
              </a:endParaRPr>
            </a:p>
          </p:txBody>
        </p:sp>
        <p:sp>
          <p:nvSpPr>
            <p:cNvPr id="1039" name="Line 6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700">
                <a:solidFill>
                  <a:srgbClr val="FFFFFF"/>
                </a:solidFill>
                <a:cs typeface="Arial" charset="0"/>
              </a:endParaRPr>
            </a:p>
          </p:txBody>
        </p:sp>
      </p:grpSp>
      <p:sp>
        <p:nvSpPr>
          <p:cNvPr id="1028" name="Rectangle 7"/>
          <p:cNvSpPr>
            <a:spLocks noChangeArrowheads="1"/>
          </p:cNvSpPr>
          <p:nvPr/>
        </p:nvSpPr>
        <p:spPr bwMode="auto">
          <a:xfrm>
            <a:off x="6" y="1"/>
            <a:ext cx="1936751" cy="809625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mtClean="0">
              <a:solidFill>
                <a:srgbClr val="FFFFFF"/>
              </a:solidFill>
            </a:endParaRPr>
          </a:p>
        </p:txBody>
      </p:sp>
      <p:sp>
        <p:nvSpPr>
          <p:cNvPr id="1029" name="Rectangle 8"/>
          <p:cNvSpPr>
            <a:spLocks noChangeArrowheads="1"/>
          </p:cNvSpPr>
          <p:nvPr/>
        </p:nvSpPr>
        <p:spPr bwMode="auto">
          <a:xfrm>
            <a:off x="1943101" y="1"/>
            <a:ext cx="7200900" cy="809625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mtClean="0">
              <a:solidFill>
                <a:srgbClr val="FFFFFF"/>
              </a:solidFill>
            </a:endParaRPr>
          </a:p>
        </p:txBody>
      </p:sp>
      <p:sp>
        <p:nvSpPr>
          <p:cNvPr id="1030" name="Line 9"/>
          <p:cNvSpPr>
            <a:spLocks noChangeShapeType="1"/>
          </p:cNvSpPr>
          <p:nvPr/>
        </p:nvSpPr>
        <p:spPr bwMode="auto">
          <a:xfrm>
            <a:off x="1936751" y="1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7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031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2159001" y="1"/>
            <a:ext cx="69850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39937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95" y="4772383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399372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4" y="4772383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1034" name="Line 14"/>
          <p:cNvSpPr>
            <a:spLocks noChangeShapeType="1"/>
          </p:cNvSpPr>
          <p:nvPr/>
        </p:nvSpPr>
        <p:spPr bwMode="auto">
          <a:xfrm>
            <a:off x="0" y="4736306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7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035" name="Line 15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70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1036" name="Picture 16" descr="TransGazKaza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8282" y="67872"/>
            <a:ext cx="1560513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593405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6758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3568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0342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7134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569" indent="-342569"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283" indent="-285491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1946" indent="-228378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598720" indent="-228378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5512" indent="-228378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2269" indent="-22837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69062" indent="-22837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5837" indent="-22837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2611" indent="-22837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35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58" algn="l" defTabSz="9135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68" algn="l" defTabSz="9135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342" algn="l" defTabSz="9135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134" algn="l" defTabSz="9135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891" algn="l" defTabSz="9135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649" algn="l" defTabSz="9135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440" algn="l" defTabSz="9135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219" algn="l" defTabSz="9135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366" tIns="45683" rIns="91366" bIns="45683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4"/>
            <a:ext cx="8229600" cy="3394472"/>
          </a:xfrm>
          <a:prstGeom prst="rect">
            <a:avLst/>
          </a:prstGeom>
        </p:spPr>
        <p:txBody>
          <a:bodyPr vert="horz" lIns="91366" tIns="45683" rIns="91366" bIns="45683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85"/>
            <a:ext cx="2133600" cy="273844"/>
          </a:xfrm>
          <a:prstGeom prst="rect">
            <a:avLst/>
          </a:prstGeom>
        </p:spPr>
        <p:txBody>
          <a:bodyPr vert="horz" lIns="91366" tIns="45683" rIns="91366" bIns="4568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2EBD40-D726-4DB9-AFDF-F1AAF106FA7E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17.10.2019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85"/>
            <a:ext cx="2895600" cy="273844"/>
          </a:xfrm>
          <a:prstGeom prst="rect">
            <a:avLst/>
          </a:prstGeom>
        </p:spPr>
        <p:txBody>
          <a:bodyPr vert="horz" lIns="91366" tIns="45683" rIns="91366" bIns="4568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smtClean="0">
                <a:solidFill>
                  <a:srgbClr val="1A62BA">
                    <a:tint val="75000"/>
                  </a:srgbClr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85"/>
            <a:ext cx="2133600" cy="273844"/>
          </a:xfrm>
          <a:prstGeom prst="rect">
            <a:avLst/>
          </a:prstGeom>
        </p:spPr>
        <p:txBody>
          <a:bodyPr vert="horz" lIns="91366" tIns="45683" rIns="91366" bIns="4568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1A62BA">
                    <a:tint val="75000"/>
                  </a:srgbClr>
                </a:solidFill>
              </a:rPr>
              <a:t>&lt;#&gt;</a:t>
            </a:r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25553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0" r:id="rId1"/>
    <p:sldLayoutId id="2147484021" r:id="rId2"/>
    <p:sldLayoutId id="2147484022" r:id="rId3"/>
    <p:sldLayoutId id="2147484023" r:id="rId4"/>
    <p:sldLayoutId id="2147484024" r:id="rId5"/>
    <p:sldLayoutId id="2147484025" r:id="rId6"/>
    <p:sldLayoutId id="2147484026" r:id="rId7"/>
    <p:sldLayoutId id="2147484027" r:id="rId8"/>
    <p:sldLayoutId id="2147484028" r:id="rId9"/>
    <p:sldLayoutId id="2147484029" r:id="rId10"/>
    <p:sldLayoutId id="2147484030" r:id="rId11"/>
  </p:sldLayoutIdLst>
  <p:hf sldNum="0" hdr="0" dt="0"/>
  <p:txStyles>
    <p:titleStyle>
      <a:lvl1pPr algn="ctr" defTabSz="45675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569" indent="-342569" algn="l" defTabSz="456758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283" indent="-285491" algn="l" defTabSz="456758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946" indent="-228378" algn="l" defTabSz="456758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720" indent="-228378" algn="l" defTabSz="456758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512" indent="-228378" algn="l" defTabSz="456758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269" indent="-228378" algn="l" defTabSz="45675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062" indent="-228378" algn="l" defTabSz="45675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837" indent="-228378" algn="l" defTabSz="45675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611" indent="-228378" algn="l" defTabSz="45675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6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58" algn="l" defTabSz="456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68" algn="l" defTabSz="456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342" algn="l" defTabSz="456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134" algn="l" defTabSz="456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891" algn="l" defTabSz="456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649" algn="l" defTabSz="456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440" algn="l" defTabSz="456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219" algn="l" defTabSz="456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34" tIns="45717" rIns="91434" bIns="45717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34" tIns="45717" rIns="91434" bIns="45717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1B336A4-991B-4783-A630-75110C30ABD3}" type="datetime1">
              <a:rPr lang="ru-RU" smtClean="0">
                <a:solidFill>
                  <a:prstClr val="black">
                    <a:tint val="75000"/>
                  </a:prstClr>
                </a:solidFill>
                <a:cs typeface="Arial" charset="0"/>
              </a:rPr>
              <a:pPr defTabSz="914400"/>
              <a:t>17.10.2019</a:t>
            </a:fld>
            <a:endParaRPr lang="ru-RU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r>
              <a:rPr lang="ru-RU" smtClean="0">
                <a:solidFill>
                  <a:prstClr val="black">
                    <a:tint val="75000"/>
                  </a:prstClr>
                </a:solidFill>
                <a:cs typeface="Arial" charset="0"/>
              </a:rPr>
              <a:t>Совещание  по рассмотрению результатов ПХД за 2016 год </a:t>
            </a:r>
            <a:endParaRPr lang="ru-RU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  <a:cs typeface="Arial" charset="0"/>
              </a:rPr>
              <a:pPr defTabSz="914400"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03190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2" r:id="rId1"/>
    <p:sldLayoutId id="2147484033" r:id="rId2"/>
    <p:sldLayoutId id="2147484034" r:id="rId3"/>
    <p:sldLayoutId id="2147484035" r:id="rId4"/>
    <p:sldLayoutId id="2147484036" r:id="rId5"/>
    <p:sldLayoutId id="2147484037" r:id="rId6"/>
    <p:sldLayoutId id="2147484038" r:id="rId7"/>
    <p:sldLayoutId id="2147484039" r:id="rId8"/>
    <p:sldLayoutId id="2147484040" r:id="rId9"/>
    <p:sldLayoutId id="2147484041" r:id="rId10"/>
    <p:sldLayoutId id="2147484042" r:id="rId11"/>
  </p:sldLayoutIdLst>
  <p:hf sldNum="0" hdr="0" dt="0"/>
  <p:txStyles>
    <p:titleStyle>
      <a:lvl1pPr algn="ctr" defTabSz="91433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75" indent="-342875" algn="l" defTabSz="914333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95" indent="-285729" algn="l" defTabSz="914333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5" indent="-228582" algn="l" defTabSz="91433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0" indent="-228582" algn="l" defTabSz="914333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6" indent="-228582" algn="l" defTabSz="914333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1" indent="-228582" algn="l" defTabSz="91433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2" algn="l" defTabSz="91433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2" algn="l" defTabSz="91433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09" indent="-228582" algn="l" defTabSz="91433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6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3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29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5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6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056507D9-2C6A-4E78-AF56-97E50360455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17.10.2019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4900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4" r:id="rId1"/>
    <p:sldLayoutId id="2147484045" r:id="rId2"/>
    <p:sldLayoutId id="2147484046" r:id="rId3"/>
    <p:sldLayoutId id="2147484047" r:id="rId4"/>
    <p:sldLayoutId id="2147484048" r:id="rId5"/>
    <p:sldLayoutId id="2147484049" r:id="rId6"/>
    <p:sldLayoutId id="2147484050" r:id="rId7"/>
    <p:sldLayoutId id="2147484051" r:id="rId8"/>
    <p:sldLayoutId id="2147484052" r:id="rId9"/>
    <p:sldLayoutId id="2147484053" r:id="rId10"/>
    <p:sldLayoutId id="2147484054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D51B1182-CEBB-426D-87CB-8071EE8F231D}" type="datetime1">
              <a:rPr lang="ru-RU" smtClean="0">
                <a:solidFill>
                  <a:srgbClr val="1A62BA">
                    <a:tint val="75000"/>
                  </a:srgbClr>
                </a:solidFill>
                <a:cs typeface="Arial" charset="0"/>
              </a:rPr>
              <a:pPr defTabSz="914400"/>
              <a:t>17.10.2019</a:t>
            </a:fld>
            <a:endParaRPr lang="ru-RU">
              <a:solidFill>
                <a:srgbClr val="1A62BA">
                  <a:tint val="75000"/>
                </a:srgbClr>
              </a:solidFill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r>
              <a:rPr lang="ru-RU" smtClean="0">
                <a:solidFill>
                  <a:srgbClr val="1A62BA">
                    <a:tint val="75000"/>
                  </a:srgbClr>
                </a:solidFill>
                <a:cs typeface="Arial" charset="0"/>
              </a:rPr>
              <a:t>Совещание  по рассмотрению результатов ПХД за 2016 год </a:t>
            </a:r>
            <a:endParaRPr lang="ru-RU">
              <a:solidFill>
                <a:srgbClr val="1A62BA">
                  <a:tint val="75000"/>
                </a:srgbClr>
              </a:solidFill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r>
              <a:rPr lang="en-US" smtClean="0">
                <a:solidFill>
                  <a:srgbClr val="1A62BA">
                    <a:tint val="75000"/>
                  </a:srgbClr>
                </a:solidFill>
                <a:cs typeface="Arial" charset="0"/>
              </a:rPr>
              <a:t>&lt;#&gt;</a:t>
            </a:r>
            <a:endParaRPr lang="ru-RU">
              <a:solidFill>
                <a:srgbClr val="1A62BA">
                  <a:tint val="75000"/>
                </a:srgb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19652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6" r:id="rId1"/>
    <p:sldLayoutId id="2147484057" r:id="rId2"/>
    <p:sldLayoutId id="2147484058" r:id="rId3"/>
    <p:sldLayoutId id="2147484059" r:id="rId4"/>
    <p:sldLayoutId id="2147484060" r:id="rId5"/>
    <p:sldLayoutId id="2147484061" r:id="rId6"/>
    <p:sldLayoutId id="2147484062" r:id="rId7"/>
    <p:sldLayoutId id="2147484063" r:id="rId8"/>
    <p:sldLayoutId id="2147484064" r:id="rId9"/>
    <p:sldLayoutId id="2147484065" r:id="rId10"/>
    <p:sldLayoutId id="2147484066" r:id="rId11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09626"/>
            <a:ext cx="9144000" cy="1146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5780" tIns="0" rIns="21578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</p:txBody>
      </p:sp>
      <p:grpSp>
        <p:nvGrpSpPr>
          <p:cNvPr id="1027" name="Group 3"/>
          <p:cNvGrpSpPr>
            <a:grpSpLocks/>
          </p:cNvGrpSpPr>
          <p:nvPr/>
        </p:nvGrpSpPr>
        <p:grpSpPr bwMode="auto">
          <a:xfrm>
            <a:off x="0" y="4739749"/>
            <a:ext cx="9144000" cy="404813"/>
            <a:chOff x="0" y="3974"/>
            <a:chExt cx="5760" cy="340"/>
          </a:xfrm>
        </p:grpSpPr>
        <p:sp>
          <p:nvSpPr>
            <p:cNvPr id="1037" name="Rectangle 4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 sz="26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1pPr>
              <a:lvl2pPr marL="742950" indent="-285750" eaLnBrk="0" hangingPunct="0">
                <a:defRPr sz="26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2pPr>
              <a:lvl3pPr marL="1143000" indent="-228600" eaLnBrk="0" hangingPunct="0">
                <a:defRPr sz="26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3pPr>
              <a:lvl4pPr marL="1600200" indent="-228600" eaLnBrk="0" hangingPunct="0">
                <a:defRPr sz="26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4pPr>
              <a:lvl5pPr marL="2057400" indent="-228600" eaLnBrk="0" hangingPunct="0">
                <a:defRPr sz="26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700" dirty="0" smtClean="0">
                <a:solidFill>
                  <a:srgbClr val="FFFFFF"/>
                </a:solidFill>
              </a:endParaRPr>
            </a:p>
          </p:txBody>
        </p:sp>
        <p:sp>
          <p:nvSpPr>
            <p:cNvPr id="1038" name="Rectangle 5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 sz="26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1pPr>
              <a:lvl2pPr marL="742950" indent="-285750" eaLnBrk="0" hangingPunct="0">
                <a:defRPr sz="26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2pPr>
              <a:lvl3pPr marL="1143000" indent="-228600" eaLnBrk="0" hangingPunct="0">
                <a:defRPr sz="26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3pPr>
              <a:lvl4pPr marL="1600200" indent="-228600" eaLnBrk="0" hangingPunct="0">
                <a:defRPr sz="26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4pPr>
              <a:lvl5pPr marL="2057400" indent="-228600" eaLnBrk="0" hangingPunct="0">
                <a:defRPr sz="26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700" dirty="0" smtClean="0">
                <a:solidFill>
                  <a:srgbClr val="FFFFFF"/>
                </a:solidFill>
              </a:endParaRPr>
            </a:p>
          </p:txBody>
        </p:sp>
        <p:sp>
          <p:nvSpPr>
            <p:cNvPr id="1039" name="Line 6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600" dirty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1028" name="Rectangle 7"/>
          <p:cNvSpPr>
            <a:spLocks noChangeArrowheads="1"/>
          </p:cNvSpPr>
          <p:nvPr/>
        </p:nvSpPr>
        <p:spPr bwMode="auto">
          <a:xfrm>
            <a:off x="0" y="1"/>
            <a:ext cx="1936750" cy="809625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1700" dirty="0" smtClean="0">
              <a:solidFill>
                <a:srgbClr val="FFFFFF"/>
              </a:solidFill>
            </a:endParaRPr>
          </a:p>
        </p:txBody>
      </p:sp>
      <p:sp>
        <p:nvSpPr>
          <p:cNvPr id="1029" name="Rectangle 8"/>
          <p:cNvSpPr>
            <a:spLocks noChangeArrowheads="1"/>
          </p:cNvSpPr>
          <p:nvPr/>
        </p:nvSpPr>
        <p:spPr bwMode="auto">
          <a:xfrm>
            <a:off x="1943100" y="1"/>
            <a:ext cx="7200900" cy="809625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1700" dirty="0" smtClean="0">
              <a:solidFill>
                <a:srgbClr val="FFFFFF"/>
              </a:solidFill>
            </a:endParaRPr>
          </a:p>
        </p:txBody>
      </p:sp>
      <p:sp>
        <p:nvSpPr>
          <p:cNvPr id="1030" name="Line 9"/>
          <p:cNvSpPr>
            <a:spLocks noChangeShapeType="1"/>
          </p:cNvSpPr>
          <p:nvPr/>
        </p:nvSpPr>
        <p:spPr bwMode="auto">
          <a:xfrm>
            <a:off x="1936750" y="1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600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1031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2159001" y="1"/>
            <a:ext cx="69850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39937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90" y="4772026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99372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026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1034" name="Line 14"/>
          <p:cNvSpPr>
            <a:spLocks noChangeShapeType="1"/>
          </p:cNvSpPr>
          <p:nvPr/>
        </p:nvSpPr>
        <p:spPr bwMode="auto">
          <a:xfrm>
            <a:off x="0" y="4736306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600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1035" name="Line 15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600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pic>
        <p:nvPicPr>
          <p:cNvPr id="1036" name="Picture 16" descr="TransGazKaza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8277" y="67872"/>
            <a:ext cx="1560513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397665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6758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3568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0342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7134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569" indent="-342569"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283" indent="-285491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1946" indent="-228378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598720" indent="-228378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5512" indent="-228378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2269" indent="-22837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69062" indent="-22837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5837" indent="-22837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2611" indent="-22837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35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58" algn="l" defTabSz="9135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68" algn="l" defTabSz="9135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342" algn="l" defTabSz="9135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134" algn="l" defTabSz="9135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891" algn="l" defTabSz="9135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649" algn="l" defTabSz="9135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440" algn="l" defTabSz="9135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219" algn="l" defTabSz="9135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09626"/>
            <a:ext cx="9144000" cy="1146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5780" tIns="0" rIns="21578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51" name="Rectangle 20"/>
          <p:cNvSpPr>
            <a:spLocks noChangeArrowheads="1"/>
          </p:cNvSpPr>
          <p:nvPr/>
        </p:nvSpPr>
        <p:spPr bwMode="auto">
          <a:xfrm>
            <a:off x="1939931" y="1955008"/>
            <a:ext cx="7204075" cy="2784872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700" dirty="0">
              <a:solidFill>
                <a:srgbClr val="FFFFFF"/>
              </a:solidFill>
              <a:cs typeface="Arial" charset="0"/>
            </a:endParaRPr>
          </a:p>
        </p:txBody>
      </p:sp>
      <p:grpSp>
        <p:nvGrpSpPr>
          <p:cNvPr id="2052" name="Group 3"/>
          <p:cNvGrpSpPr>
            <a:grpSpLocks/>
          </p:cNvGrpSpPr>
          <p:nvPr/>
        </p:nvGrpSpPr>
        <p:grpSpPr bwMode="auto">
          <a:xfrm>
            <a:off x="0" y="4740429"/>
            <a:ext cx="9144000" cy="404813"/>
            <a:chOff x="0" y="3974"/>
            <a:chExt cx="5760" cy="340"/>
          </a:xfrm>
        </p:grpSpPr>
        <p:sp>
          <p:nvSpPr>
            <p:cNvPr id="2062" name="Rectangle 4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7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2063" name="Rectangle 5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7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2064" name="Line 6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700" dirty="0">
                <a:solidFill>
                  <a:srgbClr val="FFFFFF"/>
                </a:solidFill>
                <a:cs typeface="Arial" charset="0"/>
              </a:endParaRPr>
            </a:p>
          </p:txBody>
        </p:sp>
      </p:grpSp>
      <p:sp>
        <p:nvSpPr>
          <p:cNvPr id="2053" name="Rectangle 7"/>
          <p:cNvSpPr>
            <a:spLocks noChangeArrowheads="1"/>
          </p:cNvSpPr>
          <p:nvPr/>
        </p:nvSpPr>
        <p:spPr bwMode="auto">
          <a:xfrm>
            <a:off x="0" y="1"/>
            <a:ext cx="1936750" cy="809625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7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054" name="Rectangle 8"/>
          <p:cNvSpPr>
            <a:spLocks noChangeArrowheads="1"/>
          </p:cNvSpPr>
          <p:nvPr/>
        </p:nvSpPr>
        <p:spPr bwMode="auto">
          <a:xfrm>
            <a:off x="1943100" y="1"/>
            <a:ext cx="7200900" cy="809625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7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055" name="Line 9"/>
          <p:cNvSpPr>
            <a:spLocks noChangeShapeType="1"/>
          </p:cNvSpPr>
          <p:nvPr/>
        </p:nvSpPr>
        <p:spPr bwMode="auto">
          <a:xfrm>
            <a:off x="1936750" y="1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7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056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159001" y="1"/>
            <a:ext cx="69850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69325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95" y="4772026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3C702AA-F29E-46FC-B601-283077874192}" type="slidenum">
              <a:rPr lang="ru-R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269326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026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2059" name="Line 21"/>
          <p:cNvSpPr>
            <a:spLocks noChangeShapeType="1"/>
          </p:cNvSpPr>
          <p:nvPr/>
        </p:nvSpPr>
        <p:spPr bwMode="auto">
          <a:xfrm>
            <a:off x="0" y="4736306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7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060" name="Line 22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700" dirty="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2061" name="Picture 23" descr="TransGazKaza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8282" y="67872"/>
            <a:ext cx="1560513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182079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6758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3568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0342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7134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569" indent="-342569"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283" indent="-285491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1946" indent="-228378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598720" indent="-228378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5512" indent="-228378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2269" indent="-22837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69062" indent="-22837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5837" indent="-22837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2611" indent="-22837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35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58" algn="l" defTabSz="9135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68" algn="l" defTabSz="9135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342" algn="l" defTabSz="9135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134" algn="l" defTabSz="9135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891" algn="l" defTabSz="9135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649" algn="l" defTabSz="9135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440" algn="l" defTabSz="9135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219" algn="l" defTabSz="9135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09626"/>
            <a:ext cx="9144000" cy="1146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15780" tIns="0" rIns="21578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1027" name="Group 3"/>
          <p:cNvGrpSpPr>
            <a:grpSpLocks/>
          </p:cNvGrpSpPr>
          <p:nvPr/>
        </p:nvGrpSpPr>
        <p:grpSpPr bwMode="auto">
          <a:xfrm>
            <a:off x="0" y="4738776"/>
            <a:ext cx="9144000" cy="404813"/>
            <a:chOff x="0" y="3974"/>
            <a:chExt cx="5760" cy="340"/>
          </a:xfrm>
        </p:grpSpPr>
        <p:sp>
          <p:nvSpPr>
            <p:cNvPr id="1037" name="Rectangle 4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/>
          </p:spPr>
          <p:txBody>
            <a:bodyPr wrap="none" lIns="0" tIns="0" rIns="0" bIns="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700" dirty="0">
                <a:solidFill>
                  <a:prstClr val="white"/>
                </a:solidFill>
                <a:cs typeface="Arial" charset="0"/>
              </a:endParaRPr>
            </a:p>
          </p:txBody>
        </p:sp>
        <p:sp>
          <p:nvSpPr>
            <p:cNvPr id="1038" name="Rectangle 5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xtLst/>
          </p:spPr>
          <p:txBody>
            <a:bodyPr wrap="none" lIns="0" tIns="0" rIns="0" bIns="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700" dirty="0">
                <a:solidFill>
                  <a:prstClr val="white"/>
                </a:solidFill>
                <a:cs typeface="Arial" charset="0"/>
              </a:endParaRPr>
            </a:p>
          </p:txBody>
        </p:sp>
        <p:sp>
          <p:nvSpPr>
            <p:cNvPr id="1039" name="Line 6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lIns="0" tIns="0" rIns="0" bIns="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700" dirty="0">
                <a:solidFill>
                  <a:prstClr val="white"/>
                </a:solidFill>
                <a:cs typeface="Arial" charset="0"/>
              </a:endParaRPr>
            </a:p>
          </p:txBody>
        </p:sp>
      </p:grpSp>
      <p:sp>
        <p:nvSpPr>
          <p:cNvPr id="1028" name="Rectangle 7"/>
          <p:cNvSpPr>
            <a:spLocks noChangeArrowheads="1"/>
          </p:cNvSpPr>
          <p:nvPr/>
        </p:nvSpPr>
        <p:spPr bwMode="auto">
          <a:xfrm>
            <a:off x="0" y="1"/>
            <a:ext cx="1936750" cy="809625"/>
          </a:xfrm>
          <a:prstGeom prst="rect">
            <a:avLst/>
          </a:prstGeom>
          <a:solidFill>
            <a:srgbClr val="0066CC"/>
          </a:solidFill>
          <a:ln>
            <a:noFill/>
          </a:ln>
          <a:extLst/>
        </p:spPr>
        <p:txBody>
          <a:bodyPr wrap="none"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00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029" name="Rectangle 8"/>
          <p:cNvSpPr>
            <a:spLocks noChangeArrowheads="1"/>
          </p:cNvSpPr>
          <p:nvPr/>
        </p:nvSpPr>
        <p:spPr bwMode="auto">
          <a:xfrm>
            <a:off x="1943100" y="1"/>
            <a:ext cx="7200900" cy="809625"/>
          </a:xfrm>
          <a:prstGeom prst="rect">
            <a:avLst/>
          </a:prstGeom>
          <a:solidFill>
            <a:srgbClr val="003366"/>
          </a:solidFill>
          <a:ln>
            <a:noFill/>
          </a:ln>
          <a:extLst/>
        </p:spPr>
        <p:txBody>
          <a:bodyPr wrap="none"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00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030" name="Line 9"/>
          <p:cNvSpPr>
            <a:spLocks noChangeShapeType="1"/>
          </p:cNvSpPr>
          <p:nvPr/>
        </p:nvSpPr>
        <p:spPr bwMode="auto">
          <a:xfrm>
            <a:off x="1936750" y="1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/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00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031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2159001" y="1"/>
            <a:ext cx="6985000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9937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90" y="4772026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4290DC9-90D7-468C-967F-01A0B1ADFDE1}" type="slidenum">
              <a:rPr lang="en-US">
                <a:solidFill>
                  <a:prstClr val="white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r>
              <a:rPr lang="en-US" dirty="0">
                <a:solidFill>
                  <a:prstClr val="white"/>
                </a:solidFill>
                <a:cs typeface="Arial" charset="0"/>
              </a:rPr>
              <a:t>&lt;#&gt;</a:t>
            </a:r>
            <a:endParaRPr lang="ru-RU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399372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026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mtClean="0">
                <a:solidFill>
                  <a:prstClr val="white"/>
                </a:solidFill>
                <a:cs typeface="Arial" charset="0"/>
              </a:rPr>
              <a:t>Совещание  по рассмотрению результатов ПХД за 2016 год </a:t>
            </a:r>
            <a:endParaRPr lang="ru-RU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034" name="Line 14"/>
          <p:cNvSpPr>
            <a:spLocks noChangeShapeType="1"/>
          </p:cNvSpPr>
          <p:nvPr/>
        </p:nvSpPr>
        <p:spPr bwMode="auto">
          <a:xfrm>
            <a:off x="0" y="4736306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/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00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035" name="Line 15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/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00" dirty="0">
              <a:solidFill>
                <a:prstClr val="white"/>
              </a:solidFill>
              <a:cs typeface="Arial" charset="0"/>
            </a:endParaRPr>
          </a:p>
        </p:txBody>
      </p:sp>
      <p:pic>
        <p:nvPicPr>
          <p:cNvPr id="1036" name="Picture 16" descr="TransGazKazan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68277" y="67872"/>
            <a:ext cx="1560513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094419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</p:sldLayoutIdLst>
  <p:hf sldNum="0" hdr="0" dt="0"/>
  <p:txStyles>
    <p:titleStyle>
      <a:lvl1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6758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3568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0342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7134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569" indent="-342569" algn="l" rtl="0" fontAlgn="base">
        <a:spcBef>
          <a:spcPct val="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283" indent="-285491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1946" indent="-228378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598720" indent="-228378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5512" indent="-22837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2269" indent="-22837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69062" indent="-22837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5837" indent="-22837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2611" indent="-22837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35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58" algn="l" defTabSz="9135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68" algn="l" defTabSz="9135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342" algn="l" defTabSz="9135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134" algn="l" defTabSz="9135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891" algn="l" defTabSz="9135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649" algn="l" defTabSz="9135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440" algn="l" defTabSz="9135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219" algn="l" defTabSz="9135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09631"/>
            <a:ext cx="9144000" cy="1146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5780" tIns="0" rIns="21578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</p:txBody>
      </p:sp>
      <p:grpSp>
        <p:nvGrpSpPr>
          <p:cNvPr id="1027" name="Group 3"/>
          <p:cNvGrpSpPr>
            <a:grpSpLocks/>
          </p:cNvGrpSpPr>
          <p:nvPr/>
        </p:nvGrpSpPr>
        <p:grpSpPr bwMode="auto">
          <a:xfrm>
            <a:off x="0" y="4740865"/>
            <a:ext cx="9144000" cy="404813"/>
            <a:chOff x="0" y="3974"/>
            <a:chExt cx="5760" cy="340"/>
          </a:xfrm>
        </p:grpSpPr>
        <p:sp>
          <p:nvSpPr>
            <p:cNvPr id="1037" name="Rectangle 4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1pPr>
              <a:lvl2pPr marL="742950" indent="-28575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2pPr>
              <a:lvl3pPr marL="11430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3pPr>
              <a:lvl4pPr marL="16002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4pPr>
              <a:lvl5pPr marL="20574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FFFFFF"/>
                </a:solidFill>
              </a:endParaRPr>
            </a:p>
          </p:txBody>
        </p:sp>
        <p:sp>
          <p:nvSpPr>
            <p:cNvPr id="1038" name="Rectangle 5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1pPr>
              <a:lvl2pPr marL="742950" indent="-28575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2pPr>
              <a:lvl3pPr marL="11430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3pPr>
              <a:lvl4pPr marL="16002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4pPr>
              <a:lvl5pPr marL="20574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FFFFFF"/>
                </a:solidFill>
              </a:endParaRPr>
            </a:p>
          </p:txBody>
        </p:sp>
        <p:sp>
          <p:nvSpPr>
            <p:cNvPr id="1039" name="Line 6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700">
                <a:solidFill>
                  <a:srgbClr val="FFFFFF"/>
                </a:solidFill>
                <a:cs typeface="Arial" charset="0"/>
              </a:endParaRPr>
            </a:p>
          </p:txBody>
        </p:sp>
      </p:grpSp>
      <p:sp>
        <p:nvSpPr>
          <p:cNvPr id="1028" name="Rectangle 7"/>
          <p:cNvSpPr>
            <a:spLocks noChangeArrowheads="1"/>
          </p:cNvSpPr>
          <p:nvPr/>
        </p:nvSpPr>
        <p:spPr bwMode="auto">
          <a:xfrm>
            <a:off x="6" y="1"/>
            <a:ext cx="1936751" cy="809625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mtClean="0">
              <a:solidFill>
                <a:srgbClr val="FFFFFF"/>
              </a:solidFill>
            </a:endParaRPr>
          </a:p>
        </p:txBody>
      </p:sp>
      <p:sp>
        <p:nvSpPr>
          <p:cNvPr id="1029" name="Rectangle 8"/>
          <p:cNvSpPr>
            <a:spLocks noChangeArrowheads="1"/>
          </p:cNvSpPr>
          <p:nvPr/>
        </p:nvSpPr>
        <p:spPr bwMode="auto">
          <a:xfrm>
            <a:off x="1943101" y="1"/>
            <a:ext cx="7200900" cy="809625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mtClean="0">
              <a:solidFill>
                <a:srgbClr val="FFFFFF"/>
              </a:solidFill>
            </a:endParaRPr>
          </a:p>
        </p:txBody>
      </p:sp>
      <p:sp>
        <p:nvSpPr>
          <p:cNvPr id="1030" name="Line 9"/>
          <p:cNvSpPr>
            <a:spLocks noChangeShapeType="1"/>
          </p:cNvSpPr>
          <p:nvPr/>
        </p:nvSpPr>
        <p:spPr bwMode="auto">
          <a:xfrm>
            <a:off x="1936751" y="1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7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031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2159001" y="1"/>
            <a:ext cx="69850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39937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95" y="4772383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399372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4" y="4772383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1034" name="Line 14"/>
          <p:cNvSpPr>
            <a:spLocks noChangeShapeType="1"/>
          </p:cNvSpPr>
          <p:nvPr/>
        </p:nvSpPr>
        <p:spPr bwMode="auto">
          <a:xfrm>
            <a:off x="0" y="4736306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7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035" name="Line 15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70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1036" name="Picture 16" descr="TransGazKaza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8282" y="67872"/>
            <a:ext cx="1560513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360477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6758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3568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0342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7134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569" indent="-342569"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283" indent="-285491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1946" indent="-228378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598720" indent="-228378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5512" indent="-228378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2269" indent="-22837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69062" indent="-22837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5837" indent="-22837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2611" indent="-22837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35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58" algn="l" defTabSz="9135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68" algn="l" defTabSz="9135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342" algn="l" defTabSz="9135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134" algn="l" defTabSz="9135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891" algn="l" defTabSz="9135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649" algn="l" defTabSz="9135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440" algn="l" defTabSz="9135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219" algn="l" defTabSz="9135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09626"/>
            <a:ext cx="9144000" cy="1146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15780" tIns="0" rIns="21578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1027" name="Group 3"/>
          <p:cNvGrpSpPr>
            <a:grpSpLocks/>
          </p:cNvGrpSpPr>
          <p:nvPr/>
        </p:nvGrpSpPr>
        <p:grpSpPr bwMode="auto">
          <a:xfrm>
            <a:off x="0" y="4738776"/>
            <a:ext cx="9144000" cy="404813"/>
            <a:chOff x="0" y="3974"/>
            <a:chExt cx="5760" cy="340"/>
          </a:xfrm>
        </p:grpSpPr>
        <p:sp>
          <p:nvSpPr>
            <p:cNvPr id="1037" name="Rectangle 4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/>
          </p:spPr>
          <p:txBody>
            <a:bodyPr wrap="none" lIns="0" tIns="0" rIns="0" bIns="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700" dirty="0">
                <a:solidFill>
                  <a:prstClr val="white"/>
                </a:solidFill>
                <a:cs typeface="Arial" charset="0"/>
              </a:endParaRPr>
            </a:p>
          </p:txBody>
        </p:sp>
        <p:sp>
          <p:nvSpPr>
            <p:cNvPr id="1038" name="Rectangle 5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xtLst/>
          </p:spPr>
          <p:txBody>
            <a:bodyPr wrap="none" lIns="0" tIns="0" rIns="0" bIns="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700" dirty="0">
                <a:solidFill>
                  <a:prstClr val="white"/>
                </a:solidFill>
                <a:cs typeface="Arial" charset="0"/>
              </a:endParaRPr>
            </a:p>
          </p:txBody>
        </p:sp>
        <p:sp>
          <p:nvSpPr>
            <p:cNvPr id="1039" name="Line 6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lIns="0" tIns="0" rIns="0" bIns="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700" dirty="0">
                <a:solidFill>
                  <a:prstClr val="white"/>
                </a:solidFill>
                <a:cs typeface="Arial" charset="0"/>
              </a:endParaRPr>
            </a:p>
          </p:txBody>
        </p:sp>
      </p:grpSp>
      <p:sp>
        <p:nvSpPr>
          <p:cNvPr id="1028" name="Rectangle 7"/>
          <p:cNvSpPr>
            <a:spLocks noChangeArrowheads="1"/>
          </p:cNvSpPr>
          <p:nvPr/>
        </p:nvSpPr>
        <p:spPr bwMode="auto">
          <a:xfrm>
            <a:off x="0" y="1"/>
            <a:ext cx="1936750" cy="809625"/>
          </a:xfrm>
          <a:prstGeom prst="rect">
            <a:avLst/>
          </a:prstGeom>
          <a:solidFill>
            <a:srgbClr val="0066CC"/>
          </a:solidFill>
          <a:ln>
            <a:noFill/>
          </a:ln>
          <a:extLst/>
        </p:spPr>
        <p:txBody>
          <a:bodyPr wrap="none"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00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029" name="Rectangle 8"/>
          <p:cNvSpPr>
            <a:spLocks noChangeArrowheads="1"/>
          </p:cNvSpPr>
          <p:nvPr/>
        </p:nvSpPr>
        <p:spPr bwMode="auto">
          <a:xfrm>
            <a:off x="1943100" y="1"/>
            <a:ext cx="7200900" cy="809625"/>
          </a:xfrm>
          <a:prstGeom prst="rect">
            <a:avLst/>
          </a:prstGeom>
          <a:solidFill>
            <a:srgbClr val="003366"/>
          </a:solidFill>
          <a:ln>
            <a:noFill/>
          </a:ln>
          <a:extLst/>
        </p:spPr>
        <p:txBody>
          <a:bodyPr wrap="none"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00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030" name="Line 9"/>
          <p:cNvSpPr>
            <a:spLocks noChangeShapeType="1"/>
          </p:cNvSpPr>
          <p:nvPr/>
        </p:nvSpPr>
        <p:spPr bwMode="auto">
          <a:xfrm>
            <a:off x="1936750" y="1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/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00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031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2159001" y="1"/>
            <a:ext cx="6985000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9937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90" y="4772026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4290DC9-90D7-468C-967F-01A0B1ADFDE1}" type="slidenum">
              <a:rPr lang="en-US">
                <a:solidFill>
                  <a:prstClr val="white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r>
              <a:rPr lang="en-US" dirty="0">
                <a:solidFill>
                  <a:prstClr val="white"/>
                </a:solidFill>
                <a:cs typeface="Arial" charset="0"/>
              </a:rPr>
              <a:t>&lt;#&gt;</a:t>
            </a:r>
            <a:endParaRPr lang="ru-RU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399372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026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mtClean="0">
                <a:solidFill>
                  <a:prstClr val="white"/>
                </a:solidFill>
                <a:cs typeface="Arial" charset="0"/>
              </a:rPr>
              <a:t>Совещание  по рассмотрению результатов ПХД за 2016 год </a:t>
            </a:r>
            <a:endParaRPr lang="ru-RU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034" name="Line 14"/>
          <p:cNvSpPr>
            <a:spLocks noChangeShapeType="1"/>
          </p:cNvSpPr>
          <p:nvPr/>
        </p:nvSpPr>
        <p:spPr bwMode="auto">
          <a:xfrm>
            <a:off x="0" y="4736306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/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00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035" name="Line 15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/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00" dirty="0">
              <a:solidFill>
                <a:prstClr val="white"/>
              </a:solidFill>
              <a:cs typeface="Arial" charset="0"/>
            </a:endParaRPr>
          </a:p>
        </p:txBody>
      </p:sp>
      <p:pic>
        <p:nvPicPr>
          <p:cNvPr id="1036" name="Picture 16" descr="TransGazKazan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68277" y="67872"/>
            <a:ext cx="1560513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17382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</p:sldLayoutIdLst>
  <p:hf sldNum="0" hdr="0" dt="0"/>
  <p:txStyles>
    <p:titleStyle>
      <a:lvl1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6758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3568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0342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7134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569" indent="-342569" algn="l" rtl="0" fontAlgn="base">
        <a:spcBef>
          <a:spcPct val="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283" indent="-285491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1946" indent="-228378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598720" indent="-228378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5512" indent="-22837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2269" indent="-22837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69062" indent="-22837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5837" indent="-22837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2611" indent="-22837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35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58" algn="l" defTabSz="9135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68" algn="l" defTabSz="9135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342" algn="l" defTabSz="9135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134" algn="l" defTabSz="9135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891" algn="l" defTabSz="9135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649" algn="l" defTabSz="9135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440" algn="l" defTabSz="9135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219" algn="l" defTabSz="9135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09631"/>
            <a:ext cx="9144000" cy="1146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5780" tIns="0" rIns="21578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</p:txBody>
      </p:sp>
      <p:grpSp>
        <p:nvGrpSpPr>
          <p:cNvPr id="1027" name="Group 3"/>
          <p:cNvGrpSpPr>
            <a:grpSpLocks/>
          </p:cNvGrpSpPr>
          <p:nvPr/>
        </p:nvGrpSpPr>
        <p:grpSpPr bwMode="auto">
          <a:xfrm>
            <a:off x="0" y="4741084"/>
            <a:ext cx="9144000" cy="404813"/>
            <a:chOff x="0" y="3974"/>
            <a:chExt cx="5760" cy="340"/>
          </a:xfrm>
        </p:grpSpPr>
        <p:sp>
          <p:nvSpPr>
            <p:cNvPr id="1037" name="Rectangle 4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1pPr>
              <a:lvl2pPr marL="742950" indent="-28575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2pPr>
              <a:lvl3pPr marL="11430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3pPr>
              <a:lvl4pPr marL="16002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4pPr>
              <a:lvl5pPr marL="20574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FFFFFF"/>
                </a:solidFill>
              </a:endParaRPr>
            </a:p>
          </p:txBody>
        </p:sp>
        <p:sp>
          <p:nvSpPr>
            <p:cNvPr id="1038" name="Rectangle 5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1pPr>
              <a:lvl2pPr marL="742950" indent="-28575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2pPr>
              <a:lvl3pPr marL="11430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3pPr>
              <a:lvl4pPr marL="16002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4pPr>
              <a:lvl5pPr marL="20574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FFFFFF"/>
                </a:solidFill>
              </a:endParaRPr>
            </a:p>
          </p:txBody>
        </p:sp>
        <p:sp>
          <p:nvSpPr>
            <p:cNvPr id="1039" name="Line 6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700">
                <a:solidFill>
                  <a:srgbClr val="FFFFFF"/>
                </a:solidFill>
                <a:cs typeface="Arial" charset="0"/>
              </a:endParaRPr>
            </a:p>
          </p:txBody>
        </p:sp>
      </p:grpSp>
      <p:sp>
        <p:nvSpPr>
          <p:cNvPr id="1028" name="Rectangle 7"/>
          <p:cNvSpPr>
            <a:spLocks noChangeArrowheads="1"/>
          </p:cNvSpPr>
          <p:nvPr/>
        </p:nvSpPr>
        <p:spPr bwMode="auto">
          <a:xfrm>
            <a:off x="6" y="1"/>
            <a:ext cx="1936751" cy="809625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mtClean="0">
              <a:solidFill>
                <a:srgbClr val="FFFFFF"/>
              </a:solidFill>
            </a:endParaRPr>
          </a:p>
        </p:txBody>
      </p:sp>
      <p:sp>
        <p:nvSpPr>
          <p:cNvPr id="1029" name="Rectangle 8"/>
          <p:cNvSpPr>
            <a:spLocks noChangeArrowheads="1"/>
          </p:cNvSpPr>
          <p:nvPr/>
        </p:nvSpPr>
        <p:spPr bwMode="auto">
          <a:xfrm>
            <a:off x="1943101" y="1"/>
            <a:ext cx="7200900" cy="809625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mtClean="0">
              <a:solidFill>
                <a:srgbClr val="FFFFFF"/>
              </a:solidFill>
            </a:endParaRPr>
          </a:p>
        </p:txBody>
      </p:sp>
      <p:sp>
        <p:nvSpPr>
          <p:cNvPr id="1030" name="Line 9"/>
          <p:cNvSpPr>
            <a:spLocks noChangeShapeType="1"/>
          </p:cNvSpPr>
          <p:nvPr/>
        </p:nvSpPr>
        <p:spPr bwMode="auto">
          <a:xfrm>
            <a:off x="1936751" y="1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7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031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2159001" y="1"/>
            <a:ext cx="69850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39937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95" y="4772383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399372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4" y="4772383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1034" name="Line 14"/>
          <p:cNvSpPr>
            <a:spLocks noChangeShapeType="1"/>
          </p:cNvSpPr>
          <p:nvPr/>
        </p:nvSpPr>
        <p:spPr bwMode="auto">
          <a:xfrm>
            <a:off x="0" y="4736306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7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035" name="Line 15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70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1036" name="Picture 16" descr="TransGazKaza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8282" y="67872"/>
            <a:ext cx="1560513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186937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6758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3568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0342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7134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569" indent="-342569"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283" indent="-285491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1946" indent="-228378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598720" indent="-228378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5512" indent="-228378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2269" indent="-22837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69062" indent="-22837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5837" indent="-22837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2611" indent="-22837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35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58" algn="l" defTabSz="9135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68" algn="l" defTabSz="9135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342" algn="l" defTabSz="9135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134" algn="l" defTabSz="9135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891" algn="l" defTabSz="9135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649" algn="l" defTabSz="9135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440" algn="l" defTabSz="9135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219" algn="l" defTabSz="9135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IMG_2079999999.jpg" TargetMode="External"/><Relationship Id="rId3" Type="http://schemas.openxmlformats.org/officeDocument/2006/relationships/image" Target="../media/image28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2.xml"/><Relationship Id="rId6" Type="http://schemas.openxmlformats.org/officeDocument/2006/relationships/hyperlink" Target="IMG_207911111111.jpg" TargetMode="External"/><Relationship Id="rId5" Type="http://schemas.openxmlformats.org/officeDocument/2006/relationships/image" Target="../media/image29.jpeg"/><Relationship Id="rId4" Type="http://schemas.openxmlformats.org/officeDocument/2006/relationships/hyperlink" Target="IMG_2077.JPG" TargetMode="External"/><Relationship Id="rId9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4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4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emf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42.xml"/><Relationship Id="rId4" Type="http://schemas.openxmlformats.org/officeDocument/2006/relationships/image" Target="../media/image1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4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2.xml"/><Relationship Id="rId5" Type="http://schemas.openxmlformats.org/officeDocument/2006/relationships/image" Target="../media/image17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Содержимое 2"/>
          <p:cNvSpPr txBox="1">
            <a:spLocks/>
          </p:cNvSpPr>
          <p:nvPr/>
        </p:nvSpPr>
        <p:spPr>
          <a:xfrm>
            <a:off x="3571868" y="1428742"/>
            <a:ext cx="5418375" cy="332735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1200" cap="none" spc="0" normalizeH="0" noProof="0" dirty="0" smtClean="0">
                <a:ln>
                  <a:noFill/>
                </a:ln>
                <a:solidFill>
                  <a:srgbClr val="1A62BA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АВТОМАТИЗИРОВАННЫЕ СИСТЕМЫ </a:t>
            </a:r>
          </a:p>
          <a:p>
            <a:pPr marL="0" marR="0" lvl="0" indent="0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1200" cap="none" spc="0" normalizeH="0" noProof="0" dirty="0" smtClean="0">
                <a:ln>
                  <a:noFill/>
                </a:ln>
                <a:solidFill>
                  <a:srgbClr val="1A62BA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ОДОРИЗАЦИИ ГАЗА АСОГ </a:t>
            </a:r>
          </a:p>
          <a:p>
            <a:pPr marL="0" marR="0" lvl="0" indent="0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1200" cap="none" spc="0" normalizeH="0" noProof="0" dirty="0" smtClean="0">
                <a:ln>
                  <a:noFill/>
                </a:ln>
                <a:solidFill>
                  <a:srgbClr val="1A62BA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ПРОИЗВОДСТВА ООО «НПО САРОВ-ВОЛГОГАЗ». ПЕРСПЕКТИВЫ, РАЗВИТИЕ.</a:t>
            </a:r>
          </a:p>
          <a:p>
            <a:pPr marL="0" marR="0" lvl="0" indent="0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rgbClr val="1A62BA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A62BA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Докладчик: </a:t>
            </a:r>
          </a:p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ru-RU" sz="1800" i="0" u="none" strike="noStrike" kern="1200" cap="none" spc="0" normalizeH="0" baseline="0" noProof="0" dirty="0" smtClean="0">
                <a:ln>
                  <a:noFill/>
                </a:ln>
                <a:solidFill>
                  <a:srgbClr val="1A62BA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Заместитель</a:t>
            </a:r>
            <a:r>
              <a:rPr kumimoji="0" lang="ru-RU" sz="1800" i="0" u="none" strike="noStrike" kern="1200" cap="none" spc="0" normalizeH="0" noProof="0" dirty="0" smtClean="0">
                <a:ln>
                  <a:noFill/>
                </a:ln>
                <a:solidFill>
                  <a:srgbClr val="1A62BA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директора по развитию - начальник ЦИС</a:t>
            </a:r>
          </a:p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ru-RU" sz="1800" dirty="0" smtClean="0">
                <a:solidFill>
                  <a:srgbClr val="1A62BA"/>
                </a:solidFill>
                <a:latin typeface="Arial Narrow"/>
              </a:rPr>
              <a:t>Феоктистов Александр Викторович </a:t>
            </a:r>
            <a:endParaRPr lang="ru-RU" sz="1400" dirty="0" smtClean="0">
              <a:solidFill>
                <a:srgbClr val="1A62BA"/>
              </a:solidFill>
              <a:latin typeface="Arial Narrow"/>
            </a:endParaRPr>
          </a:p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ru-RU" sz="1800" dirty="0" smtClean="0">
              <a:solidFill>
                <a:srgbClr val="1A62BA"/>
              </a:solidFill>
              <a:latin typeface="Arial Narrow"/>
            </a:endParaRPr>
          </a:p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ru-RU" sz="1800" i="0" u="none" strike="noStrike" kern="1200" cap="none" spc="0" normalizeH="0" noProof="0" dirty="0" smtClean="0">
                <a:ln>
                  <a:noFill/>
                </a:ln>
                <a:solidFill>
                  <a:srgbClr val="1A62BA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21-25 октября 2019г., г. Нижний Новгород</a:t>
            </a:r>
          </a:p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ru-RU" sz="2600" b="1" i="0" u="none" strike="noStrike" kern="1200" cap="none" spc="0" normalizeH="0" baseline="0" noProof="0" dirty="0" smtClean="0">
              <a:ln>
                <a:noFill/>
              </a:ln>
              <a:solidFill>
                <a:srgbClr val="1A62BA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1907704" y="0"/>
            <a:ext cx="7236296" cy="785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r>
              <a:rPr lang="ru-RU" sz="1800" b="1" kern="0" dirty="0" smtClean="0">
                <a:solidFill>
                  <a:srgbClr val="0070C0"/>
                </a:solidFill>
              </a:rPr>
              <a:t>ХI МЕЖДУНАРОДНАЯ НАУЧНО-ПРАКТИЧЕСКАЯ КОНФЕРЕНЦИЯ ГАЗОРАСПРЕДЕЛИТЕЛЬНЫЕ СТАНЦИИ И СИСТЕМЫ ГАЗОСНАБЖЕНИЯ</a:t>
            </a:r>
            <a:endParaRPr lang="ru-RU" sz="1800" kern="0" dirty="0">
              <a:solidFill>
                <a:srgbClr val="0070C0"/>
              </a:solidFill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500180"/>
            <a:ext cx="3146134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482761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 descr="Перечень-и-объемы-ТО-АСОГ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910" y="1214427"/>
            <a:ext cx="2500330" cy="3730329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0" y="699542"/>
            <a:ext cx="91410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463" indent="68263" defTabSz="914400">
              <a:defRPr/>
            </a:pPr>
            <a:r>
              <a:rPr lang="ru-RU" b="1" dirty="0" smtClean="0">
                <a:solidFill>
                  <a:srgbClr val="1A62BA"/>
                </a:solidFill>
              </a:rPr>
              <a:t>            </a:t>
            </a:r>
            <a:r>
              <a:rPr lang="ru-RU" dirty="0" smtClean="0">
                <a:solidFill>
                  <a:srgbClr val="1A62BA"/>
                </a:solidFill>
              </a:rPr>
              <a:t>Разработаны регламент и ремонтные комплекты для проведения ТО системы АСОГ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347864" y="1707654"/>
            <a:ext cx="1296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Комплект для ТО №2</a:t>
            </a: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3275856" y="3795886"/>
            <a:ext cx="1296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Комплект для ТО №3</a:t>
            </a:r>
            <a:endParaRPr lang="ru-RU" dirty="0"/>
          </a:p>
        </p:txBody>
      </p:sp>
      <p:pic>
        <p:nvPicPr>
          <p:cNvPr id="22" name="Рисунок 21" descr="IMG_2077.JPG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4008" y="3147814"/>
            <a:ext cx="2678926" cy="1785950"/>
          </a:xfrm>
          <a:prstGeom prst="rect">
            <a:avLst/>
          </a:prstGeom>
        </p:spPr>
      </p:pic>
      <p:sp>
        <p:nvSpPr>
          <p:cNvPr id="11" name="Заголовок 1"/>
          <p:cNvSpPr txBox="1">
            <a:spLocks/>
          </p:cNvSpPr>
          <p:nvPr/>
        </p:nvSpPr>
        <p:spPr bwMode="auto">
          <a:xfrm>
            <a:off x="1907704" y="0"/>
            <a:ext cx="7236296" cy="642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r>
              <a:rPr lang="ru-RU" sz="2200" kern="0" dirty="0" smtClean="0">
                <a:solidFill>
                  <a:srgbClr val="0070C0"/>
                </a:solidFill>
              </a:rPr>
              <a:t>РЕЗУЛЬТАТЫ РАБОТЫ ПО МОДЕРНИЗАЦИИ СИСТЕМЫ АСОГ</a:t>
            </a:r>
            <a:endParaRPr lang="ru-RU" sz="2200" kern="0" dirty="0">
              <a:solidFill>
                <a:srgbClr val="0070C0"/>
              </a:solidFill>
            </a:endParaRPr>
          </a:p>
        </p:txBody>
      </p:sp>
      <p:pic>
        <p:nvPicPr>
          <p:cNvPr id="9" name="Рисунок 8" descr="IMG_207911111111.jpg">
            <a:hlinkClick r:id="rId6" action="ppaction://hlinkfile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452320" y="2859782"/>
            <a:ext cx="1584176" cy="2149954"/>
          </a:xfrm>
          <a:prstGeom prst="rect">
            <a:avLst/>
          </a:prstGeom>
        </p:spPr>
      </p:pic>
      <p:pic>
        <p:nvPicPr>
          <p:cNvPr id="12" name="Рисунок 11" descr="IMG_2079999999.jpg">
            <a:hlinkClick r:id="rId8" action="ppaction://hlinkfile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644008" y="1203598"/>
            <a:ext cx="2664295" cy="177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84348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5918" y="142858"/>
            <a:ext cx="7015154" cy="500066"/>
          </a:xfrm>
        </p:spPr>
        <p:txBody>
          <a:bodyPr>
            <a:normAutofit/>
          </a:bodyPr>
          <a:lstStyle/>
          <a:p>
            <a:pPr algn="l"/>
            <a:r>
              <a:rPr lang="ru-RU" sz="2200" dirty="0" smtClean="0"/>
              <a:t>ОСНОВНЫЕ НАПРАВЛЕНИЯ РАЗВИТИЯ</a:t>
            </a:r>
            <a:endParaRPr lang="ru-RU" sz="2200" dirty="0"/>
          </a:p>
        </p:txBody>
      </p:sp>
      <p:sp>
        <p:nvSpPr>
          <p:cNvPr id="11" name="TextBox 10"/>
          <p:cNvSpPr txBox="1"/>
          <p:nvPr/>
        </p:nvSpPr>
        <p:spPr>
          <a:xfrm>
            <a:off x="395536" y="1059582"/>
            <a:ext cx="669285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dirty="0" smtClean="0"/>
              <a:t>Автоматическая подача </a:t>
            </a:r>
            <a:r>
              <a:rPr lang="ru-RU" dirty="0" err="1" smtClean="0"/>
              <a:t>одоранта</a:t>
            </a:r>
            <a:r>
              <a:rPr lang="ru-RU" dirty="0" smtClean="0"/>
              <a:t> из ёмкости его хранения.</a:t>
            </a:r>
          </a:p>
          <a:p>
            <a:pPr marL="342900" indent="-342900">
              <a:buAutoNum type="arabicPeriod"/>
            </a:pPr>
            <a:r>
              <a:rPr lang="ru-RU" dirty="0" smtClean="0"/>
              <a:t>Съёмные </a:t>
            </a:r>
            <a:r>
              <a:rPr lang="ru-RU" dirty="0" smtClean="0"/>
              <a:t>расходные ёмкости – для географически удалённых ГРС или ГРС с малым расходом проходящего газа.</a:t>
            </a:r>
          </a:p>
          <a:p>
            <a:pPr marL="342900" indent="-342900">
              <a:buAutoNum type="arabicPeriod"/>
            </a:pPr>
            <a:r>
              <a:rPr lang="ru-RU" dirty="0" smtClean="0"/>
              <a:t>Системы </a:t>
            </a:r>
            <a:r>
              <a:rPr lang="ru-RU" dirty="0" smtClean="0"/>
              <a:t>контроля степени </a:t>
            </a:r>
            <a:r>
              <a:rPr lang="ru-RU" dirty="0" err="1" smtClean="0"/>
              <a:t>одоризации</a:t>
            </a:r>
            <a:r>
              <a:rPr lang="ru-RU" dirty="0" smtClean="0"/>
              <a:t>.</a:t>
            </a:r>
          </a:p>
          <a:p>
            <a:pPr marL="342900" indent="-342900">
              <a:buAutoNum type="arabicPeriod"/>
            </a:pPr>
            <a:r>
              <a:rPr lang="ru-RU" dirty="0" smtClean="0"/>
              <a:t>Применение </a:t>
            </a:r>
            <a:r>
              <a:rPr lang="ru-RU" dirty="0" smtClean="0"/>
              <a:t>БЭУ из состава АСОГ </a:t>
            </a:r>
            <a:r>
              <a:rPr lang="ru-RU" dirty="0" smtClean="0"/>
              <a:t>в качестве САУ для малых ГРС.</a:t>
            </a:r>
          </a:p>
          <a:p>
            <a:pPr marL="342900" indent="-342900">
              <a:buFontTx/>
              <a:buAutoNum type="arabicPeriod"/>
            </a:pPr>
            <a:r>
              <a:rPr lang="ru-RU" dirty="0" smtClean="0"/>
              <a:t>Устройство контроля уровня </a:t>
            </a:r>
            <a:r>
              <a:rPr lang="ru-RU" dirty="0" err="1" smtClean="0"/>
              <a:t>одоранта</a:t>
            </a:r>
            <a:r>
              <a:rPr lang="ru-RU" dirty="0" smtClean="0"/>
              <a:t> в ёмкостях хранения </a:t>
            </a:r>
            <a:r>
              <a:rPr lang="ru-RU" dirty="0" err="1" smtClean="0"/>
              <a:t>одоранта</a:t>
            </a:r>
            <a:r>
              <a:rPr lang="ru-RU" dirty="0" smtClean="0"/>
              <a:t>.</a:t>
            </a:r>
          </a:p>
          <a:p>
            <a:pPr marL="342900" indent="-342900">
              <a:buAutoNum type="arabicPeriod"/>
            </a:pPr>
            <a:r>
              <a:rPr lang="ru-RU" dirty="0" smtClean="0"/>
              <a:t>Дезодоратор паров </a:t>
            </a:r>
            <a:r>
              <a:rPr lang="ru-RU" dirty="0" err="1" smtClean="0"/>
              <a:t>одоранта</a:t>
            </a:r>
            <a:r>
              <a:rPr lang="ru-RU" dirty="0" smtClean="0"/>
              <a:t>.</a:t>
            </a:r>
          </a:p>
          <a:p>
            <a:pPr marL="342900" indent="-342900">
              <a:buAutoNum type="arabicPeriod"/>
            </a:pPr>
            <a:r>
              <a:rPr lang="ru-RU" dirty="0" smtClean="0"/>
              <a:t>Газовый эжектор для откачки паров </a:t>
            </a:r>
            <a:r>
              <a:rPr lang="ru-RU" dirty="0" err="1" smtClean="0"/>
              <a:t>одоранта</a:t>
            </a:r>
            <a:r>
              <a:rPr lang="ru-RU" dirty="0" smtClean="0"/>
              <a:t>.</a:t>
            </a:r>
          </a:p>
          <a:p>
            <a:pPr marL="342900" indent="-342900">
              <a:buAutoNum type="arabicPeriod"/>
            </a:pPr>
            <a:r>
              <a:rPr lang="ru-RU" dirty="0" smtClean="0"/>
              <a:t>Дистанционный контроль уровня </a:t>
            </a:r>
            <a:r>
              <a:rPr lang="ru-RU" dirty="0" err="1" smtClean="0"/>
              <a:t>одоранта</a:t>
            </a:r>
            <a:r>
              <a:rPr lang="ru-RU" dirty="0" smtClean="0"/>
              <a:t> в расходных ёмкостях.</a:t>
            </a:r>
          </a:p>
          <a:p>
            <a:pPr marL="342900" indent="-342900">
              <a:buAutoNum type="arabicPeriod"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idx="1"/>
          </p:nvPr>
        </p:nvSpPr>
        <p:spPr>
          <a:xfrm>
            <a:off x="428596" y="1000114"/>
            <a:ext cx="8229600" cy="3786214"/>
          </a:xfrm>
        </p:spPr>
        <p:txBody>
          <a:bodyPr>
            <a:noAutofit/>
          </a:bodyPr>
          <a:lstStyle/>
          <a:p>
            <a:pPr>
              <a:buFont typeface="Wingdings 3" pitchFamily="18" charset="2"/>
              <a:buNone/>
              <a:defRPr/>
            </a:pPr>
            <a:r>
              <a:rPr lang="ru-RU" sz="1800" u="sng" dirty="0" smtClean="0">
                <a:solidFill>
                  <a:schemeClr val="tx1"/>
                </a:solidFill>
              </a:rPr>
              <a:t>По техническим вопросам:</a:t>
            </a:r>
          </a:p>
          <a:p>
            <a:pPr>
              <a:buFont typeface="Wingdings 3" pitchFamily="18" charset="2"/>
              <a:buNone/>
              <a:defRPr/>
            </a:pPr>
            <a:r>
              <a:rPr lang="ru-RU" sz="1800" b="1" dirty="0" smtClean="0">
                <a:solidFill>
                  <a:schemeClr val="tx1"/>
                </a:solidFill>
              </a:rPr>
              <a:t>ООО «НПО САРОВ-ВОЛГОГАЗ»</a:t>
            </a:r>
          </a:p>
          <a:p>
            <a:pPr>
              <a:buFont typeface="Wingdings 3" pitchFamily="18" charset="2"/>
              <a:buNone/>
              <a:defRPr/>
            </a:pPr>
            <a:r>
              <a:rPr lang="ru-RU" sz="1800" dirty="0" smtClean="0">
                <a:solidFill>
                  <a:schemeClr val="tx1"/>
                </a:solidFill>
              </a:rPr>
              <a:t>6071</a:t>
            </a:r>
            <a:r>
              <a:rPr lang="en-US" sz="1800" dirty="0" smtClean="0">
                <a:solidFill>
                  <a:schemeClr val="tx1"/>
                </a:solidFill>
              </a:rPr>
              <a:t>88</a:t>
            </a:r>
            <a:r>
              <a:rPr lang="ru-RU" sz="1800" dirty="0" smtClean="0">
                <a:solidFill>
                  <a:schemeClr val="tx1"/>
                </a:solidFill>
              </a:rPr>
              <a:t>, </a:t>
            </a:r>
            <a:r>
              <a:rPr lang="ru-RU" sz="1800" dirty="0" err="1" smtClean="0">
                <a:solidFill>
                  <a:schemeClr val="tx1"/>
                </a:solidFill>
              </a:rPr>
              <a:t>Саров</a:t>
            </a:r>
            <a:r>
              <a:rPr lang="ru-RU" sz="1800" dirty="0" smtClean="0">
                <a:solidFill>
                  <a:schemeClr val="tx1"/>
                </a:solidFill>
              </a:rPr>
              <a:t>, Нижегородская обл.,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endParaRPr lang="ru-RU" sz="1800" dirty="0" smtClean="0">
              <a:solidFill>
                <a:schemeClr val="tx1"/>
              </a:solidFill>
            </a:endParaRPr>
          </a:p>
          <a:p>
            <a:pPr>
              <a:buFont typeface="Wingdings 3" pitchFamily="18" charset="2"/>
              <a:buNone/>
              <a:defRPr/>
            </a:pPr>
            <a:r>
              <a:rPr lang="ru-RU" sz="1800" dirty="0" smtClean="0">
                <a:solidFill>
                  <a:schemeClr val="tx1"/>
                </a:solidFill>
              </a:rPr>
              <a:t>Южное шоссе, 12, стр.15</a:t>
            </a:r>
          </a:p>
          <a:p>
            <a:pPr>
              <a:buFont typeface="Wingdings 3" pitchFamily="18" charset="2"/>
              <a:buNone/>
              <a:defRPr/>
            </a:pPr>
            <a:r>
              <a:rPr lang="ru-RU" sz="1800" dirty="0" smtClean="0">
                <a:solidFill>
                  <a:schemeClr val="tx1"/>
                </a:solidFill>
              </a:rPr>
              <a:t>тел. (83130) </a:t>
            </a:r>
            <a:r>
              <a:rPr lang="en-US" sz="1800" dirty="0" smtClean="0">
                <a:solidFill>
                  <a:schemeClr val="tx1"/>
                </a:solidFill>
              </a:rPr>
              <a:t>7-53-44</a:t>
            </a:r>
            <a:r>
              <a:rPr lang="ru-RU" sz="1800" dirty="0" smtClean="0">
                <a:solidFill>
                  <a:schemeClr val="tx1"/>
                </a:solidFill>
              </a:rPr>
              <a:t>, факс (83130) </a:t>
            </a:r>
            <a:r>
              <a:rPr lang="en-US" sz="1800" dirty="0" smtClean="0">
                <a:solidFill>
                  <a:schemeClr val="tx1"/>
                </a:solidFill>
              </a:rPr>
              <a:t>7-53-45</a:t>
            </a:r>
          </a:p>
          <a:p>
            <a:pPr>
              <a:buFont typeface="Wingdings 3" pitchFamily="18" charset="2"/>
              <a:buNone/>
              <a:defRPr/>
            </a:pPr>
            <a:r>
              <a:rPr lang="ru-RU" sz="1800" dirty="0" smtClean="0">
                <a:solidFill>
                  <a:schemeClr val="tx1"/>
                </a:solidFill>
              </a:rPr>
              <a:t>е-</a:t>
            </a:r>
            <a:r>
              <a:rPr lang="en-US" sz="1800" dirty="0" smtClean="0">
                <a:solidFill>
                  <a:schemeClr val="tx1"/>
                </a:solidFill>
              </a:rPr>
              <a:t>mail</a:t>
            </a:r>
            <a:r>
              <a:rPr lang="ru-RU" sz="1800" dirty="0" smtClean="0">
                <a:solidFill>
                  <a:schemeClr val="tx1"/>
                </a:solidFill>
              </a:rPr>
              <a:t>: </a:t>
            </a:r>
            <a:r>
              <a:rPr lang="en-US" sz="1800" dirty="0" smtClean="0">
                <a:solidFill>
                  <a:schemeClr val="tx1"/>
                </a:solidFill>
              </a:rPr>
              <a:t>sekretar@volgogaz.com  </a:t>
            </a:r>
            <a:endParaRPr lang="ru-RU" sz="1800" dirty="0" smtClean="0">
              <a:solidFill>
                <a:schemeClr val="tx1"/>
              </a:solidFill>
            </a:endParaRPr>
          </a:p>
          <a:p>
            <a:pPr>
              <a:buFont typeface="Wingdings 3" pitchFamily="18" charset="2"/>
              <a:buNone/>
              <a:defRPr/>
            </a:pPr>
            <a:endParaRPr lang="en-US" sz="1200" b="1" u="sng" dirty="0" smtClean="0">
              <a:solidFill>
                <a:schemeClr val="tx1"/>
              </a:solidFill>
            </a:endParaRPr>
          </a:p>
          <a:p>
            <a:pPr>
              <a:buFont typeface="Wingdings 3" pitchFamily="18" charset="2"/>
              <a:buNone/>
              <a:defRPr/>
            </a:pPr>
            <a:r>
              <a:rPr lang="ru-RU" sz="1800" u="sng" dirty="0" smtClean="0">
                <a:solidFill>
                  <a:schemeClr val="tx1"/>
                </a:solidFill>
              </a:rPr>
              <a:t>По вопросам приобретения и поставки:</a:t>
            </a:r>
          </a:p>
          <a:p>
            <a:pPr>
              <a:buFont typeface="Wingdings 3" pitchFamily="18" charset="2"/>
              <a:buNone/>
              <a:defRPr/>
            </a:pPr>
            <a:r>
              <a:rPr lang="ru-RU" sz="1800" b="1" dirty="0" smtClean="0">
                <a:solidFill>
                  <a:schemeClr val="tx1"/>
                </a:solidFill>
              </a:rPr>
              <a:t>ООО «ЭНЕРГОГАЗПРИБОР»</a:t>
            </a:r>
          </a:p>
          <a:p>
            <a:pPr>
              <a:buFont typeface="Wingdings 3" pitchFamily="18" charset="2"/>
              <a:buNone/>
              <a:defRPr/>
            </a:pPr>
            <a:r>
              <a:rPr lang="ru-RU" sz="1800" dirty="0" smtClean="0">
                <a:solidFill>
                  <a:schemeClr val="tx1"/>
                </a:solidFill>
              </a:rPr>
              <a:t>603155,  Нижний Новгород, ул. Трудовая, 14</a:t>
            </a:r>
          </a:p>
          <a:p>
            <a:pPr>
              <a:buFont typeface="Wingdings 3" pitchFamily="18" charset="2"/>
              <a:buNone/>
              <a:defRPr/>
            </a:pPr>
            <a:r>
              <a:rPr lang="ru-RU" sz="1800" dirty="0" smtClean="0">
                <a:solidFill>
                  <a:schemeClr val="tx1"/>
                </a:solidFill>
              </a:rPr>
              <a:t>тел. (831) 434-11-23, 434-11-24</a:t>
            </a:r>
          </a:p>
          <a:p>
            <a:pPr>
              <a:buFont typeface="Wingdings 3" pitchFamily="18" charset="2"/>
              <a:buNone/>
              <a:defRPr/>
            </a:pPr>
            <a:r>
              <a:rPr lang="en-US" sz="1800" dirty="0" smtClean="0">
                <a:solidFill>
                  <a:schemeClr val="tx1"/>
                </a:solidFill>
              </a:rPr>
              <a:t>www.vvgnn.com  </a:t>
            </a:r>
            <a:r>
              <a:rPr lang="ru-RU" sz="1800" dirty="0" smtClean="0">
                <a:solidFill>
                  <a:schemeClr val="tx1"/>
                </a:solidFill>
              </a:rPr>
              <a:t>е-</a:t>
            </a:r>
            <a:r>
              <a:rPr lang="en-US" sz="1800" dirty="0" smtClean="0">
                <a:solidFill>
                  <a:schemeClr val="tx1"/>
                </a:solidFill>
              </a:rPr>
              <a:t>mail</a:t>
            </a:r>
            <a:r>
              <a:rPr lang="ru-RU" sz="1800" dirty="0" smtClean="0">
                <a:solidFill>
                  <a:schemeClr val="tx1"/>
                </a:solidFill>
              </a:rPr>
              <a:t>: </a:t>
            </a:r>
            <a:r>
              <a:rPr lang="en-US" sz="1800" dirty="0" smtClean="0">
                <a:solidFill>
                  <a:schemeClr val="tx1"/>
                </a:solidFill>
              </a:rPr>
              <a:t>info</a:t>
            </a:r>
            <a:r>
              <a:rPr lang="ru-RU" sz="1800" dirty="0" smtClean="0">
                <a:solidFill>
                  <a:schemeClr val="tx1"/>
                </a:solidFill>
              </a:rPr>
              <a:t>@</a:t>
            </a:r>
            <a:r>
              <a:rPr lang="en-US" sz="1800" dirty="0" smtClean="0">
                <a:solidFill>
                  <a:schemeClr val="tx1"/>
                </a:solidFill>
              </a:rPr>
              <a:t>vvgnn.com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857356" y="195486"/>
            <a:ext cx="6767780" cy="360040"/>
          </a:xfrm>
          <a:prstGeom prst="rect">
            <a:avLst/>
          </a:prstGeom>
        </p:spPr>
        <p:txBody>
          <a:bodyPr vert="horz" lIns="91434" tIns="45717" rIns="91434" bIns="45717" rtlCol="0" anchor="ctr">
            <a:noAutofit/>
          </a:bodyPr>
          <a:lstStyle/>
          <a:p>
            <a:pPr marL="0" marR="0" lvl="0" indent="0" defTabSz="91433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КОНТАКТНАЯ ИНФОРМАЦИЯ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76056" y="1491630"/>
            <a:ext cx="364337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dirty="0" smtClean="0"/>
              <a:t>www.volgogaz.com </a:t>
            </a:r>
            <a:r>
              <a:rPr lang="en-US" dirty="0" smtClean="0">
                <a:cs typeface="Arial" charset="0"/>
              </a:rPr>
              <a:t>www.instagram.com/sarov_volgogaz/</a:t>
            </a:r>
            <a:endParaRPr lang="ru-RU" dirty="0" smtClean="0">
              <a:cs typeface="Arial" charset="0"/>
            </a:endParaRPr>
          </a:p>
          <a:p>
            <a:pPr>
              <a:lnSpc>
                <a:spcPct val="120000"/>
              </a:lnSpc>
            </a:pPr>
            <a:r>
              <a:rPr lang="en-US" dirty="0" smtClean="0">
                <a:cs typeface="Arial" charset="0"/>
              </a:rPr>
              <a:t>www.facebook.com/</a:t>
            </a:r>
            <a:r>
              <a:rPr lang="ru-RU" dirty="0" smtClean="0">
                <a:cs typeface="Arial" charset="0"/>
              </a:rPr>
              <a:t>ООО-НПО-Саров-Волгогаз-615752275591849</a:t>
            </a:r>
            <a:endParaRPr lang="en-US" dirty="0" smtClean="0">
              <a:cs typeface="Arial" charset="0"/>
            </a:endParaRPr>
          </a:p>
          <a:p>
            <a:pPr>
              <a:lnSpc>
                <a:spcPct val="120000"/>
              </a:lnSpc>
            </a:pPr>
            <a:r>
              <a:rPr lang="en-US" dirty="0" smtClean="0">
                <a:cs typeface="Arial" charset="0"/>
              </a:rPr>
              <a:t>www.vk.com/volgogazpublic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1857356" y="1785932"/>
            <a:ext cx="5286412" cy="720080"/>
          </a:xfr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r>
              <a:rPr lang="ru-RU" sz="3200" b="1" dirty="0">
                <a:solidFill>
                  <a:srgbClr val="003366"/>
                </a:solidFill>
              </a:rPr>
              <a:t>  </a:t>
            </a:r>
            <a:r>
              <a:rPr lang="ru-RU" sz="3200" b="1" dirty="0" smtClean="0">
                <a:solidFill>
                  <a:srgbClr val="003366"/>
                </a:solidFill>
              </a:rPr>
              <a:t>  </a:t>
            </a:r>
            <a:r>
              <a:rPr lang="ru-RU" sz="3200" b="1" dirty="0" smtClean="0">
                <a:solidFill>
                  <a:schemeClr val="tx1"/>
                </a:solidFill>
              </a:rPr>
              <a:t>СПАСИБО </a:t>
            </a:r>
            <a:r>
              <a:rPr lang="ru-RU" sz="3200" b="1" dirty="0">
                <a:solidFill>
                  <a:schemeClr val="tx1"/>
                </a:solidFill>
              </a:rPr>
              <a:t>ЗА ВНИМАНИЕ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00298" y="2928940"/>
            <a:ext cx="5040560" cy="1766015"/>
          </a:xfrm>
          <a:prstGeom prst="rect">
            <a:avLst/>
          </a:prstGeom>
          <a:noFill/>
        </p:spPr>
        <p:txBody>
          <a:bodyPr wrap="square" lIns="103011" tIns="51508" rIns="103011" bIns="51508" rtlCol="0" anchor="ctr">
            <a:spAutoFit/>
          </a:bodyPr>
          <a:lstStyle/>
          <a:p>
            <a:pPr lvl="0" defTabSz="457200">
              <a:lnSpc>
                <a:spcPct val="120000"/>
              </a:lnSpc>
              <a:defRPr/>
            </a:pPr>
            <a:r>
              <a:rPr lang="ru-RU" dirty="0" smtClean="0">
                <a:solidFill>
                  <a:srgbClr val="1A62BA"/>
                </a:solidFill>
              </a:rPr>
              <a:t>Заместитель директора по развитию - начальник ЦИС</a:t>
            </a:r>
          </a:p>
          <a:p>
            <a:pPr lvl="0" defTabSz="457200">
              <a:lnSpc>
                <a:spcPct val="120000"/>
              </a:lnSpc>
              <a:defRPr/>
            </a:pPr>
            <a:r>
              <a:rPr lang="ru-RU" dirty="0" smtClean="0">
                <a:solidFill>
                  <a:srgbClr val="1A62BA"/>
                </a:solidFill>
              </a:rPr>
              <a:t>Феоктистов Александр Викторович</a:t>
            </a:r>
          </a:p>
          <a:p>
            <a:pPr defTabSz="457200">
              <a:lnSpc>
                <a:spcPct val="120000"/>
              </a:lnSpc>
              <a:defRPr/>
            </a:pPr>
            <a:r>
              <a:rPr lang="ru-RU" dirty="0" smtClean="0">
                <a:solidFill>
                  <a:srgbClr val="1A62BA"/>
                </a:solidFill>
              </a:rPr>
              <a:t>Т. 8(83130)75337 </a:t>
            </a:r>
          </a:p>
          <a:p>
            <a:pPr defTabSz="457200">
              <a:lnSpc>
                <a:spcPct val="120000"/>
              </a:lnSpc>
              <a:defRPr/>
            </a:pPr>
            <a:r>
              <a:rPr lang="en-US" dirty="0" smtClean="0">
                <a:cs typeface="Arial" charset="0"/>
              </a:rPr>
              <a:t>E-mail</a:t>
            </a:r>
            <a:r>
              <a:rPr lang="ru-RU" dirty="0" smtClean="0">
                <a:cs typeface="Arial" charset="0"/>
              </a:rPr>
              <a:t>:  </a:t>
            </a:r>
            <a:r>
              <a:rPr lang="en-US" dirty="0" smtClean="0">
                <a:cs typeface="Arial" charset="0"/>
              </a:rPr>
              <a:t>avf@volgogaz.com</a:t>
            </a:r>
            <a:endParaRPr lang="ru-RU" dirty="0" smtClean="0">
              <a:cs typeface="Arial" charset="0"/>
            </a:endParaRPr>
          </a:p>
          <a:p>
            <a:pPr lvl="0" defTabSz="457200">
              <a:lnSpc>
                <a:spcPct val="120000"/>
              </a:lnSpc>
              <a:defRPr/>
            </a:pPr>
            <a:endParaRPr lang="ru-RU" dirty="0" smtClean="0">
              <a:solidFill>
                <a:srgbClr val="1A62B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4462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D:\ВНИИЭФ\Продукция\Фото_2018\DSC_74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818" y="4000510"/>
            <a:ext cx="1428760" cy="953905"/>
          </a:xfrm>
          <a:prstGeom prst="rect">
            <a:avLst/>
          </a:prstGeom>
          <a:noFill/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86644" y="3786196"/>
            <a:ext cx="1469582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Заголовок 1"/>
          <p:cNvSpPr>
            <a:spLocks noGrp="1"/>
          </p:cNvSpPr>
          <p:nvPr>
            <p:ph type="title"/>
          </p:nvPr>
        </p:nvSpPr>
        <p:spPr>
          <a:xfrm>
            <a:off x="1785918" y="214296"/>
            <a:ext cx="6786610" cy="360040"/>
          </a:xfrm>
        </p:spPr>
        <p:txBody>
          <a:bodyPr>
            <a:noAutofit/>
          </a:bodyPr>
          <a:lstStyle/>
          <a:p>
            <a:pPr algn="l"/>
            <a:r>
              <a:rPr lang="ru-RU" sz="2200" dirty="0" smtClean="0"/>
              <a:t>ПРОДУКЦИЯ ООО «НПО САРОВ-ВОЛГОГАЗ»</a:t>
            </a:r>
            <a:endParaRPr lang="ru-RU" sz="2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86380" y="1785932"/>
            <a:ext cx="1428760" cy="1111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00694" y="3000378"/>
            <a:ext cx="1135569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TextBox 18"/>
          <p:cNvSpPr txBox="1"/>
          <p:nvPr/>
        </p:nvSpPr>
        <p:spPr>
          <a:xfrm>
            <a:off x="5286380" y="785800"/>
            <a:ext cx="16430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cs typeface="Times New Roman" pitchFamily="18" charset="0"/>
              </a:rPr>
              <a:t>Датчики </a:t>
            </a:r>
          </a:p>
          <a:p>
            <a:r>
              <a:rPr lang="ru-RU" dirty="0" smtClean="0">
                <a:cs typeface="Times New Roman" pitchFamily="18" charset="0"/>
              </a:rPr>
              <a:t>для  контроля </a:t>
            </a:r>
          </a:p>
          <a:p>
            <a:r>
              <a:rPr lang="ru-RU" dirty="0" smtClean="0">
                <a:cs typeface="Times New Roman" pitchFamily="18" charset="0"/>
              </a:rPr>
              <a:t>вибрации ГПА</a:t>
            </a:r>
            <a:endParaRPr lang="ru-RU" dirty="0"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215206" y="2786064"/>
            <a:ext cx="17145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cs typeface="Times New Roman" pitchFamily="18" charset="0"/>
              </a:rPr>
              <a:t>Датчики </a:t>
            </a:r>
          </a:p>
          <a:p>
            <a:r>
              <a:rPr lang="ru-RU" dirty="0" smtClean="0">
                <a:cs typeface="Times New Roman" pitchFamily="18" charset="0"/>
              </a:rPr>
              <a:t>температуры </a:t>
            </a:r>
          </a:p>
          <a:p>
            <a:r>
              <a:rPr lang="ru-RU" dirty="0" smtClean="0">
                <a:cs typeface="Times New Roman" pitchFamily="18" charset="0"/>
              </a:rPr>
              <a:t>трубы, грунта</a:t>
            </a:r>
            <a:endParaRPr lang="ru-RU" dirty="0">
              <a:cs typeface="Times New Roman" pitchFamily="18" charset="0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86644" y="1571618"/>
            <a:ext cx="1222611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4282" y="3319497"/>
            <a:ext cx="2214578" cy="1624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4" name="TextBox 33"/>
          <p:cNvSpPr txBox="1"/>
          <p:nvPr/>
        </p:nvSpPr>
        <p:spPr>
          <a:xfrm>
            <a:off x="7215206" y="785800"/>
            <a:ext cx="178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cs typeface="Times New Roman" pitchFamily="18" charset="0"/>
              </a:rPr>
              <a:t>З/ч для импортных ГП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500298" y="4357700"/>
            <a:ext cx="1428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cs typeface="Times New Roman" pitchFamily="18" charset="0"/>
              </a:rPr>
              <a:t>САУ ГРС  </a:t>
            </a:r>
          </a:p>
          <a:p>
            <a:r>
              <a:rPr lang="ru-RU" dirty="0" smtClean="0">
                <a:cs typeface="Times New Roman" pitchFamily="18" charset="0"/>
              </a:rPr>
              <a:t>КУРС-НГ</a:t>
            </a:r>
            <a:endParaRPr lang="ru-RU" dirty="0">
              <a:cs typeface="Times New Roman" pitchFamily="18" charset="0"/>
            </a:endParaRPr>
          </a:p>
        </p:txBody>
      </p:sp>
      <p:pic>
        <p:nvPicPr>
          <p:cNvPr id="36" name="Picture 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14282" y="928676"/>
            <a:ext cx="1943912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" name="TextBox 36"/>
          <p:cNvSpPr txBox="1"/>
          <p:nvPr/>
        </p:nvSpPr>
        <p:spPr>
          <a:xfrm>
            <a:off x="2214546" y="785800"/>
            <a:ext cx="22860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cs typeface="Times New Roman" pitchFamily="18" charset="0"/>
              </a:rPr>
              <a:t>Автоматизированная </a:t>
            </a:r>
          </a:p>
          <a:p>
            <a:r>
              <a:rPr lang="ru-RU" dirty="0" smtClean="0">
                <a:cs typeface="Times New Roman" pitchFamily="18" charset="0"/>
              </a:rPr>
              <a:t>система </a:t>
            </a:r>
            <a:r>
              <a:rPr lang="ru-RU" dirty="0" err="1" smtClean="0">
                <a:cs typeface="Times New Roman" pitchFamily="18" charset="0"/>
              </a:rPr>
              <a:t>одоризации</a:t>
            </a:r>
            <a:r>
              <a:rPr lang="ru-RU" dirty="0" smtClean="0">
                <a:cs typeface="Times New Roman" pitchFamily="18" charset="0"/>
              </a:rPr>
              <a:t> </a:t>
            </a:r>
          </a:p>
          <a:p>
            <a:r>
              <a:rPr lang="ru-RU" dirty="0" smtClean="0">
                <a:cs typeface="Times New Roman" pitchFamily="18" charset="0"/>
              </a:rPr>
              <a:t>газа АСОГ</a:t>
            </a:r>
            <a:endParaRPr lang="ru-RU" dirty="0">
              <a:cs typeface="Times New Roman" pitchFamily="18" charset="0"/>
            </a:endParaRPr>
          </a:p>
        </p:txBody>
      </p:sp>
      <p:pic>
        <p:nvPicPr>
          <p:cNvPr id="38" name="Picture 6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286248" y="1214428"/>
            <a:ext cx="757480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TextBox 38"/>
          <p:cNvSpPr txBox="1"/>
          <p:nvPr/>
        </p:nvSpPr>
        <p:spPr>
          <a:xfrm>
            <a:off x="2285984" y="2071684"/>
            <a:ext cx="19288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>
                <a:cs typeface="Times New Roman" pitchFamily="18" charset="0"/>
              </a:rPr>
              <a:t>Указатель уровня </a:t>
            </a:r>
          </a:p>
          <a:p>
            <a:pPr algn="r"/>
            <a:r>
              <a:rPr lang="ru-RU" dirty="0" smtClean="0">
                <a:cs typeface="Times New Roman" pitchFamily="18" charset="0"/>
              </a:rPr>
              <a:t>магнитный </a:t>
            </a:r>
          </a:p>
          <a:p>
            <a:pPr algn="r"/>
            <a:r>
              <a:rPr lang="ru-RU" dirty="0" smtClean="0">
                <a:cs typeface="Times New Roman" pitchFamily="18" charset="0"/>
              </a:rPr>
              <a:t>визуальный РУУМ</a:t>
            </a:r>
            <a:endParaRPr lang="ru-RU" dirty="0"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DSC_747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67744" y="699542"/>
            <a:ext cx="3991134" cy="2664296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3042" y="3500444"/>
            <a:ext cx="2571768" cy="1465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714480" y="71420"/>
            <a:ext cx="6858048" cy="571486"/>
          </a:xfrm>
          <a:prstGeom prst="rect">
            <a:avLst/>
          </a:prstGeom>
        </p:spPr>
        <p:txBody>
          <a:bodyPr vert="horz" lIns="91434" tIns="45717" rIns="91434" bIns="45717" rtlCol="0" anchor="ctr">
            <a:noAutofit/>
          </a:bodyPr>
          <a:lstStyle/>
          <a:p>
            <a:pPr marL="0" marR="0" lvl="0" indent="0" algn="l" defTabSz="91433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АСОГ - ОПИСАНИЕ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14942" y="928676"/>
            <a:ext cx="350046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cs typeface="Times New Roman" pitchFamily="18" charset="0"/>
              </a:rPr>
              <a:t>АСОГ предназначена для:</a:t>
            </a:r>
          </a:p>
          <a:p>
            <a:r>
              <a:rPr lang="ru-RU" dirty="0" smtClean="0">
                <a:cs typeface="Times New Roman" pitchFamily="18" charset="0"/>
              </a:rPr>
              <a:t>Импульсной дозированной подачи </a:t>
            </a:r>
            <a:r>
              <a:rPr lang="ru-RU" dirty="0" err="1" smtClean="0">
                <a:cs typeface="Times New Roman" pitchFamily="18" charset="0"/>
              </a:rPr>
              <a:t>одоранта</a:t>
            </a:r>
            <a:r>
              <a:rPr lang="ru-RU" dirty="0" smtClean="0">
                <a:cs typeface="Times New Roman" pitchFamily="18" charset="0"/>
              </a:rPr>
              <a:t> в поток природного газа в зависимости от объёма проходящего газа.</a:t>
            </a:r>
          </a:p>
          <a:p>
            <a:r>
              <a:rPr lang="ru-RU" dirty="0" smtClean="0">
                <a:cs typeface="Times New Roman" pitchFamily="18" charset="0"/>
              </a:rPr>
              <a:t>Контроля поступления </a:t>
            </a:r>
            <a:r>
              <a:rPr lang="ru-RU" dirty="0" err="1" smtClean="0">
                <a:cs typeface="Times New Roman" pitchFamily="18" charset="0"/>
              </a:rPr>
              <a:t>одоранта</a:t>
            </a:r>
            <a:r>
              <a:rPr lang="ru-RU" dirty="0" smtClean="0">
                <a:cs typeface="Times New Roman" pitchFamily="18" charset="0"/>
              </a:rPr>
              <a:t> в поток природного газа и степени </a:t>
            </a:r>
            <a:r>
              <a:rPr lang="ru-RU" dirty="0" err="1" smtClean="0">
                <a:cs typeface="Times New Roman" pitchFamily="18" charset="0"/>
              </a:rPr>
              <a:t>одоризации</a:t>
            </a:r>
            <a:r>
              <a:rPr lang="ru-RU" dirty="0" smtClean="0">
                <a:cs typeface="Times New Roman" pitchFamily="18" charset="0"/>
              </a:rPr>
              <a:t> газа.</a:t>
            </a:r>
          </a:p>
          <a:p>
            <a:r>
              <a:rPr lang="ru-RU" dirty="0" smtClean="0">
                <a:cs typeface="Times New Roman" pitchFamily="18" charset="0"/>
              </a:rPr>
              <a:t>Формирования аварийных и предупреждающих сигналов, отражающих состояние системы.</a:t>
            </a:r>
            <a:endParaRPr lang="ru-RU" dirty="0">
              <a:cs typeface="Times New Roman" pitchFamily="18" charset="0"/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785801"/>
            <a:ext cx="2928958" cy="2814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DSC_747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219822"/>
            <a:ext cx="2490369" cy="1662454"/>
          </a:xfrm>
          <a:prstGeom prst="rect">
            <a:avLst/>
          </a:prstGeom>
        </p:spPr>
      </p:pic>
      <p:pic>
        <p:nvPicPr>
          <p:cNvPr id="11" name="Рисунок 10" descr="DSC_747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1960" y="3219822"/>
            <a:ext cx="2445992" cy="1632830"/>
          </a:xfrm>
          <a:prstGeom prst="rect">
            <a:avLst/>
          </a:prstGeom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1472" y="857238"/>
            <a:ext cx="742955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cs typeface="Times New Roman" pitchFamily="18" charset="0"/>
              </a:rPr>
              <a:t>Состав системы:</a:t>
            </a:r>
          </a:p>
          <a:p>
            <a:r>
              <a:rPr lang="ru-RU" dirty="0" smtClean="0">
                <a:cs typeface="Times New Roman" pitchFamily="18" charset="0"/>
              </a:rPr>
              <a:t>- дозатор, включающий фильтр очистки </a:t>
            </a:r>
            <a:r>
              <a:rPr lang="ru-RU" dirty="0" err="1" smtClean="0">
                <a:cs typeface="Times New Roman" pitchFamily="18" charset="0"/>
              </a:rPr>
              <a:t>одоранта</a:t>
            </a:r>
            <a:r>
              <a:rPr lang="ru-RU" dirty="0" smtClean="0">
                <a:cs typeface="Times New Roman" pitchFamily="18" charset="0"/>
              </a:rPr>
              <a:t>, насос и датчик подачи;</a:t>
            </a:r>
          </a:p>
          <a:p>
            <a:r>
              <a:rPr lang="ru-RU" dirty="0" smtClean="0">
                <a:cs typeface="Times New Roman" pitchFamily="18" charset="0"/>
              </a:rPr>
              <a:t>- блок электронного управления (БЭУ)с возможностью управления несколькими дозаторами, архивацией данных о расходе </a:t>
            </a:r>
            <a:r>
              <a:rPr lang="ru-RU" dirty="0" err="1" smtClean="0">
                <a:cs typeface="Times New Roman" pitchFamily="18" charset="0"/>
              </a:rPr>
              <a:t>одоранта</a:t>
            </a:r>
            <a:r>
              <a:rPr lang="ru-RU" dirty="0" smtClean="0">
                <a:cs typeface="Times New Roman" pitchFamily="18" charset="0"/>
              </a:rPr>
              <a:t> за одни сутки, один месяц, 12 месяцев;</a:t>
            </a:r>
          </a:p>
          <a:p>
            <a:r>
              <a:rPr lang="ru-RU" dirty="0" smtClean="0">
                <a:cs typeface="Times New Roman" pitchFamily="18" charset="0"/>
              </a:rPr>
              <a:t>- БРХО (блок рабочего хранения </a:t>
            </a:r>
            <a:r>
              <a:rPr lang="ru-RU" dirty="0" err="1" smtClean="0">
                <a:cs typeface="Times New Roman" pitchFamily="18" charset="0"/>
              </a:rPr>
              <a:t>одоранта</a:t>
            </a:r>
            <a:r>
              <a:rPr lang="ru-RU" dirty="0" smtClean="0">
                <a:cs typeface="Times New Roman" pitchFamily="18" charset="0"/>
              </a:rPr>
              <a:t>, для ряда исполнений);</a:t>
            </a:r>
          </a:p>
          <a:p>
            <a:r>
              <a:rPr lang="ru-RU" dirty="0" smtClean="0">
                <a:cs typeface="Times New Roman" pitchFamily="18" charset="0"/>
              </a:rPr>
              <a:t>- сигнализатор уровня (для ряда исполнений);</a:t>
            </a:r>
          </a:p>
          <a:p>
            <a:r>
              <a:rPr lang="ru-RU" dirty="0" smtClean="0">
                <a:cs typeface="Times New Roman" pitchFamily="18" charset="0"/>
              </a:rPr>
              <a:t>- комплект  обогрева дозатора ИЦФР.305659.001 (дополнительное оборудование по требованию заказчика)</a:t>
            </a:r>
          </a:p>
        </p:txBody>
      </p:sp>
      <p:sp>
        <p:nvSpPr>
          <p:cNvPr id="8" name="Плюс 7"/>
          <p:cNvSpPr/>
          <p:nvPr/>
        </p:nvSpPr>
        <p:spPr>
          <a:xfrm>
            <a:off x="1835696" y="4011910"/>
            <a:ext cx="360040" cy="36004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 descr="DSC_754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07704" y="3507854"/>
            <a:ext cx="2018735" cy="1347614"/>
          </a:xfrm>
          <a:prstGeom prst="rect">
            <a:avLst/>
          </a:prstGeom>
        </p:spPr>
      </p:pic>
      <p:sp>
        <p:nvSpPr>
          <p:cNvPr id="10" name="Стрелка вправо 9"/>
          <p:cNvSpPr/>
          <p:nvPr/>
        </p:nvSpPr>
        <p:spPr>
          <a:xfrm>
            <a:off x="3786182" y="4143386"/>
            <a:ext cx="504056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люс 11"/>
          <p:cNvSpPr/>
          <p:nvPr/>
        </p:nvSpPr>
        <p:spPr>
          <a:xfrm>
            <a:off x="6072198" y="4071948"/>
            <a:ext cx="360040" cy="36004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2240" y="3219822"/>
            <a:ext cx="1608755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1714480" y="71420"/>
            <a:ext cx="6858048" cy="571486"/>
          </a:xfrm>
          <a:prstGeom prst="rect">
            <a:avLst/>
          </a:prstGeom>
        </p:spPr>
        <p:txBody>
          <a:bodyPr vert="horz" lIns="91434" tIns="45717" rIns="91434" bIns="45717" rtlCol="0" anchor="ctr">
            <a:noAutofit/>
          </a:bodyPr>
          <a:lstStyle/>
          <a:p>
            <a:pPr marL="0" marR="0" lvl="0" indent="0" algn="l" defTabSz="91433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АСОГ - ОПИСАНИЕ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785918" y="214296"/>
            <a:ext cx="6786610" cy="360040"/>
          </a:xfrm>
        </p:spPr>
        <p:txBody>
          <a:bodyPr>
            <a:noAutofit/>
          </a:bodyPr>
          <a:lstStyle/>
          <a:p>
            <a:pPr algn="l"/>
            <a:r>
              <a:rPr lang="ru-RU" sz="2200" dirty="0" smtClean="0"/>
              <a:t>АСОГ С БРХО</a:t>
            </a:r>
            <a:endParaRPr lang="ru-RU" sz="2200" dirty="0"/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928676"/>
            <a:ext cx="3714776" cy="3958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4786314" y="1000114"/>
            <a:ext cx="392909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dirty="0" smtClean="0"/>
              <a:t>Блок рабочего хранения </a:t>
            </a:r>
            <a:r>
              <a:rPr lang="ru-RU" dirty="0" err="1" smtClean="0"/>
              <a:t>одоранта</a:t>
            </a:r>
            <a:r>
              <a:rPr lang="ru-RU" dirty="0" smtClean="0"/>
              <a:t> (БРХО) </a:t>
            </a:r>
            <a:r>
              <a:rPr lang="ru-RU" dirty="0"/>
              <a:t>предназначен для бесперебойного обеспечения </a:t>
            </a:r>
            <a:r>
              <a:rPr lang="ru-RU" dirty="0" err="1"/>
              <a:t>одорантом</a:t>
            </a:r>
            <a:r>
              <a:rPr lang="ru-RU" dirty="0"/>
              <a:t> дозатора автоматизированной системы </a:t>
            </a:r>
            <a:r>
              <a:rPr lang="ru-RU" dirty="0" err="1"/>
              <a:t>одоризации</a:t>
            </a:r>
            <a:r>
              <a:rPr lang="ru-RU" dirty="0"/>
              <a:t> газа (АСОГ)</a:t>
            </a:r>
            <a:r>
              <a:rPr lang="en-US" dirty="0" smtClean="0"/>
              <a:t>.</a:t>
            </a:r>
            <a:endParaRPr lang="ru-RU" dirty="0" smtClean="0"/>
          </a:p>
          <a:p>
            <a:pPr>
              <a:defRPr/>
            </a:pPr>
            <a:r>
              <a:rPr lang="ru-RU" dirty="0" smtClean="0"/>
              <a:t>Позволяет осуществлять технологические операции от заправки </a:t>
            </a:r>
            <a:r>
              <a:rPr lang="ru-RU" dirty="0" err="1" smtClean="0"/>
              <a:t>одорантом</a:t>
            </a:r>
            <a:r>
              <a:rPr lang="ru-RU" dirty="0" smtClean="0"/>
              <a:t> подземной или наземной, а также расходных ёмкостей, до сервисного обслуживания системы.</a:t>
            </a:r>
          </a:p>
          <a:p>
            <a:pPr>
              <a:defRPr/>
            </a:pPr>
            <a:r>
              <a:rPr lang="ru-RU" dirty="0" smtClean="0"/>
              <a:t>При всех профилактических и регламентных работах процесс </a:t>
            </a:r>
            <a:r>
              <a:rPr lang="ru-RU" dirty="0" err="1" smtClean="0"/>
              <a:t>одоризации</a:t>
            </a:r>
            <a:r>
              <a:rPr lang="ru-RU" dirty="0" smtClean="0"/>
              <a:t> не прекращается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285719" y="771550"/>
          <a:ext cx="8572561" cy="4157654"/>
        </p:xfrm>
        <a:graphic>
          <a:graphicData uri="http://schemas.openxmlformats.org/drawingml/2006/table">
            <a:tbl>
              <a:tblPr/>
              <a:tblGrid>
                <a:gridCol w="1429019"/>
                <a:gridCol w="1429019"/>
                <a:gridCol w="1429019"/>
                <a:gridCol w="1208810"/>
                <a:gridCol w="1538347"/>
                <a:gridCol w="1538347"/>
              </a:tblGrid>
              <a:tr h="273557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000" b="1" spc="-50" dirty="0">
                          <a:latin typeface="+mn-lt"/>
                          <a:ea typeface="Times New Roman"/>
                        </a:rPr>
                        <a:t>Обозначение АСОГ</a:t>
                      </a:r>
                      <a:endParaRPr lang="ru-RU" sz="1100" b="1" dirty="0">
                        <a:latin typeface="+mn-lt"/>
                        <a:ea typeface="Times New Roman"/>
                      </a:endParaRPr>
                    </a:p>
                  </a:txBody>
                  <a:tcPr marL="63610" marR="636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marR="140335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400" spc="-50" dirty="0">
                          <a:latin typeface="+mn-lt"/>
                          <a:ea typeface="Times New Roman"/>
                        </a:rPr>
                        <a:t>Состав АСОГ</a:t>
                      </a:r>
                      <a:endParaRPr lang="ru-RU" sz="1400" dirty="0">
                        <a:latin typeface="+mn-lt"/>
                        <a:ea typeface="Times New Roman"/>
                      </a:endParaRPr>
                    </a:p>
                  </a:txBody>
                  <a:tcPr marL="63610" marR="636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1971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323975" algn="l"/>
                        </a:tabLst>
                      </a:pPr>
                      <a:r>
                        <a:rPr lang="ru-RU" sz="1000" b="1" spc="-50" dirty="0">
                          <a:latin typeface="+mn-lt"/>
                          <a:ea typeface="Times New Roman"/>
                        </a:rPr>
                        <a:t>Блок электронного управления</a:t>
                      </a:r>
                      <a:endParaRPr lang="ru-RU" sz="1100" b="1" dirty="0">
                        <a:latin typeface="+mn-lt"/>
                        <a:ea typeface="Times New Roman"/>
                      </a:endParaRPr>
                    </a:p>
                  </a:txBody>
                  <a:tcPr marL="63610" marR="636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000" b="1" spc="-50" dirty="0">
                          <a:latin typeface="+mn-lt"/>
                          <a:ea typeface="Times New Roman"/>
                        </a:rPr>
                        <a:t>Дозатор</a:t>
                      </a:r>
                      <a:endParaRPr lang="ru-RU" sz="1100" b="1" dirty="0">
                        <a:latin typeface="+mn-lt"/>
                        <a:ea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900" b="1" spc="-50" dirty="0">
                          <a:latin typeface="+mn-lt"/>
                          <a:ea typeface="Times New Roman"/>
                        </a:rPr>
                        <a:t>(производительность)</a:t>
                      </a:r>
                      <a:endParaRPr lang="ru-RU" sz="1100" b="1" dirty="0">
                        <a:latin typeface="+mn-lt"/>
                        <a:ea typeface="Times New Roman"/>
                      </a:endParaRPr>
                    </a:p>
                  </a:txBody>
                  <a:tcPr marL="63610" marR="636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000" b="1" spc="-50">
                          <a:latin typeface="+mn-lt"/>
                          <a:ea typeface="Times New Roman"/>
                        </a:rPr>
                        <a:t>Сигнализатор уровня</a:t>
                      </a:r>
                      <a:endParaRPr lang="ru-RU" sz="1100" b="1">
                        <a:latin typeface="+mn-lt"/>
                        <a:ea typeface="Times New Roman"/>
                      </a:endParaRPr>
                    </a:p>
                  </a:txBody>
                  <a:tcPr marL="63610" marR="636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000" b="1" spc="-50">
                          <a:latin typeface="+mn-lt"/>
                          <a:ea typeface="Times New Roman"/>
                        </a:rPr>
                        <a:t>Блок рабочего хранения одоранта</a:t>
                      </a:r>
                      <a:endParaRPr lang="ru-RU" sz="1100" b="1">
                        <a:latin typeface="+mn-lt"/>
                        <a:ea typeface="Times New Roman"/>
                      </a:endParaRPr>
                    </a:p>
                  </a:txBody>
                  <a:tcPr marL="63610" marR="636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000" b="1" spc="-50">
                          <a:latin typeface="+mn-lt"/>
                          <a:ea typeface="Times New Roman"/>
                        </a:rPr>
                        <a:t>Формуляр</a:t>
                      </a:r>
                      <a:endParaRPr lang="ru-RU" sz="1100" b="1">
                        <a:latin typeface="+mn-lt"/>
                        <a:ea typeface="Times New Roman"/>
                      </a:endParaRPr>
                    </a:p>
                  </a:txBody>
                  <a:tcPr marL="63610" marR="636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191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900" b="1" spc="-50" dirty="0" smtClean="0">
                          <a:latin typeface="+mn-lt"/>
                          <a:ea typeface="Times New Roman"/>
                        </a:rPr>
                        <a:t>КЛИЖ.423314.001</a:t>
                      </a:r>
                      <a:endParaRPr lang="ru-RU" sz="1100" b="1" dirty="0">
                        <a:latin typeface="+mn-lt"/>
                        <a:ea typeface="Times New Roman"/>
                      </a:endParaRPr>
                    </a:p>
                  </a:txBody>
                  <a:tcPr marL="63610" marR="636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925830" algn="l"/>
                        </a:tabLst>
                      </a:pPr>
                      <a:r>
                        <a:rPr lang="ru-RU" sz="900" b="1" spc="-50" dirty="0">
                          <a:latin typeface="+mn-lt"/>
                          <a:ea typeface="Times New Roman"/>
                        </a:rPr>
                        <a:t>КЛИЖ.421413.001</a:t>
                      </a:r>
                      <a:endParaRPr lang="ru-RU" sz="1100" b="1" dirty="0">
                        <a:latin typeface="+mn-lt"/>
                        <a:ea typeface="Times New Roman"/>
                      </a:endParaRPr>
                    </a:p>
                  </a:txBody>
                  <a:tcPr marL="63610" marR="636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900" b="1" spc="-50" dirty="0">
                          <a:latin typeface="+mn-lt"/>
                          <a:ea typeface="Times New Roman"/>
                        </a:rPr>
                        <a:t>ИЦФР.063831.001 (200…50 000 м</a:t>
                      </a:r>
                      <a:r>
                        <a:rPr lang="ru-RU" sz="900" b="1" spc="-50" baseline="30000" dirty="0">
                          <a:latin typeface="+mn-lt"/>
                          <a:ea typeface="Times New Roman"/>
                        </a:rPr>
                        <a:t>3</a:t>
                      </a:r>
                      <a:r>
                        <a:rPr lang="ru-RU" sz="900" b="1" spc="-50" dirty="0">
                          <a:latin typeface="+mn-lt"/>
                          <a:ea typeface="Times New Roman"/>
                        </a:rPr>
                        <a:t>/ч)</a:t>
                      </a:r>
                      <a:endParaRPr lang="ru-RU" sz="1100" b="1" dirty="0">
                        <a:latin typeface="+mn-lt"/>
                        <a:ea typeface="Times New Roman"/>
                      </a:endParaRPr>
                    </a:p>
                  </a:txBody>
                  <a:tcPr marL="63610" marR="636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900" b="1" spc="-50" dirty="0">
                          <a:latin typeface="+mn-lt"/>
                          <a:ea typeface="Times New Roman"/>
                        </a:rPr>
                        <a:t>отсутствует</a:t>
                      </a:r>
                      <a:endParaRPr lang="ru-RU" sz="1100" b="1" dirty="0">
                        <a:latin typeface="+mn-lt"/>
                        <a:ea typeface="Times New Roman"/>
                      </a:endParaRPr>
                    </a:p>
                  </a:txBody>
                  <a:tcPr marL="63610" marR="636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900" b="1" spc="-50">
                          <a:latin typeface="+mn-lt"/>
                          <a:ea typeface="Times New Roman"/>
                        </a:rPr>
                        <a:t>отсутствует</a:t>
                      </a:r>
                      <a:endParaRPr lang="ru-RU" sz="1100" b="1">
                        <a:latin typeface="+mn-lt"/>
                        <a:ea typeface="Times New Roman"/>
                      </a:endParaRPr>
                    </a:p>
                  </a:txBody>
                  <a:tcPr marL="63610" marR="636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900" b="1" spc="-50">
                          <a:latin typeface="+mn-lt"/>
                          <a:ea typeface="Times New Roman"/>
                        </a:rPr>
                        <a:t>КЛИЖ.423314.001 ФО</a:t>
                      </a:r>
                      <a:endParaRPr lang="ru-RU" sz="1100" b="1">
                        <a:latin typeface="+mn-lt"/>
                        <a:ea typeface="Times New Roman"/>
                      </a:endParaRPr>
                    </a:p>
                  </a:txBody>
                  <a:tcPr marL="63610" marR="636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191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900" b="1" spc="-50" dirty="0">
                          <a:latin typeface="+mn-lt"/>
                          <a:ea typeface="Times New Roman"/>
                        </a:rPr>
                        <a:t>КЛИЖ.423314.001-03</a:t>
                      </a:r>
                      <a:endParaRPr lang="ru-RU" sz="1100" b="1" dirty="0">
                        <a:latin typeface="+mn-lt"/>
                        <a:ea typeface="Times New Roman"/>
                      </a:endParaRPr>
                    </a:p>
                  </a:txBody>
                  <a:tcPr marL="63610" marR="636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900" b="1" spc="-50" dirty="0">
                          <a:latin typeface="+mn-lt"/>
                          <a:ea typeface="Times New Roman"/>
                        </a:rPr>
                        <a:t>ИЦФР.063831.001 (200…50 000 м</a:t>
                      </a:r>
                      <a:r>
                        <a:rPr lang="ru-RU" sz="900" b="1" spc="-50" baseline="30000" dirty="0">
                          <a:latin typeface="+mn-lt"/>
                          <a:ea typeface="Times New Roman"/>
                        </a:rPr>
                        <a:t>3</a:t>
                      </a:r>
                      <a:r>
                        <a:rPr lang="ru-RU" sz="900" b="1" spc="-50" dirty="0">
                          <a:latin typeface="+mn-lt"/>
                          <a:ea typeface="Times New Roman"/>
                        </a:rPr>
                        <a:t>/ч)</a:t>
                      </a:r>
                      <a:endParaRPr lang="ru-RU" sz="1100" b="1" dirty="0">
                        <a:latin typeface="+mn-lt"/>
                        <a:ea typeface="Times New Roman"/>
                      </a:endParaRPr>
                    </a:p>
                  </a:txBody>
                  <a:tcPr marL="63610" marR="636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900" b="1" spc="-50" dirty="0">
                          <a:latin typeface="+mn-lt"/>
                          <a:ea typeface="Times New Roman"/>
                        </a:rPr>
                        <a:t>ИЦФР.406411.002</a:t>
                      </a:r>
                      <a:endParaRPr lang="ru-RU" sz="1100" b="1" dirty="0">
                        <a:latin typeface="+mn-lt"/>
                        <a:ea typeface="Times New Roman"/>
                      </a:endParaRPr>
                    </a:p>
                  </a:txBody>
                  <a:tcPr marL="63610" marR="636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900" b="1" spc="-50" dirty="0">
                          <a:latin typeface="+mn-lt"/>
                          <a:ea typeface="Times New Roman"/>
                        </a:rPr>
                        <a:t>отсутствует</a:t>
                      </a:r>
                      <a:endParaRPr lang="ru-RU" sz="1100" b="1" dirty="0">
                        <a:latin typeface="+mn-lt"/>
                        <a:ea typeface="Times New Roman"/>
                      </a:endParaRPr>
                    </a:p>
                  </a:txBody>
                  <a:tcPr marL="63610" marR="636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900" b="1" spc="-50">
                          <a:latin typeface="+mn-lt"/>
                          <a:ea typeface="Times New Roman"/>
                        </a:rPr>
                        <a:t>КЛИЖ.423314.001-03ФО</a:t>
                      </a:r>
                      <a:endParaRPr lang="ru-RU" sz="1100" b="1">
                        <a:latin typeface="+mn-lt"/>
                        <a:ea typeface="Times New Roman"/>
                      </a:endParaRPr>
                    </a:p>
                  </a:txBody>
                  <a:tcPr marL="63610" marR="636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28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900" b="1" spc="-50" dirty="0">
                          <a:latin typeface="+mn-lt"/>
                          <a:ea typeface="Times New Roman"/>
                        </a:rPr>
                        <a:t>КЛИЖ.423314.001-06</a:t>
                      </a:r>
                      <a:endParaRPr lang="ru-RU" sz="1100" b="1" dirty="0">
                        <a:latin typeface="+mn-lt"/>
                        <a:ea typeface="Times New Roman"/>
                      </a:endParaRPr>
                    </a:p>
                  </a:txBody>
                  <a:tcPr marL="63610" marR="636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900" b="1" spc="-70" dirty="0">
                          <a:latin typeface="+mn-lt"/>
                          <a:ea typeface="Times New Roman"/>
                        </a:rPr>
                        <a:t>ИЦФР.063831.001-01</a:t>
                      </a:r>
                      <a:r>
                        <a:rPr lang="ru-RU" sz="900" b="1" dirty="0">
                          <a:latin typeface="+mn-lt"/>
                          <a:ea typeface="Times New Roman"/>
                        </a:rPr>
                        <a:t> (1000…100 000м</a:t>
                      </a:r>
                      <a:r>
                        <a:rPr lang="ru-RU" sz="900" b="1" baseline="30000" dirty="0">
                          <a:latin typeface="+mn-lt"/>
                          <a:ea typeface="Times New Roman"/>
                        </a:rPr>
                        <a:t>3</a:t>
                      </a:r>
                      <a:r>
                        <a:rPr lang="ru-RU" sz="900" b="1" dirty="0">
                          <a:latin typeface="+mn-lt"/>
                          <a:ea typeface="Times New Roman"/>
                        </a:rPr>
                        <a:t>/ч)</a:t>
                      </a:r>
                      <a:endParaRPr lang="ru-RU" sz="1100" b="1" dirty="0">
                        <a:latin typeface="+mn-lt"/>
                        <a:ea typeface="Times New Roman"/>
                      </a:endParaRPr>
                    </a:p>
                  </a:txBody>
                  <a:tcPr marL="63610" marR="636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900" b="1" spc="-50" dirty="0">
                          <a:latin typeface="+mn-lt"/>
                          <a:ea typeface="Times New Roman"/>
                        </a:rPr>
                        <a:t>отсутствует</a:t>
                      </a:r>
                      <a:endParaRPr lang="ru-RU" sz="1100" b="1" dirty="0">
                        <a:latin typeface="+mn-lt"/>
                        <a:ea typeface="Times New Roman"/>
                      </a:endParaRPr>
                    </a:p>
                  </a:txBody>
                  <a:tcPr marL="63610" marR="636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900" b="1" spc="-50" dirty="0">
                          <a:latin typeface="+mn-lt"/>
                          <a:ea typeface="Times New Roman"/>
                        </a:rPr>
                        <a:t>отсутствует</a:t>
                      </a:r>
                      <a:endParaRPr lang="ru-RU" sz="1100" b="1" dirty="0">
                        <a:latin typeface="+mn-lt"/>
                        <a:ea typeface="Times New Roman"/>
                      </a:endParaRPr>
                    </a:p>
                  </a:txBody>
                  <a:tcPr marL="63610" marR="636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900" b="1" spc="-50" dirty="0">
                          <a:latin typeface="+mn-lt"/>
                          <a:ea typeface="Times New Roman"/>
                        </a:rPr>
                        <a:t>КЛИЖ.423314.001-06ФО</a:t>
                      </a:r>
                      <a:endParaRPr lang="ru-RU" sz="1100" b="1" dirty="0">
                        <a:latin typeface="+mn-lt"/>
                        <a:ea typeface="Times New Roman"/>
                      </a:endParaRPr>
                    </a:p>
                  </a:txBody>
                  <a:tcPr marL="63610" marR="636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191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900" b="1" spc="-50">
                          <a:latin typeface="+mn-lt"/>
                          <a:ea typeface="Times New Roman"/>
                        </a:rPr>
                        <a:t>КЛИЖ.423314.001-13</a:t>
                      </a:r>
                      <a:endParaRPr lang="ru-RU" sz="1100" b="1">
                        <a:latin typeface="+mn-lt"/>
                        <a:ea typeface="Times New Roman"/>
                      </a:endParaRPr>
                    </a:p>
                  </a:txBody>
                  <a:tcPr marL="63610" marR="636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900" b="1" spc="-50" dirty="0">
                          <a:latin typeface="+mn-lt"/>
                          <a:ea typeface="Times New Roman"/>
                        </a:rPr>
                        <a:t>ИЦФР.063831.001 (200…50 000 м</a:t>
                      </a:r>
                      <a:r>
                        <a:rPr lang="ru-RU" sz="900" b="1" spc="-50" baseline="30000" dirty="0">
                          <a:latin typeface="+mn-lt"/>
                          <a:ea typeface="Times New Roman"/>
                        </a:rPr>
                        <a:t>3</a:t>
                      </a:r>
                      <a:r>
                        <a:rPr lang="ru-RU" sz="900" b="1" spc="-50" dirty="0">
                          <a:latin typeface="+mn-lt"/>
                          <a:ea typeface="Times New Roman"/>
                        </a:rPr>
                        <a:t>/ч)</a:t>
                      </a:r>
                      <a:endParaRPr lang="ru-RU" sz="1100" b="1" dirty="0">
                        <a:latin typeface="+mn-lt"/>
                        <a:ea typeface="Times New Roman"/>
                      </a:endParaRPr>
                    </a:p>
                  </a:txBody>
                  <a:tcPr marL="63610" marR="636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900" b="1" spc="-50" dirty="0">
                          <a:latin typeface="+mn-lt"/>
                          <a:ea typeface="Times New Roman"/>
                        </a:rPr>
                        <a:t>ИЦФР.406411.002</a:t>
                      </a:r>
                      <a:endParaRPr lang="ru-RU" sz="1100" b="1" dirty="0">
                        <a:latin typeface="+mn-lt"/>
                        <a:ea typeface="Times New Roman"/>
                      </a:endParaRPr>
                    </a:p>
                  </a:txBody>
                  <a:tcPr marL="63610" marR="636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900" b="1" cap="small" spc="-50" dirty="0">
                          <a:latin typeface="+mn-lt"/>
                          <a:ea typeface="Times New Roman"/>
                        </a:rPr>
                        <a:t>КЛИЖ.306289.003</a:t>
                      </a:r>
                      <a:endParaRPr lang="ru-RU" sz="1100" b="1" dirty="0">
                        <a:latin typeface="+mn-lt"/>
                        <a:ea typeface="Times New Roman"/>
                      </a:endParaRPr>
                    </a:p>
                  </a:txBody>
                  <a:tcPr marL="63610" marR="636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900" b="1" spc="-50" dirty="0">
                          <a:latin typeface="+mn-lt"/>
                          <a:ea typeface="Times New Roman"/>
                        </a:rPr>
                        <a:t>КЛИЖ.423314.001-13ФО</a:t>
                      </a:r>
                      <a:endParaRPr lang="ru-RU" sz="1100" b="1" dirty="0">
                        <a:latin typeface="+mn-lt"/>
                        <a:ea typeface="Times New Roman"/>
                      </a:endParaRPr>
                    </a:p>
                  </a:txBody>
                  <a:tcPr marL="63610" marR="636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28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900" b="1" spc="-50">
                          <a:latin typeface="+mn-lt"/>
                          <a:ea typeface="Times New Roman"/>
                        </a:rPr>
                        <a:t>КЛИЖ.</a:t>
                      </a:r>
                      <a:r>
                        <a:rPr lang="en-US" sz="900" b="1" spc="-50">
                          <a:latin typeface="+mn-lt"/>
                          <a:ea typeface="Times New Roman"/>
                        </a:rPr>
                        <a:t>423314.001-</a:t>
                      </a:r>
                      <a:r>
                        <a:rPr lang="ru-RU" sz="900" b="1" spc="-50">
                          <a:latin typeface="+mn-lt"/>
                          <a:ea typeface="Times New Roman"/>
                        </a:rPr>
                        <a:t>14</a:t>
                      </a:r>
                      <a:endParaRPr lang="ru-RU" sz="1100" b="1">
                        <a:latin typeface="+mn-lt"/>
                        <a:ea typeface="Times New Roman"/>
                      </a:endParaRPr>
                    </a:p>
                  </a:txBody>
                  <a:tcPr marL="63610" marR="636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900" b="1" spc="-70">
                          <a:latin typeface="+mn-lt"/>
                          <a:ea typeface="Times New Roman"/>
                        </a:rPr>
                        <a:t>ИЦФР.063831.001-01</a:t>
                      </a:r>
                      <a:r>
                        <a:rPr lang="ru-RU" sz="900" b="1">
                          <a:latin typeface="+mn-lt"/>
                          <a:ea typeface="Times New Roman"/>
                        </a:rPr>
                        <a:t> (1000…100 000м</a:t>
                      </a:r>
                      <a:r>
                        <a:rPr lang="ru-RU" sz="900" b="1" baseline="30000">
                          <a:latin typeface="+mn-lt"/>
                          <a:ea typeface="Times New Roman"/>
                        </a:rPr>
                        <a:t>3</a:t>
                      </a:r>
                      <a:r>
                        <a:rPr lang="ru-RU" sz="900" b="1">
                          <a:latin typeface="+mn-lt"/>
                          <a:ea typeface="Times New Roman"/>
                        </a:rPr>
                        <a:t>/ч)</a:t>
                      </a:r>
                      <a:endParaRPr lang="ru-RU" sz="1100" b="1">
                        <a:latin typeface="+mn-lt"/>
                        <a:ea typeface="Times New Roman"/>
                      </a:endParaRPr>
                    </a:p>
                  </a:txBody>
                  <a:tcPr marL="63610" marR="636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900" b="1" spc="-50" dirty="0">
                          <a:latin typeface="+mn-lt"/>
                          <a:ea typeface="Times New Roman"/>
                        </a:rPr>
                        <a:t>ИЦФР</a:t>
                      </a:r>
                      <a:r>
                        <a:rPr lang="en-US" sz="900" b="1" spc="-50" dirty="0">
                          <a:latin typeface="+mn-lt"/>
                          <a:ea typeface="Times New Roman"/>
                        </a:rPr>
                        <a:t>.406</a:t>
                      </a:r>
                      <a:r>
                        <a:rPr lang="ru-RU" sz="900" b="1" spc="-50" dirty="0">
                          <a:latin typeface="+mn-lt"/>
                          <a:ea typeface="Times New Roman"/>
                        </a:rPr>
                        <a:t>411.002</a:t>
                      </a:r>
                      <a:endParaRPr lang="ru-RU" sz="1100" b="1" dirty="0">
                        <a:latin typeface="+mn-lt"/>
                        <a:ea typeface="Times New Roman"/>
                      </a:endParaRPr>
                    </a:p>
                  </a:txBody>
                  <a:tcPr marL="63610" marR="636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900" b="1" cap="small" spc="-50" dirty="0">
                          <a:latin typeface="+mn-lt"/>
                          <a:ea typeface="Times New Roman"/>
                        </a:rPr>
                        <a:t>КЛИЖ.306289.003</a:t>
                      </a:r>
                      <a:endParaRPr lang="ru-RU" sz="1100" b="1" dirty="0">
                        <a:latin typeface="+mn-lt"/>
                        <a:ea typeface="Times New Roman"/>
                      </a:endParaRPr>
                    </a:p>
                  </a:txBody>
                  <a:tcPr marL="63610" marR="636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900" b="1" spc="-50" dirty="0">
                          <a:latin typeface="+mn-lt"/>
                          <a:ea typeface="Times New Roman"/>
                        </a:rPr>
                        <a:t>КЛИЖ.423314.001-14ФО</a:t>
                      </a:r>
                      <a:endParaRPr lang="ru-RU" sz="1100" b="1" dirty="0">
                        <a:latin typeface="+mn-lt"/>
                        <a:ea typeface="Times New Roman"/>
                      </a:endParaRPr>
                    </a:p>
                  </a:txBody>
                  <a:tcPr marL="63610" marR="636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28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900" b="1" spc="-50">
                          <a:latin typeface="+mn-lt"/>
                          <a:ea typeface="Times New Roman"/>
                        </a:rPr>
                        <a:t>КЛИЖ.423314.001-15</a:t>
                      </a:r>
                      <a:endParaRPr lang="ru-RU" sz="1100" b="1">
                        <a:latin typeface="+mn-lt"/>
                        <a:ea typeface="Times New Roman"/>
                      </a:endParaRPr>
                    </a:p>
                  </a:txBody>
                  <a:tcPr marL="63610" marR="636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323975" algn="l"/>
                        </a:tabLst>
                      </a:pPr>
                      <a:r>
                        <a:rPr lang="ru-RU" sz="900" b="1" spc="-50">
                          <a:latin typeface="+mn-lt"/>
                          <a:ea typeface="Times New Roman"/>
                        </a:rPr>
                        <a:t>КЛИЖ.421413.001</a:t>
                      </a:r>
                      <a:r>
                        <a:rPr lang="en-US" sz="900" b="1" spc="-50">
                          <a:latin typeface="+mn-lt"/>
                          <a:ea typeface="Times New Roman"/>
                        </a:rPr>
                        <a:t>-01 </a:t>
                      </a:r>
                      <a:endParaRPr lang="ru-RU" sz="1100" b="1">
                        <a:latin typeface="+mn-lt"/>
                        <a:ea typeface="Times New Roman"/>
                      </a:endParaRPr>
                    </a:p>
                  </a:txBody>
                  <a:tcPr marL="63610" marR="636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900" b="1" spc="-70">
                          <a:latin typeface="+mn-lt"/>
                          <a:ea typeface="Times New Roman"/>
                        </a:rPr>
                        <a:t>ИЦФР.063831.001-01</a:t>
                      </a:r>
                      <a:r>
                        <a:rPr lang="ru-RU" sz="900" b="1">
                          <a:latin typeface="+mn-lt"/>
                          <a:ea typeface="Times New Roman"/>
                        </a:rPr>
                        <a:t> (1000…500 000м</a:t>
                      </a:r>
                      <a:r>
                        <a:rPr lang="ru-RU" sz="900" b="1" baseline="30000">
                          <a:latin typeface="+mn-lt"/>
                          <a:ea typeface="Times New Roman"/>
                        </a:rPr>
                        <a:t>3</a:t>
                      </a:r>
                      <a:r>
                        <a:rPr lang="ru-RU" sz="900" b="1">
                          <a:latin typeface="+mn-lt"/>
                          <a:ea typeface="Times New Roman"/>
                        </a:rPr>
                        <a:t>/ч)</a:t>
                      </a:r>
                      <a:endParaRPr lang="ru-RU" sz="1100" b="1">
                        <a:latin typeface="+mn-lt"/>
                        <a:ea typeface="Times New Roman"/>
                      </a:endParaRPr>
                    </a:p>
                  </a:txBody>
                  <a:tcPr marL="63610" marR="636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900" b="1" spc="-50">
                          <a:latin typeface="+mn-lt"/>
                          <a:ea typeface="Times New Roman"/>
                        </a:rPr>
                        <a:t>ИЦФР.406411.002</a:t>
                      </a:r>
                      <a:endParaRPr lang="ru-RU" sz="1100" b="1">
                        <a:latin typeface="+mn-lt"/>
                        <a:ea typeface="Times New Roman"/>
                      </a:endParaRPr>
                    </a:p>
                  </a:txBody>
                  <a:tcPr marL="63610" marR="636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900" b="1" cap="small" spc="-50" dirty="0">
                          <a:latin typeface="+mn-lt"/>
                          <a:ea typeface="Times New Roman"/>
                        </a:rPr>
                        <a:t>КЛИЖ.306289.004</a:t>
                      </a:r>
                      <a:endParaRPr lang="ru-RU" sz="1100" b="1" dirty="0">
                        <a:latin typeface="+mn-lt"/>
                        <a:ea typeface="Times New Roman"/>
                      </a:endParaRPr>
                    </a:p>
                  </a:txBody>
                  <a:tcPr marL="63610" marR="636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900" b="1" spc="-50" dirty="0">
                          <a:latin typeface="+mn-lt"/>
                          <a:ea typeface="Times New Roman"/>
                        </a:rPr>
                        <a:t>КЛИЖ.423314.001-15ФО</a:t>
                      </a:r>
                      <a:endParaRPr lang="ru-RU" sz="1100" b="1" dirty="0">
                        <a:latin typeface="+mn-lt"/>
                        <a:ea typeface="Times New Roman"/>
                      </a:endParaRPr>
                    </a:p>
                  </a:txBody>
                  <a:tcPr marL="63610" marR="636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928794" y="142858"/>
            <a:ext cx="38020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/>
              <a:t>ИСПОЛНЕНИЕ СИСТЕМЫ АСОГ</a:t>
            </a:r>
            <a:endParaRPr lang="ru-RU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00232" y="0"/>
            <a:ext cx="6657964" cy="642924"/>
          </a:xfrm>
        </p:spPr>
        <p:txBody>
          <a:bodyPr>
            <a:normAutofit/>
          </a:bodyPr>
          <a:lstStyle/>
          <a:p>
            <a:pPr algn="l"/>
            <a:r>
              <a:rPr lang="ru-RU" sz="2200" dirty="0" smtClean="0"/>
              <a:t>СЕРТИФИКАТЫ</a:t>
            </a:r>
            <a:endParaRPr lang="ru-RU" sz="22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  <p:pic>
        <p:nvPicPr>
          <p:cNvPr id="5" name="Рисунок 4" descr="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6662" y="1357304"/>
            <a:ext cx="1730572" cy="2428892"/>
          </a:xfrm>
          <a:prstGeom prst="rect">
            <a:avLst/>
          </a:prstGeom>
        </p:spPr>
      </p:pic>
      <p:pic>
        <p:nvPicPr>
          <p:cNvPr id="10" name="Рисунок 9" descr="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16058" y="1285866"/>
            <a:ext cx="1770126" cy="2500330"/>
          </a:xfrm>
          <a:prstGeom prst="rect">
            <a:avLst/>
          </a:prstGeom>
        </p:spPr>
      </p:pic>
      <p:pic>
        <p:nvPicPr>
          <p:cNvPr id="11" name="Рисунок 10" descr="Взрывобезопасность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57688" y="1285866"/>
            <a:ext cx="1785950" cy="2500330"/>
          </a:xfrm>
          <a:prstGeom prst="rect">
            <a:avLst/>
          </a:prstGeom>
        </p:spPr>
      </p:pic>
      <p:pic>
        <p:nvPicPr>
          <p:cNvPr id="12" name="Рисунок 11" descr="Сейсмостойкость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106796" y="1285866"/>
            <a:ext cx="1693725" cy="250033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14282" y="857238"/>
            <a:ext cx="1463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ISO 9001:2015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2143108" y="857238"/>
            <a:ext cx="2299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ГОСТ Р ИСО 9001-2015</a:t>
            </a:r>
            <a:endParaRPr lang="ru-RU" dirty="0"/>
          </a:p>
        </p:txBody>
      </p:sp>
      <p:pic>
        <p:nvPicPr>
          <p:cNvPr id="16" name="Рисунок 15" descr="загружено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714876" y="857238"/>
            <a:ext cx="345890" cy="360040"/>
          </a:xfrm>
          <a:prstGeom prst="rect">
            <a:avLst/>
          </a:prstGeom>
        </p:spPr>
      </p:pic>
      <p:pic>
        <p:nvPicPr>
          <p:cNvPr id="17" name="Рисунок 16" descr="pik_groz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572396" y="928676"/>
            <a:ext cx="648072" cy="27752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000628" y="857238"/>
            <a:ext cx="1563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ТР ТС 012/2011</a:t>
            </a:r>
            <a:endParaRPr lang="ru-RU" dirty="0"/>
          </a:p>
        </p:txBody>
      </p:sp>
      <p:pic>
        <p:nvPicPr>
          <p:cNvPr id="18" name="Рисунок 17" descr="159262--1280x768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785918" y="4000510"/>
            <a:ext cx="711530" cy="101195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786050" y="4000510"/>
            <a:ext cx="58579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Проведен аудит ТПП Нижегородской области на получение сертификата о происхождении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товара СТ-1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10" descr="russia_1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643437" y="1857370"/>
            <a:ext cx="4155127" cy="1995689"/>
          </a:xfrm>
          <a:solidFill>
            <a:schemeClr val="bg1">
              <a:alpha val="17000"/>
            </a:schemeClr>
          </a:solidFill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7356" y="123478"/>
            <a:ext cx="6767780" cy="565572"/>
          </a:xfrm>
        </p:spPr>
        <p:txBody>
          <a:bodyPr>
            <a:normAutofit/>
          </a:bodyPr>
          <a:lstStyle/>
          <a:p>
            <a:pPr algn="l"/>
            <a:r>
              <a:rPr lang="ru-RU" sz="2200" dirty="0" smtClean="0"/>
              <a:t>РЕФЕРЕНС-ЛИСТ</a:t>
            </a:r>
            <a:endParaRPr lang="ru-RU" sz="22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object 2"/>
          <p:cNvSpPr txBox="1"/>
          <p:nvPr/>
        </p:nvSpPr>
        <p:spPr>
          <a:xfrm>
            <a:off x="571472" y="857238"/>
            <a:ext cx="7244080" cy="37292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231140">
              <a:lnSpc>
                <a:spcPct val="100000"/>
              </a:lnSpc>
            </a:pPr>
            <a:r>
              <a:rPr spc="-20" dirty="0">
                <a:cs typeface="Century Gothic"/>
              </a:rPr>
              <a:t>С</a:t>
            </a:r>
            <a:r>
              <a:rPr spc="-30" dirty="0">
                <a:cs typeface="Century Gothic"/>
              </a:rPr>
              <a:t> </a:t>
            </a:r>
            <a:r>
              <a:rPr spc="-15" dirty="0">
                <a:cs typeface="Century Gothic"/>
              </a:rPr>
              <a:t>2001</a:t>
            </a:r>
            <a:r>
              <a:rPr spc="-20" dirty="0">
                <a:cs typeface="Century Gothic"/>
              </a:rPr>
              <a:t> </a:t>
            </a:r>
            <a:r>
              <a:rPr dirty="0">
                <a:cs typeface="Century Gothic"/>
              </a:rPr>
              <a:t>г</a:t>
            </a:r>
            <a:r>
              <a:rPr spc="-10" dirty="0">
                <a:cs typeface="Century Gothic"/>
              </a:rPr>
              <a:t>.</a:t>
            </a:r>
            <a:r>
              <a:rPr dirty="0">
                <a:cs typeface="Century Gothic"/>
              </a:rPr>
              <a:t> </a:t>
            </a:r>
            <a:r>
              <a:rPr spc="-15" dirty="0">
                <a:cs typeface="Century Gothic"/>
              </a:rPr>
              <a:t>ав</a:t>
            </a:r>
            <a:r>
              <a:rPr spc="-20" dirty="0">
                <a:cs typeface="Century Gothic"/>
              </a:rPr>
              <a:t>т</a:t>
            </a:r>
            <a:r>
              <a:rPr spc="-10" dirty="0">
                <a:cs typeface="Century Gothic"/>
              </a:rPr>
              <a:t>о</a:t>
            </a:r>
            <a:r>
              <a:rPr spc="-30" dirty="0">
                <a:cs typeface="Century Gothic"/>
              </a:rPr>
              <a:t>м</a:t>
            </a:r>
            <a:r>
              <a:rPr spc="-15" dirty="0">
                <a:cs typeface="Century Gothic"/>
              </a:rPr>
              <a:t>а</a:t>
            </a:r>
            <a:r>
              <a:rPr spc="-20" dirty="0">
                <a:cs typeface="Century Gothic"/>
              </a:rPr>
              <a:t>т</a:t>
            </a:r>
            <a:r>
              <a:rPr spc="-10" dirty="0">
                <a:cs typeface="Century Gothic"/>
              </a:rPr>
              <a:t>и</a:t>
            </a:r>
            <a:r>
              <a:rPr spc="-20" dirty="0">
                <a:cs typeface="Century Gothic"/>
              </a:rPr>
              <a:t>з</a:t>
            </a:r>
            <a:r>
              <a:rPr spc="-10" dirty="0">
                <a:cs typeface="Century Gothic"/>
              </a:rPr>
              <a:t>и</a:t>
            </a:r>
            <a:r>
              <a:rPr spc="-15" dirty="0">
                <a:cs typeface="Century Gothic"/>
              </a:rPr>
              <a:t>р</a:t>
            </a:r>
            <a:r>
              <a:rPr spc="-10" dirty="0">
                <a:cs typeface="Century Gothic"/>
              </a:rPr>
              <a:t>о</a:t>
            </a:r>
            <a:r>
              <a:rPr spc="-15" dirty="0">
                <a:cs typeface="Century Gothic"/>
              </a:rPr>
              <a:t>ва</a:t>
            </a:r>
            <a:r>
              <a:rPr spc="-25" dirty="0">
                <a:cs typeface="Century Gothic"/>
              </a:rPr>
              <a:t>нн</a:t>
            </a:r>
            <a:r>
              <a:rPr spc="-15" dirty="0">
                <a:cs typeface="Century Gothic"/>
              </a:rPr>
              <a:t>ые</a:t>
            </a:r>
            <a:r>
              <a:rPr spc="65" dirty="0">
                <a:cs typeface="Century Gothic"/>
              </a:rPr>
              <a:t> </a:t>
            </a:r>
            <a:r>
              <a:rPr spc="-20" dirty="0">
                <a:cs typeface="Century Gothic"/>
              </a:rPr>
              <a:t>с</a:t>
            </a:r>
            <a:r>
              <a:rPr spc="-10" dirty="0">
                <a:cs typeface="Century Gothic"/>
              </a:rPr>
              <a:t>и</a:t>
            </a:r>
            <a:r>
              <a:rPr spc="-20" dirty="0">
                <a:cs typeface="Century Gothic"/>
              </a:rPr>
              <a:t>с</a:t>
            </a:r>
            <a:r>
              <a:rPr spc="-25" dirty="0">
                <a:cs typeface="Century Gothic"/>
              </a:rPr>
              <a:t>тем</a:t>
            </a:r>
            <a:r>
              <a:rPr spc="-15" dirty="0">
                <a:cs typeface="Century Gothic"/>
              </a:rPr>
              <a:t>ы</a:t>
            </a:r>
            <a:r>
              <a:rPr spc="55" dirty="0">
                <a:cs typeface="Century Gothic"/>
              </a:rPr>
              <a:t> </a:t>
            </a:r>
            <a:r>
              <a:rPr spc="-10" dirty="0">
                <a:cs typeface="Century Gothic"/>
              </a:rPr>
              <a:t>о</a:t>
            </a:r>
            <a:r>
              <a:rPr spc="-15" dirty="0">
                <a:cs typeface="Century Gothic"/>
              </a:rPr>
              <a:t>д</a:t>
            </a:r>
            <a:r>
              <a:rPr spc="-10" dirty="0">
                <a:cs typeface="Century Gothic"/>
              </a:rPr>
              <a:t>о</a:t>
            </a:r>
            <a:r>
              <a:rPr spc="-15" dirty="0">
                <a:cs typeface="Century Gothic"/>
              </a:rPr>
              <a:t>р</a:t>
            </a:r>
            <a:r>
              <a:rPr spc="-10" dirty="0">
                <a:cs typeface="Century Gothic"/>
              </a:rPr>
              <a:t>и</a:t>
            </a:r>
            <a:r>
              <a:rPr spc="-20" dirty="0">
                <a:cs typeface="Century Gothic"/>
              </a:rPr>
              <a:t>з</a:t>
            </a:r>
            <a:r>
              <a:rPr spc="-15" dirty="0">
                <a:cs typeface="Century Gothic"/>
              </a:rPr>
              <a:t>а</a:t>
            </a:r>
            <a:r>
              <a:rPr spc="-10" dirty="0">
                <a:cs typeface="Century Gothic"/>
              </a:rPr>
              <a:t>ци</a:t>
            </a:r>
            <a:r>
              <a:rPr spc="-15" dirty="0">
                <a:cs typeface="Century Gothic"/>
              </a:rPr>
              <a:t>и</a:t>
            </a:r>
            <a:r>
              <a:rPr spc="10" dirty="0">
                <a:cs typeface="Century Gothic"/>
              </a:rPr>
              <a:t> </a:t>
            </a:r>
            <a:r>
              <a:rPr dirty="0">
                <a:cs typeface="Century Gothic"/>
              </a:rPr>
              <a:t>г</a:t>
            </a:r>
            <a:r>
              <a:rPr spc="-15" dirty="0">
                <a:cs typeface="Century Gothic"/>
              </a:rPr>
              <a:t>а</a:t>
            </a:r>
            <a:r>
              <a:rPr spc="-20" dirty="0">
                <a:cs typeface="Century Gothic"/>
              </a:rPr>
              <a:t>з</a:t>
            </a:r>
            <a:r>
              <a:rPr spc="-15" dirty="0">
                <a:cs typeface="Century Gothic"/>
              </a:rPr>
              <a:t>а</a:t>
            </a:r>
            <a:r>
              <a:rPr spc="-10" dirty="0">
                <a:cs typeface="Century Gothic"/>
              </a:rPr>
              <a:t> </a:t>
            </a:r>
            <a:r>
              <a:rPr spc="-100" dirty="0">
                <a:cs typeface="Century Gothic"/>
              </a:rPr>
              <a:t>А</a:t>
            </a:r>
            <a:r>
              <a:rPr spc="-25" dirty="0">
                <a:cs typeface="Century Gothic"/>
              </a:rPr>
              <a:t>С</a:t>
            </a:r>
            <a:r>
              <a:rPr spc="-15" dirty="0">
                <a:cs typeface="Century Gothic"/>
              </a:rPr>
              <a:t>О</a:t>
            </a:r>
            <a:r>
              <a:rPr spc="-10" dirty="0">
                <a:cs typeface="Century Gothic"/>
              </a:rPr>
              <a:t>Г</a:t>
            </a:r>
            <a:r>
              <a:rPr spc="60" dirty="0">
                <a:cs typeface="Century Gothic"/>
              </a:rPr>
              <a:t> </a:t>
            </a:r>
            <a:r>
              <a:rPr spc="-25" dirty="0">
                <a:cs typeface="Century Gothic"/>
              </a:rPr>
              <a:t>И</a:t>
            </a:r>
            <a:r>
              <a:rPr spc="-15" dirty="0">
                <a:cs typeface="Century Gothic"/>
              </a:rPr>
              <a:t>ЦФР</a:t>
            </a:r>
            <a:r>
              <a:rPr spc="-35" dirty="0">
                <a:cs typeface="Century Gothic"/>
              </a:rPr>
              <a:t>.</a:t>
            </a:r>
            <a:r>
              <a:rPr spc="-15" dirty="0">
                <a:cs typeface="Century Gothic"/>
              </a:rPr>
              <a:t>423314</a:t>
            </a:r>
            <a:r>
              <a:rPr spc="-35" dirty="0">
                <a:cs typeface="Century Gothic"/>
              </a:rPr>
              <a:t>.</a:t>
            </a:r>
            <a:r>
              <a:rPr spc="-15" dirty="0">
                <a:cs typeface="Century Gothic"/>
              </a:rPr>
              <a:t>001</a:t>
            </a:r>
            <a:r>
              <a:rPr dirty="0">
                <a:cs typeface="Century Gothic"/>
              </a:rPr>
              <a:t> </a:t>
            </a:r>
            <a:r>
              <a:rPr spc="-10" dirty="0">
                <a:cs typeface="Century Gothic"/>
              </a:rPr>
              <a:t>в</a:t>
            </a:r>
            <a:r>
              <a:rPr spc="-25" dirty="0">
                <a:cs typeface="Century Gothic"/>
              </a:rPr>
              <a:t> </a:t>
            </a:r>
            <a:r>
              <a:rPr spc="-15" dirty="0">
                <a:cs typeface="Century Gothic"/>
              </a:rPr>
              <a:t>ра</a:t>
            </a:r>
            <a:r>
              <a:rPr spc="-20" dirty="0">
                <a:cs typeface="Century Gothic"/>
              </a:rPr>
              <a:t>з</a:t>
            </a:r>
            <a:r>
              <a:rPr spc="-15" dirty="0">
                <a:cs typeface="Century Gothic"/>
              </a:rPr>
              <a:t>л</a:t>
            </a:r>
            <a:r>
              <a:rPr spc="-10" dirty="0">
                <a:cs typeface="Century Gothic"/>
              </a:rPr>
              <a:t>и</a:t>
            </a:r>
            <a:r>
              <a:rPr spc="-15" dirty="0">
                <a:cs typeface="Century Gothic"/>
              </a:rPr>
              <a:t>ч</a:t>
            </a:r>
            <a:r>
              <a:rPr spc="-25" dirty="0">
                <a:cs typeface="Century Gothic"/>
              </a:rPr>
              <a:t>н</a:t>
            </a:r>
            <a:r>
              <a:rPr spc="-15" dirty="0">
                <a:cs typeface="Century Gothic"/>
              </a:rPr>
              <a:t>ых</a:t>
            </a:r>
            <a:r>
              <a:rPr spc="50" dirty="0">
                <a:cs typeface="Century Gothic"/>
              </a:rPr>
              <a:t> </a:t>
            </a:r>
            <a:r>
              <a:rPr spc="-10" dirty="0">
                <a:cs typeface="Century Gothic"/>
              </a:rPr>
              <a:t>и</a:t>
            </a:r>
            <a:r>
              <a:rPr spc="-20" dirty="0">
                <a:cs typeface="Century Gothic"/>
              </a:rPr>
              <a:t>с</a:t>
            </a:r>
            <a:r>
              <a:rPr spc="-25" dirty="0">
                <a:cs typeface="Century Gothic"/>
              </a:rPr>
              <a:t>п</a:t>
            </a:r>
            <a:r>
              <a:rPr spc="-10" dirty="0">
                <a:cs typeface="Century Gothic"/>
              </a:rPr>
              <a:t>о</a:t>
            </a:r>
            <a:r>
              <a:rPr spc="-15" dirty="0">
                <a:cs typeface="Century Gothic"/>
              </a:rPr>
              <a:t>л</a:t>
            </a:r>
            <a:r>
              <a:rPr spc="-25" dirty="0">
                <a:cs typeface="Century Gothic"/>
              </a:rPr>
              <a:t>нен</a:t>
            </a:r>
            <a:r>
              <a:rPr spc="-10" dirty="0">
                <a:cs typeface="Century Gothic"/>
              </a:rPr>
              <a:t>и</a:t>
            </a:r>
            <a:r>
              <a:rPr spc="-15" dirty="0">
                <a:cs typeface="Century Gothic"/>
              </a:rPr>
              <a:t>я</a:t>
            </a:r>
            <a:r>
              <a:rPr spc="-10" dirty="0">
                <a:cs typeface="Century Gothic"/>
              </a:rPr>
              <a:t>х</a:t>
            </a:r>
            <a:r>
              <a:rPr spc="50" dirty="0">
                <a:cs typeface="Century Gothic"/>
              </a:rPr>
              <a:t> </a:t>
            </a:r>
            <a:r>
              <a:rPr spc="-15" dirty="0">
                <a:cs typeface="Century Gothic"/>
              </a:rPr>
              <a:t>и</a:t>
            </a:r>
            <a:r>
              <a:rPr spc="-10" dirty="0">
                <a:cs typeface="Century Gothic"/>
              </a:rPr>
              <a:t> ко</a:t>
            </a:r>
            <a:r>
              <a:rPr spc="-25" dirty="0">
                <a:cs typeface="Century Gothic"/>
              </a:rPr>
              <a:t>мп</a:t>
            </a:r>
            <a:r>
              <a:rPr spc="-15" dirty="0">
                <a:cs typeface="Century Gothic"/>
              </a:rPr>
              <a:t>л</a:t>
            </a:r>
            <a:r>
              <a:rPr spc="-25" dirty="0">
                <a:cs typeface="Century Gothic"/>
              </a:rPr>
              <a:t>е</a:t>
            </a:r>
            <a:r>
              <a:rPr spc="-5" dirty="0">
                <a:cs typeface="Century Gothic"/>
              </a:rPr>
              <a:t>к</a:t>
            </a:r>
            <a:r>
              <a:rPr spc="-20" dirty="0">
                <a:cs typeface="Century Gothic"/>
              </a:rPr>
              <a:t>т</a:t>
            </a:r>
            <a:r>
              <a:rPr spc="-15" dirty="0">
                <a:cs typeface="Century Gothic"/>
              </a:rPr>
              <a:t>а</a:t>
            </a:r>
            <a:r>
              <a:rPr spc="-10" dirty="0">
                <a:cs typeface="Century Gothic"/>
              </a:rPr>
              <a:t>ци</a:t>
            </a:r>
            <a:r>
              <a:rPr spc="-15" dirty="0">
                <a:cs typeface="Century Gothic"/>
              </a:rPr>
              <a:t>я</a:t>
            </a:r>
            <a:r>
              <a:rPr spc="-10" dirty="0">
                <a:cs typeface="Century Gothic"/>
              </a:rPr>
              <a:t>х</a:t>
            </a:r>
            <a:r>
              <a:rPr dirty="0">
                <a:cs typeface="Century Gothic"/>
              </a:rPr>
              <a:t> </a:t>
            </a:r>
            <a:r>
              <a:rPr spc="-10" dirty="0">
                <a:cs typeface="Century Gothic"/>
              </a:rPr>
              <a:t>эк</a:t>
            </a:r>
            <a:r>
              <a:rPr spc="-20" dirty="0">
                <a:cs typeface="Century Gothic"/>
              </a:rPr>
              <a:t>с</a:t>
            </a:r>
            <a:r>
              <a:rPr spc="-25" dirty="0">
                <a:cs typeface="Century Gothic"/>
              </a:rPr>
              <a:t>п</a:t>
            </a:r>
            <a:r>
              <a:rPr spc="-15" dirty="0">
                <a:cs typeface="Century Gothic"/>
              </a:rPr>
              <a:t>л</a:t>
            </a:r>
            <a:r>
              <a:rPr spc="-25" dirty="0">
                <a:cs typeface="Century Gothic"/>
              </a:rPr>
              <a:t>у</a:t>
            </a:r>
            <a:r>
              <a:rPr spc="-15" dirty="0">
                <a:cs typeface="Century Gothic"/>
              </a:rPr>
              <a:t>а</a:t>
            </a:r>
            <a:r>
              <a:rPr spc="-20" dirty="0">
                <a:cs typeface="Century Gothic"/>
              </a:rPr>
              <a:t>т</a:t>
            </a:r>
            <a:r>
              <a:rPr spc="-10" dirty="0">
                <a:cs typeface="Century Gothic"/>
              </a:rPr>
              <a:t>и</a:t>
            </a:r>
            <a:r>
              <a:rPr spc="-15" dirty="0">
                <a:cs typeface="Century Gothic"/>
              </a:rPr>
              <a:t>р</a:t>
            </a:r>
            <a:r>
              <a:rPr spc="-25" dirty="0">
                <a:cs typeface="Century Gothic"/>
              </a:rPr>
              <a:t>у</a:t>
            </a:r>
            <a:r>
              <a:rPr spc="-20" dirty="0">
                <a:cs typeface="Century Gothic"/>
              </a:rPr>
              <a:t>ютс</a:t>
            </a:r>
            <a:r>
              <a:rPr spc="-10" dirty="0">
                <a:cs typeface="Century Gothic"/>
              </a:rPr>
              <a:t>я</a:t>
            </a:r>
            <a:r>
              <a:rPr spc="20" dirty="0">
                <a:cs typeface="Century Gothic"/>
              </a:rPr>
              <a:t> </a:t>
            </a:r>
            <a:r>
              <a:rPr spc="-25" dirty="0">
                <a:cs typeface="Century Gothic"/>
              </a:rPr>
              <a:t>н</a:t>
            </a:r>
            <a:r>
              <a:rPr spc="-15" dirty="0">
                <a:cs typeface="Century Gothic"/>
              </a:rPr>
              <a:t>а</a:t>
            </a:r>
            <a:r>
              <a:rPr spc="25" dirty="0">
                <a:cs typeface="Century Gothic"/>
              </a:rPr>
              <a:t> </a:t>
            </a:r>
            <a:r>
              <a:rPr spc="-10" dirty="0">
                <a:cs typeface="Century Gothic"/>
              </a:rPr>
              <a:t>о</a:t>
            </a:r>
            <a:r>
              <a:rPr spc="-15" dirty="0">
                <a:cs typeface="Century Gothic"/>
              </a:rPr>
              <a:t>бъ</a:t>
            </a:r>
            <a:r>
              <a:rPr spc="-25" dirty="0">
                <a:cs typeface="Century Gothic"/>
              </a:rPr>
              <a:t>е</a:t>
            </a:r>
            <a:r>
              <a:rPr spc="-5" dirty="0">
                <a:cs typeface="Century Gothic"/>
              </a:rPr>
              <a:t>к</a:t>
            </a:r>
            <a:r>
              <a:rPr spc="-20" dirty="0">
                <a:cs typeface="Century Gothic"/>
              </a:rPr>
              <a:t>т</a:t>
            </a:r>
            <a:r>
              <a:rPr spc="-10" dirty="0">
                <a:cs typeface="Century Gothic"/>
              </a:rPr>
              <a:t>ах:</a:t>
            </a:r>
            <a:endParaRPr dirty="0">
              <a:cs typeface="Century Gothic"/>
            </a:endParaRPr>
          </a:p>
          <a:p>
            <a:pPr marL="288000" indent="-457200">
              <a:lnSpc>
                <a:spcPct val="100000"/>
              </a:lnSpc>
              <a:buClr>
                <a:srgbClr val="FFFFFF"/>
              </a:buClr>
              <a:tabLst>
                <a:tab pos="469900" algn="l"/>
              </a:tabLst>
            </a:pPr>
            <a:r>
              <a:rPr lang="ru-RU" spc="-15" dirty="0" smtClean="0">
                <a:cs typeface="Century Gothic"/>
              </a:rPr>
              <a:t>	</a:t>
            </a:r>
            <a:r>
              <a:rPr spc="-15" smtClean="0">
                <a:cs typeface="Century Gothic"/>
              </a:rPr>
              <a:t>ОО</a:t>
            </a:r>
            <a:r>
              <a:rPr spc="-20" smtClean="0">
                <a:cs typeface="Century Gothic"/>
              </a:rPr>
              <a:t>О</a:t>
            </a:r>
            <a:r>
              <a:rPr spc="-40" smtClean="0">
                <a:cs typeface="Century Gothic"/>
              </a:rPr>
              <a:t> </a:t>
            </a:r>
            <a:r>
              <a:rPr spc="-5" dirty="0">
                <a:cs typeface="Century Gothic"/>
              </a:rPr>
              <a:t>«</a:t>
            </a:r>
            <a:r>
              <a:rPr spc="-25" dirty="0">
                <a:cs typeface="Century Gothic"/>
              </a:rPr>
              <a:t>Г</a:t>
            </a:r>
            <a:r>
              <a:rPr spc="-15" dirty="0">
                <a:cs typeface="Century Gothic"/>
              </a:rPr>
              <a:t>а</a:t>
            </a:r>
            <a:r>
              <a:rPr spc="-20" dirty="0">
                <a:cs typeface="Century Gothic"/>
              </a:rPr>
              <a:t>з</a:t>
            </a:r>
            <a:r>
              <a:rPr spc="-25" dirty="0">
                <a:cs typeface="Century Gothic"/>
              </a:rPr>
              <a:t>п</a:t>
            </a:r>
            <a:r>
              <a:rPr spc="-15" dirty="0">
                <a:cs typeface="Century Gothic"/>
              </a:rPr>
              <a:t>р</a:t>
            </a:r>
            <a:r>
              <a:rPr spc="-10" dirty="0">
                <a:cs typeface="Century Gothic"/>
              </a:rPr>
              <a:t>о</a:t>
            </a:r>
            <a:r>
              <a:rPr spc="-20" dirty="0">
                <a:cs typeface="Century Gothic"/>
              </a:rPr>
              <a:t>м</a:t>
            </a:r>
            <a:r>
              <a:rPr spc="40" dirty="0">
                <a:cs typeface="Century Gothic"/>
              </a:rPr>
              <a:t> </a:t>
            </a:r>
            <a:r>
              <a:rPr spc="-20" dirty="0">
                <a:cs typeface="Century Gothic"/>
              </a:rPr>
              <a:t>т</a:t>
            </a:r>
            <a:r>
              <a:rPr spc="-15" dirty="0">
                <a:cs typeface="Century Gothic"/>
              </a:rPr>
              <a:t>ра</a:t>
            </a:r>
            <a:r>
              <a:rPr spc="-25" dirty="0">
                <a:cs typeface="Century Gothic"/>
              </a:rPr>
              <a:t>н</a:t>
            </a:r>
            <a:r>
              <a:rPr spc="-20" dirty="0">
                <a:cs typeface="Century Gothic"/>
              </a:rPr>
              <a:t>с</a:t>
            </a:r>
            <a:r>
              <a:rPr dirty="0">
                <a:cs typeface="Century Gothic"/>
              </a:rPr>
              <a:t>г</a:t>
            </a:r>
            <a:r>
              <a:rPr spc="-15" dirty="0">
                <a:cs typeface="Century Gothic"/>
              </a:rPr>
              <a:t>аз</a:t>
            </a:r>
            <a:r>
              <a:rPr spc="15" dirty="0">
                <a:cs typeface="Century Gothic"/>
              </a:rPr>
              <a:t> </a:t>
            </a:r>
            <a:r>
              <a:rPr spc="-15" dirty="0">
                <a:cs typeface="Century Gothic"/>
              </a:rPr>
              <a:t>Н</a:t>
            </a:r>
            <a:r>
              <a:rPr spc="-10" dirty="0">
                <a:cs typeface="Century Gothic"/>
              </a:rPr>
              <a:t>иж</a:t>
            </a:r>
            <a:r>
              <a:rPr spc="-25" dirty="0">
                <a:cs typeface="Century Gothic"/>
              </a:rPr>
              <a:t>н</a:t>
            </a:r>
            <a:r>
              <a:rPr spc="-10" dirty="0">
                <a:cs typeface="Century Gothic"/>
              </a:rPr>
              <a:t>и</a:t>
            </a:r>
            <a:r>
              <a:rPr spc="-15" dirty="0">
                <a:cs typeface="Century Gothic"/>
              </a:rPr>
              <a:t>й</a:t>
            </a:r>
            <a:r>
              <a:rPr spc="30" dirty="0">
                <a:cs typeface="Century Gothic"/>
              </a:rPr>
              <a:t> </a:t>
            </a:r>
            <a:r>
              <a:rPr spc="-15">
                <a:cs typeface="Century Gothic"/>
              </a:rPr>
              <a:t>Н</a:t>
            </a:r>
            <a:r>
              <a:rPr spc="-10">
                <a:cs typeface="Century Gothic"/>
              </a:rPr>
              <a:t>ов</a:t>
            </a:r>
            <a:r>
              <a:rPr>
                <a:cs typeface="Century Gothic"/>
              </a:rPr>
              <a:t>г</a:t>
            </a:r>
            <a:r>
              <a:rPr spc="-10">
                <a:cs typeface="Century Gothic"/>
              </a:rPr>
              <a:t>о</a:t>
            </a:r>
            <a:r>
              <a:rPr spc="-15">
                <a:cs typeface="Century Gothic"/>
              </a:rPr>
              <a:t>р</a:t>
            </a:r>
            <a:r>
              <a:rPr spc="-10">
                <a:cs typeface="Century Gothic"/>
              </a:rPr>
              <a:t>о</a:t>
            </a:r>
            <a:r>
              <a:rPr spc="-15">
                <a:cs typeface="Century Gothic"/>
              </a:rPr>
              <a:t>д</a:t>
            </a:r>
            <a:r>
              <a:rPr spc="-5" smtClean="0">
                <a:cs typeface="Century Gothic"/>
              </a:rPr>
              <a:t>»</a:t>
            </a:r>
            <a:r>
              <a:rPr spc="-10" smtClean="0">
                <a:cs typeface="Century Gothic"/>
              </a:rPr>
              <a:t>;</a:t>
            </a:r>
            <a:endParaRPr smtClean="0">
              <a:cs typeface="Century Gothic"/>
            </a:endParaRPr>
          </a:p>
          <a:p>
            <a:pPr marL="288000" indent="-457200">
              <a:lnSpc>
                <a:spcPct val="100000"/>
              </a:lnSpc>
              <a:buClr>
                <a:srgbClr val="FFFFFF"/>
              </a:buClr>
              <a:tabLst>
                <a:tab pos="469900" algn="l"/>
              </a:tabLst>
            </a:pPr>
            <a:r>
              <a:rPr lang="ru-RU" spc="-15" dirty="0" smtClean="0">
                <a:cs typeface="Century Gothic"/>
              </a:rPr>
              <a:t>	</a:t>
            </a:r>
            <a:r>
              <a:rPr spc="-15" smtClean="0">
                <a:cs typeface="Century Gothic"/>
              </a:rPr>
              <a:t>ОО</a:t>
            </a:r>
            <a:r>
              <a:rPr spc="-20" smtClean="0">
                <a:cs typeface="Century Gothic"/>
              </a:rPr>
              <a:t>О</a:t>
            </a:r>
            <a:r>
              <a:rPr spc="-40" smtClean="0">
                <a:cs typeface="Century Gothic"/>
              </a:rPr>
              <a:t> </a:t>
            </a:r>
            <a:r>
              <a:rPr spc="-5" dirty="0">
                <a:cs typeface="Century Gothic"/>
              </a:rPr>
              <a:t>«</a:t>
            </a:r>
            <a:r>
              <a:rPr spc="-25" dirty="0">
                <a:cs typeface="Century Gothic"/>
              </a:rPr>
              <a:t>Г</a:t>
            </a:r>
            <a:r>
              <a:rPr spc="-15" dirty="0">
                <a:cs typeface="Century Gothic"/>
              </a:rPr>
              <a:t>а</a:t>
            </a:r>
            <a:r>
              <a:rPr spc="-20" dirty="0">
                <a:cs typeface="Century Gothic"/>
              </a:rPr>
              <a:t>з</a:t>
            </a:r>
            <a:r>
              <a:rPr spc="-25" dirty="0">
                <a:cs typeface="Century Gothic"/>
              </a:rPr>
              <a:t>п</a:t>
            </a:r>
            <a:r>
              <a:rPr spc="-15" dirty="0">
                <a:cs typeface="Century Gothic"/>
              </a:rPr>
              <a:t>р</a:t>
            </a:r>
            <a:r>
              <a:rPr spc="-10" dirty="0">
                <a:cs typeface="Century Gothic"/>
              </a:rPr>
              <a:t>о</a:t>
            </a:r>
            <a:r>
              <a:rPr spc="-20" dirty="0">
                <a:cs typeface="Century Gothic"/>
              </a:rPr>
              <a:t>м</a:t>
            </a:r>
            <a:r>
              <a:rPr spc="40" dirty="0">
                <a:cs typeface="Century Gothic"/>
              </a:rPr>
              <a:t> </a:t>
            </a:r>
            <a:r>
              <a:rPr spc="-20" dirty="0">
                <a:cs typeface="Century Gothic"/>
              </a:rPr>
              <a:t>т</a:t>
            </a:r>
            <a:r>
              <a:rPr spc="-15" dirty="0">
                <a:cs typeface="Century Gothic"/>
              </a:rPr>
              <a:t>ра</a:t>
            </a:r>
            <a:r>
              <a:rPr spc="-25" dirty="0">
                <a:cs typeface="Century Gothic"/>
              </a:rPr>
              <a:t>н</a:t>
            </a:r>
            <a:r>
              <a:rPr spc="-20" dirty="0">
                <a:cs typeface="Century Gothic"/>
              </a:rPr>
              <a:t>с</a:t>
            </a:r>
            <a:r>
              <a:rPr dirty="0">
                <a:cs typeface="Century Gothic"/>
              </a:rPr>
              <a:t>г</a:t>
            </a:r>
            <a:r>
              <a:rPr spc="-15" dirty="0">
                <a:cs typeface="Century Gothic"/>
              </a:rPr>
              <a:t>аз</a:t>
            </a:r>
            <a:r>
              <a:rPr spc="15" dirty="0">
                <a:cs typeface="Century Gothic"/>
              </a:rPr>
              <a:t> </a:t>
            </a:r>
            <a:r>
              <a:rPr spc="-5" dirty="0">
                <a:cs typeface="Century Gothic"/>
              </a:rPr>
              <a:t>Т</a:t>
            </a:r>
            <a:r>
              <a:rPr spc="-10" dirty="0">
                <a:cs typeface="Century Gothic"/>
              </a:rPr>
              <a:t>о</a:t>
            </a:r>
            <a:r>
              <a:rPr spc="-30" dirty="0">
                <a:cs typeface="Century Gothic"/>
              </a:rPr>
              <a:t>м</a:t>
            </a:r>
            <a:r>
              <a:rPr spc="-20" dirty="0">
                <a:cs typeface="Century Gothic"/>
              </a:rPr>
              <a:t>с</a:t>
            </a:r>
            <a:r>
              <a:rPr spc="-5" dirty="0">
                <a:cs typeface="Century Gothic"/>
              </a:rPr>
              <a:t>к»</a:t>
            </a:r>
            <a:r>
              <a:rPr spc="-10" dirty="0">
                <a:cs typeface="Century Gothic"/>
              </a:rPr>
              <a:t>;</a:t>
            </a:r>
            <a:endParaRPr dirty="0">
              <a:cs typeface="Century Gothic"/>
            </a:endParaRPr>
          </a:p>
          <a:p>
            <a:pPr marL="288000" indent="-457200">
              <a:lnSpc>
                <a:spcPct val="100000"/>
              </a:lnSpc>
              <a:buClr>
                <a:srgbClr val="FFFFFF"/>
              </a:buClr>
              <a:tabLst>
                <a:tab pos="469900" algn="l"/>
              </a:tabLst>
            </a:pPr>
            <a:r>
              <a:rPr lang="ru-RU" spc="-15" dirty="0" smtClean="0">
                <a:cs typeface="Century Gothic"/>
              </a:rPr>
              <a:t>	</a:t>
            </a:r>
            <a:r>
              <a:rPr spc="-15" smtClean="0">
                <a:cs typeface="Century Gothic"/>
              </a:rPr>
              <a:t>ОО</a:t>
            </a:r>
            <a:r>
              <a:rPr spc="-20" smtClean="0">
                <a:cs typeface="Century Gothic"/>
              </a:rPr>
              <a:t>О</a:t>
            </a:r>
            <a:r>
              <a:rPr spc="-40" smtClean="0">
                <a:cs typeface="Century Gothic"/>
              </a:rPr>
              <a:t> </a:t>
            </a:r>
            <a:r>
              <a:rPr spc="-5" dirty="0">
                <a:cs typeface="Century Gothic"/>
              </a:rPr>
              <a:t>«</a:t>
            </a:r>
            <a:r>
              <a:rPr spc="-25" dirty="0">
                <a:cs typeface="Century Gothic"/>
              </a:rPr>
              <a:t>Г</a:t>
            </a:r>
            <a:r>
              <a:rPr spc="-15" dirty="0">
                <a:cs typeface="Century Gothic"/>
              </a:rPr>
              <a:t>а</a:t>
            </a:r>
            <a:r>
              <a:rPr spc="-20" dirty="0">
                <a:cs typeface="Century Gothic"/>
              </a:rPr>
              <a:t>з</a:t>
            </a:r>
            <a:r>
              <a:rPr spc="-25" dirty="0">
                <a:cs typeface="Century Gothic"/>
              </a:rPr>
              <a:t>п</a:t>
            </a:r>
            <a:r>
              <a:rPr spc="-15" dirty="0">
                <a:cs typeface="Century Gothic"/>
              </a:rPr>
              <a:t>р</a:t>
            </a:r>
            <a:r>
              <a:rPr spc="-10" dirty="0">
                <a:cs typeface="Century Gothic"/>
              </a:rPr>
              <a:t>о</a:t>
            </a:r>
            <a:r>
              <a:rPr spc="-20" dirty="0">
                <a:cs typeface="Century Gothic"/>
              </a:rPr>
              <a:t>м</a:t>
            </a:r>
            <a:r>
              <a:rPr spc="40" dirty="0">
                <a:cs typeface="Century Gothic"/>
              </a:rPr>
              <a:t> </a:t>
            </a:r>
            <a:r>
              <a:rPr spc="-20" dirty="0">
                <a:cs typeface="Century Gothic"/>
              </a:rPr>
              <a:t>т</a:t>
            </a:r>
            <a:r>
              <a:rPr spc="-15" dirty="0">
                <a:cs typeface="Century Gothic"/>
              </a:rPr>
              <a:t>ра</a:t>
            </a:r>
            <a:r>
              <a:rPr spc="-25" dirty="0">
                <a:cs typeface="Century Gothic"/>
              </a:rPr>
              <a:t>н</a:t>
            </a:r>
            <a:r>
              <a:rPr spc="-20" dirty="0">
                <a:cs typeface="Century Gothic"/>
              </a:rPr>
              <a:t>с</a:t>
            </a:r>
            <a:r>
              <a:rPr dirty="0">
                <a:cs typeface="Century Gothic"/>
              </a:rPr>
              <a:t>г</a:t>
            </a:r>
            <a:r>
              <a:rPr spc="-15" dirty="0">
                <a:cs typeface="Century Gothic"/>
              </a:rPr>
              <a:t>аз</a:t>
            </a:r>
            <a:r>
              <a:rPr spc="15" dirty="0">
                <a:cs typeface="Century Gothic"/>
              </a:rPr>
              <a:t> </a:t>
            </a:r>
            <a:r>
              <a:rPr spc="-15" dirty="0">
                <a:cs typeface="Century Gothic"/>
              </a:rPr>
              <a:t>М</a:t>
            </a:r>
            <a:r>
              <a:rPr spc="-10" dirty="0">
                <a:cs typeface="Century Gothic"/>
              </a:rPr>
              <a:t>о</a:t>
            </a:r>
            <a:r>
              <a:rPr spc="-20" dirty="0">
                <a:cs typeface="Century Gothic"/>
              </a:rPr>
              <a:t>с</a:t>
            </a:r>
            <a:r>
              <a:rPr spc="-5" dirty="0">
                <a:cs typeface="Century Gothic"/>
              </a:rPr>
              <a:t>к</a:t>
            </a:r>
            <a:r>
              <a:rPr spc="-15" dirty="0">
                <a:cs typeface="Century Gothic"/>
              </a:rPr>
              <a:t>ва</a:t>
            </a:r>
            <a:r>
              <a:rPr spc="-5" dirty="0">
                <a:cs typeface="Century Gothic"/>
              </a:rPr>
              <a:t>»</a:t>
            </a:r>
            <a:r>
              <a:rPr spc="-10" dirty="0">
                <a:cs typeface="Century Gothic"/>
              </a:rPr>
              <a:t>;</a:t>
            </a:r>
            <a:endParaRPr dirty="0">
              <a:cs typeface="Century Gothic"/>
            </a:endParaRPr>
          </a:p>
          <a:p>
            <a:pPr marL="288000" indent="-457200">
              <a:lnSpc>
                <a:spcPct val="100000"/>
              </a:lnSpc>
              <a:buClr>
                <a:srgbClr val="FFFFFF"/>
              </a:buClr>
              <a:tabLst>
                <a:tab pos="469900" algn="l"/>
              </a:tabLst>
            </a:pPr>
            <a:r>
              <a:rPr lang="ru-RU" spc="-15" dirty="0" smtClean="0">
                <a:cs typeface="Century Gothic"/>
              </a:rPr>
              <a:t>	</a:t>
            </a:r>
            <a:r>
              <a:rPr spc="-15" smtClean="0">
                <a:cs typeface="Century Gothic"/>
              </a:rPr>
              <a:t>ОО</a:t>
            </a:r>
            <a:r>
              <a:rPr spc="-20" smtClean="0">
                <a:cs typeface="Century Gothic"/>
              </a:rPr>
              <a:t>О</a:t>
            </a:r>
            <a:r>
              <a:rPr spc="-40" smtClean="0">
                <a:cs typeface="Century Gothic"/>
              </a:rPr>
              <a:t> </a:t>
            </a:r>
            <a:r>
              <a:rPr spc="-5" dirty="0">
                <a:cs typeface="Century Gothic"/>
              </a:rPr>
              <a:t>«</a:t>
            </a:r>
            <a:r>
              <a:rPr spc="-25" dirty="0">
                <a:cs typeface="Century Gothic"/>
              </a:rPr>
              <a:t>Г</a:t>
            </a:r>
            <a:r>
              <a:rPr spc="-15" dirty="0">
                <a:cs typeface="Century Gothic"/>
              </a:rPr>
              <a:t>а</a:t>
            </a:r>
            <a:r>
              <a:rPr spc="-20" dirty="0">
                <a:cs typeface="Century Gothic"/>
              </a:rPr>
              <a:t>з</a:t>
            </a:r>
            <a:r>
              <a:rPr spc="-25" dirty="0">
                <a:cs typeface="Century Gothic"/>
              </a:rPr>
              <a:t>п</a:t>
            </a:r>
            <a:r>
              <a:rPr spc="-15" dirty="0">
                <a:cs typeface="Century Gothic"/>
              </a:rPr>
              <a:t>р</a:t>
            </a:r>
            <a:r>
              <a:rPr spc="-10" dirty="0">
                <a:cs typeface="Century Gothic"/>
              </a:rPr>
              <a:t>о</a:t>
            </a:r>
            <a:r>
              <a:rPr spc="-20" dirty="0">
                <a:cs typeface="Century Gothic"/>
              </a:rPr>
              <a:t>м</a:t>
            </a:r>
            <a:r>
              <a:rPr spc="40" dirty="0">
                <a:cs typeface="Century Gothic"/>
              </a:rPr>
              <a:t> </a:t>
            </a:r>
            <a:r>
              <a:rPr spc="-20" dirty="0">
                <a:cs typeface="Century Gothic"/>
              </a:rPr>
              <a:t>т</a:t>
            </a:r>
            <a:r>
              <a:rPr spc="-15" dirty="0">
                <a:cs typeface="Century Gothic"/>
              </a:rPr>
              <a:t>ра</a:t>
            </a:r>
            <a:r>
              <a:rPr spc="-25" dirty="0">
                <a:cs typeface="Century Gothic"/>
              </a:rPr>
              <a:t>н</a:t>
            </a:r>
            <a:r>
              <a:rPr spc="-20" dirty="0">
                <a:cs typeface="Century Gothic"/>
              </a:rPr>
              <a:t>с</a:t>
            </a:r>
            <a:r>
              <a:rPr dirty="0">
                <a:cs typeface="Century Gothic"/>
              </a:rPr>
              <a:t>г</a:t>
            </a:r>
            <a:r>
              <a:rPr spc="-15" dirty="0">
                <a:cs typeface="Century Gothic"/>
              </a:rPr>
              <a:t>аз</a:t>
            </a:r>
            <a:r>
              <a:rPr spc="15" dirty="0">
                <a:cs typeface="Century Gothic"/>
              </a:rPr>
              <a:t> </a:t>
            </a:r>
            <a:r>
              <a:rPr spc="-25" dirty="0">
                <a:cs typeface="Century Gothic"/>
              </a:rPr>
              <a:t>С</a:t>
            </a:r>
            <a:r>
              <a:rPr spc="-20" dirty="0">
                <a:cs typeface="Century Gothic"/>
              </a:rPr>
              <a:t>т</a:t>
            </a:r>
            <a:r>
              <a:rPr spc="-15" dirty="0">
                <a:cs typeface="Century Gothic"/>
              </a:rPr>
              <a:t>авр</a:t>
            </a:r>
            <a:r>
              <a:rPr spc="-10" dirty="0">
                <a:cs typeface="Century Gothic"/>
              </a:rPr>
              <a:t>о</a:t>
            </a:r>
            <a:r>
              <a:rPr spc="-25" dirty="0">
                <a:cs typeface="Century Gothic"/>
              </a:rPr>
              <a:t>п</a:t>
            </a:r>
            <a:r>
              <a:rPr spc="-10" dirty="0">
                <a:cs typeface="Century Gothic"/>
              </a:rPr>
              <a:t>о</a:t>
            </a:r>
            <a:r>
              <a:rPr spc="-15" dirty="0">
                <a:cs typeface="Century Gothic"/>
              </a:rPr>
              <a:t>ль</a:t>
            </a:r>
            <a:r>
              <a:rPr spc="-5" dirty="0">
                <a:cs typeface="Century Gothic"/>
              </a:rPr>
              <a:t>»</a:t>
            </a:r>
            <a:r>
              <a:rPr spc="-10" dirty="0">
                <a:cs typeface="Century Gothic"/>
              </a:rPr>
              <a:t>;</a:t>
            </a:r>
            <a:endParaRPr dirty="0">
              <a:cs typeface="Century Gothic"/>
            </a:endParaRPr>
          </a:p>
          <a:p>
            <a:pPr marL="288000" indent="-457200">
              <a:lnSpc>
                <a:spcPct val="100000"/>
              </a:lnSpc>
              <a:buClr>
                <a:srgbClr val="FFFFFF"/>
              </a:buClr>
              <a:tabLst>
                <a:tab pos="469900" algn="l"/>
              </a:tabLst>
            </a:pPr>
            <a:r>
              <a:rPr lang="ru-RU" spc="-15" dirty="0" smtClean="0">
                <a:cs typeface="Century Gothic"/>
              </a:rPr>
              <a:t>	</a:t>
            </a:r>
            <a:r>
              <a:rPr spc="-15" smtClean="0">
                <a:cs typeface="Century Gothic"/>
              </a:rPr>
              <a:t>ОО</a:t>
            </a:r>
            <a:r>
              <a:rPr spc="-20" smtClean="0">
                <a:cs typeface="Century Gothic"/>
              </a:rPr>
              <a:t>О</a:t>
            </a:r>
            <a:r>
              <a:rPr spc="-40" smtClean="0">
                <a:cs typeface="Century Gothic"/>
              </a:rPr>
              <a:t> </a:t>
            </a:r>
            <a:r>
              <a:rPr spc="-5" dirty="0">
                <a:cs typeface="Century Gothic"/>
              </a:rPr>
              <a:t>«</a:t>
            </a:r>
            <a:r>
              <a:rPr spc="-25" dirty="0">
                <a:cs typeface="Century Gothic"/>
              </a:rPr>
              <a:t>Г</a:t>
            </a:r>
            <a:r>
              <a:rPr spc="-15" dirty="0">
                <a:cs typeface="Century Gothic"/>
              </a:rPr>
              <a:t>а</a:t>
            </a:r>
            <a:r>
              <a:rPr spc="-20" dirty="0">
                <a:cs typeface="Century Gothic"/>
              </a:rPr>
              <a:t>з</a:t>
            </a:r>
            <a:r>
              <a:rPr spc="-25" dirty="0">
                <a:cs typeface="Century Gothic"/>
              </a:rPr>
              <a:t>п</a:t>
            </a:r>
            <a:r>
              <a:rPr spc="-15" dirty="0">
                <a:cs typeface="Century Gothic"/>
              </a:rPr>
              <a:t>р</a:t>
            </a:r>
            <a:r>
              <a:rPr spc="-10" dirty="0">
                <a:cs typeface="Century Gothic"/>
              </a:rPr>
              <a:t>о</a:t>
            </a:r>
            <a:r>
              <a:rPr spc="-20" dirty="0">
                <a:cs typeface="Century Gothic"/>
              </a:rPr>
              <a:t>м</a:t>
            </a:r>
            <a:r>
              <a:rPr spc="40" dirty="0">
                <a:cs typeface="Century Gothic"/>
              </a:rPr>
              <a:t> </a:t>
            </a:r>
            <a:r>
              <a:rPr spc="-20" dirty="0">
                <a:cs typeface="Century Gothic"/>
              </a:rPr>
              <a:t>т</a:t>
            </a:r>
            <a:r>
              <a:rPr spc="-15" dirty="0">
                <a:cs typeface="Century Gothic"/>
              </a:rPr>
              <a:t>ра</a:t>
            </a:r>
            <a:r>
              <a:rPr spc="-25" dirty="0">
                <a:cs typeface="Century Gothic"/>
              </a:rPr>
              <a:t>н</a:t>
            </a:r>
            <a:r>
              <a:rPr spc="-20" dirty="0">
                <a:cs typeface="Century Gothic"/>
              </a:rPr>
              <a:t>с</a:t>
            </a:r>
            <a:r>
              <a:rPr dirty="0">
                <a:cs typeface="Century Gothic"/>
              </a:rPr>
              <a:t>г</a:t>
            </a:r>
            <a:r>
              <a:rPr spc="-15" dirty="0">
                <a:cs typeface="Century Gothic"/>
              </a:rPr>
              <a:t>аз</a:t>
            </a:r>
            <a:r>
              <a:rPr spc="15" dirty="0">
                <a:cs typeface="Century Gothic"/>
              </a:rPr>
              <a:t> </a:t>
            </a:r>
            <a:r>
              <a:rPr spc="-10" dirty="0">
                <a:cs typeface="Century Gothic"/>
              </a:rPr>
              <a:t>К</a:t>
            </a:r>
            <a:r>
              <a:rPr spc="-15" dirty="0">
                <a:cs typeface="Century Gothic"/>
              </a:rPr>
              <a:t>ра</a:t>
            </a:r>
            <a:r>
              <a:rPr spc="-20" dirty="0">
                <a:cs typeface="Century Gothic"/>
              </a:rPr>
              <a:t>с</a:t>
            </a:r>
            <a:r>
              <a:rPr spc="-25" dirty="0">
                <a:cs typeface="Century Gothic"/>
              </a:rPr>
              <a:t>н</a:t>
            </a:r>
            <a:r>
              <a:rPr spc="-10" dirty="0">
                <a:cs typeface="Century Gothic"/>
              </a:rPr>
              <a:t>о</a:t>
            </a:r>
            <a:r>
              <a:rPr spc="-15" dirty="0">
                <a:cs typeface="Century Gothic"/>
              </a:rPr>
              <a:t>дар</a:t>
            </a:r>
            <a:r>
              <a:rPr spc="-5" dirty="0">
                <a:cs typeface="Century Gothic"/>
              </a:rPr>
              <a:t>»</a:t>
            </a:r>
            <a:r>
              <a:rPr spc="-10" dirty="0">
                <a:cs typeface="Century Gothic"/>
              </a:rPr>
              <a:t>;</a:t>
            </a:r>
            <a:endParaRPr dirty="0">
              <a:cs typeface="Century Gothic"/>
            </a:endParaRPr>
          </a:p>
          <a:p>
            <a:pPr marL="288000" indent="-457200">
              <a:lnSpc>
                <a:spcPct val="100000"/>
              </a:lnSpc>
              <a:buClr>
                <a:srgbClr val="FFFFFF"/>
              </a:buClr>
              <a:tabLst>
                <a:tab pos="469900" algn="l"/>
              </a:tabLst>
            </a:pPr>
            <a:r>
              <a:rPr lang="ru-RU" spc="-15" dirty="0" smtClean="0">
                <a:cs typeface="Century Gothic"/>
              </a:rPr>
              <a:t>	</a:t>
            </a:r>
            <a:r>
              <a:rPr spc="-15" smtClean="0">
                <a:cs typeface="Century Gothic"/>
              </a:rPr>
              <a:t>З</a:t>
            </a:r>
            <a:r>
              <a:rPr spc="-100" smtClean="0">
                <a:cs typeface="Century Gothic"/>
              </a:rPr>
              <a:t>А</a:t>
            </a:r>
            <a:r>
              <a:rPr spc="-20" smtClean="0">
                <a:cs typeface="Century Gothic"/>
              </a:rPr>
              <a:t>О</a:t>
            </a:r>
            <a:r>
              <a:rPr spc="55" smtClean="0">
                <a:cs typeface="Century Gothic"/>
              </a:rPr>
              <a:t> </a:t>
            </a:r>
            <a:r>
              <a:rPr dirty="0">
                <a:cs typeface="Century Gothic"/>
              </a:rPr>
              <a:t>«</a:t>
            </a:r>
            <a:r>
              <a:rPr spc="-100" dirty="0">
                <a:cs typeface="Century Gothic"/>
              </a:rPr>
              <a:t>А</a:t>
            </a:r>
            <a:r>
              <a:rPr spc="-15" dirty="0">
                <a:cs typeface="Century Gothic"/>
              </a:rPr>
              <a:t>р</a:t>
            </a:r>
            <a:r>
              <a:rPr spc="-30" dirty="0">
                <a:cs typeface="Century Gothic"/>
              </a:rPr>
              <a:t>м</a:t>
            </a:r>
            <a:r>
              <a:rPr spc="-15" dirty="0">
                <a:cs typeface="Century Gothic"/>
              </a:rPr>
              <a:t>Р</a:t>
            </a:r>
            <a:r>
              <a:rPr spc="-10" dirty="0">
                <a:cs typeface="Century Gothic"/>
              </a:rPr>
              <a:t>о</a:t>
            </a:r>
            <a:r>
              <a:rPr spc="-20" dirty="0">
                <a:cs typeface="Century Gothic"/>
              </a:rPr>
              <a:t>с</a:t>
            </a:r>
            <a:r>
              <a:rPr dirty="0">
                <a:cs typeface="Century Gothic"/>
              </a:rPr>
              <a:t>г</a:t>
            </a:r>
            <a:r>
              <a:rPr spc="-15" dirty="0">
                <a:cs typeface="Century Gothic"/>
              </a:rPr>
              <a:t>а</a:t>
            </a:r>
            <a:r>
              <a:rPr spc="-20" dirty="0">
                <a:cs typeface="Century Gothic"/>
              </a:rPr>
              <a:t>з</a:t>
            </a:r>
            <a:r>
              <a:rPr dirty="0">
                <a:cs typeface="Century Gothic"/>
              </a:rPr>
              <a:t>п</a:t>
            </a:r>
            <a:r>
              <a:rPr spc="-15" dirty="0">
                <a:cs typeface="Century Gothic"/>
              </a:rPr>
              <a:t>р</a:t>
            </a:r>
            <a:r>
              <a:rPr spc="10" dirty="0">
                <a:cs typeface="Century Gothic"/>
              </a:rPr>
              <a:t>о</a:t>
            </a:r>
            <a:r>
              <a:rPr spc="-30" dirty="0">
                <a:cs typeface="Century Gothic"/>
              </a:rPr>
              <a:t>м</a:t>
            </a:r>
            <a:r>
              <a:rPr spc="-5" dirty="0">
                <a:cs typeface="Century Gothic"/>
              </a:rPr>
              <a:t>»</a:t>
            </a:r>
            <a:r>
              <a:rPr spc="-10" dirty="0">
                <a:cs typeface="Century Gothic"/>
              </a:rPr>
              <a:t>;</a:t>
            </a:r>
            <a:endParaRPr dirty="0">
              <a:cs typeface="Century Gothic"/>
            </a:endParaRPr>
          </a:p>
          <a:p>
            <a:pPr marL="288000" indent="-457200">
              <a:lnSpc>
                <a:spcPct val="100000"/>
              </a:lnSpc>
              <a:buClr>
                <a:srgbClr val="FFFFFF"/>
              </a:buClr>
              <a:tabLst>
                <a:tab pos="469900" algn="l"/>
              </a:tabLst>
            </a:pPr>
            <a:r>
              <a:rPr lang="ru-RU" spc="-15" dirty="0" smtClean="0">
                <a:cs typeface="Century Gothic"/>
              </a:rPr>
              <a:t>	</a:t>
            </a:r>
            <a:r>
              <a:rPr spc="-15" smtClean="0">
                <a:cs typeface="Century Gothic"/>
              </a:rPr>
              <a:t>ОО</a:t>
            </a:r>
            <a:r>
              <a:rPr spc="-20" smtClean="0">
                <a:cs typeface="Century Gothic"/>
              </a:rPr>
              <a:t>О</a:t>
            </a:r>
            <a:r>
              <a:rPr spc="-40" smtClean="0">
                <a:cs typeface="Century Gothic"/>
              </a:rPr>
              <a:t> </a:t>
            </a:r>
            <a:r>
              <a:rPr dirty="0">
                <a:cs typeface="Century Gothic"/>
              </a:rPr>
              <a:t>«</a:t>
            </a:r>
            <a:r>
              <a:rPr spc="-5" dirty="0">
                <a:cs typeface="Century Gothic"/>
              </a:rPr>
              <a:t>Т</a:t>
            </a:r>
            <a:r>
              <a:rPr spc="-10" dirty="0">
                <a:cs typeface="Century Gothic"/>
              </a:rPr>
              <a:t>и</a:t>
            </a:r>
            <a:r>
              <a:rPr spc="-15" dirty="0">
                <a:cs typeface="Century Gothic"/>
              </a:rPr>
              <a:t>ра</a:t>
            </a:r>
            <a:r>
              <a:rPr spc="-20" dirty="0">
                <a:cs typeface="Century Gothic"/>
              </a:rPr>
              <a:t>с</a:t>
            </a:r>
            <a:r>
              <a:rPr spc="-25" dirty="0">
                <a:cs typeface="Century Gothic"/>
              </a:rPr>
              <a:t>п</a:t>
            </a:r>
            <a:r>
              <a:rPr spc="-10" dirty="0">
                <a:cs typeface="Century Gothic"/>
              </a:rPr>
              <a:t>о</a:t>
            </a:r>
            <a:r>
              <a:rPr spc="-15" dirty="0">
                <a:cs typeface="Century Gothic"/>
              </a:rPr>
              <a:t>ль</a:t>
            </a:r>
            <a:r>
              <a:rPr spc="-20" dirty="0">
                <a:cs typeface="Century Gothic"/>
              </a:rPr>
              <a:t>т</a:t>
            </a:r>
            <a:r>
              <a:rPr spc="-15" dirty="0">
                <a:cs typeface="Century Gothic"/>
              </a:rPr>
              <a:t>ра</a:t>
            </a:r>
            <a:r>
              <a:rPr spc="-25" dirty="0">
                <a:cs typeface="Century Gothic"/>
              </a:rPr>
              <a:t>н</a:t>
            </a:r>
            <a:r>
              <a:rPr spc="-20" dirty="0">
                <a:cs typeface="Century Gothic"/>
              </a:rPr>
              <a:t>с</a:t>
            </a:r>
            <a:r>
              <a:rPr dirty="0">
                <a:cs typeface="Century Gothic"/>
              </a:rPr>
              <a:t>г</a:t>
            </a:r>
            <a:r>
              <a:rPr spc="-15" dirty="0">
                <a:cs typeface="Century Gothic"/>
              </a:rPr>
              <a:t>аз</a:t>
            </a:r>
            <a:r>
              <a:rPr spc="40" dirty="0">
                <a:cs typeface="Century Gothic"/>
              </a:rPr>
              <a:t> </a:t>
            </a:r>
            <a:r>
              <a:rPr spc="-15" dirty="0">
                <a:cs typeface="Century Gothic"/>
              </a:rPr>
              <a:t>Пр</a:t>
            </a:r>
            <a:r>
              <a:rPr spc="-10" dirty="0">
                <a:cs typeface="Century Gothic"/>
              </a:rPr>
              <a:t>и</a:t>
            </a:r>
            <a:r>
              <a:rPr spc="-15" dirty="0">
                <a:cs typeface="Century Gothic"/>
              </a:rPr>
              <a:t>д</a:t>
            </a:r>
            <a:r>
              <a:rPr spc="-25" dirty="0">
                <a:cs typeface="Century Gothic"/>
              </a:rPr>
              <a:t>не</a:t>
            </a:r>
            <a:r>
              <a:rPr spc="-20" dirty="0">
                <a:cs typeface="Century Gothic"/>
              </a:rPr>
              <a:t>ст</a:t>
            </a:r>
            <a:r>
              <a:rPr spc="-15" dirty="0">
                <a:cs typeface="Century Gothic"/>
              </a:rPr>
              <a:t>р</a:t>
            </a:r>
            <a:r>
              <a:rPr spc="-10" dirty="0">
                <a:cs typeface="Century Gothic"/>
              </a:rPr>
              <a:t>ов</a:t>
            </a:r>
            <a:r>
              <a:rPr spc="-15" dirty="0">
                <a:cs typeface="Century Gothic"/>
              </a:rPr>
              <a:t>ь</a:t>
            </a:r>
            <a:r>
              <a:rPr spc="-25" dirty="0">
                <a:cs typeface="Century Gothic"/>
              </a:rPr>
              <a:t>е</a:t>
            </a:r>
            <a:r>
              <a:rPr spc="-5" dirty="0">
                <a:cs typeface="Century Gothic"/>
              </a:rPr>
              <a:t>»</a:t>
            </a:r>
            <a:r>
              <a:rPr spc="-10" dirty="0">
                <a:cs typeface="Century Gothic"/>
              </a:rPr>
              <a:t>;</a:t>
            </a:r>
            <a:endParaRPr dirty="0">
              <a:cs typeface="Century Gothic"/>
            </a:endParaRPr>
          </a:p>
          <a:p>
            <a:pPr marL="288000" indent="-457200">
              <a:lnSpc>
                <a:spcPct val="100000"/>
              </a:lnSpc>
              <a:buClr>
                <a:srgbClr val="FFFFFF"/>
              </a:buClr>
              <a:tabLst>
                <a:tab pos="469900" algn="l"/>
              </a:tabLst>
            </a:pPr>
            <a:r>
              <a:rPr lang="ru-RU" spc="-100" dirty="0" smtClean="0">
                <a:cs typeface="Century Gothic"/>
              </a:rPr>
              <a:t>	</a:t>
            </a:r>
            <a:r>
              <a:rPr spc="-100" smtClean="0">
                <a:cs typeface="Century Gothic"/>
              </a:rPr>
              <a:t>А</a:t>
            </a:r>
            <a:r>
              <a:rPr spc="-20" smtClean="0">
                <a:cs typeface="Century Gothic"/>
              </a:rPr>
              <a:t>О</a:t>
            </a:r>
            <a:r>
              <a:rPr spc="55" smtClean="0">
                <a:cs typeface="Century Gothic"/>
              </a:rPr>
              <a:t> </a:t>
            </a:r>
            <a:r>
              <a:rPr dirty="0">
                <a:cs typeface="Century Gothic"/>
              </a:rPr>
              <a:t>«</a:t>
            </a:r>
            <a:r>
              <a:rPr spc="-25" dirty="0">
                <a:cs typeface="Century Gothic"/>
              </a:rPr>
              <a:t>Ин</a:t>
            </a:r>
            <a:r>
              <a:rPr spc="-20" dirty="0">
                <a:cs typeface="Century Gothic"/>
              </a:rPr>
              <a:t>т</a:t>
            </a:r>
            <a:r>
              <a:rPr spc="-25" dirty="0">
                <a:cs typeface="Century Gothic"/>
              </a:rPr>
              <a:t>е</a:t>
            </a:r>
            <a:r>
              <a:rPr spc="-15" dirty="0">
                <a:cs typeface="Century Gothic"/>
              </a:rPr>
              <a:t>р</a:t>
            </a:r>
            <a:r>
              <a:rPr dirty="0">
                <a:cs typeface="Century Gothic"/>
              </a:rPr>
              <a:t>г</a:t>
            </a:r>
            <a:r>
              <a:rPr spc="-15" dirty="0">
                <a:cs typeface="Century Gothic"/>
              </a:rPr>
              <a:t>аз</a:t>
            </a:r>
            <a:r>
              <a:rPr spc="35" dirty="0">
                <a:cs typeface="Century Gothic"/>
              </a:rPr>
              <a:t> </a:t>
            </a:r>
            <a:r>
              <a:rPr spc="-15" dirty="0">
                <a:cs typeface="Century Gothic"/>
              </a:rPr>
              <a:t>Ц</a:t>
            </a:r>
            <a:r>
              <a:rPr spc="-25" dirty="0">
                <a:cs typeface="Century Gothic"/>
              </a:rPr>
              <a:t>ен</a:t>
            </a:r>
            <a:r>
              <a:rPr spc="-20" dirty="0">
                <a:cs typeface="Century Gothic"/>
              </a:rPr>
              <a:t>т</a:t>
            </a:r>
            <a:r>
              <a:rPr spc="-15" dirty="0">
                <a:cs typeface="Century Gothic"/>
              </a:rPr>
              <a:t>раль</a:t>
            </a:r>
            <a:r>
              <a:rPr spc="-25" dirty="0">
                <a:cs typeface="Century Gothic"/>
              </a:rPr>
              <a:t>н</a:t>
            </a:r>
            <a:r>
              <a:rPr spc="-15" dirty="0">
                <a:cs typeface="Century Gothic"/>
              </a:rPr>
              <a:t>ая</a:t>
            </a:r>
            <a:r>
              <a:rPr spc="45" dirty="0">
                <a:cs typeface="Century Gothic"/>
              </a:rPr>
              <a:t> </a:t>
            </a:r>
            <a:r>
              <a:rPr spc="-100">
                <a:cs typeface="Century Gothic"/>
              </a:rPr>
              <a:t>А</a:t>
            </a:r>
            <a:r>
              <a:rPr spc="-20">
                <a:cs typeface="Century Gothic"/>
              </a:rPr>
              <a:t>з</a:t>
            </a:r>
            <a:r>
              <a:rPr spc="-10">
                <a:cs typeface="Century Gothic"/>
              </a:rPr>
              <a:t>и</a:t>
            </a:r>
            <a:r>
              <a:rPr spc="-15">
                <a:cs typeface="Century Gothic"/>
              </a:rPr>
              <a:t>я</a:t>
            </a:r>
            <a:r>
              <a:rPr spc="20" smtClean="0">
                <a:cs typeface="Century Gothic"/>
              </a:rPr>
              <a:t>»</a:t>
            </a:r>
            <a:r>
              <a:rPr lang="ru-RU" spc="-10" dirty="0" smtClean="0">
                <a:cs typeface="Century Gothic"/>
              </a:rPr>
              <a:t>.</a:t>
            </a:r>
            <a:endParaRPr dirty="0">
              <a:cs typeface="Century Gothic"/>
            </a:endParaRPr>
          </a:p>
          <a:p>
            <a:pPr marL="12700" marR="5080" algn="just">
              <a:lnSpc>
                <a:spcPct val="100000"/>
              </a:lnSpc>
              <a:spcBef>
                <a:spcPts val="960"/>
              </a:spcBef>
            </a:pPr>
            <a:r>
              <a:rPr spc="-15" smtClean="0">
                <a:cs typeface="Century Gothic"/>
              </a:rPr>
              <a:t>У</a:t>
            </a:r>
            <a:r>
              <a:rPr spc="-20" smtClean="0">
                <a:cs typeface="Century Gothic"/>
              </a:rPr>
              <a:t>ст</a:t>
            </a:r>
            <a:r>
              <a:rPr spc="-15" smtClean="0">
                <a:cs typeface="Century Gothic"/>
              </a:rPr>
              <a:t>а</a:t>
            </a:r>
            <a:r>
              <a:rPr spc="-25" smtClean="0">
                <a:cs typeface="Century Gothic"/>
              </a:rPr>
              <a:t>н</a:t>
            </a:r>
            <a:r>
              <a:rPr spc="-10" smtClean="0">
                <a:cs typeface="Century Gothic"/>
              </a:rPr>
              <a:t>овл</a:t>
            </a:r>
            <a:r>
              <a:rPr spc="-25" smtClean="0">
                <a:cs typeface="Century Gothic"/>
              </a:rPr>
              <a:t>ен</a:t>
            </a:r>
            <a:r>
              <a:rPr spc="-15" smtClean="0">
                <a:cs typeface="Century Gothic"/>
              </a:rPr>
              <a:t>о</a:t>
            </a:r>
            <a:r>
              <a:rPr spc="30" smtClean="0">
                <a:cs typeface="Century Gothic"/>
              </a:rPr>
              <a:t> </a:t>
            </a:r>
            <a:r>
              <a:rPr spc="-15" dirty="0">
                <a:cs typeface="Century Gothic"/>
              </a:rPr>
              <a:t>и </a:t>
            </a:r>
            <a:r>
              <a:rPr spc="-10" dirty="0">
                <a:cs typeface="Century Gothic"/>
              </a:rPr>
              <a:t>вв</a:t>
            </a:r>
            <a:r>
              <a:rPr spc="-25" dirty="0">
                <a:cs typeface="Century Gothic"/>
              </a:rPr>
              <a:t>е</a:t>
            </a:r>
            <a:r>
              <a:rPr spc="-15" dirty="0">
                <a:cs typeface="Century Gothic"/>
              </a:rPr>
              <a:t>д</a:t>
            </a:r>
            <a:r>
              <a:rPr spc="-25" dirty="0">
                <a:cs typeface="Century Gothic"/>
              </a:rPr>
              <a:t>ен</a:t>
            </a:r>
            <a:r>
              <a:rPr spc="-15" dirty="0">
                <a:cs typeface="Century Gothic"/>
              </a:rPr>
              <a:t>о</a:t>
            </a:r>
            <a:r>
              <a:rPr spc="50" dirty="0">
                <a:cs typeface="Century Gothic"/>
              </a:rPr>
              <a:t> </a:t>
            </a:r>
            <a:r>
              <a:rPr spc="-10" dirty="0">
                <a:cs typeface="Century Gothic"/>
              </a:rPr>
              <a:t>в</a:t>
            </a:r>
            <a:r>
              <a:rPr dirty="0">
                <a:cs typeface="Century Gothic"/>
              </a:rPr>
              <a:t> </a:t>
            </a:r>
            <a:r>
              <a:rPr spc="-10" dirty="0">
                <a:cs typeface="Century Gothic"/>
              </a:rPr>
              <a:t>эк</a:t>
            </a:r>
            <a:r>
              <a:rPr spc="-20" dirty="0">
                <a:cs typeface="Century Gothic"/>
              </a:rPr>
              <a:t>с</a:t>
            </a:r>
            <a:r>
              <a:rPr spc="-25" dirty="0">
                <a:cs typeface="Century Gothic"/>
              </a:rPr>
              <a:t>п</a:t>
            </a:r>
            <a:r>
              <a:rPr spc="-15" dirty="0">
                <a:cs typeface="Century Gothic"/>
              </a:rPr>
              <a:t>л</a:t>
            </a:r>
            <a:r>
              <a:rPr spc="-25" dirty="0">
                <a:cs typeface="Century Gothic"/>
              </a:rPr>
              <a:t>у</a:t>
            </a:r>
            <a:r>
              <a:rPr spc="-15" dirty="0">
                <a:cs typeface="Century Gothic"/>
              </a:rPr>
              <a:t>а</a:t>
            </a:r>
            <a:r>
              <a:rPr spc="-20" dirty="0">
                <a:cs typeface="Century Gothic"/>
              </a:rPr>
              <a:t>т</a:t>
            </a:r>
            <a:r>
              <a:rPr spc="-15" dirty="0">
                <a:cs typeface="Century Gothic"/>
              </a:rPr>
              <a:t>а</a:t>
            </a:r>
            <a:r>
              <a:rPr spc="-10" dirty="0">
                <a:cs typeface="Century Gothic"/>
              </a:rPr>
              <a:t>ци</a:t>
            </a:r>
            <a:r>
              <a:rPr spc="-20" dirty="0">
                <a:cs typeface="Century Gothic"/>
              </a:rPr>
              <a:t>ю</a:t>
            </a:r>
            <a:r>
              <a:rPr dirty="0">
                <a:cs typeface="Century Gothic"/>
              </a:rPr>
              <a:t>  </a:t>
            </a:r>
            <a:r>
              <a:rPr spc="-15" dirty="0">
                <a:cs typeface="Century Gothic"/>
              </a:rPr>
              <a:t>б</a:t>
            </a:r>
            <a:r>
              <a:rPr spc="-10" dirty="0">
                <a:cs typeface="Century Gothic"/>
              </a:rPr>
              <a:t>о</a:t>
            </a:r>
            <a:r>
              <a:rPr spc="-15" dirty="0">
                <a:cs typeface="Century Gothic"/>
              </a:rPr>
              <a:t>л</a:t>
            </a:r>
            <a:r>
              <a:rPr spc="-25" dirty="0">
                <a:cs typeface="Century Gothic"/>
              </a:rPr>
              <a:t>е</a:t>
            </a:r>
            <a:r>
              <a:rPr spc="-15" dirty="0">
                <a:cs typeface="Century Gothic"/>
              </a:rPr>
              <a:t>е</a:t>
            </a:r>
            <a:r>
              <a:rPr spc="15" dirty="0">
                <a:cs typeface="Century Gothic"/>
              </a:rPr>
              <a:t> </a:t>
            </a:r>
            <a:r>
              <a:rPr spc="-15" dirty="0">
                <a:cs typeface="Century Gothic"/>
              </a:rPr>
              <a:t>300</a:t>
            </a:r>
            <a:r>
              <a:rPr spc="-20" dirty="0">
                <a:cs typeface="Century Gothic"/>
              </a:rPr>
              <a:t> с</a:t>
            </a:r>
            <a:r>
              <a:rPr spc="-10" dirty="0">
                <a:cs typeface="Century Gothic"/>
              </a:rPr>
              <a:t>и</a:t>
            </a:r>
            <a:r>
              <a:rPr spc="-20" dirty="0">
                <a:cs typeface="Century Gothic"/>
              </a:rPr>
              <a:t>стем</a:t>
            </a:r>
            <a:r>
              <a:rPr spc="-10" dirty="0">
                <a:cs typeface="Century Gothic"/>
              </a:rPr>
              <a:t> о</a:t>
            </a:r>
            <a:r>
              <a:rPr spc="-15" dirty="0">
                <a:cs typeface="Century Gothic"/>
              </a:rPr>
              <a:t>д</a:t>
            </a:r>
            <a:r>
              <a:rPr spc="-10" dirty="0">
                <a:cs typeface="Century Gothic"/>
              </a:rPr>
              <a:t>о</a:t>
            </a:r>
            <a:r>
              <a:rPr spc="-15" dirty="0">
                <a:cs typeface="Century Gothic"/>
              </a:rPr>
              <a:t>р</a:t>
            </a:r>
            <a:r>
              <a:rPr spc="-10" dirty="0">
                <a:cs typeface="Century Gothic"/>
              </a:rPr>
              <a:t>и</a:t>
            </a:r>
            <a:r>
              <a:rPr spc="-20" dirty="0">
                <a:cs typeface="Century Gothic"/>
              </a:rPr>
              <a:t>з</a:t>
            </a:r>
            <a:r>
              <a:rPr spc="-15" dirty="0">
                <a:cs typeface="Century Gothic"/>
              </a:rPr>
              <a:t>а</a:t>
            </a:r>
            <a:r>
              <a:rPr spc="-10" dirty="0">
                <a:cs typeface="Century Gothic"/>
              </a:rPr>
              <a:t>ци</a:t>
            </a:r>
            <a:r>
              <a:rPr spc="-15" dirty="0">
                <a:cs typeface="Century Gothic"/>
              </a:rPr>
              <a:t>и</a:t>
            </a:r>
            <a:r>
              <a:rPr spc="-10" dirty="0">
                <a:cs typeface="Century Gothic"/>
              </a:rPr>
              <a:t> </a:t>
            </a:r>
            <a:r>
              <a:rPr spc="-20" dirty="0">
                <a:cs typeface="Century Gothic"/>
              </a:rPr>
              <a:t>т</a:t>
            </a:r>
            <a:r>
              <a:rPr spc="-10" dirty="0">
                <a:cs typeface="Century Gothic"/>
              </a:rPr>
              <a:t>и</a:t>
            </a:r>
            <a:r>
              <a:rPr spc="-25" dirty="0">
                <a:cs typeface="Century Gothic"/>
              </a:rPr>
              <a:t>п</a:t>
            </a:r>
            <a:r>
              <a:rPr spc="-15" dirty="0">
                <a:cs typeface="Century Gothic"/>
              </a:rPr>
              <a:t>а</a:t>
            </a:r>
            <a:r>
              <a:rPr spc="25" dirty="0">
                <a:cs typeface="Century Gothic"/>
              </a:rPr>
              <a:t> </a:t>
            </a:r>
            <a:r>
              <a:rPr spc="-5" dirty="0">
                <a:cs typeface="Century Gothic"/>
              </a:rPr>
              <a:t>«</a:t>
            </a:r>
            <a:r>
              <a:rPr spc="-100" dirty="0">
                <a:cs typeface="Century Gothic"/>
              </a:rPr>
              <a:t>А</a:t>
            </a:r>
            <a:r>
              <a:rPr spc="-25" dirty="0">
                <a:cs typeface="Century Gothic"/>
              </a:rPr>
              <a:t>С</a:t>
            </a:r>
            <a:r>
              <a:rPr spc="-15" dirty="0">
                <a:cs typeface="Century Gothic"/>
              </a:rPr>
              <a:t>О</a:t>
            </a:r>
            <a:r>
              <a:rPr spc="-25" dirty="0">
                <a:cs typeface="Century Gothic"/>
              </a:rPr>
              <a:t>Г</a:t>
            </a:r>
            <a:r>
              <a:rPr spc="-10" dirty="0">
                <a:cs typeface="Century Gothic"/>
              </a:rPr>
              <a:t>»</a:t>
            </a:r>
            <a:r>
              <a:rPr spc="80" dirty="0">
                <a:cs typeface="Century Gothic"/>
              </a:rPr>
              <a:t> </a:t>
            </a:r>
            <a:r>
              <a:rPr spc="-25" dirty="0">
                <a:cs typeface="Century Gothic"/>
              </a:rPr>
              <a:t>п</a:t>
            </a:r>
            <a:r>
              <a:rPr spc="-15" dirty="0">
                <a:cs typeface="Century Gothic"/>
              </a:rPr>
              <a:t>р</a:t>
            </a:r>
            <a:r>
              <a:rPr spc="-10" dirty="0">
                <a:cs typeface="Century Gothic"/>
              </a:rPr>
              <a:t>ои</a:t>
            </a:r>
            <a:r>
              <a:rPr spc="-20" dirty="0">
                <a:cs typeface="Century Gothic"/>
              </a:rPr>
              <a:t>з</a:t>
            </a:r>
            <a:r>
              <a:rPr spc="-10" dirty="0">
                <a:cs typeface="Century Gothic"/>
              </a:rPr>
              <a:t>во</a:t>
            </a:r>
            <a:r>
              <a:rPr spc="-15" dirty="0">
                <a:cs typeface="Century Gothic"/>
              </a:rPr>
              <a:t>д</a:t>
            </a:r>
            <a:r>
              <a:rPr spc="-20" dirty="0">
                <a:cs typeface="Century Gothic"/>
              </a:rPr>
              <a:t>ст</a:t>
            </a:r>
            <a:r>
              <a:rPr spc="-15" dirty="0">
                <a:cs typeface="Century Gothic"/>
              </a:rPr>
              <a:t>ва</a:t>
            </a:r>
            <a:r>
              <a:rPr spc="45" dirty="0">
                <a:cs typeface="Century Gothic"/>
              </a:rPr>
              <a:t> </a:t>
            </a:r>
            <a:r>
              <a:rPr spc="-15" dirty="0">
                <a:cs typeface="Century Gothic"/>
              </a:rPr>
              <a:t>ОО</a:t>
            </a:r>
            <a:r>
              <a:rPr spc="-20" dirty="0">
                <a:cs typeface="Century Gothic"/>
              </a:rPr>
              <a:t>О</a:t>
            </a:r>
            <a:r>
              <a:rPr spc="-15" dirty="0">
                <a:cs typeface="Century Gothic"/>
              </a:rPr>
              <a:t> </a:t>
            </a:r>
            <a:r>
              <a:rPr spc="-5" dirty="0">
                <a:cs typeface="Century Gothic"/>
              </a:rPr>
              <a:t>«</a:t>
            </a:r>
            <a:r>
              <a:rPr spc="-15" dirty="0">
                <a:cs typeface="Century Gothic"/>
              </a:rPr>
              <a:t>НПО</a:t>
            </a:r>
            <a:r>
              <a:rPr spc="5" dirty="0">
                <a:cs typeface="Century Gothic"/>
              </a:rPr>
              <a:t> </a:t>
            </a:r>
            <a:r>
              <a:rPr spc="-25" dirty="0">
                <a:cs typeface="Century Gothic"/>
              </a:rPr>
              <a:t>С</a:t>
            </a:r>
            <a:r>
              <a:rPr spc="-100" dirty="0">
                <a:cs typeface="Century Gothic"/>
              </a:rPr>
              <a:t>А</a:t>
            </a:r>
            <a:r>
              <a:rPr spc="-15" dirty="0">
                <a:cs typeface="Century Gothic"/>
              </a:rPr>
              <a:t>РО</a:t>
            </a:r>
            <a:r>
              <a:rPr spc="-10" dirty="0">
                <a:cs typeface="Century Gothic"/>
              </a:rPr>
              <a:t>В- </a:t>
            </a:r>
            <a:r>
              <a:rPr spc="-25" dirty="0">
                <a:cs typeface="Century Gothic"/>
              </a:rPr>
              <a:t>В</a:t>
            </a:r>
            <a:r>
              <a:rPr spc="-15" dirty="0">
                <a:cs typeface="Century Gothic"/>
              </a:rPr>
              <a:t>О</a:t>
            </a:r>
            <a:r>
              <a:rPr spc="-25" dirty="0">
                <a:cs typeface="Century Gothic"/>
              </a:rPr>
              <a:t>ЛГ</a:t>
            </a:r>
            <a:r>
              <a:rPr spc="-15" dirty="0">
                <a:cs typeface="Century Gothic"/>
              </a:rPr>
              <a:t>О</a:t>
            </a:r>
            <a:r>
              <a:rPr spc="-25" dirty="0">
                <a:cs typeface="Century Gothic"/>
              </a:rPr>
              <a:t>Г</a:t>
            </a:r>
            <a:r>
              <a:rPr spc="-100" dirty="0">
                <a:cs typeface="Century Gothic"/>
              </a:rPr>
              <a:t>А</a:t>
            </a:r>
            <a:r>
              <a:rPr spc="-15" dirty="0">
                <a:cs typeface="Century Gothic"/>
              </a:rPr>
              <a:t>З</a:t>
            </a:r>
            <a:r>
              <a:rPr spc="-5" dirty="0">
                <a:cs typeface="Century Gothic"/>
              </a:rPr>
              <a:t>»</a:t>
            </a:r>
            <a:r>
              <a:rPr spc="-10" dirty="0">
                <a:cs typeface="Century Gothic"/>
              </a:rPr>
              <a:t>.</a:t>
            </a:r>
            <a:endParaRPr dirty="0">
              <a:cs typeface="Century Goth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DSC_747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43174" y="857238"/>
            <a:ext cx="2797181" cy="1867268"/>
          </a:xfrm>
          <a:prstGeom prst="rect">
            <a:avLst/>
          </a:prstGeom>
        </p:spPr>
      </p:pic>
      <p:sp>
        <p:nvSpPr>
          <p:cNvPr id="28" name="Заголовок 1"/>
          <p:cNvSpPr txBox="1">
            <a:spLocks/>
          </p:cNvSpPr>
          <p:nvPr/>
        </p:nvSpPr>
        <p:spPr bwMode="auto">
          <a:xfrm>
            <a:off x="1907704" y="0"/>
            <a:ext cx="7236296" cy="642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r>
              <a:rPr lang="ru-RU" sz="2200" kern="0" dirty="0" smtClean="0">
                <a:solidFill>
                  <a:srgbClr val="0070C0"/>
                </a:solidFill>
              </a:rPr>
              <a:t>РЕЗУЛЬТАТЫ РАБОТЫ ПО МОДЕРНИЗАЦИИ СИСТЕМЫ АСОГ</a:t>
            </a:r>
            <a:endParaRPr lang="ru-RU" sz="2200" kern="0" dirty="0">
              <a:solidFill>
                <a:srgbClr val="0070C0"/>
              </a:solidFill>
            </a:endParaRPr>
          </a:p>
        </p:txBody>
      </p:sp>
      <p:pic>
        <p:nvPicPr>
          <p:cNvPr id="12" name="Рисунок 11" descr="DSC_754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14612" y="2643188"/>
            <a:ext cx="2928958" cy="19552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86314" y="785800"/>
            <a:ext cx="435768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ru-RU" dirty="0" smtClean="0"/>
              <a:t>Основные изменения:</a:t>
            </a:r>
          </a:p>
          <a:p>
            <a:pPr marL="342900" indent="-342900">
              <a:buAutoNum type="arabicPeriod"/>
            </a:pPr>
            <a:r>
              <a:rPr lang="ru-RU" dirty="0" smtClean="0"/>
              <a:t>Вся пневмогидравлическая схема АСОГ выполнена из нержавеющей стали.</a:t>
            </a:r>
          </a:p>
          <a:p>
            <a:pPr marL="342900" indent="-342900">
              <a:buAutoNum type="arabicPeriod" startAt="2"/>
            </a:pPr>
            <a:r>
              <a:rPr lang="ru-RU" dirty="0" smtClean="0"/>
              <a:t>Продлен срок службы до 30 лет.</a:t>
            </a:r>
          </a:p>
          <a:p>
            <a:pPr marL="342900" indent="-342900">
              <a:buAutoNum type="arabicPeriod" startAt="2"/>
            </a:pPr>
            <a:r>
              <a:rPr lang="ru-RU" dirty="0" smtClean="0"/>
              <a:t>Увеличен суммарный литраж расходных ёмкостей до 160 литров (повышает автономность системы).</a:t>
            </a:r>
          </a:p>
          <a:p>
            <a:pPr marL="342900" indent="-342900">
              <a:buAutoNum type="arabicPeriod" startAt="2"/>
            </a:pPr>
            <a:r>
              <a:rPr lang="ru-RU" dirty="0" smtClean="0"/>
              <a:t>Возможно управление несколькими дозаторами (расход до 500 тыс.куб.м/час).</a:t>
            </a:r>
          </a:p>
          <a:p>
            <a:pPr marL="342900" indent="-342900">
              <a:buAutoNum type="arabicPeriod" startAt="4"/>
            </a:pPr>
            <a:r>
              <a:rPr lang="ru-RU" dirty="0" smtClean="0"/>
              <a:t>Установлен входной регенерируемый фильтр с магнитной ловушкой.</a:t>
            </a:r>
          </a:p>
          <a:p>
            <a:pPr marL="342900" indent="-342900">
              <a:buAutoNum type="arabicPeriod" startAt="5"/>
            </a:pPr>
            <a:r>
              <a:rPr lang="ru-RU" dirty="0" smtClean="0"/>
              <a:t>Уменьшены габариты шкафа БРХО.</a:t>
            </a:r>
          </a:p>
          <a:p>
            <a:pPr marL="342900" indent="-342900">
              <a:buAutoNum type="arabicPeriod" startAt="5"/>
            </a:pPr>
            <a:r>
              <a:rPr lang="ru-RU" dirty="0" smtClean="0"/>
              <a:t>Возможны исполнения системы как отдельно </a:t>
            </a:r>
            <a:r>
              <a:rPr lang="ru-RU" dirty="0" smtClean="0"/>
              <a:t>стоящие, </a:t>
            </a:r>
            <a:r>
              <a:rPr lang="ru-RU" dirty="0" smtClean="0"/>
              <a:t>так и </a:t>
            </a:r>
            <a:r>
              <a:rPr lang="ru-RU" dirty="0" smtClean="0"/>
              <a:t>встраиваемые в </a:t>
            </a:r>
            <a:r>
              <a:rPr lang="ru-RU" dirty="0" smtClean="0"/>
              <a:t>блок-бокс ГРС.</a:t>
            </a:r>
            <a:endParaRPr lang="ru-RU" dirty="0"/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1142990"/>
            <a:ext cx="3150479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590865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Презентация ГТНН ПЭО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3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3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_Тема по умолчанию">
  <a:themeElements>
    <a:clrScheme name="Другое 3">
      <a:dk1>
        <a:srgbClr val="1A62BA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Горизонт">
      <a:majorFont>
        <a:latin typeface="Arial Narrow"/>
        <a:ea typeface=""/>
        <a:cs typeface=""/>
        <a:font script="Jpan" typeface="ＭＳ ゴシック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ＭＳ ゴシック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Шаблон презентации ГТНН">
  <a:themeElements>
    <a:clrScheme name="3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3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3_Шаблон презентации ГТНН">
  <a:themeElements>
    <a:clrScheme name="3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3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_Шаблон презентации ГТНН">
  <a:themeElements>
    <a:clrScheme name="3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3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4_Презентация ГТНН ПЭО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3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3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2_Презентация ГТНН">
  <a:themeElements>
    <a:clrScheme name="3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3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2_Тема по умолчанию">
  <a:themeElements>
    <a:clrScheme name="Другое 3">
      <a:dk1>
        <a:srgbClr val="1A62BA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Горизонт">
      <a:majorFont>
        <a:latin typeface="Arial Narrow"/>
        <a:ea typeface=""/>
        <a:cs typeface=""/>
        <a:font script="Jpan" typeface="ＭＳ ゴシック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ＭＳ ゴシック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7.xml><?xml version="1.0" encoding="utf-8"?>
<a:theme xmlns:a="http://schemas.openxmlformats.org/drawingml/2006/main" name="6_Презентация ГТНН">
  <a:themeElements>
    <a:clrScheme name="3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3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2_Презентация ГТНН">
  <a:themeElements>
    <a:clrScheme name="3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3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Презентация ГТНН">
  <a:themeElements>
    <a:clrScheme name="3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3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55_Шаблон презентации ГТНН">
  <a:themeElements>
    <a:clrScheme name="3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3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5_Презентация ГТНН">
  <a:themeElements>
    <a:clrScheme name="3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3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10_Презентация ГТНН">
  <a:themeElements>
    <a:clrScheme name="3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3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4_Презентация ГТНН">
  <a:themeElements>
    <a:clrScheme name="3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3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7_Презентация ГТНН">
  <a:themeElements>
    <a:clrScheme name="3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3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8_Презентация ГТНН">
  <a:themeElements>
    <a:clrScheme name="3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3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3_Тема по умолчанию">
  <a:themeElements>
    <a:clrScheme name="Другое 3">
      <a:dk1>
        <a:srgbClr val="1A62BA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Горизонт">
      <a:majorFont>
        <a:latin typeface="Arial Narrow"/>
        <a:ea typeface=""/>
        <a:cs typeface=""/>
        <a:font script="Jpan" typeface="ＭＳ ゴシック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ＭＳ ゴシック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6.xml><?xml version="1.0" encoding="utf-8"?>
<a:theme xmlns:a="http://schemas.openxmlformats.org/drawingml/2006/main" name="7_Тема БК 16х9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гтнн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7.xml><?xml version="1.0" encoding="utf-8"?>
<a:theme xmlns:a="http://schemas.openxmlformats.org/drawingml/2006/main" name="7_Тема по умолчанию">
  <a:themeElements>
    <a:clrScheme name="Другое 3">
      <a:dk1>
        <a:srgbClr val="1A62BA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Горизонт">
      <a:majorFont>
        <a:latin typeface="Arial Narrow"/>
        <a:ea typeface=""/>
        <a:cs typeface=""/>
        <a:font script="Jpan" typeface="ＭＳ ゴシック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ＭＳ ゴシック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8.xml><?xml version="1.0" encoding="utf-8"?>
<a:theme xmlns:a="http://schemas.openxmlformats.org/drawingml/2006/main" name="4_Тема по умолчанию">
  <a:themeElements>
    <a:clrScheme name="Другое 3">
      <a:dk1>
        <a:srgbClr val="1A62BA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Горизонт">
      <a:majorFont>
        <a:latin typeface="Arial Narrow"/>
        <a:ea typeface=""/>
        <a:cs typeface=""/>
        <a:font script="Jpan" typeface="ＭＳ ゴシック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ＭＳ ゴシック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9.xml><?xml version="1.0" encoding="utf-8"?>
<a:theme xmlns:a="http://schemas.openxmlformats.org/drawingml/2006/main" name="Тема БК 16х9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гтнн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6_Шаблон презентации ГТНН">
  <a:themeElements>
    <a:clrScheme name="3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3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5_Тема по умолчанию">
  <a:themeElements>
    <a:clrScheme name="Другое 3">
      <a:dk1>
        <a:srgbClr val="1A62BA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Горизонт">
      <a:majorFont>
        <a:latin typeface="Arial Narrow"/>
        <a:ea typeface=""/>
        <a:cs typeface=""/>
        <a:font script="Jpan" typeface="ＭＳ ゴシック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ＭＳ ゴシック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1.xml><?xml version="1.0" encoding="utf-8"?>
<a:theme xmlns:a="http://schemas.openxmlformats.org/drawingml/2006/main" name="1_Тема БК 16х9">
  <a:themeElements>
    <a:clrScheme name="Другая 3">
      <a:dk1>
        <a:srgbClr val="206AB7"/>
      </a:dk1>
      <a:lt1>
        <a:sysClr val="window" lastClr="FFFFFF"/>
      </a:lt1>
      <a:dk2>
        <a:srgbClr val="206AB7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гтнн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2.xml><?xml version="1.0" encoding="utf-8"?>
<a:theme xmlns:a="http://schemas.openxmlformats.org/drawingml/2006/main" name="2_Тема БК 16х9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гтнн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3.xml><?xml version="1.0" encoding="utf-8"?>
<a:theme xmlns:a="http://schemas.openxmlformats.org/drawingml/2006/main" name="11_Тема по умолчанию">
  <a:themeElements>
    <a:clrScheme name="Другое 3">
      <a:dk1>
        <a:srgbClr val="1A62BA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Горизонт">
      <a:majorFont>
        <a:latin typeface="Arial Narrow"/>
        <a:ea typeface=""/>
        <a:cs typeface=""/>
        <a:font script="Jpan" typeface="ＭＳ ゴシック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ＭＳ ゴシック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61_Шаблон презентации ГТНН">
  <a:themeElements>
    <a:clrScheme name="3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3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67_Специальное оформление">
  <a:themeElements>
    <a:clrScheme name="4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4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Презентация ГТНН ПЭО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3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3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0_Шаблон презентации ГТНН">
  <a:themeElements>
    <a:clrScheme name="3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3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3_Презентация ГТНН ПЭО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3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3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37_Шаблон презентации ГТНН">
  <a:themeElements>
    <a:clrScheme name="3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3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5F87C3FDB740F244985EA1060C3AD4E3" ma:contentTypeVersion="0" ma:contentTypeDescription="Создание документа." ma:contentTypeScope="" ma:versionID="08897305ad59d8eb659efc22f44eb0e0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ba62113b34404868f36711f620329487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47631C9-3652-4AE9-919B-A487AF9DD02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AAC8BDD7-D225-44FC-A35C-96C6E3E7DE0C}">
  <ds:schemaRefs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purl.org/dc/terms/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A7E38B7B-C760-48E6-B37A-80EE30F61FC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43675</TotalTime>
  <Words>1088</Words>
  <Application>Microsoft Office PowerPoint</Application>
  <PresentationFormat>Экран (16:9)</PresentationFormat>
  <Paragraphs>205</Paragraphs>
  <Slides>13</Slides>
  <Notes>11</Notes>
  <HiddenSlides>0</HiddenSlides>
  <MMClips>0</MMClips>
  <ScaleCrop>false</ScaleCrop>
  <HeadingPairs>
    <vt:vector size="4" baseType="variant">
      <vt:variant>
        <vt:lpstr>Тема</vt:lpstr>
      </vt:variant>
      <vt:variant>
        <vt:i4>33</vt:i4>
      </vt:variant>
      <vt:variant>
        <vt:lpstr>Заголовки слайдов</vt:lpstr>
      </vt:variant>
      <vt:variant>
        <vt:i4>13</vt:i4>
      </vt:variant>
    </vt:vector>
  </HeadingPairs>
  <TitlesOfParts>
    <vt:vector size="46" baseType="lpstr">
      <vt:lpstr>1_Презентация ГТНН ПЭО</vt:lpstr>
      <vt:lpstr>55_Шаблон презентации ГТНН</vt:lpstr>
      <vt:lpstr>56_Шаблон презентации ГТНН</vt:lpstr>
      <vt:lpstr>61_Шаблон презентации ГТНН</vt:lpstr>
      <vt:lpstr>67_Специальное оформление</vt:lpstr>
      <vt:lpstr>2_Презентация ГТНН ПЭО</vt:lpstr>
      <vt:lpstr>10_Шаблон презентации ГТНН</vt:lpstr>
      <vt:lpstr>3_Презентация ГТНН ПЭО</vt:lpstr>
      <vt:lpstr>37_Шаблон презентации ГТНН</vt:lpstr>
      <vt:lpstr>1_Тема по умолчанию</vt:lpstr>
      <vt:lpstr>Шаблон презентации ГТНН</vt:lpstr>
      <vt:lpstr>3_Шаблон презентации ГТНН</vt:lpstr>
      <vt:lpstr>1_Шаблон презентации ГТНН</vt:lpstr>
      <vt:lpstr>4_Презентация ГТНН ПЭО</vt:lpstr>
      <vt:lpstr>2_Презентация ГТНН</vt:lpstr>
      <vt:lpstr>2_Тема по умолчанию</vt:lpstr>
      <vt:lpstr>6_Презентация ГТНН</vt:lpstr>
      <vt:lpstr>12_Презентация ГТНН</vt:lpstr>
      <vt:lpstr>Презентация ГТНН</vt:lpstr>
      <vt:lpstr>5_Презентация ГТНН</vt:lpstr>
      <vt:lpstr>10_Презентация ГТНН</vt:lpstr>
      <vt:lpstr>4_Презентация ГТНН</vt:lpstr>
      <vt:lpstr>7_Презентация ГТНН</vt:lpstr>
      <vt:lpstr>8_Презентация ГТНН</vt:lpstr>
      <vt:lpstr>3_Тема по умолчанию</vt:lpstr>
      <vt:lpstr>7_Тема БК 16х9</vt:lpstr>
      <vt:lpstr>7_Тема по умолчанию</vt:lpstr>
      <vt:lpstr>4_Тема по умолчанию</vt:lpstr>
      <vt:lpstr>Тема БК 16х9</vt:lpstr>
      <vt:lpstr>5_Тема по умолчанию</vt:lpstr>
      <vt:lpstr>1_Тема БК 16х9</vt:lpstr>
      <vt:lpstr>2_Тема БК 16х9</vt:lpstr>
      <vt:lpstr>11_Тема по умолчанию</vt:lpstr>
      <vt:lpstr>Слайд 1</vt:lpstr>
      <vt:lpstr>ПРОДУКЦИЯ ООО «НПО САРОВ-ВОЛГОГАЗ»</vt:lpstr>
      <vt:lpstr>Слайд 3</vt:lpstr>
      <vt:lpstr>Слайд 4</vt:lpstr>
      <vt:lpstr>АСОГ С БРХО</vt:lpstr>
      <vt:lpstr>Слайд 6</vt:lpstr>
      <vt:lpstr>СЕРТИФИКАТЫ</vt:lpstr>
      <vt:lpstr>РЕФЕРЕНС-ЛИСТ</vt:lpstr>
      <vt:lpstr>Слайд 9</vt:lpstr>
      <vt:lpstr>Слайд 10</vt:lpstr>
      <vt:lpstr>ОСНОВНЫЕ НАПРАВЛЕНИЯ РАЗВИТИЯ</vt:lpstr>
      <vt:lpstr>Слайд 12</vt:lpstr>
      <vt:lpstr>    СПАСИБО ЗА ВНИМАНИЕ</vt:lpstr>
    </vt:vector>
  </TitlesOfParts>
  <Company>ООО "Газпром трансгаз Нижний Новгород"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План КР на I квартал 2017 года по плану капитального ремонта версии 1.04.</dc:title>
  <dc:creator>Жуковцева Светлана Геннадьевна</dc:creator>
  <cp:lastModifiedBy>Александр</cp:lastModifiedBy>
  <cp:revision>2429</cp:revision>
  <cp:lastPrinted>2018-10-20T21:21:22Z</cp:lastPrinted>
  <dcterms:created xsi:type="dcterms:W3CDTF">2016-05-07T14:28:00Z</dcterms:created>
  <dcterms:modified xsi:type="dcterms:W3CDTF">2019-10-17T05:38:09Z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0x0101005F87C3FDB740F244985EA1060C3AD4E3</vt:lpwstr>
  </property>
</Properties>
</file>