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60" r:id="rId4"/>
    <p:sldId id="277" r:id="rId5"/>
    <p:sldId id="264" r:id="rId6"/>
    <p:sldId id="271" r:id="rId7"/>
    <p:sldId id="27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D8FFCC-B34D-4E53-8088-3A2B0369D70A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4ACDE3-549B-4056-8BAE-763BB2A8B1C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1568" y="832391"/>
            <a:ext cx="10468864" cy="32073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ЦЕНТР ИННОВАЦИОННЫХ ТЕХНОЛОГИЙ-Э.С.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1200" y="3228535"/>
            <a:ext cx="10472928" cy="231245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/>
              <a:t> </a:t>
            </a:r>
            <a:r>
              <a:rPr lang="ru-RU" sz="3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Перспективные направления развития </a:t>
            </a:r>
          </a:p>
          <a:p>
            <a:pPr algn="ctr"/>
            <a:r>
              <a:rPr lang="ru-RU" sz="3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установок катодной защиты. </a:t>
            </a:r>
          </a:p>
          <a:p>
            <a:pPr algn="ctr"/>
            <a:r>
              <a:rPr lang="ru-RU" sz="3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Проблемы электропитания и надежности</a:t>
            </a:r>
          </a:p>
          <a:p>
            <a:pPr algn="ctr"/>
            <a:endParaRPr lang="ru-RU" sz="3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ru-RU" sz="3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Воронов В.А.</a:t>
            </a:r>
          </a:p>
        </p:txBody>
      </p:sp>
    </p:spTree>
    <p:extLst>
      <p:ext uri="{BB962C8B-B14F-4D97-AF65-F5344CB8AC3E}">
        <p14:creationId xmlns:p14="http://schemas.microsoft.com/office/powerpoint/2010/main" val="356200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92CCD-959E-4B58-A827-FB95931A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7"/>
            <a:ext cx="6622473" cy="1636589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Станции катодной защиты</a:t>
            </a:r>
            <a:br>
              <a:rPr lang="ru-RU" dirty="0"/>
            </a:br>
            <a:r>
              <a:rPr lang="ru-RU" dirty="0"/>
              <a:t> ПКЗ-АР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B30946-45EF-4A03-A689-D494A329C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36" y="2197174"/>
            <a:ext cx="3545842" cy="43894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9A184-B22B-494D-B2AA-166B5A888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909" y="777347"/>
            <a:ext cx="4597488" cy="58092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2F589B4-E72E-406F-BEEE-4E8451F86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24" y="4202663"/>
            <a:ext cx="1115489" cy="157740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D43FA31-D73C-4783-9CEC-0738882D72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47" y="2466108"/>
            <a:ext cx="1155841" cy="159426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A06890F-287F-4FE4-920A-DE821EEED7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64" y="4185803"/>
            <a:ext cx="1110006" cy="159426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FEF7D-179B-461B-BC52-E9E99F5801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24" y="2423782"/>
            <a:ext cx="1155841" cy="163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2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F81804B-060D-4C2B-BE34-E7DBC7EEB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75587"/>
            <a:ext cx="10972800" cy="51977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катодной защиты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Инверторные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Модульные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цифровым управлением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Быстродействующие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Многоканальные</a:t>
            </a:r>
          </a:p>
          <a:p>
            <a:pPr marL="27305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Быстродействующие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Расширенный диапазон питающего напряжения 150-280В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3-фазное напряжение питания 230/380В</a:t>
            </a:r>
          </a:p>
          <a:p>
            <a:pPr marL="73025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питающее напряжение 24-110В</a:t>
            </a:r>
          </a:p>
          <a:p>
            <a:pPr marL="273050" indent="627063"/>
            <a:endParaRPr lang="ru-RU" dirty="0"/>
          </a:p>
          <a:p>
            <a:pPr marL="273050" indent="627063"/>
            <a:endParaRPr lang="ru-RU" dirty="0"/>
          </a:p>
          <a:p>
            <a:pPr marL="273050" indent="627063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45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8" y="1029348"/>
            <a:ext cx="10972800" cy="557534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/>
            </a:br>
            <a:r>
              <a:rPr lang="ru-RU" sz="3600" dirty="0"/>
              <a:t>Структурная схема СКЗ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F61877A-0FD7-4A26-AAA6-0E57E4AB3407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7736113" y="5542387"/>
            <a:ext cx="4142319" cy="884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FE2EC3-2C0B-4873-BF00-29AE2792CD02}"/>
              </a:ext>
            </a:extLst>
          </p:cNvPr>
          <p:cNvSpPr/>
          <p:nvPr/>
        </p:nvSpPr>
        <p:spPr>
          <a:xfrm>
            <a:off x="557267" y="2530286"/>
            <a:ext cx="864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УЗИП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D4BBBF-D55C-4087-A4C6-20CD01033285}"/>
              </a:ext>
            </a:extLst>
          </p:cNvPr>
          <p:cNvSpPr/>
          <p:nvPr/>
        </p:nvSpPr>
        <p:spPr>
          <a:xfrm>
            <a:off x="3119898" y="2521527"/>
            <a:ext cx="1806561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Корректор коэффициента мощности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82864C5-ABDC-4733-988E-F227CF53D48E}"/>
              </a:ext>
            </a:extLst>
          </p:cNvPr>
          <p:cNvSpPr/>
          <p:nvPr/>
        </p:nvSpPr>
        <p:spPr>
          <a:xfrm>
            <a:off x="1756063" y="2521527"/>
            <a:ext cx="103500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Фильтр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DFDCDBF-18F6-43AD-8082-95DB68868C06}"/>
              </a:ext>
            </a:extLst>
          </p:cNvPr>
          <p:cNvSpPr/>
          <p:nvPr/>
        </p:nvSpPr>
        <p:spPr>
          <a:xfrm>
            <a:off x="5273013" y="2531515"/>
            <a:ext cx="203321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Инверторный преобразователь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7981E6B-FDAE-4ECF-8345-EC696CA112C6}"/>
              </a:ext>
            </a:extLst>
          </p:cNvPr>
          <p:cNvSpPr/>
          <p:nvPr/>
        </p:nvSpPr>
        <p:spPr>
          <a:xfrm>
            <a:off x="7616844" y="2527886"/>
            <a:ext cx="1375175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Выпрями-</a:t>
            </a:r>
            <a:r>
              <a:rPr lang="ru-RU" dirty="0" err="1">
                <a:solidFill>
                  <a:schemeClr val="tx1"/>
                </a:solidFill>
              </a:rPr>
              <a:t>тель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4C58E5B-2E33-4AAF-B1E0-39B3D5E76234}"/>
              </a:ext>
            </a:extLst>
          </p:cNvPr>
          <p:cNvSpPr/>
          <p:nvPr/>
        </p:nvSpPr>
        <p:spPr>
          <a:xfrm>
            <a:off x="10689404" y="2524706"/>
            <a:ext cx="889354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УЗИП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4D232CD-98D0-4BFC-9B50-ECE852CE60A9}"/>
              </a:ext>
            </a:extLst>
          </p:cNvPr>
          <p:cNvSpPr/>
          <p:nvPr/>
        </p:nvSpPr>
        <p:spPr>
          <a:xfrm>
            <a:off x="3753157" y="443048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УЗИП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3730B3-8024-4828-8499-FA684A4F098F}"/>
              </a:ext>
            </a:extLst>
          </p:cNvPr>
          <p:cNvSpPr/>
          <p:nvPr/>
        </p:nvSpPr>
        <p:spPr>
          <a:xfrm>
            <a:off x="5286696" y="4403997"/>
            <a:ext cx="203321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Блок измерения и управления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5DE162FE-3BBE-4807-ADBA-1B8F9D13C545}"/>
              </a:ext>
            </a:extLst>
          </p:cNvPr>
          <p:cNvSpPr/>
          <p:nvPr/>
        </p:nvSpPr>
        <p:spPr>
          <a:xfrm>
            <a:off x="1438699" y="2729484"/>
            <a:ext cx="296424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E724E89B-72C3-4127-B15C-0F8345EE08C9}"/>
              </a:ext>
            </a:extLst>
          </p:cNvPr>
          <p:cNvSpPr/>
          <p:nvPr/>
        </p:nvSpPr>
        <p:spPr>
          <a:xfrm>
            <a:off x="4933290" y="2736411"/>
            <a:ext cx="302133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3FD4158C-101A-44C2-B27A-2AC9E8FA4CD4}"/>
              </a:ext>
            </a:extLst>
          </p:cNvPr>
          <p:cNvSpPr/>
          <p:nvPr/>
        </p:nvSpPr>
        <p:spPr>
          <a:xfrm>
            <a:off x="7319908" y="2729484"/>
            <a:ext cx="284982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4">
            <a:extLst>
              <a:ext uri="{FF2B5EF4-FFF2-40B4-BE49-F238E27FC236}">
                <a16:creationId xmlns:a16="http://schemas.microsoft.com/office/drawing/2014/main" id="{65D61A2A-9696-47F8-AB81-2B7D0DFD4107}"/>
              </a:ext>
            </a:extLst>
          </p:cNvPr>
          <p:cNvSpPr txBox="1">
            <a:spLocks/>
          </p:cNvSpPr>
          <p:nvPr/>
        </p:nvSpPr>
        <p:spPr>
          <a:xfrm>
            <a:off x="8258629" y="5506882"/>
            <a:ext cx="5683700" cy="81771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ru-RU" dirty="0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60D2775D-C1F9-496A-B15F-C60A6A64892C}"/>
              </a:ext>
            </a:extLst>
          </p:cNvPr>
          <p:cNvSpPr/>
          <p:nvPr/>
        </p:nvSpPr>
        <p:spPr>
          <a:xfrm>
            <a:off x="10347866" y="2729484"/>
            <a:ext cx="303948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5EA22CBF-D4E9-4FFF-BE38-629A1A345D12}"/>
              </a:ext>
            </a:extLst>
          </p:cNvPr>
          <p:cNvSpPr/>
          <p:nvPr/>
        </p:nvSpPr>
        <p:spPr>
          <a:xfrm>
            <a:off x="3152414" y="4630124"/>
            <a:ext cx="588931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334F1F6C-0E75-4375-A185-43417203058B}"/>
              </a:ext>
            </a:extLst>
          </p:cNvPr>
          <p:cNvSpPr/>
          <p:nvPr/>
        </p:nvSpPr>
        <p:spPr>
          <a:xfrm>
            <a:off x="4667557" y="4645364"/>
            <a:ext cx="588931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EC3212E-A00C-4162-90E9-998FBD8DDC79}"/>
              </a:ext>
            </a:extLst>
          </p:cNvPr>
          <p:cNvSpPr/>
          <p:nvPr/>
        </p:nvSpPr>
        <p:spPr>
          <a:xfrm>
            <a:off x="9312864" y="2514600"/>
            <a:ext cx="103500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Фильтр</a:t>
            </a: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38854360-85E2-4D9F-B6B6-772997FCF628}"/>
              </a:ext>
            </a:extLst>
          </p:cNvPr>
          <p:cNvSpPr/>
          <p:nvPr/>
        </p:nvSpPr>
        <p:spPr>
          <a:xfrm>
            <a:off x="9015928" y="2742770"/>
            <a:ext cx="303948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591BDF64-5723-4E63-A773-314627AF7E6B}"/>
              </a:ext>
            </a:extLst>
          </p:cNvPr>
          <p:cNvSpPr/>
          <p:nvPr/>
        </p:nvSpPr>
        <p:spPr>
          <a:xfrm>
            <a:off x="2799795" y="2736411"/>
            <a:ext cx="302133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5FC910F-D106-4097-8A77-F2EF4204F855}"/>
              </a:ext>
            </a:extLst>
          </p:cNvPr>
          <p:cNvSpPr/>
          <p:nvPr/>
        </p:nvSpPr>
        <p:spPr>
          <a:xfrm>
            <a:off x="1625600" y="2150364"/>
            <a:ext cx="8810337" cy="179752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Силовой модуль</a:t>
            </a:r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39755235-6BB7-4C75-A61E-53B48E2CCAA8}"/>
              </a:ext>
            </a:extLst>
          </p:cNvPr>
          <p:cNvSpPr/>
          <p:nvPr/>
        </p:nvSpPr>
        <p:spPr>
          <a:xfrm rot="16200000">
            <a:off x="6062809" y="3932380"/>
            <a:ext cx="453620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бъект 4">
            <a:extLst>
              <a:ext uri="{FF2B5EF4-FFF2-40B4-BE49-F238E27FC236}">
                <a16:creationId xmlns:a16="http://schemas.microsoft.com/office/drawing/2014/main" id="{49AB765E-D781-4D99-B1F8-AD18C1C14097}"/>
              </a:ext>
            </a:extLst>
          </p:cNvPr>
          <p:cNvSpPr txBox="1">
            <a:spLocks/>
          </p:cNvSpPr>
          <p:nvPr/>
        </p:nvSpPr>
        <p:spPr>
          <a:xfrm>
            <a:off x="-4413499" y="171675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ru-RU" dirty="0"/>
          </a:p>
        </p:txBody>
      </p:sp>
      <p:sp>
        <p:nvSpPr>
          <p:cNvPr id="32" name="Стрелка: вправо 31">
            <a:extLst>
              <a:ext uri="{FF2B5EF4-FFF2-40B4-BE49-F238E27FC236}">
                <a16:creationId xmlns:a16="http://schemas.microsoft.com/office/drawing/2014/main" id="{D8B140FD-6FFF-422F-BEEF-BF9EC4DAF1F2}"/>
              </a:ext>
            </a:extLst>
          </p:cNvPr>
          <p:cNvSpPr/>
          <p:nvPr/>
        </p:nvSpPr>
        <p:spPr>
          <a:xfrm rot="16200000">
            <a:off x="781645" y="3439693"/>
            <a:ext cx="453620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F9E444-A29F-49ED-AEE6-DCECFBE2A1CA}"/>
              </a:ext>
            </a:extLst>
          </p:cNvPr>
          <p:cNvSpPr txBox="1"/>
          <p:nvPr/>
        </p:nvSpPr>
        <p:spPr>
          <a:xfrm>
            <a:off x="675479" y="4206765"/>
            <a:ext cx="665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Сеть</a:t>
            </a:r>
          </a:p>
          <a:p>
            <a:r>
              <a:rPr lang="ru-RU" dirty="0"/>
              <a:t>230В</a:t>
            </a:r>
          </a:p>
        </p:txBody>
      </p:sp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F3947077-EA1C-4E21-984A-ADA935777454}"/>
              </a:ext>
            </a:extLst>
          </p:cNvPr>
          <p:cNvSpPr/>
          <p:nvPr/>
        </p:nvSpPr>
        <p:spPr>
          <a:xfrm rot="5400000">
            <a:off x="10907271" y="3420582"/>
            <a:ext cx="453620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309188-744C-431E-AB69-55B8A8460EDD}"/>
              </a:ext>
            </a:extLst>
          </p:cNvPr>
          <p:cNvSpPr txBox="1"/>
          <p:nvPr/>
        </p:nvSpPr>
        <p:spPr>
          <a:xfrm>
            <a:off x="10801105" y="4078340"/>
            <a:ext cx="788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Анод</a:t>
            </a:r>
          </a:p>
          <a:p>
            <a:r>
              <a:rPr lang="ru-RU" dirty="0"/>
              <a:t>Труба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53F793-3600-4AEA-B333-756053F26F0E}"/>
              </a:ext>
            </a:extLst>
          </p:cNvPr>
          <p:cNvSpPr txBox="1"/>
          <p:nvPr/>
        </p:nvSpPr>
        <p:spPr>
          <a:xfrm>
            <a:off x="1690914" y="4342059"/>
            <a:ext cx="1605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Датчики</a:t>
            </a:r>
          </a:p>
          <a:p>
            <a:r>
              <a:rPr lang="ru-RU" dirty="0"/>
              <a:t>потенциала,</a:t>
            </a:r>
          </a:p>
          <a:p>
            <a:r>
              <a:rPr lang="ru-RU" dirty="0"/>
              <a:t>тока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345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24262" y="856488"/>
            <a:ext cx="10610538" cy="827169"/>
          </a:xfrm>
          <a:prstGeom prst="rect">
            <a:avLst/>
          </a:prstGeom>
        </p:spPr>
        <p:txBody>
          <a:bodyPr vert="horz" lIns="0" rIns="0" bIns="0" anchor="b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Зависимость частоты отказов полупроводниковых элементов от температуры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FBF2E0-765E-4E1D-8300-E8F2617DF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905" y="2161785"/>
            <a:ext cx="64008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0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6987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3600" dirty="0"/>
              <a:t>Факторы, увеличивающие вероятность отказов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68EC310-A840-4B66-BA28-DE8131BB1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2184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Повышенное или пониженное питающее напряжение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Работа при выходной мощности, близкой к максимальной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Повышенная температура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Скрытые дефекты комплектующих, не выявленные при заводских испытаниях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Высокий уровень электромагнитных помех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Повышенное сопротивление заземляющих 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336547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243590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94352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2235</TotalTime>
  <Words>127</Words>
  <Application>Microsoft Office PowerPoint</Application>
  <PresentationFormat>Широкоэкранный</PresentationFormat>
  <Paragraphs>54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Calibri</vt:lpstr>
      <vt:lpstr>Constantia</vt:lpstr>
      <vt:lpstr>Times New Roman</vt:lpstr>
      <vt:lpstr>Wingdings</vt:lpstr>
      <vt:lpstr>Wingdings 2</vt:lpstr>
      <vt:lpstr>Поток</vt:lpstr>
      <vt:lpstr> ЦЕНТР ИННОВАЦИОННЫХ ТЕХНОЛОГИЙ-Э.С.  </vt:lpstr>
      <vt:lpstr>Станции катодной защиты  ПКЗ-АР</vt:lpstr>
      <vt:lpstr> </vt:lpstr>
      <vt:lpstr> Структурная схема СКЗ</vt:lpstr>
      <vt:lpstr> </vt:lpstr>
      <vt:lpstr> Факторы, увеличивающие вероятность отказов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Дексп</cp:lastModifiedBy>
  <cp:revision>58</cp:revision>
  <dcterms:created xsi:type="dcterms:W3CDTF">2013-08-08T04:05:34Z</dcterms:created>
  <dcterms:modified xsi:type="dcterms:W3CDTF">2019-05-28T22:59:47Z</dcterms:modified>
</cp:coreProperties>
</file>