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9" r:id="rId4"/>
    <p:sldId id="261" r:id="rId5"/>
    <p:sldId id="268" r:id="rId6"/>
    <p:sldId id="266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60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54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18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33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88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44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6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758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74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24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45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8942A-828B-42A0-BE36-337FE3FCB02F}" type="datetimeFigureOut">
              <a:rPr lang="ru-RU" smtClean="0"/>
              <a:t>24.05.2019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EDC6E-0426-4496-96D4-B17313A390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55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924944"/>
            <a:ext cx="9144000" cy="331236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ООО «Завод газовой аппаратуры «НС»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</a:b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/>
            </a:r>
            <a:b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О надежности электродов сравнения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/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Директор по развитию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Енин А.А.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EuropeDemiC" pitchFamily="50" charset="0"/>
            </a:endParaRPr>
          </a:p>
        </p:txBody>
      </p:sp>
      <p:pic>
        <p:nvPicPr>
          <p:cNvPr id="2051" name="Picture 3" descr="D:\Рабочий стол\Untitled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384" y="214017"/>
            <a:ext cx="1728192" cy="29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67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052736"/>
            <a:ext cx="6624736" cy="72008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Медносульфатный </a:t>
            </a:r>
            <a:r>
              <a:rPr lang="ru-RU" b="1" dirty="0" err="1"/>
              <a:t>двухключевой</a:t>
            </a:r>
            <a:r>
              <a:rPr lang="ru-RU" b="1" dirty="0"/>
              <a:t>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электрод </a:t>
            </a:r>
            <a:r>
              <a:rPr lang="ru-RU" b="1" dirty="0"/>
              <a:t>сравнения ЗГАНС® ЭНЕС-3М2К.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C:\Users\Алексей\Desktop\Работа\Рисунки и чертежи I C и S\Для  ЗГАНС ЭНЕС-3М\Резервная_копия_Разрез ЭНЕС-3М2К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6120680" cy="4049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1541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661829"/>
            <a:ext cx="8676456" cy="416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265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7920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Цинк-сульфатный </a:t>
            </a:r>
            <a:r>
              <a:rPr lang="ru-RU" sz="2000" b="1" dirty="0" err="1"/>
              <a:t>гелевый</a:t>
            </a:r>
            <a:r>
              <a:rPr lang="ru-RU" sz="2000" b="1" dirty="0"/>
              <a:t> электрод сравнения </a:t>
            </a: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ЗГАНС</a:t>
            </a:r>
            <a:r>
              <a:rPr lang="ru-RU" sz="2000" b="1" dirty="0"/>
              <a:t>® </a:t>
            </a:r>
            <a:r>
              <a:rPr lang="ru-RU" sz="2000" b="1" dirty="0" smtClean="0"/>
              <a:t>ГЭС-ЦС.</a:t>
            </a:r>
            <a:endParaRPr lang="ru-RU" sz="2000" dirty="0"/>
          </a:p>
        </p:txBody>
      </p:sp>
      <p:pic>
        <p:nvPicPr>
          <p:cNvPr id="4" name="Рисунок 3" descr="C:\Users\Алексей\Desktop\Работа\Рисунки и чертежи I C и S\Для  ЗГАНС ЭНЕС-3М\Резервная_копия_Цинк сульфатный электрод разрез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17340"/>
            <a:ext cx="7488832" cy="4319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2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63" y="1649055"/>
            <a:ext cx="8251968" cy="440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482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D:\Рабочий стол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626" y="980729"/>
            <a:ext cx="424847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Рабочий стол\ОРИОН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97"/>
          <a:stretch/>
        </p:blipFill>
        <p:spPr bwMode="auto">
          <a:xfrm>
            <a:off x="1" y="3818821"/>
            <a:ext cx="6698097" cy="23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170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826720"/>
            <a:ext cx="9144000" cy="3194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Спасибо за внимание</a:t>
            </a:r>
          </a:p>
          <a:p>
            <a:pPr marL="0" indent="0" algn="ctr">
              <a:buNone/>
            </a:pPr>
            <a:endParaRPr lang="ru-RU" sz="2200" b="1" dirty="0" smtClean="0">
              <a:solidFill>
                <a:schemeClr val="tx2">
                  <a:lumMod val="75000"/>
                </a:schemeClr>
              </a:solidFill>
              <a:latin typeface="EuropeDemiC" pitchFamily="50" charset="0"/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ООО «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З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авод газовой аппаратуры «НС»</a:t>
            </a:r>
          </a:p>
          <a:p>
            <a:pPr marL="0" indent="0" algn="ctr">
              <a:buNone/>
            </a:pP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Тел.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(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8652) 31-68-15,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31-68-14</a:t>
            </a:r>
          </a:p>
          <a:p>
            <a:pPr marL="0" indent="0" algn="ctr">
              <a:buNone/>
            </a:pP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E-mail: zgans@enes26.ru, zgans@mail.ru</a:t>
            </a:r>
          </a:p>
          <a:p>
            <a:pPr marL="0" indent="0" algn="ctr">
              <a:buNone/>
            </a:pPr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www.enes26.ru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EuropeDemiC" pitchFamily="50" charset="0"/>
              </a:rPr>
              <a:t> </a:t>
            </a:r>
            <a:endParaRPr lang="ru-RU" sz="2200" b="1" dirty="0">
              <a:solidFill>
                <a:schemeClr val="tx2">
                  <a:lumMod val="75000"/>
                </a:schemeClr>
              </a:solidFill>
              <a:latin typeface="EuropeDemiC" pitchFamily="50" charset="0"/>
            </a:endParaRPr>
          </a:p>
        </p:txBody>
      </p:sp>
      <p:pic>
        <p:nvPicPr>
          <p:cNvPr id="1026" name="Picture 2" descr="D:\Рабочий стол\Untitled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20688"/>
            <a:ext cx="1296144" cy="220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104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49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ООО «Завод газовой аппаратуры «НС»  О надежности электродов сравнения   Директор по развитию Енин А.А.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Алексей</cp:lastModifiedBy>
  <cp:revision>19</cp:revision>
  <dcterms:created xsi:type="dcterms:W3CDTF">2019-05-20T10:14:36Z</dcterms:created>
  <dcterms:modified xsi:type="dcterms:W3CDTF">2019-05-24T12:45:14Z</dcterms:modified>
</cp:coreProperties>
</file>