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9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7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8.xml" ContentType="application/vnd.openxmlformats-officedocument.themeOverride+xml"/>
  <Override PartName="/ppt/notesSlides/notesSlide7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9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5" r:id="rId1"/>
    <p:sldMasterId id="2147483658" r:id="rId2"/>
    <p:sldMasterId id="2147483659" r:id="rId3"/>
    <p:sldMasterId id="2147483660" r:id="rId4"/>
    <p:sldMasterId id="2147483661" r:id="rId5"/>
    <p:sldMasterId id="2147483662" r:id="rId6"/>
    <p:sldMasterId id="2147483663" r:id="rId7"/>
    <p:sldMasterId id="2147483655" r:id="rId8"/>
    <p:sldMasterId id="2147483751" r:id="rId9"/>
    <p:sldMasterId id="2147483761" r:id="rId10"/>
  </p:sldMasterIdLst>
  <p:notesMasterIdLst>
    <p:notesMasterId r:id="rId24"/>
  </p:notesMasterIdLst>
  <p:handoutMasterIdLst>
    <p:handoutMasterId r:id="rId25"/>
  </p:handoutMasterIdLst>
  <p:sldIdLst>
    <p:sldId id="257" r:id="rId11"/>
    <p:sldId id="260" r:id="rId12"/>
    <p:sldId id="290" r:id="rId13"/>
    <p:sldId id="297" r:id="rId14"/>
    <p:sldId id="291" r:id="rId15"/>
    <p:sldId id="292" r:id="rId16"/>
    <p:sldId id="293" r:id="rId17"/>
    <p:sldId id="294" r:id="rId18"/>
    <p:sldId id="295" r:id="rId19"/>
    <p:sldId id="301" r:id="rId20"/>
    <p:sldId id="300" r:id="rId21"/>
    <p:sldId id="278" r:id="rId22"/>
    <p:sldId id="289" r:id="rId23"/>
  </p:sldIdLst>
  <p:sldSz cx="9144000" cy="6858000" type="screen4x3"/>
  <p:notesSz cx="6724650" cy="987425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700" kern="1200">
        <a:solidFill>
          <a:schemeClr val="bg1"/>
        </a:solidFill>
        <a:latin typeface="Arial Narrow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700" kern="1200">
        <a:solidFill>
          <a:schemeClr val="bg1"/>
        </a:solidFill>
        <a:latin typeface="Arial Narrow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700" kern="1200">
        <a:solidFill>
          <a:schemeClr val="bg1"/>
        </a:solidFill>
        <a:latin typeface="Arial Narrow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700" kern="1200">
        <a:solidFill>
          <a:schemeClr val="bg1"/>
        </a:solidFill>
        <a:latin typeface="Arial Narrow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700" kern="1200">
        <a:solidFill>
          <a:schemeClr val="bg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1700" kern="1200">
        <a:solidFill>
          <a:schemeClr val="bg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1700" kern="1200">
        <a:solidFill>
          <a:schemeClr val="bg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1700" kern="1200">
        <a:solidFill>
          <a:schemeClr val="bg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1700" kern="1200">
        <a:solidFill>
          <a:schemeClr val="bg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80">
          <p15:clr>
            <a:srgbClr val="A4A3A4"/>
          </p15:clr>
        </p15:guide>
        <p15:guide id="2" orient="horz" pos="2812">
          <p15:clr>
            <a:srgbClr val="A4A3A4"/>
          </p15:clr>
        </p15:guide>
        <p15:guide id="3" orient="horz" pos="3875">
          <p15:clr>
            <a:srgbClr val="A4A3A4"/>
          </p15:clr>
        </p15:guide>
        <p15:guide id="4" orient="horz" pos="825">
          <p15:clr>
            <a:srgbClr val="A4A3A4"/>
          </p15:clr>
        </p15:guide>
        <p15:guide id="5" orient="horz" pos="3268">
          <p15:clr>
            <a:srgbClr val="A4A3A4"/>
          </p15:clr>
        </p15:guide>
        <p15:guide id="6" orient="horz" pos="589">
          <p15:clr>
            <a:srgbClr val="A4A3A4"/>
          </p15:clr>
        </p15:guide>
        <p15:guide id="7" orient="horz" pos="1247">
          <p15:clr>
            <a:srgbClr val="A4A3A4"/>
          </p15:clr>
        </p15:guide>
        <p15:guide id="8" pos="141">
          <p15:clr>
            <a:srgbClr val="A4A3A4"/>
          </p15:clr>
        </p15:guide>
        <p15:guide id="9" pos="1089">
          <p15:clr>
            <a:srgbClr val="A4A3A4"/>
          </p15:clr>
        </p15:guide>
        <p15:guide id="10" pos="1558">
          <p15:clr>
            <a:srgbClr val="A4A3A4"/>
          </p15:clr>
        </p15:guide>
        <p15:guide id="11" pos="5423">
          <p15:clr>
            <a:srgbClr val="A4A3A4"/>
          </p15:clr>
        </p15:guide>
        <p15:guide id="12" pos="3763">
          <p15:clr>
            <a:srgbClr val="A4A3A4"/>
          </p15:clr>
        </p15:guide>
        <p15:guide id="13" pos="5626">
          <p15:clr>
            <a:srgbClr val="A4A3A4"/>
          </p15:clr>
        </p15:guide>
        <p15:guide id="14" pos="1363">
          <p15:clr>
            <a:srgbClr val="A4A3A4"/>
          </p15:clr>
        </p15:guide>
        <p15:guide id="15" pos="289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  <p15:guide id="3" orient="horz" pos="3110">
          <p15:clr>
            <a:srgbClr val="A4A3A4"/>
          </p15:clr>
        </p15:guide>
        <p15:guide id="4" pos="211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Хасанов Р.Н." initials="ХР" lastIdx="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996633"/>
    <a:srgbClr val="A457E3"/>
    <a:srgbClr val="99FF33"/>
    <a:srgbClr val="CCFFFF"/>
    <a:srgbClr val="0066CC"/>
    <a:srgbClr val="FF0066"/>
    <a:srgbClr val="8652BA"/>
    <a:srgbClr val="FF6600"/>
    <a:srgbClr val="8E30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95" autoAdjust="0"/>
  </p:normalViewPr>
  <p:slideViewPr>
    <p:cSldViewPr snapToGrid="0">
      <p:cViewPr varScale="1">
        <p:scale>
          <a:sx n="46" d="100"/>
          <a:sy n="46" d="100"/>
        </p:scale>
        <p:origin x="1200" y="29"/>
      </p:cViewPr>
      <p:guideLst>
        <p:guide orient="horz" pos="1780"/>
        <p:guide orient="horz" pos="2812"/>
        <p:guide orient="horz" pos="3875"/>
        <p:guide orient="horz" pos="825"/>
        <p:guide orient="horz" pos="3268"/>
        <p:guide orient="horz" pos="589"/>
        <p:guide orient="horz" pos="1247"/>
        <p:guide pos="141"/>
        <p:guide pos="1089"/>
        <p:guide pos="1558"/>
        <p:guide pos="5423"/>
        <p:guide pos="3763"/>
        <p:guide pos="5626"/>
        <p:guide pos="1363"/>
        <p:guide pos="28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05" d="100"/>
          <a:sy n="105" d="100"/>
        </p:scale>
        <p:origin x="-3510" y="-84"/>
      </p:cViewPr>
      <p:guideLst>
        <p:guide orient="horz" pos="3127"/>
        <p:guide pos="2141"/>
        <p:guide orient="horz" pos="3110"/>
        <p:guide pos="2118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____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explosion val="4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explosion val="11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bubble3D val="0"/>
            <c:explosion val="1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3"/>
            <c:bubble3D val="0"/>
            <c:explosion val="8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4"/>
            <c:bubble3D val="0"/>
            <c:explosion val="3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dLbl>
              <c:idx val="1"/>
              <c:layout>
                <c:manualLayout>
                  <c:x val="7.80511896381441E-2"/>
                  <c:y val="2.91451404470782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-2.057813769921094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1910544828362293E-3"/>
                  <c:y val="-7.669183578495460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5.3847337472368488E-3"/>
                  <c:y val="-0.1376157648860121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10286155980550736"/>
                  <c:y val="0.1232028415464785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Лист1!$D$6:$D$11</c:f>
              <c:strCache>
                <c:ptCount val="6"/>
                <c:pt idx="0">
                  <c:v>Газопроводы 8220,24 км</c:v>
                </c:pt>
                <c:pt idx="1">
                  <c:v>Лупинги 481,10 км</c:v>
                </c:pt>
                <c:pt idx="2">
                  <c:v>Межсистемные перемычки 77,90 км</c:v>
                </c:pt>
                <c:pt idx="3">
                  <c:v>Технологические перемычки 32,82 км</c:v>
                </c:pt>
                <c:pt idx="4">
                  <c:v>Р/н подводного перехода 70,30 км</c:v>
                </c:pt>
                <c:pt idx="5">
                  <c:v>Отводы 1757,81 км</c:v>
                </c:pt>
              </c:strCache>
            </c:strRef>
          </c:cat>
          <c:val>
            <c:numRef>
              <c:f>Лист1!$E$6:$E$11</c:f>
              <c:numCache>
                <c:formatCode>#,##0.00</c:formatCode>
                <c:ptCount val="6"/>
                <c:pt idx="0">
                  <c:v>8220.241</c:v>
                </c:pt>
                <c:pt idx="1">
                  <c:v>481.1</c:v>
                </c:pt>
                <c:pt idx="2">
                  <c:v>77.900000000000006</c:v>
                </c:pt>
                <c:pt idx="3">
                  <c:v>32.820999999999998</c:v>
                </c:pt>
                <c:pt idx="4">
                  <c:v>70.3</c:v>
                </c:pt>
                <c:pt idx="5">
                  <c:v>1757.81</c:v>
                </c:pt>
              </c:numCache>
            </c:numRef>
          </c:val>
        </c:ser>
        <c:ser>
          <c:idx val="1"/>
          <c:order val="1"/>
          <c:tx>
            <c:strRef>
              <c:f>Лист1!$E$6:$E$11</c:f>
              <c:strCache>
                <c:ptCount val="6"/>
                <c:pt idx="0">
                  <c:v>8 220,24</c:v>
                </c:pt>
                <c:pt idx="1">
                  <c:v>481,10</c:v>
                </c:pt>
                <c:pt idx="2">
                  <c:v>77,90</c:v>
                </c:pt>
                <c:pt idx="3">
                  <c:v>32,82</c:v>
                </c:pt>
                <c:pt idx="4">
                  <c:v>70,30</c:v>
                </c:pt>
                <c:pt idx="5">
                  <c:v>1 757,81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Lit>
              <c:formatCode>General</c:formatCode>
              <c:ptCount val="1"/>
              <c:pt idx="0">
                <c:v>1</c:v>
              </c:pt>
            </c:numLit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000007108487212"/>
          <c:y val="0.17869485809825267"/>
          <c:w val="0.34166659467044991"/>
          <c:h val="0.6426102838034947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Лист1!$D$37</c:f>
              <c:strCache>
                <c:ptCount val="1"/>
                <c:pt idx="0">
                  <c:v>Протяженность, где возможно ВТД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Лист1!$E$37</c:f>
              <c:numCache>
                <c:formatCode>General</c:formatCode>
                <c:ptCount val="1"/>
                <c:pt idx="0">
                  <c:v>10607.349999999999</c:v>
                </c:pt>
              </c:numCache>
            </c:numRef>
          </c:val>
        </c:ser>
        <c:ser>
          <c:idx val="1"/>
          <c:order val="1"/>
          <c:tx>
            <c:strRef>
              <c:f>Лист1!$D$38</c:f>
              <c:strCache>
                <c:ptCount val="1"/>
                <c:pt idx="0">
                  <c:v>Обследовано средствами ВТД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9623,20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Лист1!$E$38</c:f>
              <c:numCache>
                <c:formatCode>General</c:formatCode>
                <c:ptCount val="1"/>
                <c:pt idx="0">
                  <c:v>9547.119999999999</c:v>
                </c:pt>
              </c:numCache>
            </c:numRef>
          </c:val>
        </c:ser>
        <c:ser>
          <c:idx val="2"/>
          <c:order val="2"/>
          <c:tx>
            <c:strRef>
              <c:f>Лист1!$D$39</c:f>
              <c:strCache>
                <c:ptCount val="1"/>
                <c:pt idx="0">
                  <c:v>Обеспечено стационарными узлами запуска-приема ВТУ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Лист1!$E$39</c:f>
              <c:numCache>
                <c:formatCode>General</c:formatCode>
                <c:ptCount val="1"/>
                <c:pt idx="0">
                  <c:v>8676.33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6743968"/>
        <c:axId val="146744360"/>
      </c:barChart>
      <c:catAx>
        <c:axId val="146743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6744360"/>
        <c:crosses val="autoZero"/>
        <c:auto val="1"/>
        <c:lblAlgn val="ctr"/>
        <c:lblOffset val="100"/>
        <c:noMultiLvlLbl val="0"/>
      </c:catAx>
      <c:valAx>
        <c:axId val="146744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6743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Лист1!$D$22</c:f>
              <c:strCache>
                <c:ptCount val="1"/>
                <c:pt idx="0">
                  <c:v>Газопроводы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Лист1!$E$21:$G$21</c:f>
              <c:strCache>
                <c:ptCount val="3"/>
                <c:pt idx="0">
                  <c:v>Всего</c:v>
                </c:pt>
                <c:pt idx="1">
                  <c:v>Обследовано</c:v>
                </c:pt>
                <c:pt idx="2">
                  <c:v>Обеспечено стационарными узлами</c:v>
                </c:pt>
              </c:strCache>
            </c:strRef>
          </c:cat>
          <c:val>
            <c:numRef>
              <c:f>Лист1!$E$22:$G$22</c:f>
              <c:numCache>
                <c:formatCode>General</c:formatCode>
                <c:ptCount val="3"/>
                <c:pt idx="0">
                  <c:v>8220.24</c:v>
                </c:pt>
                <c:pt idx="1">
                  <c:v>8144.16</c:v>
                </c:pt>
                <c:pt idx="2">
                  <c:v>7672.02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6745144"/>
        <c:axId val="146745536"/>
      </c:barChart>
      <c:catAx>
        <c:axId val="146745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6745536"/>
        <c:crosses val="autoZero"/>
        <c:auto val="1"/>
        <c:lblAlgn val="ctr"/>
        <c:lblOffset val="100"/>
        <c:noMultiLvlLbl val="0"/>
      </c:catAx>
      <c:valAx>
        <c:axId val="146745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6745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Лист1!$D$24</c:f>
              <c:strCache>
                <c:ptCount val="1"/>
                <c:pt idx="0">
                  <c:v>Лупинги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Лист1!$E$23:$G$23</c:f>
              <c:strCache>
                <c:ptCount val="3"/>
                <c:pt idx="0">
                  <c:v>Всего</c:v>
                </c:pt>
                <c:pt idx="1">
                  <c:v>Обследовано</c:v>
                </c:pt>
                <c:pt idx="2">
                  <c:v>Обеспечено стационарными узлами</c:v>
                </c:pt>
              </c:strCache>
            </c:strRef>
          </c:cat>
          <c:val>
            <c:numRef>
              <c:f>Лист1!$E$24:$G$24</c:f>
              <c:numCache>
                <c:formatCode>General</c:formatCode>
                <c:ptCount val="3"/>
                <c:pt idx="0">
                  <c:v>481.1</c:v>
                </c:pt>
                <c:pt idx="1">
                  <c:v>421.8</c:v>
                </c:pt>
                <c:pt idx="2">
                  <c:v>350.8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9888096"/>
        <c:axId val="219888488"/>
      </c:barChart>
      <c:catAx>
        <c:axId val="219888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9888488"/>
        <c:crosses val="autoZero"/>
        <c:auto val="1"/>
        <c:lblAlgn val="ctr"/>
        <c:lblOffset val="100"/>
        <c:noMultiLvlLbl val="0"/>
      </c:catAx>
      <c:valAx>
        <c:axId val="219888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9888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Лист1!$D$26</c:f>
              <c:strCache>
                <c:ptCount val="1"/>
                <c:pt idx="0">
                  <c:v>Межсистемные перемычки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Лист1!$E$25:$F$25</c:f>
              <c:strCache>
                <c:ptCount val="2"/>
                <c:pt idx="0">
                  <c:v>Всего</c:v>
                </c:pt>
                <c:pt idx="1">
                  <c:v>Обследовано</c:v>
                </c:pt>
              </c:strCache>
            </c:strRef>
          </c:cat>
          <c:val>
            <c:numRef>
              <c:f>Лист1!$E$26:$F$26</c:f>
              <c:numCache>
                <c:formatCode>General</c:formatCode>
                <c:ptCount val="2"/>
                <c:pt idx="0">
                  <c:v>77.900000000000006</c:v>
                </c:pt>
                <c:pt idx="1">
                  <c:v>47.4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9890448"/>
        <c:axId val="219890840"/>
      </c:barChart>
      <c:catAx>
        <c:axId val="219890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9890840"/>
        <c:crosses val="autoZero"/>
        <c:auto val="1"/>
        <c:lblAlgn val="ctr"/>
        <c:lblOffset val="100"/>
        <c:noMultiLvlLbl val="0"/>
      </c:catAx>
      <c:valAx>
        <c:axId val="219890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98904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/>
              <a:t>Технологические перемычки,</a:t>
            </a:r>
            <a:r>
              <a:rPr lang="ru-RU" b="1" baseline="0"/>
              <a:t> км</a:t>
            </a:r>
            <a:endParaRPr lang="ru-RU" b="1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Лист1!$D$64</c:f>
              <c:strCache>
                <c:ptCount val="1"/>
                <c:pt idx="0">
                  <c:v>Общая протяженность 32,82 км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Лист1!$E$63:$F$63</c:f>
              <c:strCache>
                <c:ptCount val="2"/>
                <c:pt idx="0">
                  <c:v>Общая протяженность</c:v>
                </c:pt>
                <c:pt idx="1">
                  <c:v>Обследовано и отремонтировано</c:v>
                </c:pt>
              </c:strCache>
            </c:strRef>
          </c:cat>
          <c:val>
            <c:numRef>
              <c:f>Лист1!$E$64:$F$64</c:f>
              <c:numCache>
                <c:formatCode>General</c:formatCode>
                <c:ptCount val="2"/>
                <c:pt idx="0">
                  <c:v>32.82</c:v>
                </c:pt>
                <c:pt idx="1">
                  <c:v>12.59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9892016"/>
        <c:axId val="219892408"/>
      </c:barChart>
      <c:catAx>
        <c:axId val="219892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9892408"/>
        <c:crosses val="autoZero"/>
        <c:auto val="1"/>
        <c:lblAlgn val="ctr"/>
        <c:lblOffset val="100"/>
        <c:noMultiLvlLbl val="0"/>
      </c:catAx>
      <c:valAx>
        <c:axId val="219892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9892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/>
              <a:t>Технологические перемычки, шт.</a:t>
            </a:r>
            <a:r>
              <a:rPr lang="ru-RU" b="1" baseline="0"/>
              <a:t> </a:t>
            </a:r>
            <a:endParaRPr lang="ru-RU" b="1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1203415343381042"/>
          <c:y val="0.16999370644559827"/>
          <c:w val="0.8879658465661896"/>
          <c:h val="0.756506864235724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Лист1!$D$66</c:f>
              <c:strCache>
                <c:ptCount val="1"/>
                <c:pt idx="0">
                  <c:v>Количество перемычек 417 шт.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Лист1!$E$65:$F$65</c:f>
              <c:strCache>
                <c:ptCount val="2"/>
                <c:pt idx="0">
                  <c:v>Общая протяженность</c:v>
                </c:pt>
                <c:pt idx="1">
                  <c:v>Обследовано и отремонтировано</c:v>
                </c:pt>
              </c:strCache>
            </c:strRef>
          </c:cat>
          <c:val>
            <c:numRef>
              <c:f>Лист1!$E$66:$F$66</c:f>
              <c:numCache>
                <c:formatCode>General</c:formatCode>
                <c:ptCount val="2"/>
                <c:pt idx="0">
                  <c:v>417</c:v>
                </c:pt>
                <c:pt idx="1">
                  <c:v>160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9893192"/>
        <c:axId val="219893584"/>
      </c:barChart>
      <c:catAx>
        <c:axId val="219893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9893584"/>
        <c:crosses val="autoZero"/>
        <c:auto val="1"/>
        <c:lblAlgn val="ctr"/>
        <c:lblOffset val="100"/>
        <c:noMultiLvlLbl val="0"/>
      </c:catAx>
      <c:valAx>
        <c:axId val="219893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9893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137,07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61,60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17,70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1378370416666924E-2"/>
                  <c:y val="-5.769530428367190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16,37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Лист1!$D$84:$D$87</c:f>
              <c:strCache>
                <c:ptCount val="4"/>
                <c:pt idx="0">
                  <c:v>Обследовано при ВТД линейных участков</c:v>
                </c:pt>
                <c:pt idx="1">
                  <c:v>Обследовано протягиванием</c:v>
                </c:pt>
                <c:pt idx="2">
                  <c:v>Обследование в потоке с временными камерами</c:v>
                </c:pt>
                <c:pt idx="3">
                  <c:v>Не обследовано</c:v>
                </c:pt>
              </c:strCache>
            </c:strRef>
          </c:cat>
          <c:val>
            <c:numRef>
              <c:f>Лист1!$E$84:$E$87</c:f>
              <c:numCache>
                <c:formatCode>General</c:formatCode>
                <c:ptCount val="4"/>
                <c:pt idx="0">
                  <c:v>137.071</c:v>
                </c:pt>
                <c:pt idx="1">
                  <c:v>61.6</c:v>
                </c:pt>
                <c:pt idx="2">
                  <c:v>17.7</c:v>
                </c:pt>
                <c:pt idx="3">
                  <c:v>16.376000000000001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9766708051369376E-2"/>
          <c:y val="0.7335901906062009"/>
          <c:w val="0.88046638760618123"/>
          <c:h val="0.247933543636235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4748" cy="49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896" tIns="44949" rIns="89896" bIns="44949" numCol="1" anchor="t" anchorCtr="0" compatLnSpc="1">
            <a:prstTxWarp prst="textNoShape">
              <a:avLst/>
            </a:prstTxWarp>
          </a:bodyPr>
          <a:lstStyle>
            <a:lvl1pPr defTabSz="896788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08332" y="0"/>
            <a:ext cx="2914748" cy="49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896" tIns="44949" rIns="89896" bIns="44949" numCol="1" anchor="t" anchorCtr="0" compatLnSpc="1">
            <a:prstTxWarp prst="textNoShape">
              <a:avLst/>
            </a:prstTxWarp>
          </a:bodyPr>
          <a:lstStyle>
            <a:lvl1pPr algn="r" defTabSz="896788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0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8485"/>
            <a:ext cx="2914748" cy="49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896" tIns="44949" rIns="89896" bIns="44949" numCol="1" anchor="b" anchorCtr="0" compatLnSpc="1">
            <a:prstTxWarp prst="textNoShape">
              <a:avLst/>
            </a:prstTxWarp>
          </a:bodyPr>
          <a:lstStyle>
            <a:lvl1pPr defTabSz="896788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0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08332" y="9378485"/>
            <a:ext cx="2914748" cy="49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896" tIns="44949" rIns="89896" bIns="44949" numCol="1" anchor="b" anchorCtr="0" compatLnSpc="1">
            <a:prstTxWarp prst="textNoShape">
              <a:avLst/>
            </a:prstTxWarp>
          </a:bodyPr>
          <a:lstStyle>
            <a:lvl1pPr algn="r" defTabSz="896788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306FAAF9-94AF-4514-AF18-8EA47795A0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74534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4748" cy="49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13" tIns="47408" rIns="94813" bIns="47408" numCol="1" anchor="t" anchorCtr="0" compatLnSpc="1">
            <a:prstTxWarp prst="textNoShape">
              <a:avLst/>
            </a:prstTxWarp>
          </a:bodyPr>
          <a:lstStyle>
            <a:lvl1pPr defTabSz="948468">
              <a:defRPr sz="13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08332" y="0"/>
            <a:ext cx="2914748" cy="49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13" tIns="47408" rIns="94813" bIns="47408" numCol="1" anchor="t" anchorCtr="0" compatLnSpc="1">
            <a:prstTxWarp prst="textNoShape">
              <a:avLst/>
            </a:prstTxWarp>
          </a:bodyPr>
          <a:lstStyle>
            <a:lvl1pPr algn="r" defTabSz="948468">
              <a:defRPr sz="13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3763" y="739775"/>
            <a:ext cx="4937125" cy="3703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722" y="4690822"/>
            <a:ext cx="5377207" cy="4442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13" tIns="47408" rIns="94813" bIns="474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8485"/>
            <a:ext cx="2914748" cy="49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13" tIns="47408" rIns="94813" bIns="47408" numCol="1" anchor="b" anchorCtr="0" compatLnSpc="1">
            <a:prstTxWarp prst="textNoShape">
              <a:avLst/>
            </a:prstTxWarp>
          </a:bodyPr>
          <a:lstStyle>
            <a:lvl1pPr defTabSz="948468">
              <a:defRPr sz="13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08332" y="9378485"/>
            <a:ext cx="2914748" cy="49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13" tIns="47408" rIns="94813" bIns="47408" numCol="1" anchor="b" anchorCtr="0" compatLnSpc="1">
            <a:prstTxWarp prst="textNoShape">
              <a:avLst/>
            </a:prstTxWarp>
          </a:bodyPr>
          <a:lstStyle>
            <a:lvl1pPr algn="r" defTabSz="948468">
              <a:defRPr sz="13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5C6AEF7C-883F-45C1-A6DF-DB9F3D42F2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3131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4B13C-CF36-45E2-9C9E-5E2FC1A3016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2158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93763" y="739775"/>
            <a:ext cx="4937125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AEF7C-883F-45C1-A6DF-DB9F3D42F2F3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8941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93763" y="739775"/>
            <a:ext cx="4937125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9EB70-1C74-4488-B869-5BFF28F7D27C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589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4B13C-CF36-45E2-9C9E-5E2FC1A3016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444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4B13C-CF36-45E2-9C9E-5E2FC1A3016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526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4B13C-CF36-45E2-9C9E-5E2FC1A3016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939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4B13C-CF36-45E2-9C9E-5E2FC1A3016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353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4B13C-CF36-45E2-9C9E-5E2FC1A3016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2406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4B13C-CF36-45E2-9C9E-5E2FC1A3016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43982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4B13C-CF36-45E2-9C9E-5E2FC1A3016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3334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4B13C-CF36-45E2-9C9E-5E2FC1A3016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8782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&lt;#&gt;</a:t>
            </a: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01A49-3BC4-4F8B-9571-8662C7A54F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5351"/>
            <a:ext cx="8229600" cy="1141658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4557"/>
            <a:ext cx="4040188" cy="640874"/>
          </a:xfrm>
        </p:spPr>
        <p:txBody>
          <a:bodyPr anchor="b"/>
          <a:lstStyle>
            <a:lvl1pPr marL="0" indent="0">
              <a:buNone/>
              <a:defRPr sz="2434" b="1"/>
            </a:lvl1pPr>
            <a:lvl2pPr marL="463738" indent="0">
              <a:buNone/>
              <a:defRPr sz="2029" b="1"/>
            </a:lvl2pPr>
            <a:lvl3pPr marL="927476" indent="0">
              <a:buNone/>
              <a:defRPr sz="1826" b="1"/>
            </a:lvl3pPr>
            <a:lvl4pPr marL="1391214" indent="0">
              <a:buNone/>
              <a:defRPr sz="1623" b="1"/>
            </a:lvl4pPr>
            <a:lvl5pPr marL="1854952" indent="0">
              <a:buNone/>
              <a:defRPr sz="1623" b="1"/>
            </a:lvl5pPr>
            <a:lvl6pPr marL="2318690" indent="0">
              <a:buNone/>
              <a:defRPr sz="1623" b="1"/>
            </a:lvl6pPr>
            <a:lvl7pPr marL="2782428" indent="0">
              <a:buNone/>
              <a:defRPr sz="1623" b="1"/>
            </a:lvl7pPr>
            <a:lvl8pPr marL="3246166" indent="0">
              <a:buNone/>
              <a:defRPr sz="1623" b="1"/>
            </a:lvl8pPr>
            <a:lvl9pPr marL="3709904" indent="0">
              <a:buNone/>
              <a:defRPr sz="162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5431"/>
            <a:ext cx="4040188" cy="3951522"/>
          </a:xfrm>
        </p:spPr>
        <p:txBody>
          <a:bodyPr/>
          <a:lstStyle>
            <a:lvl1pPr>
              <a:defRPr sz="2434"/>
            </a:lvl1pPr>
            <a:lvl2pPr>
              <a:defRPr sz="2029"/>
            </a:lvl2pPr>
            <a:lvl3pPr>
              <a:defRPr sz="1826"/>
            </a:lvl3pPr>
            <a:lvl4pPr>
              <a:defRPr sz="1623"/>
            </a:lvl4pPr>
            <a:lvl5pPr>
              <a:defRPr sz="1623"/>
            </a:lvl5pPr>
            <a:lvl6pPr>
              <a:defRPr sz="1623"/>
            </a:lvl6pPr>
            <a:lvl7pPr>
              <a:defRPr sz="1623"/>
            </a:lvl7pPr>
            <a:lvl8pPr>
              <a:defRPr sz="1623"/>
            </a:lvl8pPr>
            <a:lvl9pPr>
              <a:defRPr sz="162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4557"/>
            <a:ext cx="4041775" cy="640874"/>
          </a:xfrm>
        </p:spPr>
        <p:txBody>
          <a:bodyPr anchor="b"/>
          <a:lstStyle>
            <a:lvl1pPr marL="0" indent="0">
              <a:buNone/>
              <a:defRPr sz="2434" b="1"/>
            </a:lvl1pPr>
            <a:lvl2pPr marL="463738" indent="0">
              <a:buNone/>
              <a:defRPr sz="2029" b="1"/>
            </a:lvl2pPr>
            <a:lvl3pPr marL="927476" indent="0">
              <a:buNone/>
              <a:defRPr sz="1826" b="1"/>
            </a:lvl3pPr>
            <a:lvl4pPr marL="1391214" indent="0">
              <a:buNone/>
              <a:defRPr sz="1623" b="1"/>
            </a:lvl4pPr>
            <a:lvl5pPr marL="1854952" indent="0">
              <a:buNone/>
              <a:defRPr sz="1623" b="1"/>
            </a:lvl5pPr>
            <a:lvl6pPr marL="2318690" indent="0">
              <a:buNone/>
              <a:defRPr sz="1623" b="1"/>
            </a:lvl6pPr>
            <a:lvl7pPr marL="2782428" indent="0">
              <a:buNone/>
              <a:defRPr sz="1623" b="1"/>
            </a:lvl7pPr>
            <a:lvl8pPr marL="3246166" indent="0">
              <a:buNone/>
              <a:defRPr sz="1623" b="1"/>
            </a:lvl8pPr>
            <a:lvl9pPr marL="3709904" indent="0">
              <a:buNone/>
              <a:defRPr sz="162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5431"/>
            <a:ext cx="4041775" cy="3951522"/>
          </a:xfrm>
        </p:spPr>
        <p:txBody>
          <a:bodyPr/>
          <a:lstStyle>
            <a:lvl1pPr>
              <a:defRPr sz="2434"/>
            </a:lvl1pPr>
            <a:lvl2pPr>
              <a:defRPr sz="2029"/>
            </a:lvl2pPr>
            <a:lvl3pPr>
              <a:defRPr sz="1826"/>
            </a:lvl3pPr>
            <a:lvl4pPr>
              <a:defRPr sz="1623"/>
            </a:lvl4pPr>
            <a:lvl5pPr>
              <a:defRPr sz="1623"/>
            </a:lvl5pPr>
            <a:lvl6pPr>
              <a:defRPr sz="1623"/>
            </a:lvl6pPr>
            <a:lvl7pPr>
              <a:defRPr sz="1623"/>
            </a:lvl7pPr>
            <a:lvl8pPr>
              <a:defRPr sz="1623"/>
            </a:lvl8pPr>
            <a:lvl9pPr>
              <a:defRPr sz="162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17769317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22248539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61414409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740"/>
            <a:ext cx="3008313" cy="1160981"/>
          </a:xfrm>
        </p:spPr>
        <p:txBody>
          <a:bodyPr/>
          <a:lstStyle>
            <a:lvl1pPr algn="l">
              <a:defRPr sz="2029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741"/>
            <a:ext cx="5111750" cy="5853212"/>
          </a:xfrm>
        </p:spPr>
        <p:txBody>
          <a:bodyPr/>
          <a:lstStyle>
            <a:lvl1pPr>
              <a:defRPr sz="3246"/>
            </a:lvl1pPr>
            <a:lvl2pPr>
              <a:defRPr sz="2840"/>
            </a:lvl2pPr>
            <a:lvl3pPr>
              <a:defRPr sz="2434"/>
            </a:lvl3pPr>
            <a:lvl4pPr>
              <a:defRPr sz="2029"/>
            </a:lvl4pPr>
            <a:lvl5pPr>
              <a:defRPr sz="2029"/>
            </a:lvl5pPr>
            <a:lvl6pPr>
              <a:defRPr sz="2029"/>
            </a:lvl6pPr>
            <a:lvl7pPr>
              <a:defRPr sz="2029"/>
            </a:lvl7pPr>
            <a:lvl8pPr>
              <a:defRPr sz="2029"/>
            </a:lvl8pPr>
            <a:lvl9pPr>
              <a:defRPr sz="2029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4723"/>
            <a:ext cx="3008313" cy="4692231"/>
          </a:xfrm>
        </p:spPr>
        <p:txBody>
          <a:bodyPr/>
          <a:lstStyle>
            <a:lvl1pPr marL="0" indent="0">
              <a:buNone/>
              <a:defRPr sz="1420"/>
            </a:lvl1pPr>
            <a:lvl2pPr marL="463738" indent="0">
              <a:buNone/>
              <a:defRPr sz="1217"/>
            </a:lvl2pPr>
            <a:lvl3pPr marL="927476" indent="0">
              <a:buNone/>
              <a:defRPr sz="1014"/>
            </a:lvl3pPr>
            <a:lvl4pPr marL="1391214" indent="0">
              <a:buNone/>
              <a:defRPr sz="913"/>
            </a:lvl4pPr>
            <a:lvl5pPr marL="1854952" indent="0">
              <a:buNone/>
              <a:defRPr sz="913"/>
            </a:lvl5pPr>
            <a:lvl6pPr marL="2318690" indent="0">
              <a:buNone/>
              <a:defRPr sz="913"/>
            </a:lvl6pPr>
            <a:lvl7pPr marL="2782428" indent="0">
              <a:buNone/>
              <a:defRPr sz="913"/>
            </a:lvl7pPr>
            <a:lvl8pPr marL="3246166" indent="0">
              <a:buNone/>
              <a:defRPr sz="913"/>
            </a:lvl8pPr>
            <a:lvl9pPr marL="3709904" indent="0">
              <a:buNone/>
              <a:defRPr sz="91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02040340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118"/>
            <a:ext cx="5486400" cy="566803"/>
          </a:xfrm>
        </p:spPr>
        <p:txBody>
          <a:bodyPr/>
          <a:lstStyle>
            <a:lvl1pPr algn="l">
              <a:defRPr sz="2029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3501"/>
            <a:ext cx="5486400" cy="4114155"/>
          </a:xfrm>
        </p:spPr>
        <p:txBody>
          <a:bodyPr/>
          <a:lstStyle>
            <a:lvl1pPr marL="0" indent="0">
              <a:buNone/>
              <a:defRPr sz="3246"/>
            </a:lvl1pPr>
            <a:lvl2pPr marL="463738" indent="0">
              <a:buNone/>
              <a:defRPr sz="2840"/>
            </a:lvl2pPr>
            <a:lvl3pPr marL="927476" indent="0">
              <a:buNone/>
              <a:defRPr sz="2434"/>
            </a:lvl3pPr>
            <a:lvl4pPr marL="1391214" indent="0">
              <a:buNone/>
              <a:defRPr sz="2029"/>
            </a:lvl4pPr>
            <a:lvl5pPr marL="1854952" indent="0">
              <a:buNone/>
              <a:defRPr sz="2029"/>
            </a:lvl5pPr>
            <a:lvl6pPr marL="2318690" indent="0">
              <a:buNone/>
              <a:defRPr sz="2029"/>
            </a:lvl6pPr>
            <a:lvl7pPr marL="2782428" indent="0">
              <a:buNone/>
              <a:defRPr sz="2029"/>
            </a:lvl7pPr>
            <a:lvl8pPr marL="3246166" indent="0">
              <a:buNone/>
              <a:defRPr sz="2029"/>
            </a:lvl8pPr>
            <a:lvl9pPr marL="3709904" indent="0">
              <a:buNone/>
              <a:defRPr sz="2029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6921"/>
            <a:ext cx="5486400" cy="805119"/>
          </a:xfrm>
        </p:spPr>
        <p:txBody>
          <a:bodyPr/>
          <a:lstStyle>
            <a:lvl1pPr marL="0" indent="0">
              <a:buNone/>
              <a:defRPr sz="1420"/>
            </a:lvl1pPr>
            <a:lvl2pPr marL="463738" indent="0">
              <a:buNone/>
              <a:defRPr sz="1217"/>
            </a:lvl2pPr>
            <a:lvl3pPr marL="927476" indent="0">
              <a:buNone/>
              <a:defRPr sz="1014"/>
            </a:lvl3pPr>
            <a:lvl4pPr marL="1391214" indent="0">
              <a:buNone/>
              <a:defRPr sz="913"/>
            </a:lvl4pPr>
            <a:lvl5pPr marL="1854952" indent="0">
              <a:buNone/>
              <a:defRPr sz="913"/>
            </a:lvl5pPr>
            <a:lvl6pPr marL="2318690" indent="0">
              <a:buNone/>
              <a:defRPr sz="913"/>
            </a:lvl6pPr>
            <a:lvl7pPr marL="2782428" indent="0">
              <a:buNone/>
              <a:defRPr sz="913"/>
            </a:lvl7pPr>
            <a:lvl8pPr marL="3246166" indent="0">
              <a:buNone/>
              <a:defRPr sz="913"/>
            </a:lvl8pPr>
            <a:lvl9pPr marL="3709904" indent="0">
              <a:buNone/>
              <a:defRPr sz="91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41339079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400016979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260858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260858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53654882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01" y="1"/>
            <a:ext cx="6985000" cy="10096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0" y="1080470"/>
            <a:ext cx="4495800" cy="15281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080470"/>
            <a:ext cx="4495800" cy="15281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067248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D74D0-5E2E-48A1-B397-531CF6083A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5EA7D7-2C47-43A8-A48E-D061B467B8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079508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079508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E294DE-40CA-4136-8106-DEBE517C4F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445EE-A068-46A9-83D7-DBAC3CF329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21E004-2C97-4D80-A3D8-B4AF37F09D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D006A3-BDA0-43E8-AEFA-0A86EB85CE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FE5CB-F364-4875-A7BC-52EF64F000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035509-770F-4C68-A7A5-3AEA2C9254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1"/>
            <a:ext cx="2286000" cy="26082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6705600" cy="26082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A387A9-8301-4172-83B7-86C86F1A94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&lt;#&gt;</a:t>
            </a: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B3A17-ECDB-4747-8BDB-AD818C00DE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17E73-391E-43AB-8FEE-11A91E1C43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07EDC2-3D42-48E8-BC5C-639F0C04EC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079508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079508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A7507E-1683-448C-AC99-209D0F37DE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80ADD2-C0C8-4F04-A3D0-0D61A05B20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B46E1C-8259-4276-BAD1-C8D392BA13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03B8E3-4075-41A0-8F0E-E34F34FF58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08AFE-8194-4553-9318-4427A3C3B2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2C681-CE64-4330-9DC7-65445FC755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86EAC-F60F-48B1-9B55-5FBFA276C4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&lt;#&gt;</a:t>
            </a: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1"/>
            <a:ext cx="2286000" cy="26082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6705600" cy="26082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A2BDF1-9E39-4F48-B063-32C77DB153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A1D097-7F59-42A8-AB51-4C5B2FF4E0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421E08-DBBA-4B95-8CDB-4EE6BD0E90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C66627-5ABE-4F2A-A7D1-9F1C91A706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079500"/>
            <a:ext cx="4495800" cy="1079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079500"/>
            <a:ext cx="4495800" cy="1079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EE835A-B16F-468F-BB18-F51208778A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F837E7-8B88-471B-BDCE-9C72CF13D6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15A19C-25A8-4AF8-90A8-EDAE954255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D2D9D7-57BA-4F0B-A06C-6E158B85AC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998824-16A3-44F5-B1CF-E6C68470E5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6EBBE7-E3B1-404B-9231-544136333C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079508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079508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&lt;#&gt;</a:t>
            </a: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0EB6DB-B445-456A-A1DE-DDBFD76320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2159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2159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92E9C2-D6E1-42F6-9068-9905D82EA7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04E227-9036-425F-9AAF-8348DA50AF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C614EC-3BA9-42B0-93DE-45C7A9CD8B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6A4BA7-F2D6-4CB2-91C7-781B40E540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" y="1082675"/>
            <a:ext cx="892175" cy="5226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044585" y="1082675"/>
            <a:ext cx="892175" cy="5226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4B45BB-E8CC-4BCA-A4CD-2B2BD52E6A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845F53-217B-4D83-BC1B-A9B1DD90F1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E55224-D184-420E-94FF-437D03E489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85F18B-D2B2-4EA3-A3F4-A636CB0967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3FCA53-3758-4D57-9639-CC0071F8A0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&lt;#&gt;</a:t>
            </a:r>
            <a:endParaRPr lang="ru-R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95C5EE-7CBE-4B07-B9A9-A0A2383DEC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55F840-CA9D-4EC8-8A5B-DD3390EA67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3087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3087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AF58B-1D6D-4FBC-9B8E-D165937481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31E7F-D610-42DA-B104-0894AC4D4A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765D30-C122-4BFB-866D-18D89A00AE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D54B3-8BF8-49C2-BE24-2B7DBC54E2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FCB76-E117-4542-878F-4AFB4B25C3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B7552-6D05-47A3-A792-27B5DA4C1D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E7C19-3779-43C4-BA93-DED9AE3FC2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0BB62D-F804-449C-A2CC-8AD1397687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&lt;#&gt;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14040D-06AC-4ED2-9AEA-611FF31F72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60B0FA-9AC8-49ED-8569-326A7BDC2F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3261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3261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592AD0-86B1-4133-BD35-06F0F3B296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&lt;#&gt;</a:t>
            </a:r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0"/>
            <a:ext cx="2171700" cy="61261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362700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725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&lt;#&gt;</a:t>
            </a: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04772487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18279780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04833852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079508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079508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725111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&lt;#&gt;</a:t>
            </a: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55268231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00466060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13186747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51393157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70253245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451700" y="1080000"/>
            <a:ext cx="7692300" cy="5270398"/>
          </a:xfrm>
        </p:spPr>
        <p:txBody>
          <a:bodyPr anchor="ctr" anchorCtr="0">
            <a:normAutofit/>
          </a:bodyPr>
          <a:lstStyle>
            <a:lvl1pPr marL="0" indent="0" algn="l">
              <a:lnSpc>
                <a:spcPct val="150000"/>
              </a:lnSpc>
              <a:buNone/>
              <a:defRPr sz="2700" b="1" baseline="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ТЕМА ПРЕЗЕНТАЦИИ</a:t>
            </a:r>
            <a:br>
              <a:rPr lang="ru-RU" dirty="0" smtClean="0"/>
            </a:br>
            <a:r>
              <a:rPr lang="ru-RU" dirty="0" smtClean="0"/>
              <a:t>Имя Отчество докладчика</a:t>
            </a:r>
            <a:br>
              <a:rPr lang="ru-RU" dirty="0" smtClean="0"/>
            </a:br>
            <a:r>
              <a:rPr lang="ru-RU" dirty="0" smtClean="0"/>
              <a:t>должность</a:t>
            </a:r>
            <a:br>
              <a:rPr lang="ru-RU" dirty="0" smtClean="0"/>
            </a:br>
            <a:r>
              <a:rPr lang="ru-RU" dirty="0" smtClean="0"/>
              <a:t>ООО «Газпром </a:t>
            </a:r>
            <a:r>
              <a:rPr lang="ru-RU" dirty="0" err="1" smtClean="0"/>
              <a:t>трансгаз</a:t>
            </a:r>
            <a:r>
              <a:rPr lang="ru-RU" dirty="0" smtClean="0"/>
              <a:t> Чайковский»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7715700" y="6350400"/>
            <a:ext cx="1428300" cy="507600"/>
          </a:xfrm>
          <a:prstGeom prst="rect">
            <a:avLst/>
          </a:prstGeom>
        </p:spPr>
        <p:txBody>
          <a:bodyPr/>
          <a:lstStyle/>
          <a:p>
            <a:fld id="{FBD2B1BE-2A10-4CFD-A123-1DDA94CEAC7B}" type="datetime1">
              <a:rPr lang="ru-RU" smtClean="0"/>
              <a:t>23.04.2019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618296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345"/>
            <a:ext cx="7772400" cy="14701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5503"/>
            <a:ext cx="6400800" cy="1753548"/>
          </a:xfrm>
        </p:spPr>
        <p:txBody>
          <a:bodyPr/>
          <a:lstStyle>
            <a:lvl1pPr marL="0" indent="0" algn="ctr">
              <a:buNone/>
              <a:defRPr/>
            </a:lvl1pPr>
            <a:lvl2pPr marL="463738" indent="0" algn="ctr">
              <a:buNone/>
              <a:defRPr/>
            </a:lvl2pPr>
            <a:lvl3pPr marL="927476" indent="0" algn="ctr">
              <a:buNone/>
              <a:defRPr/>
            </a:lvl3pPr>
            <a:lvl4pPr marL="1391214" indent="0" algn="ctr">
              <a:buNone/>
              <a:defRPr/>
            </a:lvl4pPr>
            <a:lvl5pPr marL="1854952" indent="0" algn="ctr">
              <a:buNone/>
              <a:defRPr/>
            </a:lvl5pPr>
            <a:lvl6pPr marL="2318690" indent="0" algn="ctr">
              <a:buNone/>
              <a:defRPr/>
            </a:lvl6pPr>
            <a:lvl7pPr marL="2782428" indent="0" algn="ctr">
              <a:buNone/>
              <a:defRPr/>
            </a:lvl7pPr>
            <a:lvl8pPr marL="3246166" indent="0" algn="ctr">
              <a:buNone/>
              <a:defRPr/>
            </a:lvl8pPr>
            <a:lvl9pPr marL="3709904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15933883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5316273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7221"/>
            <a:ext cx="7772400" cy="1362261"/>
          </a:xfrm>
        </p:spPr>
        <p:txBody>
          <a:bodyPr anchor="t"/>
          <a:lstStyle>
            <a:lvl1pPr algn="l">
              <a:defRPr sz="4057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479"/>
            <a:ext cx="7772400" cy="1500741"/>
          </a:xfrm>
        </p:spPr>
        <p:txBody>
          <a:bodyPr anchor="b"/>
          <a:lstStyle>
            <a:lvl1pPr marL="0" indent="0">
              <a:buNone/>
              <a:defRPr sz="2029"/>
            </a:lvl1pPr>
            <a:lvl2pPr marL="463738" indent="0">
              <a:buNone/>
              <a:defRPr sz="1826"/>
            </a:lvl2pPr>
            <a:lvl3pPr marL="927476" indent="0">
              <a:buNone/>
              <a:defRPr sz="1623"/>
            </a:lvl3pPr>
            <a:lvl4pPr marL="1391214" indent="0">
              <a:buNone/>
              <a:defRPr sz="1420"/>
            </a:lvl4pPr>
            <a:lvl5pPr marL="1854952" indent="0">
              <a:buNone/>
              <a:defRPr sz="1420"/>
            </a:lvl5pPr>
            <a:lvl6pPr marL="2318690" indent="0">
              <a:buNone/>
              <a:defRPr sz="1420"/>
            </a:lvl6pPr>
            <a:lvl7pPr marL="2782428" indent="0">
              <a:buNone/>
              <a:defRPr sz="1420"/>
            </a:lvl7pPr>
            <a:lvl8pPr marL="3246166" indent="0">
              <a:buNone/>
              <a:defRPr sz="1420"/>
            </a:lvl8pPr>
            <a:lvl9pPr marL="3709904" indent="0">
              <a:buNone/>
              <a:defRPr sz="142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04817011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080470"/>
            <a:ext cx="4495800" cy="1528114"/>
          </a:xfrm>
        </p:spPr>
        <p:txBody>
          <a:bodyPr/>
          <a:lstStyle>
            <a:lvl1pPr>
              <a:defRPr sz="2840"/>
            </a:lvl1pPr>
            <a:lvl2pPr>
              <a:defRPr sz="2434"/>
            </a:lvl2pPr>
            <a:lvl3pPr>
              <a:defRPr sz="2029"/>
            </a:lvl3pPr>
            <a:lvl4pPr>
              <a:defRPr sz="1826"/>
            </a:lvl4pPr>
            <a:lvl5pPr>
              <a:defRPr sz="1826"/>
            </a:lvl5pPr>
            <a:lvl6pPr>
              <a:defRPr sz="1826"/>
            </a:lvl6pPr>
            <a:lvl7pPr>
              <a:defRPr sz="1826"/>
            </a:lvl7pPr>
            <a:lvl8pPr>
              <a:defRPr sz="1826"/>
            </a:lvl8pPr>
            <a:lvl9pPr>
              <a:defRPr sz="1826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080470"/>
            <a:ext cx="4495800" cy="1528114"/>
          </a:xfrm>
        </p:spPr>
        <p:txBody>
          <a:bodyPr/>
          <a:lstStyle>
            <a:lvl1pPr>
              <a:defRPr sz="2840"/>
            </a:lvl1pPr>
            <a:lvl2pPr>
              <a:defRPr sz="2434"/>
            </a:lvl2pPr>
            <a:lvl3pPr>
              <a:defRPr sz="2029"/>
            </a:lvl3pPr>
            <a:lvl4pPr>
              <a:defRPr sz="1826"/>
            </a:lvl4pPr>
            <a:lvl5pPr>
              <a:defRPr sz="1826"/>
            </a:lvl5pPr>
            <a:lvl6pPr>
              <a:defRPr sz="1826"/>
            </a:lvl6pPr>
            <a:lvl7pPr>
              <a:defRPr sz="1826"/>
            </a:lvl7pPr>
            <a:lvl8pPr>
              <a:defRPr sz="1826"/>
            </a:lvl8pPr>
            <a:lvl9pPr>
              <a:defRPr sz="1826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343416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1.wmf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image" Target="../media/image1.wmf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79508"/>
            <a:ext cx="9144000" cy="152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051" name="Group 3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399364" name="Rectangle 4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99365" name="Rectangle 5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99366" name="Line 6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399367" name="Rectangle 7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399368" name="Rectangle 8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399369" name="Line 9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055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1" y="0"/>
            <a:ext cx="69850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/>
            </a:lvl1pPr>
          </a:lstStyle>
          <a:p>
            <a:pPr>
              <a:defRPr/>
            </a:pPr>
            <a:r>
              <a:rPr lang="en-US"/>
              <a:t>&lt;#&gt;</a:t>
            </a:r>
            <a:endParaRPr lang="ru-RU"/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  <p:sp>
        <p:nvSpPr>
          <p:cNvPr id="399374" name="Line 14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399375" name="Line 15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grpSp>
        <p:nvGrpSpPr>
          <p:cNvPr id="2060" name="Group 18"/>
          <p:cNvGrpSpPr>
            <a:grpSpLocks noChangeAspect="1"/>
          </p:cNvGrpSpPr>
          <p:nvPr userDrawn="1"/>
        </p:nvGrpSpPr>
        <p:grpSpPr bwMode="auto">
          <a:xfrm>
            <a:off x="177800" y="114300"/>
            <a:ext cx="1560513" cy="844550"/>
            <a:chOff x="106" y="57"/>
            <a:chExt cx="983" cy="532"/>
          </a:xfrm>
        </p:grpSpPr>
        <p:sp>
          <p:nvSpPr>
            <p:cNvPr id="1041" name="AutoShape 17"/>
            <p:cNvSpPr>
              <a:spLocks noChangeAspect="1" noChangeArrowheads="1" noTextEdit="1"/>
            </p:cNvSpPr>
            <p:nvPr userDrawn="1"/>
          </p:nvSpPr>
          <p:spPr bwMode="auto">
            <a:xfrm>
              <a:off x="106" y="57"/>
              <a:ext cx="983" cy="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3" name="Freeform 19"/>
            <p:cNvSpPr>
              <a:spLocks/>
            </p:cNvSpPr>
            <p:nvPr userDrawn="1"/>
          </p:nvSpPr>
          <p:spPr bwMode="auto">
            <a:xfrm>
              <a:off x="443" y="403"/>
              <a:ext cx="645" cy="97"/>
            </a:xfrm>
            <a:custGeom>
              <a:avLst/>
              <a:gdLst/>
              <a:ahLst/>
              <a:cxnLst>
                <a:cxn ang="0">
                  <a:pos x="0" y="192"/>
                </a:cxn>
                <a:cxn ang="0">
                  <a:pos x="1291" y="193"/>
                </a:cxn>
                <a:cxn ang="0">
                  <a:pos x="1291" y="0"/>
                </a:cxn>
                <a:cxn ang="0">
                  <a:pos x="0" y="0"/>
                </a:cxn>
                <a:cxn ang="0">
                  <a:pos x="0" y="192"/>
                </a:cxn>
              </a:cxnLst>
              <a:rect l="0" t="0" r="r" b="b"/>
              <a:pathLst>
                <a:path w="1291" h="193">
                  <a:moveTo>
                    <a:pt x="0" y="192"/>
                  </a:moveTo>
                  <a:lnTo>
                    <a:pt x="1291" y="193"/>
                  </a:lnTo>
                  <a:lnTo>
                    <a:pt x="1291" y="0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4" name="Freeform 20"/>
            <p:cNvSpPr>
              <a:spLocks noEditPoints="1"/>
            </p:cNvSpPr>
            <p:nvPr userDrawn="1"/>
          </p:nvSpPr>
          <p:spPr bwMode="auto">
            <a:xfrm>
              <a:off x="304" y="57"/>
              <a:ext cx="105" cy="335"/>
            </a:xfrm>
            <a:custGeom>
              <a:avLst/>
              <a:gdLst/>
              <a:ahLst/>
              <a:cxnLst>
                <a:cxn ang="0">
                  <a:pos x="186" y="173"/>
                </a:cxn>
                <a:cxn ang="0">
                  <a:pos x="155" y="90"/>
                </a:cxn>
                <a:cxn ang="0">
                  <a:pos x="117" y="21"/>
                </a:cxn>
                <a:cxn ang="0">
                  <a:pos x="89" y="22"/>
                </a:cxn>
                <a:cxn ang="0">
                  <a:pos x="56" y="84"/>
                </a:cxn>
                <a:cxn ang="0">
                  <a:pos x="23" y="167"/>
                </a:cxn>
                <a:cxn ang="0">
                  <a:pos x="9" y="230"/>
                </a:cxn>
                <a:cxn ang="0">
                  <a:pos x="0" y="322"/>
                </a:cxn>
                <a:cxn ang="0">
                  <a:pos x="4" y="408"/>
                </a:cxn>
                <a:cxn ang="0">
                  <a:pos x="14" y="465"/>
                </a:cxn>
                <a:cxn ang="0">
                  <a:pos x="40" y="549"/>
                </a:cxn>
                <a:cxn ang="0">
                  <a:pos x="58" y="594"/>
                </a:cxn>
                <a:cxn ang="0">
                  <a:pos x="104" y="669"/>
                </a:cxn>
                <a:cxn ang="0">
                  <a:pos x="127" y="635"/>
                </a:cxn>
                <a:cxn ang="0">
                  <a:pos x="171" y="544"/>
                </a:cxn>
                <a:cxn ang="0">
                  <a:pos x="194" y="464"/>
                </a:cxn>
                <a:cxn ang="0">
                  <a:pos x="203" y="419"/>
                </a:cxn>
                <a:cxn ang="0">
                  <a:pos x="209" y="343"/>
                </a:cxn>
                <a:cxn ang="0">
                  <a:pos x="203" y="259"/>
                </a:cxn>
                <a:cxn ang="0">
                  <a:pos x="104" y="646"/>
                </a:cxn>
                <a:cxn ang="0">
                  <a:pos x="90" y="614"/>
                </a:cxn>
                <a:cxn ang="0">
                  <a:pos x="78" y="565"/>
                </a:cxn>
                <a:cxn ang="0">
                  <a:pos x="74" y="523"/>
                </a:cxn>
                <a:cxn ang="0">
                  <a:pos x="82" y="463"/>
                </a:cxn>
                <a:cxn ang="0">
                  <a:pos x="96" y="418"/>
                </a:cxn>
                <a:cxn ang="0">
                  <a:pos x="111" y="417"/>
                </a:cxn>
                <a:cxn ang="0">
                  <a:pos x="125" y="458"/>
                </a:cxn>
                <a:cxn ang="0">
                  <a:pos x="134" y="518"/>
                </a:cxn>
                <a:cxn ang="0">
                  <a:pos x="131" y="560"/>
                </a:cxn>
                <a:cxn ang="0">
                  <a:pos x="119" y="611"/>
                </a:cxn>
                <a:cxn ang="0">
                  <a:pos x="184" y="358"/>
                </a:cxn>
                <a:cxn ang="0">
                  <a:pos x="181" y="413"/>
                </a:cxn>
                <a:cxn ang="0">
                  <a:pos x="173" y="459"/>
                </a:cxn>
                <a:cxn ang="0">
                  <a:pos x="167" y="351"/>
                </a:cxn>
                <a:cxn ang="0">
                  <a:pos x="156" y="297"/>
                </a:cxn>
                <a:cxn ang="0">
                  <a:pos x="129" y="213"/>
                </a:cxn>
                <a:cxn ang="0">
                  <a:pos x="104" y="161"/>
                </a:cxn>
                <a:cxn ang="0">
                  <a:pos x="88" y="191"/>
                </a:cxn>
                <a:cxn ang="0">
                  <a:pos x="52" y="293"/>
                </a:cxn>
                <a:cxn ang="0">
                  <a:pos x="43" y="337"/>
                </a:cxn>
                <a:cxn ang="0">
                  <a:pos x="35" y="437"/>
                </a:cxn>
                <a:cxn ang="0">
                  <a:pos x="31" y="439"/>
                </a:cxn>
                <a:cxn ang="0">
                  <a:pos x="23" y="343"/>
                </a:cxn>
                <a:cxn ang="0">
                  <a:pos x="26" y="301"/>
                </a:cxn>
                <a:cxn ang="0">
                  <a:pos x="40" y="215"/>
                </a:cxn>
                <a:cxn ang="0">
                  <a:pos x="54" y="163"/>
                </a:cxn>
                <a:cxn ang="0">
                  <a:pos x="82" y="95"/>
                </a:cxn>
                <a:cxn ang="0">
                  <a:pos x="104" y="52"/>
                </a:cxn>
                <a:cxn ang="0">
                  <a:pos x="137" y="119"/>
                </a:cxn>
                <a:cxn ang="0">
                  <a:pos x="162" y="191"/>
                </a:cxn>
                <a:cxn ang="0">
                  <a:pos x="173" y="239"/>
                </a:cxn>
                <a:cxn ang="0">
                  <a:pos x="183" y="325"/>
                </a:cxn>
              </a:cxnLst>
              <a:rect l="0" t="0" r="r" b="b"/>
              <a:pathLst>
                <a:path w="209" h="669">
                  <a:moveTo>
                    <a:pt x="190" y="191"/>
                  </a:moveTo>
                  <a:lnTo>
                    <a:pt x="190" y="191"/>
                  </a:lnTo>
                  <a:lnTo>
                    <a:pt x="186" y="173"/>
                  </a:lnTo>
                  <a:lnTo>
                    <a:pt x="181" y="155"/>
                  </a:lnTo>
                  <a:lnTo>
                    <a:pt x="168" y="121"/>
                  </a:lnTo>
                  <a:lnTo>
                    <a:pt x="155" y="90"/>
                  </a:lnTo>
                  <a:lnTo>
                    <a:pt x="141" y="63"/>
                  </a:lnTo>
                  <a:lnTo>
                    <a:pt x="129" y="40"/>
                  </a:lnTo>
                  <a:lnTo>
                    <a:pt x="117" y="21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89" y="22"/>
                  </a:lnTo>
                  <a:lnTo>
                    <a:pt x="79" y="40"/>
                  </a:lnTo>
                  <a:lnTo>
                    <a:pt x="68" y="61"/>
                  </a:lnTo>
                  <a:lnTo>
                    <a:pt x="56" y="84"/>
                  </a:lnTo>
                  <a:lnTo>
                    <a:pt x="44" y="110"/>
                  </a:lnTo>
                  <a:lnTo>
                    <a:pt x="33" y="137"/>
                  </a:lnTo>
                  <a:lnTo>
                    <a:pt x="23" y="167"/>
                  </a:lnTo>
                  <a:lnTo>
                    <a:pt x="23" y="167"/>
                  </a:lnTo>
                  <a:lnTo>
                    <a:pt x="15" y="199"/>
                  </a:lnTo>
                  <a:lnTo>
                    <a:pt x="9" y="230"/>
                  </a:lnTo>
                  <a:lnTo>
                    <a:pt x="4" y="261"/>
                  </a:lnTo>
                  <a:lnTo>
                    <a:pt x="1" y="292"/>
                  </a:lnTo>
                  <a:lnTo>
                    <a:pt x="0" y="322"/>
                  </a:lnTo>
                  <a:lnTo>
                    <a:pt x="0" y="350"/>
                  </a:lnTo>
                  <a:lnTo>
                    <a:pt x="1" y="380"/>
                  </a:lnTo>
                  <a:lnTo>
                    <a:pt x="4" y="408"/>
                  </a:lnTo>
                  <a:lnTo>
                    <a:pt x="4" y="408"/>
                  </a:lnTo>
                  <a:lnTo>
                    <a:pt x="7" y="437"/>
                  </a:lnTo>
                  <a:lnTo>
                    <a:pt x="14" y="465"/>
                  </a:lnTo>
                  <a:lnTo>
                    <a:pt x="20" y="491"/>
                  </a:lnTo>
                  <a:lnTo>
                    <a:pt x="27" y="515"/>
                  </a:lnTo>
                  <a:lnTo>
                    <a:pt x="40" y="549"/>
                  </a:lnTo>
                  <a:lnTo>
                    <a:pt x="44" y="563"/>
                  </a:lnTo>
                  <a:lnTo>
                    <a:pt x="44" y="563"/>
                  </a:lnTo>
                  <a:lnTo>
                    <a:pt x="58" y="594"/>
                  </a:lnTo>
                  <a:lnTo>
                    <a:pt x="74" y="624"/>
                  </a:lnTo>
                  <a:lnTo>
                    <a:pt x="90" y="650"/>
                  </a:lnTo>
                  <a:lnTo>
                    <a:pt x="104" y="669"/>
                  </a:lnTo>
                  <a:lnTo>
                    <a:pt x="104" y="669"/>
                  </a:lnTo>
                  <a:lnTo>
                    <a:pt x="115" y="654"/>
                  </a:lnTo>
                  <a:lnTo>
                    <a:pt x="127" y="635"/>
                  </a:lnTo>
                  <a:lnTo>
                    <a:pt x="141" y="609"/>
                  </a:lnTo>
                  <a:lnTo>
                    <a:pt x="156" y="579"/>
                  </a:lnTo>
                  <a:lnTo>
                    <a:pt x="171" y="544"/>
                  </a:lnTo>
                  <a:lnTo>
                    <a:pt x="183" y="506"/>
                  </a:lnTo>
                  <a:lnTo>
                    <a:pt x="189" y="485"/>
                  </a:lnTo>
                  <a:lnTo>
                    <a:pt x="194" y="464"/>
                  </a:lnTo>
                  <a:lnTo>
                    <a:pt x="199" y="442"/>
                  </a:lnTo>
                  <a:lnTo>
                    <a:pt x="203" y="419"/>
                  </a:lnTo>
                  <a:lnTo>
                    <a:pt x="203" y="419"/>
                  </a:lnTo>
                  <a:lnTo>
                    <a:pt x="205" y="393"/>
                  </a:lnTo>
                  <a:lnTo>
                    <a:pt x="208" y="367"/>
                  </a:lnTo>
                  <a:lnTo>
                    <a:pt x="209" y="343"/>
                  </a:lnTo>
                  <a:lnTo>
                    <a:pt x="209" y="315"/>
                  </a:lnTo>
                  <a:lnTo>
                    <a:pt x="207" y="288"/>
                  </a:lnTo>
                  <a:lnTo>
                    <a:pt x="203" y="259"/>
                  </a:lnTo>
                  <a:lnTo>
                    <a:pt x="198" y="226"/>
                  </a:lnTo>
                  <a:lnTo>
                    <a:pt x="190" y="191"/>
                  </a:lnTo>
                  <a:close/>
                  <a:moveTo>
                    <a:pt x="104" y="646"/>
                  </a:moveTo>
                  <a:lnTo>
                    <a:pt x="104" y="646"/>
                  </a:lnTo>
                  <a:lnTo>
                    <a:pt x="95" y="626"/>
                  </a:lnTo>
                  <a:lnTo>
                    <a:pt x="90" y="614"/>
                  </a:lnTo>
                  <a:lnTo>
                    <a:pt x="85" y="600"/>
                  </a:lnTo>
                  <a:lnTo>
                    <a:pt x="82" y="584"/>
                  </a:lnTo>
                  <a:lnTo>
                    <a:pt x="78" y="565"/>
                  </a:lnTo>
                  <a:lnTo>
                    <a:pt x="75" y="546"/>
                  </a:lnTo>
                  <a:lnTo>
                    <a:pt x="74" y="523"/>
                  </a:lnTo>
                  <a:lnTo>
                    <a:pt x="74" y="523"/>
                  </a:lnTo>
                  <a:lnTo>
                    <a:pt x="74" y="502"/>
                  </a:lnTo>
                  <a:lnTo>
                    <a:pt x="78" y="481"/>
                  </a:lnTo>
                  <a:lnTo>
                    <a:pt x="82" y="463"/>
                  </a:lnTo>
                  <a:lnTo>
                    <a:pt x="87" y="445"/>
                  </a:lnTo>
                  <a:lnTo>
                    <a:pt x="91" y="431"/>
                  </a:lnTo>
                  <a:lnTo>
                    <a:pt x="96" y="418"/>
                  </a:lnTo>
                  <a:lnTo>
                    <a:pt x="104" y="403"/>
                  </a:lnTo>
                  <a:lnTo>
                    <a:pt x="104" y="403"/>
                  </a:lnTo>
                  <a:lnTo>
                    <a:pt x="111" y="417"/>
                  </a:lnTo>
                  <a:lnTo>
                    <a:pt x="115" y="428"/>
                  </a:lnTo>
                  <a:lnTo>
                    <a:pt x="120" y="442"/>
                  </a:lnTo>
                  <a:lnTo>
                    <a:pt x="125" y="458"/>
                  </a:lnTo>
                  <a:lnTo>
                    <a:pt x="129" y="476"/>
                  </a:lnTo>
                  <a:lnTo>
                    <a:pt x="131" y="496"/>
                  </a:lnTo>
                  <a:lnTo>
                    <a:pt x="134" y="518"/>
                  </a:lnTo>
                  <a:lnTo>
                    <a:pt x="134" y="518"/>
                  </a:lnTo>
                  <a:lnTo>
                    <a:pt x="132" y="541"/>
                  </a:lnTo>
                  <a:lnTo>
                    <a:pt x="131" y="560"/>
                  </a:lnTo>
                  <a:lnTo>
                    <a:pt x="127" y="579"/>
                  </a:lnTo>
                  <a:lnTo>
                    <a:pt x="124" y="596"/>
                  </a:lnTo>
                  <a:lnTo>
                    <a:pt x="119" y="611"/>
                  </a:lnTo>
                  <a:lnTo>
                    <a:pt x="114" y="625"/>
                  </a:lnTo>
                  <a:lnTo>
                    <a:pt x="104" y="646"/>
                  </a:lnTo>
                  <a:close/>
                  <a:moveTo>
                    <a:pt x="184" y="358"/>
                  </a:moveTo>
                  <a:lnTo>
                    <a:pt x="184" y="358"/>
                  </a:lnTo>
                  <a:lnTo>
                    <a:pt x="183" y="386"/>
                  </a:lnTo>
                  <a:lnTo>
                    <a:pt x="181" y="413"/>
                  </a:lnTo>
                  <a:lnTo>
                    <a:pt x="177" y="438"/>
                  </a:lnTo>
                  <a:lnTo>
                    <a:pt x="173" y="459"/>
                  </a:lnTo>
                  <a:lnTo>
                    <a:pt x="173" y="459"/>
                  </a:lnTo>
                  <a:lnTo>
                    <a:pt x="173" y="426"/>
                  </a:lnTo>
                  <a:lnTo>
                    <a:pt x="171" y="388"/>
                  </a:lnTo>
                  <a:lnTo>
                    <a:pt x="167" y="351"/>
                  </a:lnTo>
                  <a:lnTo>
                    <a:pt x="161" y="315"/>
                  </a:lnTo>
                  <a:lnTo>
                    <a:pt x="161" y="315"/>
                  </a:lnTo>
                  <a:lnTo>
                    <a:pt x="156" y="297"/>
                  </a:lnTo>
                  <a:lnTo>
                    <a:pt x="151" y="277"/>
                  </a:lnTo>
                  <a:lnTo>
                    <a:pt x="136" y="234"/>
                  </a:lnTo>
                  <a:lnTo>
                    <a:pt x="129" y="213"/>
                  </a:lnTo>
                  <a:lnTo>
                    <a:pt x="120" y="193"/>
                  </a:lnTo>
                  <a:lnTo>
                    <a:pt x="111" y="176"/>
                  </a:lnTo>
                  <a:lnTo>
                    <a:pt x="104" y="161"/>
                  </a:lnTo>
                  <a:lnTo>
                    <a:pt x="104" y="161"/>
                  </a:lnTo>
                  <a:lnTo>
                    <a:pt x="95" y="174"/>
                  </a:lnTo>
                  <a:lnTo>
                    <a:pt x="88" y="191"/>
                  </a:lnTo>
                  <a:lnTo>
                    <a:pt x="73" y="229"/>
                  </a:lnTo>
                  <a:lnTo>
                    <a:pt x="58" y="272"/>
                  </a:lnTo>
                  <a:lnTo>
                    <a:pt x="52" y="293"/>
                  </a:lnTo>
                  <a:lnTo>
                    <a:pt x="47" y="315"/>
                  </a:lnTo>
                  <a:lnTo>
                    <a:pt x="47" y="315"/>
                  </a:lnTo>
                  <a:lnTo>
                    <a:pt x="43" y="337"/>
                  </a:lnTo>
                  <a:lnTo>
                    <a:pt x="40" y="359"/>
                  </a:lnTo>
                  <a:lnTo>
                    <a:pt x="36" y="401"/>
                  </a:lnTo>
                  <a:lnTo>
                    <a:pt x="35" y="437"/>
                  </a:lnTo>
                  <a:lnTo>
                    <a:pt x="33" y="460"/>
                  </a:lnTo>
                  <a:lnTo>
                    <a:pt x="33" y="460"/>
                  </a:lnTo>
                  <a:lnTo>
                    <a:pt x="31" y="439"/>
                  </a:lnTo>
                  <a:lnTo>
                    <a:pt x="27" y="407"/>
                  </a:lnTo>
                  <a:lnTo>
                    <a:pt x="25" y="365"/>
                  </a:lnTo>
                  <a:lnTo>
                    <a:pt x="23" y="343"/>
                  </a:lnTo>
                  <a:lnTo>
                    <a:pt x="25" y="319"/>
                  </a:lnTo>
                  <a:lnTo>
                    <a:pt x="25" y="319"/>
                  </a:lnTo>
                  <a:lnTo>
                    <a:pt x="26" y="301"/>
                  </a:lnTo>
                  <a:lnTo>
                    <a:pt x="27" y="282"/>
                  </a:lnTo>
                  <a:lnTo>
                    <a:pt x="33" y="246"/>
                  </a:lnTo>
                  <a:lnTo>
                    <a:pt x="40" y="215"/>
                  </a:lnTo>
                  <a:lnTo>
                    <a:pt x="44" y="192"/>
                  </a:lnTo>
                  <a:lnTo>
                    <a:pt x="44" y="192"/>
                  </a:lnTo>
                  <a:lnTo>
                    <a:pt x="54" y="163"/>
                  </a:lnTo>
                  <a:lnTo>
                    <a:pt x="64" y="137"/>
                  </a:lnTo>
                  <a:lnTo>
                    <a:pt x="73" y="115"/>
                  </a:lnTo>
                  <a:lnTo>
                    <a:pt x="82" y="95"/>
                  </a:lnTo>
                  <a:lnTo>
                    <a:pt x="95" y="66"/>
                  </a:lnTo>
                  <a:lnTo>
                    <a:pt x="104" y="52"/>
                  </a:lnTo>
                  <a:lnTo>
                    <a:pt x="104" y="52"/>
                  </a:lnTo>
                  <a:lnTo>
                    <a:pt x="113" y="68"/>
                  </a:lnTo>
                  <a:lnTo>
                    <a:pt x="129" y="99"/>
                  </a:lnTo>
                  <a:lnTo>
                    <a:pt x="137" y="119"/>
                  </a:lnTo>
                  <a:lnTo>
                    <a:pt x="146" y="141"/>
                  </a:lnTo>
                  <a:lnTo>
                    <a:pt x="155" y="166"/>
                  </a:lnTo>
                  <a:lnTo>
                    <a:pt x="162" y="191"/>
                  </a:lnTo>
                  <a:lnTo>
                    <a:pt x="162" y="191"/>
                  </a:lnTo>
                  <a:lnTo>
                    <a:pt x="168" y="215"/>
                  </a:lnTo>
                  <a:lnTo>
                    <a:pt x="173" y="239"/>
                  </a:lnTo>
                  <a:lnTo>
                    <a:pt x="178" y="262"/>
                  </a:lnTo>
                  <a:lnTo>
                    <a:pt x="181" y="285"/>
                  </a:lnTo>
                  <a:lnTo>
                    <a:pt x="183" y="325"/>
                  </a:lnTo>
                  <a:lnTo>
                    <a:pt x="184" y="358"/>
                  </a:lnTo>
                  <a:lnTo>
                    <a:pt x="184" y="35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5" name="Freeform 21"/>
            <p:cNvSpPr>
              <a:spLocks/>
            </p:cNvSpPr>
            <p:nvPr userDrawn="1"/>
          </p:nvSpPr>
          <p:spPr bwMode="auto">
            <a:xfrm>
              <a:off x="304" y="57"/>
              <a:ext cx="105" cy="335"/>
            </a:xfrm>
            <a:custGeom>
              <a:avLst/>
              <a:gdLst/>
              <a:ahLst/>
              <a:cxnLst>
                <a:cxn ang="0">
                  <a:pos x="190" y="191"/>
                </a:cxn>
                <a:cxn ang="0">
                  <a:pos x="190" y="191"/>
                </a:cxn>
                <a:cxn ang="0">
                  <a:pos x="186" y="173"/>
                </a:cxn>
                <a:cxn ang="0">
                  <a:pos x="181" y="155"/>
                </a:cxn>
                <a:cxn ang="0">
                  <a:pos x="168" y="121"/>
                </a:cxn>
                <a:cxn ang="0">
                  <a:pos x="155" y="90"/>
                </a:cxn>
                <a:cxn ang="0">
                  <a:pos x="141" y="63"/>
                </a:cxn>
                <a:cxn ang="0">
                  <a:pos x="129" y="40"/>
                </a:cxn>
                <a:cxn ang="0">
                  <a:pos x="117" y="21"/>
                </a:cxn>
                <a:cxn ang="0">
                  <a:pos x="104" y="0"/>
                </a:cxn>
                <a:cxn ang="0">
                  <a:pos x="104" y="0"/>
                </a:cxn>
                <a:cxn ang="0">
                  <a:pos x="89" y="22"/>
                </a:cxn>
                <a:cxn ang="0">
                  <a:pos x="79" y="40"/>
                </a:cxn>
                <a:cxn ang="0">
                  <a:pos x="68" y="61"/>
                </a:cxn>
                <a:cxn ang="0">
                  <a:pos x="56" y="84"/>
                </a:cxn>
                <a:cxn ang="0">
                  <a:pos x="44" y="110"/>
                </a:cxn>
                <a:cxn ang="0">
                  <a:pos x="33" y="137"/>
                </a:cxn>
                <a:cxn ang="0">
                  <a:pos x="23" y="167"/>
                </a:cxn>
                <a:cxn ang="0">
                  <a:pos x="23" y="167"/>
                </a:cxn>
                <a:cxn ang="0">
                  <a:pos x="15" y="199"/>
                </a:cxn>
                <a:cxn ang="0">
                  <a:pos x="9" y="230"/>
                </a:cxn>
                <a:cxn ang="0">
                  <a:pos x="4" y="261"/>
                </a:cxn>
                <a:cxn ang="0">
                  <a:pos x="1" y="292"/>
                </a:cxn>
                <a:cxn ang="0">
                  <a:pos x="0" y="322"/>
                </a:cxn>
                <a:cxn ang="0">
                  <a:pos x="0" y="350"/>
                </a:cxn>
                <a:cxn ang="0">
                  <a:pos x="1" y="380"/>
                </a:cxn>
                <a:cxn ang="0">
                  <a:pos x="4" y="408"/>
                </a:cxn>
                <a:cxn ang="0">
                  <a:pos x="4" y="408"/>
                </a:cxn>
                <a:cxn ang="0">
                  <a:pos x="7" y="437"/>
                </a:cxn>
                <a:cxn ang="0">
                  <a:pos x="14" y="465"/>
                </a:cxn>
                <a:cxn ang="0">
                  <a:pos x="20" y="491"/>
                </a:cxn>
                <a:cxn ang="0">
                  <a:pos x="27" y="515"/>
                </a:cxn>
                <a:cxn ang="0">
                  <a:pos x="40" y="549"/>
                </a:cxn>
                <a:cxn ang="0">
                  <a:pos x="44" y="563"/>
                </a:cxn>
                <a:cxn ang="0">
                  <a:pos x="44" y="563"/>
                </a:cxn>
                <a:cxn ang="0">
                  <a:pos x="58" y="594"/>
                </a:cxn>
                <a:cxn ang="0">
                  <a:pos x="74" y="624"/>
                </a:cxn>
                <a:cxn ang="0">
                  <a:pos x="90" y="650"/>
                </a:cxn>
                <a:cxn ang="0">
                  <a:pos x="104" y="669"/>
                </a:cxn>
                <a:cxn ang="0">
                  <a:pos x="104" y="669"/>
                </a:cxn>
                <a:cxn ang="0">
                  <a:pos x="115" y="654"/>
                </a:cxn>
                <a:cxn ang="0">
                  <a:pos x="127" y="635"/>
                </a:cxn>
                <a:cxn ang="0">
                  <a:pos x="141" y="609"/>
                </a:cxn>
                <a:cxn ang="0">
                  <a:pos x="156" y="579"/>
                </a:cxn>
                <a:cxn ang="0">
                  <a:pos x="171" y="544"/>
                </a:cxn>
                <a:cxn ang="0">
                  <a:pos x="183" y="506"/>
                </a:cxn>
                <a:cxn ang="0">
                  <a:pos x="189" y="485"/>
                </a:cxn>
                <a:cxn ang="0">
                  <a:pos x="194" y="464"/>
                </a:cxn>
                <a:cxn ang="0">
                  <a:pos x="199" y="442"/>
                </a:cxn>
                <a:cxn ang="0">
                  <a:pos x="203" y="419"/>
                </a:cxn>
                <a:cxn ang="0">
                  <a:pos x="203" y="419"/>
                </a:cxn>
                <a:cxn ang="0">
                  <a:pos x="205" y="393"/>
                </a:cxn>
                <a:cxn ang="0">
                  <a:pos x="208" y="367"/>
                </a:cxn>
                <a:cxn ang="0">
                  <a:pos x="209" y="343"/>
                </a:cxn>
                <a:cxn ang="0">
                  <a:pos x="209" y="315"/>
                </a:cxn>
                <a:cxn ang="0">
                  <a:pos x="207" y="288"/>
                </a:cxn>
                <a:cxn ang="0">
                  <a:pos x="203" y="259"/>
                </a:cxn>
                <a:cxn ang="0">
                  <a:pos x="198" y="226"/>
                </a:cxn>
                <a:cxn ang="0">
                  <a:pos x="190" y="191"/>
                </a:cxn>
              </a:cxnLst>
              <a:rect l="0" t="0" r="r" b="b"/>
              <a:pathLst>
                <a:path w="209" h="669">
                  <a:moveTo>
                    <a:pt x="190" y="191"/>
                  </a:moveTo>
                  <a:lnTo>
                    <a:pt x="190" y="191"/>
                  </a:lnTo>
                  <a:lnTo>
                    <a:pt x="186" y="173"/>
                  </a:lnTo>
                  <a:lnTo>
                    <a:pt x="181" y="155"/>
                  </a:lnTo>
                  <a:lnTo>
                    <a:pt x="168" y="121"/>
                  </a:lnTo>
                  <a:lnTo>
                    <a:pt x="155" y="90"/>
                  </a:lnTo>
                  <a:lnTo>
                    <a:pt x="141" y="63"/>
                  </a:lnTo>
                  <a:lnTo>
                    <a:pt x="129" y="40"/>
                  </a:lnTo>
                  <a:lnTo>
                    <a:pt x="117" y="21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89" y="22"/>
                  </a:lnTo>
                  <a:lnTo>
                    <a:pt x="79" y="40"/>
                  </a:lnTo>
                  <a:lnTo>
                    <a:pt x="68" y="61"/>
                  </a:lnTo>
                  <a:lnTo>
                    <a:pt x="56" y="84"/>
                  </a:lnTo>
                  <a:lnTo>
                    <a:pt x="44" y="110"/>
                  </a:lnTo>
                  <a:lnTo>
                    <a:pt x="33" y="137"/>
                  </a:lnTo>
                  <a:lnTo>
                    <a:pt x="23" y="167"/>
                  </a:lnTo>
                  <a:lnTo>
                    <a:pt x="23" y="167"/>
                  </a:lnTo>
                  <a:lnTo>
                    <a:pt x="15" y="199"/>
                  </a:lnTo>
                  <a:lnTo>
                    <a:pt x="9" y="230"/>
                  </a:lnTo>
                  <a:lnTo>
                    <a:pt x="4" y="261"/>
                  </a:lnTo>
                  <a:lnTo>
                    <a:pt x="1" y="292"/>
                  </a:lnTo>
                  <a:lnTo>
                    <a:pt x="0" y="322"/>
                  </a:lnTo>
                  <a:lnTo>
                    <a:pt x="0" y="350"/>
                  </a:lnTo>
                  <a:lnTo>
                    <a:pt x="1" y="380"/>
                  </a:lnTo>
                  <a:lnTo>
                    <a:pt x="4" y="408"/>
                  </a:lnTo>
                  <a:lnTo>
                    <a:pt x="4" y="408"/>
                  </a:lnTo>
                  <a:lnTo>
                    <a:pt x="7" y="437"/>
                  </a:lnTo>
                  <a:lnTo>
                    <a:pt x="14" y="465"/>
                  </a:lnTo>
                  <a:lnTo>
                    <a:pt x="20" y="491"/>
                  </a:lnTo>
                  <a:lnTo>
                    <a:pt x="27" y="515"/>
                  </a:lnTo>
                  <a:lnTo>
                    <a:pt x="40" y="549"/>
                  </a:lnTo>
                  <a:lnTo>
                    <a:pt x="44" y="563"/>
                  </a:lnTo>
                  <a:lnTo>
                    <a:pt x="44" y="563"/>
                  </a:lnTo>
                  <a:lnTo>
                    <a:pt x="58" y="594"/>
                  </a:lnTo>
                  <a:lnTo>
                    <a:pt x="74" y="624"/>
                  </a:lnTo>
                  <a:lnTo>
                    <a:pt x="90" y="650"/>
                  </a:lnTo>
                  <a:lnTo>
                    <a:pt x="104" y="669"/>
                  </a:lnTo>
                  <a:lnTo>
                    <a:pt x="104" y="669"/>
                  </a:lnTo>
                  <a:lnTo>
                    <a:pt x="115" y="654"/>
                  </a:lnTo>
                  <a:lnTo>
                    <a:pt x="127" y="635"/>
                  </a:lnTo>
                  <a:lnTo>
                    <a:pt x="141" y="609"/>
                  </a:lnTo>
                  <a:lnTo>
                    <a:pt x="156" y="579"/>
                  </a:lnTo>
                  <a:lnTo>
                    <a:pt x="171" y="544"/>
                  </a:lnTo>
                  <a:lnTo>
                    <a:pt x="183" y="506"/>
                  </a:lnTo>
                  <a:lnTo>
                    <a:pt x="189" y="485"/>
                  </a:lnTo>
                  <a:lnTo>
                    <a:pt x="194" y="464"/>
                  </a:lnTo>
                  <a:lnTo>
                    <a:pt x="199" y="442"/>
                  </a:lnTo>
                  <a:lnTo>
                    <a:pt x="203" y="419"/>
                  </a:lnTo>
                  <a:lnTo>
                    <a:pt x="203" y="419"/>
                  </a:lnTo>
                  <a:lnTo>
                    <a:pt x="205" y="393"/>
                  </a:lnTo>
                  <a:lnTo>
                    <a:pt x="208" y="367"/>
                  </a:lnTo>
                  <a:lnTo>
                    <a:pt x="209" y="343"/>
                  </a:lnTo>
                  <a:lnTo>
                    <a:pt x="209" y="315"/>
                  </a:lnTo>
                  <a:lnTo>
                    <a:pt x="207" y="288"/>
                  </a:lnTo>
                  <a:lnTo>
                    <a:pt x="203" y="259"/>
                  </a:lnTo>
                  <a:lnTo>
                    <a:pt x="198" y="226"/>
                  </a:lnTo>
                  <a:lnTo>
                    <a:pt x="190" y="191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6" name="Freeform 22"/>
            <p:cNvSpPr>
              <a:spLocks/>
            </p:cNvSpPr>
            <p:nvPr userDrawn="1"/>
          </p:nvSpPr>
          <p:spPr bwMode="auto">
            <a:xfrm>
              <a:off x="341" y="259"/>
              <a:ext cx="30" cy="121"/>
            </a:xfrm>
            <a:custGeom>
              <a:avLst/>
              <a:gdLst/>
              <a:ahLst/>
              <a:cxnLst>
                <a:cxn ang="0">
                  <a:pos x="30" y="243"/>
                </a:cxn>
                <a:cxn ang="0">
                  <a:pos x="30" y="243"/>
                </a:cxn>
                <a:cxn ang="0">
                  <a:pos x="21" y="223"/>
                </a:cxn>
                <a:cxn ang="0">
                  <a:pos x="16" y="211"/>
                </a:cxn>
                <a:cxn ang="0">
                  <a:pos x="11" y="197"/>
                </a:cxn>
                <a:cxn ang="0">
                  <a:pos x="8" y="181"/>
                </a:cxn>
                <a:cxn ang="0">
                  <a:pos x="4" y="162"/>
                </a:cxn>
                <a:cxn ang="0">
                  <a:pos x="1" y="143"/>
                </a:cxn>
                <a:cxn ang="0">
                  <a:pos x="0" y="120"/>
                </a:cxn>
                <a:cxn ang="0">
                  <a:pos x="0" y="120"/>
                </a:cxn>
                <a:cxn ang="0">
                  <a:pos x="0" y="99"/>
                </a:cxn>
                <a:cxn ang="0">
                  <a:pos x="4" y="78"/>
                </a:cxn>
                <a:cxn ang="0">
                  <a:pos x="8" y="60"/>
                </a:cxn>
                <a:cxn ang="0">
                  <a:pos x="13" y="42"/>
                </a:cxn>
                <a:cxn ang="0">
                  <a:pos x="17" y="28"/>
                </a:cxn>
                <a:cxn ang="0">
                  <a:pos x="22" y="15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37" y="14"/>
                </a:cxn>
                <a:cxn ang="0">
                  <a:pos x="41" y="25"/>
                </a:cxn>
                <a:cxn ang="0">
                  <a:pos x="46" y="39"/>
                </a:cxn>
                <a:cxn ang="0">
                  <a:pos x="51" y="55"/>
                </a:cxn>
                <a:cxn ang="0">
                  <a:pos x="55" y="73"/>
                </a:cxn>
                <a:cxn ang="0">
                  <a:pos x="57" y="93"/>
                </a:cxn>
                <a:cxn ang="0">
                  <a:pos x="60" y="115"/>
                </a:cxn>
                <a:cxn ang="0">
                  <a:pos x="60" y="115"/>
                </a:cxn>
                <a:cxn ang="0">
                  <a:pos x="58" y="138"/>
                </a:cxn>
                <a:cxn ang="0">
                  <a:pos x="57" y="157"/>
                </a:cxn>
                <a:cxn ang="0">
                  <a:pos x="53" y="176"/>
                </a:cxn>
                <a:cxn ang="0">
                  <a:pos x="50" y="193"/>
                </a:cxn>
                <a:cxn ang="0">
                  <a:pos x="45" y="208"/>
                </a:cxn>
                <a:cxn ang="0">
                  <a:pos x="40" y="222"/>
                </a:cxn>
                <a:cxn ang="0">
                  <a:pos x="30" y="243"/>
                </a:cxn>
              </a:cxnLst>
              <a:rect l="0" t="0" r="r" b="b"/>
              <a:pathLst>
                <a:path w="60" h="243">
                  <a:moveTo>
                    <a:pt x="30" y="243"/>
                  </a:moveTo>
                  <a:lnTo>
                    <a:pt x="30" y="243"/>
                  </a:lnTo>
                  <a:lnTo>
                    <a:pt x="21" y="223"/>
                  </a:lnTo>
                  <a:lnTo>
                    <a:pt x="16" y="211"/>
                  </a:lnTo>
                  <a:lnTo>
                    <a:pt x="11" y="197"/>
                  </a:lnTo>
                  <a:lnTo>
                    <a:pt x="8" y="181"/>
                  </a:lnTo>
                  <a:lnTo>
                    <a:pt x="4" y="162"/>
                  </a:lnTo>
                  <a:lnTo>
                    <a:pt x="1" y="143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0" y="99"/>
                  </a:lnTo>
                  <a:lnTo>
                    <a:pt x="4" y="78"/>
                  </a:lnTo>
                  <a:lnTo>
                    <a:pt x="8" y="60"/>
                  </a:lnTo>
                  <a:lnTo>
                    <a:pt x="13" y="42"/>
                  </a:lnTo>
                  <a:lnTo>
                    <a:pt x="17" y="28"/>
                  </a:lnTo>
                  <a:lnTo>
                    <a:pt x="22" y="15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7" y="14"/>
                  </a:lnTo>
                  <a:lnTo>
                    <a:pt x="41" y="25"/>
                  </a:lnTo>
                  <a:lnTo>
                    <a:pt x="46" y="39"/>
                  </a:lnTo>
                  <a:lnTo>
                    <a:pt x="51" y="55"/>
                  </a:lnTo>
                  <a:lnTo>
                    <a:pt x="55" y="73"/>
                  </a:lnTo>
                  <a:lnTo>
                    <a:pt x="57" y="93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58" y="138"/>
                  </a:lnTo>
                  <a:lnTo>
                    <a:pt x="57" y="157"/>
                  </a:lnTo>
                  <a:lnTo>
                    <a:pt x="53" y="176"/>
                  </a:lnTo>
                  <a:lnTo>
                    <a:pt x="50" y="193"/>
                  </a:lnTo>
                  <a:lnTo>
                    <a:pt x="45" y="208"/>
                  </a:lnTo>
                  <a:lnTo>
                    <a:pt x="40" y="222"/>
                  </a:lnTo>
                  <a:lnTo>
                    <a:pt x="30" y="243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7" name="Freeform 23"/>
            <p:cNvSpPr>
              <a:spLocks/>
            </p:cNvSpPr>
            <p:nvPr userDrawn="1"/>
          </p:nvSpPr>
          <p:spPr bwMode="auto">
            <a:xfrm>
              <a:off x="316" y="83"/>
              <a:ext cx="80" cy="204"/>
            </a:xfrm>
            <a:custGeom>
              <a:avLst/>
              <a:gdLst/>
              <a:ahLst/>
              <a:cxnLst>
                <a:cxn ang="0">
                  <a:pos x="161" y="306"/>
                </a:cxn>
                <a:cxn ang="0">
                  <a:pos x="158" y="361"/>
                </a:cxn>
                <a:cxn ang="0">
                  <a:pos x="150" y="407"/>
                </a:cxn>
                <a:cxn ang="0">
                  <a:pos x="150" y="374"/>
                </a:cxn>
                <a:cxn ang="0">
                  <a:pos x="144" y="299"/>
                </a:cxn>
                <a:cxn ang="0">
                  <a:pos x="138" y="263"/>
                </a:cxn>
                <a:cxn ang="0">
                  <a:pos x="128" y="225"/>
                </a:cxn>
                <a:cxn ang="0">
                  <a:pos x="106" y="161"/>
                </a:cxn>
                <a:cxn ang="0">
                  <a:pos x="88" y="124"/>
                </a:cxn>
                <a:cxn ang="0">
                  <a:pos x="81" y="109"/>
                </a:cxn>
                <a:cxn ang="0">
                  <a:pos x="65" y="139"/>
                </a:cxn>
                <a:cxn ang="0">
                  <a:pos x="35" y="220"/>
                </a:cxn>
                <a:cxn ang="0">
                  <a:pos x="24" y="263"/>
                </a:cxn>
                <a:cxn ang="0">
                  <a:pos x="20" y="285"/>
                </a:cxn>
                <a:cxn ang="0">
                  <a:pos x="13" y="349"/>
                </a:cxn>
                <a:cxn ang="0">
                  <a:pos x="10" y="408"/>
                </a:cxn>
                <a:cxn ang="0">
                  <a:pos x="8" y="387"/>
                </a:cxn>
                <a:cxn ang="0">
                  <a:pos x="2" y="313"/>
                </a:cxn>
                <a:cxn ang="0">
                  <a:pos x="2" y="267"/>
                </a:cxn>
                <a:cxn ang="0">
                  <a:pos x="3" y="249"/>
                </a:cxn>
                <a:cxn ang="0">
                  <a:pos x="10" y="194"/>
                </a:cxn>
                <a:cxn ang="0">
                  <a:pos x="21" y="140"/>
                </a:cxn>
                <a:cxn ang="0">
                  <a:pos x="31" y="111"/>
                </a:cxn>
                <a:cxn ang="0">
                  <a:pos x="50" y="63"/>
                </a:cxn>
                <a:cxn ang="0">
                  <a:pos x="72" y="14"/>
                </a:cxn>
                <a:cxn ang="0">
                  <a:pos x="81" y="0"/>
                </a:cxn>
                <a:cxn ang="0">
                  <a:pos x="106" y="47"/>
                </a:cxn>
                <a:cxn ang="0">
                  <a:pos x="123" y="89"/>
                </a:cxn>
                <a:cxn ang="0">
                  <a:pos x="139" y="139"/>
                </a:cxn>
                <a:cxn ang="0">
                  <a:pos x="145" y="163"/>
                </a:cxn>
                <a:cxn ang="0">
                  <a:pos x="155" y="210"/>
                </a:cxn>
                <a:cxn ang="0">
                  <a:pos x="160" y="273"/>
                </a:cxn>
                <a:cxn ang="0">
                  <a:pos x="161" y="306"/>
                </a:cxn>
              </a:cxnLst>
              <a:rect l="0" t="0" r="r" b="b"/>
              <a:pathLst>
                <a:path w="161" h="408">
                  <a:moveTo>
                    <a:pt x="161" y="306"/>
                  </a:moveTo>
                  <a:lnTo>
                    <a:pt x="161" y="306"/>
                  </a:lnTo>
                  <a:lnTo>
                    <a:pt x="160" y="334"/>
                  </a:lnTo>
                  <a:lnTo>
                    <a:pt x="158" y="361"/>
                  </a:lnTo>
                  <a:lnTo>
                    <a:pt x="154" y="386"/>
                  </a:lnTo>
                  <a:lnTo>
                    <a:pt x="150" y="407"/>
                  </a:lnTo>
                  <a:lnTo>
                    <a:pt x="150" y="407"/>
                  </a:lnTo>
                  <a:lnTo>
                    <a:pt x="150" y="374"/>
                  </a:lnTo>
                  <a:lnTo>
                    <a:pt x="148" y="336"/>
                  </a:lnTo>
                  <a:lnTo>
                    <a:pt x="144" y="299"/>
                  </a:lnTo>
                  <a:lnTo>
                    <a:pt x="138" y="263"/>
                  </a:lnTo>
                  <a:lnTo>
                    <a:pt x="138" y="263"/>
                  </a:lnTo>
                  <a:lnTo>
                    <a:pt x="133" y="245"/>
                  </a:lnTo>
                  <a:lnTo>
                    <a:pt x="128" y="225"/>
                  </a:lnTo>
                  <a:lnTo>
                    <a:pt x="113" y="182"/>
                  </a:lnTo>
                  <a:lnTo>
                    <a:pt x="106" y="161"/>
                  </a:lnTo>
                  <a:lnTo>
                    <a:pt x="97" y="141"/>
                  </a:lnTo>
                  <a:lnTo>
                    <a:pt x="88" y="124"/>
                  </a:lnTo>
                  <a:lnTo>
                    <a:pt x="81" y="109"/>
                  </a:lnTo>
                  <a:lnTo>
                    <a:pt x="81" y="109"/>
                  </a:lnTo>
                  <a:lnTo>
                    <a:pt x="72" y="122"/>
                  </a:lnTo>
                  <a:lnTo>
                    <a:pt x="65" y="139"/>
                  </a:lnTo>
                  <a:lnTo>
                    <a:pt x="50" y="177"/>
                  </a:lnTo>
                  <a:lnTo>
                    <a:pt x="35" y="220"/>
                  </a:lnTo>
                  <a:lnTo>
                    <a:pt x="29" y="241"/>
                  </a:lnTo>
                  <a:lnTo>
                    <a:pt x="24" y="263"/>
                  </a:lnTo>
                  <a:lnTo>
                    <a:pt x="24" y="263"/>
                  </a:lnTo>
                  <a:lnTo>
                    <a:pt x="20" y="285"/>
                  </a:lnTo>
                  <a:lnTo>
                    <a:pt x="17" y="307"/>
                  </a:lnTo>
                  <a:lnTo>
                    <a:pt x="13" y="349"/>
                  </a:lnTo>
                  <a:lnTo>
                    <a:pt x="12" y="385"/>
                  </a:lnTo>
                  <a:lnTo>
                    <a:pt x="10" y="408"/>
                  </a:lnTo>
                  <a:lnTo>
                    <a:pt x="10" y="408"/>
                  </a:lnTo>
                  <a:lnTo>
                    <a:pt x="8" y="387"/>
                  </a:lnTo>
                  <a:lnTo>
                    <a:pt x="4" y="355"/>
                  </a:lnTo>
                  <a:lnTo>
                    <a:pt x="2" y="313"/>
                  </a:lnTo>
                  <a:lnTo>
                    <a:pt x="0" y="291"/>
                  </a:lnTo>
                  <a:lnTo>
                    <a:pt x="2" y="267"/>
                  </a:lnTo>
                  <a:lnTo>
                    <a:pt x="2" y="267"/>
                  </a:lnTo>
                  <a:lnTo>
                    <a:pt x="3" y="249"/>
                  </a:lnTo>
                  <a:lnTo>
                    <a:pt x="4" y="230"/>
                  </a:lnTo>
                  <a:lnTo>
                    <a:pt x="10" y="194"/>
                  </a:lnTo>
                  <a:lnTo>
                    <a:pt x="17" y="163"/>
                  </a:lnTo>
                  <a:lnTo>
                    <a:pt x="21" y="140"/>
                  </a:lnTo>
                  <a:lnTo>
                    <a:pt x="21" y="140"/>
                  </a:lnTo>
                  <a:lnTo>
                    <a:pt x="31" y="111"/>
                  </a:lnTo>
                  <a:lnTo>
                    <a:pt x="41" y="85"/>
                  </a:lnTo>
                  <a:lnTo>
                    <a:pt x="50" y="63"/>
                  </a:lnTo>
                  <a:lnTo>
                    <a:pt x="59" y="43"/>
                  </a:lnTo>
                  <a:lnTo>
                    <a:pt x="72" y="14"/>
                  </a:lnTo>
                  <a:lnTo>
                    <a:pt x="81" y="0"/>
                  </a:lnTo>
                  <a:lnTo>
                    <a:pt x="81" y="0"/>
                  </a:lnTo>
                  <a:lnTo>
                    <a:pt x="90" y="16"/>
                  </a:lnTo>
                  <a:lnTo>
                    <a:pt x="106" y="47"/>
                  </a:lnTo>
                  <a:lnTo>
                    <a:pt x="114" y="67"/>
                  </a:lnTo>
                  <a:lnTo>
                    <a:pt x="123" y="89"/>
                  </a:lnTo>
                  <a:lnTo>
                    <a:pt x="132" y="114"/>
                  </a:lnTo>
                  <a:lnTo>
                    <a:pt x="139" y="139"/>
                  </a:lnTo>
                  <a:lnTo>
                    <a:pt x="139" y="139"/>
                  </a:lnTo>
                  <a:lnTo>
                    <a:pt x="145" y="163"/>
                  </a:lnTo>
                  <a:lnTo>
                    <a:pt x="150" y="187"/>
                  </a:lnTo>
                  <a:lnTo>
                    <a:pt x="155" y="210"/>
                  </a:lnTo>
                  <a:lnTo>
                    <a:pt x="158" y="233"/>
                  </a:lnTo>
                  <a:lnTo>
                    <a:pt x="160" y="273"/>
                  </a:lnTo>
                  <a:lnTo>
                    <a:pt x="161" y="306"/>
                  </a:lnTo>
                  <a:lnTo>
                    <a:pt x="161" y="306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8" name="Freeform 24"/>
            <p:cNvSpPr>
              <a:spLocks/>
            </p:cNvSpPr>
            <p:nvPr userDrawn="1"/>
          </p:nvSpPr>
          <p:spPr bwMode="auto">
            <a:xfrm>
              <a:off x="106" y="220"/>
              <a:ext cx="317" cy="367"/>
            </a:xfrm>
            <a:custGeom>
              <a:avLst/>
              <a:gdLst/>
              <a:ahLst/>
              <a:cxnLst>
                <a:cxn ang="0">
                  <a:pos x="367" y="481"/>
                </a:cxn>
                <a:cxn ang="0">
                  <a:pos x="367" y="480"/>
                </a:cxn>
                <a:cxn ang="0">
                  <a:pos x="392" y="461"/>
                </a:cxn>
                <a:cxn ang="0">
                  <a:pos x="421" y="451"/>
                </a:cxn>
                <a:cxn ang="0">
                  <a:pos x="450" y="450"/>
                </a:cxn>
                <a:cxn ang="0">
                  <a:pos x="479" y="457"/>
                </a:cxn>
                <a:cxn ang="0">
                  <a:pos x="505" y="473"/>
                </a:cxn>
                <a:cxn ang="0">
                  <a:pos x="521" y="488"/>
                </a:cxn>
                <a:cxn ang="0">
                  <a:pos x="536" y="514"/>
                </a:cxn>
                <a:cxn ang="0">
                  <a:pos x="543" y="543"/>
                </a:cxn>
                <a:cxn ang="0">
                  <a:pos x="542" y="572"/>
                </a:cxn>
                <a:cxn ang="0">
                  <a:pos x="532" y="601"/>
                </a:cxn>
                <a:cxn ang="0">
                  <a:pos x="513" y="626"/>
                </a:cxn>
                <a:cxn ang="0">
                  <a:pos x="512" y="627"/>
                </a:cxn>
                <a:cxn ang="0">
                  <a:pos x="512" y="627"/>
                </a:cxn>
                <a:cxn ang="0">
                  <a:pos x="480" y="653"/>
                </a:cxn>
                <a:cxn ang="0">
                  <a:pos x="426" y="679"/>
                </a:cxn>
                <a:cxn ang="0">
                  <a:pos x="367" y="688"/>
                </a:cxn>
                <a:cxn ang="0">
                  <a:pos x="328" y="683"/>
                </a:cxn>
                <a:cxn ang="0">
                  <a:pos x="271" y="663"/>
                </a:cxn>
                <a:cxn ang="0">
                  <a:pos x="221" y="627"/>
                </a:cxn>
                <a:cxn ang="0">
                  <a:pos x="198" y="598"/>
                </a:cxn>
                <a:cxn ang="0">
                  <a:pos x="173" y="551"/>
                </a:cxn>
                <a:cxn ang="0">
                  <a:pos x="162" y="499"/>
                </a:cxn>
                <a:cxn ang="0">
                  <a:pos x="163" y="447"/>
                </a:cxn>
                <a:cxn ang="0">
                  <a:pos x="178" y="397"/>
                </a:cxn>
                <a:cxn ang="0">
                  <a:pos x="195" y="366"/>
                </a:cxn>
                <a:cxn ang="0">
                  <a:pos x="221" y="335"/>
                </a:cxn>
                <a:cxn ang="0">
                  <a:pos x="271" y="299"/>
                </a:cxn>
                <a:cxn ang="0">
                  <a:pos x="328" y="279"/>
                </a:cxn>
                <a:cxn ang="0">
                  <a:pos x="367" y="0"/>
                </a:cxn>
                <a:cxn ang="0">
                  <a:pos x="329" y="1"/>
                </a:cxn>
                <a:cxn ang="0">
                  <a:pos x="275" y="11"/>
                </a:cxn>
                <a:cxn ang="0">
                  <a:pos x="224" y="28"/>
                </a:cxn>
                <a:cxn ang="0">
                  <a:pos x="177" y="53"/>
                </a:cxn>
                <a:cxn ang="0">
                  <a:pos x="134" y="83"/>
                </a:cxn>
                <a:cxn ang="0">
                  <a:pos x="95" y="120"/>
                </a:cxn>
                <a:cxn ang="0">
                  <a:pos x="63" y="160"/>
                </a:cxn>
                <a:cxn ang="0">
                  <a:pos x="36" y="207"/>
                </a:cxn>
                <a:cxn ang="0">
                  <a:pos x="16" y="257"/>
                </a:cxn>
                <a:cxn ang="0">
                  <a:pos x="4" y="310"/>
                </a:cxn>
                <a:cxn ang="0">
                  <a:pos x="0" y="366"/>
                </a:cxn>
                <a:cxn ang="0">
                  <a:pos x="2" y="403"/>
                </a:cxn>
                <a:cxn ang="0">
                  <a:pos x="11" y="457"/>
                </a:cxn>
                <a:cxn ang="0">
                  <a:pos x="28" y="508"/>
                </a:cxn>
                <a:cxn ang="0">
                  <a:pos x="53" y="556"/>
                </a:cxn>
                <a:cxn ang="0">
                  <a:pos x="84" y="600"/>
                </a:cxn>
                <a:cxn ang="0">
                  <a:pos x="120" y="638"/>
                </a:cxn>
                <a:cxn ang="0">
                  <a:pos x="162" y="670"/>
                </a:cxn>
                <a:cxn ang="0">
                  <a:pos x="208" y="696"/>
                </a:cxn>
                <a:cxn ang="0">
                  <a:pos x="257" y="716"/>
                </a:cxn>
                <a:cxn ang="0">
                  <a:pos x="311" y="728"/>
                </a:cxn>
                <a:cxn ang="0">
                  <a:pos x="367" y="733"/>
                </a:cxn>
                <a:cxn ang="0">
                  <a:pos x="406" y="731"/>
                </a:cxn>
                <a:cxn ang="0">
                  <a:pos x="463" y="720"/>
                </a:cxn>
                <a:cxn ang="0">
                  <a:pos x="516" y="701"/>
                </a:cxn>
                <a:cxn ang="0">
                  <a:pos x="564" y="675"/>
                </a:cxn>
                <a:cxn ang="0">
                  <a:pos x="609" y="642"/>
                </a:cxn>
                <a:cxn ang="0">
                  <a:pos x="635" y="366"/>
                </a:cxn>
              </a:cxnLst>
              <a:rect l="0" t="0" r="r" b="b"/>
              <a:pathLst>
                <a:path w="635" h="733">
                  <a:moveTo>
                    <a:pt x="538" y="366"/>
                  </a:moveTo>
                  <a:lnTo>
                    <a:pt x="367" y="366"/>
                  </a:lnTo>
                  <a:lnTo>
                    <a:pt x="367" y="481"/>
                  </a:lnTo>
                  <a:lnTo>
                    <a:pt x="367" y="481"/>
                  </a:lnTo>
                  <a:lnTo>
                    <a:pt x="367" y="480"/>
                  </a:lnTo>
                  <a:lnTo>
                    <a:pt x="367" y="480"/>
                  </a:lnTo>
                  <a:lnTo>
                    <a:pt x="375" y="473"/>
                  </a:lnTo>
                  <a:lnTo>
                    <a:pt x="384" y="467"/>
                  </a:lnTo>
                  <a:lnTo>
                    <a:pt x="392" y="461"/>
                  </a:lnTo>
                  <a:lnTo>
                    <a:pt x="401" y="457"/>
                  </a:lnTo>
                  <a:lnTo>
                    <a:pt x="411" y="454"/>
                  </a:lnTo>
                  <a:lnTo>
                    <a:pt x="421" y="451"/>
                  </a:lnTo>
                  <a:lnTo>
                    <a:pt x="431" y="450"/>
                  </a:lnTo>
                  <a:lnTo>
                    <a:pt x="440" y="450"/>
                  </a:lnTo>
                  <a:lnTo>
                    <a:pt x="450" y="450"/>
                  </a:lnTo>
                  <a:lnTo>
                    <a:pt x="460" y="451"/>
                  </a:lnTo>
                  <a:lnTo>
                    <a:pt x="470" y="454"/>
                  </a:lnTo>
                  <a:lnTo>
                    <a:pt x="479" y="457"/>
                  </a:lnTo>
                  <a:lnTo>
                    <a:pt x="489" y="461"/>
                  </a:lnTo>
                  <a:lnTo>
                    <a:pt x="497" y="467"/>
                  </a:lnTo>
                  <a:lnTo>
                    <a:pt x="505" y="473"/>
                  </a:lnTo>
                  <a:lnTo>
                    <a:pt x="513" y="480"/>
                  </a:lnTo>
                  <a:lnTo>
                    <a:pt x="513" y="480"/>
                  </a:lnTo>
                  <a:lnTo>
                    <a:pt x="521" y="488"/>
                  </a:lnTo>
                  <a:lnTo>
                    <a:pt x="526" y="496"/>
                  </a:lnTo>
                  <a:lnTo>
                    <a:pt x="532" y="506"/>
                  </a:lnTo>
                  <a:lnTo>
                    <a:pt x="536" y="514"/>
                  </a:lnTo>
                  <a:lnTo>
                    <a:pt x="539" y="524"/>
                  </a:lnTo>
                  <a:lnTo>
                    <a:pt x="542" y="533"/>
                  </a:lnTo>
                  <a:lnTo>
                    <a:pt x="543" y="543"/>
                  </a:lnTo>
                  <a:lnTo>
                    <a:pt x="543" y="553"/>
                  </a:lnTo>
                  <a:lnTo>
                    <a:pt x="543" y="563"/>
                  </a:lnTo>
                  <a:lnTo>
                    <a:pt x="542" y="572"/>
                  </a:lnTo>
                  <a:lnTo>
                    <a:pt x="539" y="582"/>
                  </a:lnTo>
                  <a:lnTo>
                    <a:pt x="536" y="592"/>
                  </a:lnTo>
                  <a:lnTo>
                    <a:pt x="532" y="601"/>
                  </a:lnTo>
                  <a:lnTo>
                    <a:pt x="526" y="610"/>
                  </a:lnTo>
                  <a:lnTo>
                    <a:pt x="521" y="618"/>
                  </a:lnTo>
                  <a:lnTo>
                    <a:pt x="513" y="626"/>
                  </a:lnTo>
                  <a:lnTo>
                    <a:pt x="513" y="626"/>
                  </a:lnTo>
                  <a:lnTo>
                    <a:pt x="512" y="627"/>
                  </a:lnTo>
                  <a:lnTo>
                    <a:pt x="512" y="627"/>
                  </a:lnTo>
                  <a:lnTo>
                    <a:pt x="512" y="627"/>
                  </a:lnTo>
                  <a:lnTo>
                    <a:pt x="512" y="627"/>
                  </a:lnTo>
                  <a:lnTo>
                    <a:pt x="512" y="627"/>
                  </a:lnTo>
                  <a:lnTo>
                    <a:pt x="512" y="627"/>
                  </a:lnTo>
                  <a:lnTo>
                    <a:pt x="496" y="640"/>
                  </a:lnTo>
                  <a:lnTo>
                    <a:pt x="480" y="653"/>
                  </a:lnTo>
                  <a:lnTo>
                    <a:pt x="463" y="664"/>
                  </a:lnTo>
                  <a:lnTo>
                    <a:pt x="444" y="671"/>
                  </a:lnTo>
                  <a:lnTo>
                    <a:pt x="426" y="679"/>
                  </a:lnTo>
                  <a:lnTo>
                    <a:pt x="406" y="683"/>
                  </a:lnTo>
                  <a:lnTo>
                    <a:pt x="386" y="686"/>
                  </a:lnTo>
                  <a:lnTo>
                    <a:pt x="367" y="688"/>
                  </a:lnTo>
                  <a:lnTo>
                    <a:pt x="367" y="688"/>
                  </a:lnTo>
                  <a:lnTo>
                    <a:pt x="348" y="686"/>
                  </a:lnTo>
                  <a:lnTo>
                    <a:pt x="328" y="683"/>
                  </a:lnTo>
                  <a:lnTo>
                    <a:pt x="308" y="679"/>
                  </a:lnTo>
                  <a:lnTo>
                    <a:pt x="290" y="671"/>
                  </a:lnTo>
                  <a:lnTo>
                    <a:pt x="271" y="663"/>
                  </a:lnTo>
                  <a:lnTo>
                    <a:pt x="254" y="653"/>
                  </a:lnTo>
                  <a:lnTo>
                    <a:pt x="236" y="640"/>
                  </a:lnTo>
                  <a:lnTo>
                    <a:pt x="221" y="627"/>
                  </a:lnTo>
                  <a:lnTo>
                    <a:pt x="221" y="627"/>
                  </a:lnTo>
                  <a:lnTo>
                    <a:pt x="209" y="613"/>
                  </a:lnTo>
                  <a:lnTo>
                    <a:pt x="198" y="598"/>
                  </a:lnTo>
                  <a:lnTo>
                    <a:pt x="188" y="584"/>
                  </a:lnTo>
                  <a:lnTo>
                    <a:pt x="179" y="568"/>
                  </a:lnTo>
                  <a:lnTo>
                    <a:pt x="173" y="551"/>
                  </a:lnTo>
                  <a:lnTo>
                    <a:pt x="168" y="534"/>
                  </a:lnTo>
                  <a:lnTo>
                    <a:pt x="165" y="517"/>
                  </a:lnTo>
                  <a:lnTo>
                    <a:pt x="162" y="499"/>
                  </a:lnTo>
                  <a:lnTo>
                    <a:pt x="161" y="482"/>
                  </a:lnTo>
                  <a:lnTo>
                    <a:pt x="162" y="465"/>
                  </a:lnTo>
                  <a:lnTo>
                    <a:pt x="163" y="447"/>
                  </a:lnTo>
                  <a:lnTo>
                    <a:pt x="167" y="430"/>
                  </a:lnTo>
                  <a:lnTo>
                    <a:pt x="172" y="414"/>
                  </a:lnTo>
                  <a:lnTo>
                    <a:pt x="178" y="397"/>
                  </a:lnTo>
                  <a:lnTo>
                    <a:pt x="187" y="381"/>
                  </a:lnTo>
                  <a:lnTo>
                    <a:pt x="195" y="366"/>
                  </a:lnTo>
                  <a:lnTo>
                    <a:pt x="195" y="366"/>
                  </a:lnTo>
                  <a:lnTo>
                    <a:pt x="208" y="350"/>
                  </a:lnTo>
                  <a:lnTo>
                    <a:pt x="221" y="335"/>
                  </a:lnTo>
                  <a:lnTo>
                    <a:pt x="221" y="335"/>
                  </a:lnTo>
                  <a:lnTo>
                    <a:pt x="236" y="321"/>
                  </a:lnTo>
                  <a:lnTo>
                    <a:pt x="254" y="309"/>
                  </a:lnTo>
                  <a:lnTo>
                    <a:pt x="271" y="299"/>
                  </a:lnTo>
                  <a:lnTo>
                    <a:pt x="290" y="290"/>
                  </a:lnTo>
                  <a:lnTo>
                    <a:pt x="308" y="283"/>
                  </a:lnTo>
                  <a:lnTo>
                    <a:pt x="328" y="279"/>
                  </a:lnTo>
                  <a:lnTo>
                    <a:pt x="348" y="276"/>
                  </a:lnTo>
                  <a:lnTo>
                    <a:pt x="367" y="274"/>
                  </a:lnTo>
                  <a:lnTo>
                    <a:pt x="367" y="0"/>
                  </a:lnTo>
                  <a:lnTo>
                    <a:pt x="367" y="0"/>
                  </a:lnTo>
                  <a:lnTo>
                    <a:pt x="348" y="0"/>
                  </a:lnTo>
                  <a:lnTo>
                    <a:pt x="329" y="1"/>
                  </a:lnTo>
                  <a:lnTo>
                    <a:pt x="311" y="3"/>
                  </a:lnTo>
                  <a:lnTo>
                    <a:pt x="293" y="7"/>
                  </a:lnTo>
                  <a:lnTo>
                    <a:pt x="275" y="11"/>
                  </a:lnTo>
                  <a:lnTo>
                    <a:pt x="257" y="16"/>
                  </a:lnTo>
                  <a:lnTo>
                    <a:pt x="241" y="22"/>
                  </a:lnTo>
                  <a:lnTo>
                    <a:pt x="224" y="28"/>
                  </a:lnTo>
                  <a:lnTo>
                    <a:pt x="208" y="36"/>
                  </a:lnTo>
                  <a:lnTo>
                    <a:pt x="192" y="43"/>
                  </a:lnTo>
                  <a:lnTo>
                    <a:pt x="177" y="53"/>
                  </a:lnTo>
                  <a:lnTo>
                    <a:pt x="162" y="61"/>
                  </a:lnTo>
                  <a:lnTo>
                    <a:pt x="147" y="71"/>
                  </a:lnTo>
                  <a:lnTo>
                    <a:pt x="134" y="83"/>
                  </a:lnTo>
                  <a:lnTo>
                    <a:pt x="120" y="95"/>
                  </a:lnTo>
                  <a:lnTo>
                    <a:pt x="108" y="106"/>
                  </a:lnTo>
                  <a:lnTo>
                    <a:pt x="95" y="120"/>
                  </a:lnTo>
                  <a:lnTo>
                    <a:pt x="84" y="132"/>
                  </a:lnTo>
                  <a:lnTo>
                    <a:pt x="73" y="147"/>
                  </a:lnTo>
                  <a:lnTo>
                    <a:pt x="63" y="160"/>
                  </a:lnTo>
                  <a:lnTo>
                    <a:pt x="53" y="175"/>
                  </a:lnTo>
                  <a:lnTo>
                    <a:pt x="45" y="191"/>
                  </a:lnTo>
                  <a:lnTo>
                    <a:pt x="36" y="207"/>
                  </a:lnTo>
                  <a:lnTo>
                    <a:pt x="28" y="224"/>
                  </a:lnTo>
                  <a:lnTo>
                    <a:pt x="22" y="240"/>
                  </a:lnTo>
                  <a:lnTo>
                    <a:pt x="16" y="257"/>
                  </a:lnTo>
                  <a:lnTo>
                    <a:pt x="11" y="274"/>
                  </a:lnTo>
                  <a:lnTo>
                    <a:pt x="7" y="292"/>
                  </a:lnTo>
                  <a:lnTo>
                    <a:pt x="4" y="310"/>
                  </a:lnTo>
                  <a:lnTo>
                    <a:pt x="2" y="329"/>
                  </a:lnTo>
                  <a:lnTo>
                    <a:pt x="0" y="347"/>
                  </a:lnTo>
                  <a:lnTo>
                    <a:pt x="0" y="366"/>
                  </a:lnTo>
                  <a:lnTo>
                    <a:pt x="0" y="366"/>
                  </a:lnTo>
                  <a:lnTo>
                    <a:pt x="0" y="384"/>
                  </a:lnTo>
                  <a:lnTo>
                    <a:pt x="2" y="403"/>
                  </a:lnTo>
                  <a:lnTo>
                    <a:pt x="4" y="422"/>
                  </a:lnTo>
                  <a:lnTo>
                    <a:pt x="7" y="440"/>
                  </a:lnTo>
                  <a:lnTo>
                    <a:pt x="11" y="457"/>
                  </a:lnTo>
                  <a:lnTo>
                    <a:pt x="16" y="475"/>
                  </a:lnTo>
                  <a:lnTo>
                    <a:pt x="22" y="492"/>
                  </a:lnTo>
                  <a:lnTo>
                    <a:pt x="28" y="508"/>
                  </a:lnTo>
                  <a:lnTo>
                    <a:pt x="36" y="525"/>
                  </a:lnTo>
                  <a:lnTo>
                    <a:pt x="45" y="540"/>
                  </a:lnTo>
                  <a:lnTo>
                    <a:pt x="53" y="556"/>
                  </a:lnTo>
                  <a:lnTo>
                    <a:pt x="63" y="571"/>
                  </a:lnTo>
                  <a:lnTo>
                    <a:pt x="73" y="585"/>
                  </a:lnTo>
                  <a:lnTo>
                    <a:pt x="84" y="600"/>
                  </a:lnTo>
                  <a:lnTo>
                    <a:pt x="95" y="612"/>
                  </a:lnTo>
                  <a:lnTo>
                    <a:pt x="108" y="626"/>
                  </a:lnTo>
                  <a:lnTo>
                    <a:pt x="120" y="638"/>
                  </a:lnTo>
                  <a:lnTo>
                    <a:pt x="134" y="649"/>
                  </a:lnTo>
                  <a:lnTo>
                    <a:pt x="147" y="660"/>
                  </a:lnTo>
                  <a:lnTo>
                    <a:pt x="162" y="670"/>
                  </a:lnTo>
                  <a:lnTo>
                    <a:pt x="177" y="680"/>
                  </a:lnTo>
                  <a:lnTo>
                    <a:pt x="192" y="689"/>
                  </a:lnTo>
                  <a:lnTo>
                    <a:pt x="208" y="696"/>
                  </a:lnTo>
                  <a:lnTo>
                    <a:pt x="224" y="704"/>
                  </a:lnTo>
                  <a:lnTo>
                    <a:pt x="241" y="711"/>
                  </a:lnTo>
                  <a:lnTo>
                    <a:pt x="257" y="716"/>
                  </a:lnTo>
                  <a:lnTo>
                    <a:pt x="275" y="721"/>
                  </a:lnTo>
                  <a:lnTo>
                    <a:pt x="293" y="726"/>
                  </a:lnTo>
                  <a:lnTo>
                    <a:pt x="311" y="728"/>
                  </a:lnTo>
                  <a:lnTo>
                    <a:pt x="329" y="731"/>
                  </a:lnTo>
                  <a:lnTo>
                    <a:pt x="348" y="732"/>
                  </a:lnTo>
                  <a:lnTo>
                    <a:pt x="367" y="733"/>
                  </a:lnTo>
                  <a:lnTo>
                    <a:pt x="367" y="733"/>
                  </a:lnTo>
                  <a:lnTo>
                    <a:pt x="386" y="732"/>
                  </a:lnTo>
                  <a:lnTo>
                    <a:pt x="406" y="731"/>
                  </a:lnTo>
                  <a:lnTo>
                    <a:pt x="426" y="728"/>
                  </a:lnTo>
                  <a:lnTo>
                    <a:pt x="444" y="725"/>
                  </a:lnTo>
                  <a:lnTo>
                    <a:pt x="463" y="720"/>
                  </a:lnTo>
                  <a:lnTo>
                    <a:pt x="480" y="715"/>
                  </a:lnTo>
                  <a:lnTo>
                    <a:pt x="499" y="709"/>
                  </a:lnTo>
                  <a:lnTo>
                    <a:pt x="516" y="701"/>
                  </a:lnTo>
                  <a:lnTo>
                    <a:pt x="532" y="694"/>
                  </a:lnTo>
                  <a:lnTo>
                    <a:pt x="548" y="685"/>
                  </a:lnTo>
                  <a:lnTo>
                    <a:pt x="564" y="675"/>
                  </a:lnTo>
                  <a:lnTo>
                    <a:pt x="579" y="665"/>
                  </a:lnTo>
                  <a:lnTo>
                    <a:pt x="594" y="654"/>
                  </a:lnTo>
                  <a:lnTo>
                    <a:pt x="609" y="642"/>
                  </a:lnTo>
                  <a:lnTo>
                    <a:pt x="622" y="629"/>
                  </a:lnTo>
                  <a:lnTo>
                    <a:pt x="635" y="617"/>
                  </a:lnTo>
                  <a:lnTo>
                    <a:pt x="635" y="366"/>
                  </a:lnTo>
                  <a:lnTo>
                    <a:pt x="538" y="36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9" name="Freeform 25"/>
            <p:cNvSpPr>
              <a:spLocks/>
            </p:cNvSpPr>
            <p:nvPr userDrawn="1"/>
          </p:nvSpPr>
          <p:spPr bwMode="auto">
            <a:xfrm>
              <a:off x="106" y="220"/>
              <a:ext cx="317" cy="367"/>
            </a:xfrm>
            <a:custGeom>
              <a:avLst/>
              <a:gdLst/>
              <a:ahLst/>
              <a:cxnLst>
                <a:cxn ang="0">
                  <a:pos x="367" y="481"/>
                </a:cxn>
                <a:cxn ang="0">
                  <a:pos x="367" y="480"/>
                </a:cxn>
                <a:cxn ang="0">
                  <a:pos x="392" y="461"/>
                </a:cxn>
                <a:cxn ang="0">
                  <a:pos x="421" y="451"/>
                </a:cxn>
                <a:cxn ang="0">
                  <a:pos x="450" y="450"/>
                </a:cxn>
                <a:cxn ang="0">
                  <a:pos x="479" y="457"/>
                </a:cxn>
                <a:cxn ang="0">
                  <a:pos x="505" y="473"/>
                </a:cxn>
                <a:cxn ang="0">
                  <a:pos x="521" y="488"/>
                </a:cxn>
                <a:cxn ang="0">
                  <a:pos x="536" y="514"/>
                </a:cxn>
                <a:cxn ang="0">
                  <a:pos x="543" y="543"/>
                </a:cxn>
                <a:cxn ang="0">
                  <a:pos x="542" y="572"/>
                </a:cxn>
                <a:cxn ang="0">
                  <a:pos x="532" y="601"/>
                </a:cxn>
                <a:cxn ang="0">
                  <a:pos x="513" y="626"/>
                </a:cxn>
                <a:cxn ang="0">
                  <a:pos x="512" y="627"/>
                </a:cxn>
                <a:cxn ang="0">
                  <a:pos x="512" y="627"/>
                </a:cxn>
                <a:cxn ang="0">
                  <a:pos x="480" y="653"/>
                </a:cxn>
                <a:cxn ang="0">
                  <a:pos x="426" y="679"/>
                </a:cxn>
                <a:cxn ang="0">
                  <a:pos x="367" y="688"/>
                </a:cxn>
                <a:cxn ang="0">
                  <a:pos x="328" y="683"/>
                </a:cxn>
                <a:cxn ang="0">
                  <a:pos x="271" y="663"/>
                </a:cxn>
                <a:cxn ang="0">
                  <a:pos x="221" y="627"/>
                </a:cxn>
                <a:cxn ang="0">
                  <a:pos x="198" y="598"/>
                </a:cxn>
                <a:cxn ang="0">
                  <a:pos x="173" y="551"/>
                </a:cxn>
                <a:cxn ang="0">
                  <a:pos x="162" y="499"/>
                </a:cxn>
                <a:cxn ang="0">
                  <a:pos x="163" y="447"/>
                </a:cxn>
                <a:cxn ang="0">
                  <a:pos x="178" y="397"/>
                </a:cxn>
                <a:cxn ang="0">
                  <a:pos x="195" y="366"/>
                </a:cxn>
                <a:cxn ang="0">
                  <a:pos x="221" y="335"/>
                </a:cxn>
                <a:cxn ang="0">
                  <a:pos x="271" y="299"/>
                </a:cxn>
                <a:cxn ang="0">
                  <a:pos x="328" y="279"/>
                </a:cxn>
                <a:cxn ang="0">
                  <a:pos x="367" y="0"/>
                </a:cxn>
                <a:cxn ang="0">
                  <a:pos x="329" y="1"/>
                </a:cxn>
                <a:cxn ang="0">
                  <a:pos x="275" y="11"/>
                </a:cxn>
                <a:cxn ang="0">
                  <a:pos x="224" y="28"/>
                </a:cxn>
                <a:cxn ang="0">
                  <a:pos x="177" y="53"/>
                </a:cxn>
                <a:cxn ang="0">
                  <a:pos x="134" y="83"/>
                </a:cxn>
                <a:cxn ang="0">
                  <a:pos x="95" y="120"/>
                </a:cxn>
                <a:cxn ang="0">
                  <a:pos x="63" y="160"/>
                </a:cxn>
                <a:cxn ang="0">
                  <a:pos x="36" y="207"/>
                </a:cxn>
                <a:cxn ang="0">
                  <a:pos x="16" y="257"/>
                </a:cxn>
                <a:cxn ang="0">
                  <a:pos x="4" y="310"/>
                </a:cxn>
                <a:cxn ang="0">
                  <a:pos x="0" y="366"/>
                </a:cxn>
                <a:cxn ang="0">
                  <a:pos x="2" y="403"/>
                </a:cxn>
                <a:cxn ang="0">
                  <a:pos x="11" y="457"/>
                </a:cxn>
                <a:cxn ang="0">
                  <a:pos x="28" y="508"/>
                </a:cxn>
                <a:cxn ang="0">
                  <a:pos x="53" y="556"/>
                </a:cxn>
                <a:cxn ang="0">
                  <a:pos x="84" y="600"/>
                </a:cxn>
                <a:cxn ang="0">
                  <a:pos x="120" y="638"/>
                </a:cxn>
                <a:cxn ang="0">
                  <a:pos x="162" y="670"/>
                </a:cxn>
                <a:cxn ang="0">
                  <a:pos x="208" y="696"/>
                </a:cxn>
                <a:cxn ang="0">
                  <a:pos x="257" y="716"/>
                </a:cxn>
                <a:cxn ang="0">
                  <a:pos x="311" y="728"/>
                </a:cxn>
                <a:cxn ang="0">
                  <a:pos x="367" y="733"/>
                </a:cxn>
                <a:cxn ang="0">
                  <a:pos x="406" y="731"/>
                </a:cxn>
                <a:cxn ang="0">
                  <a:pos x="463" y="720"/>
                </a:cxn>
                <a:cxn ang="0">
                  <a:pos x="516" y="701"/>
                </a:cxn>
                <a:cxn ang="0">
                  <a:pos x="564" y="675"/>
                </a:cxn>
                <a:cxn ang="0">
                  <a:pos x="609" y="642"/>
                </a:cxn>
                <a:cxn ang="0">
                  <a:pos x="635" y="366"/>
                </a:cxn>
              </a:cxnLst>
              <a:rect l="0" t="0" r="r" b="b"/>
              <a:pathLst>
                <a:path w="635" h="733">
                  <a:moveTo>
                    <a:pt x="538" y="366"/>
                  </a:moveTo>
                  <a:lnTo>
                    <a:pt x="367" y="366"/>
                  </a:lnTo>
                  <a:lnTo>
                    <a:pt x="367" y="481"/>
                  </a:lnTo>
                  <a:lnTo>
                    <a:pt x="367" y="481"/>
                  </a:lnTo>
                  <a:lnTo>
                    <a:pt x="367" y="480"/>
                  </a:lnTo>
                  <a:lnTo>
                    <a:pt x="367" y="480"/>
                  </a:lnTo>
                  <a:lnTo>
                    <a:pt x="375" y="473"/>
                  </a:lnTo>
                  <a:lnTo>
                    <a:pt x="384" y="467"/>
                  </a:lnTo>
                  <a:lnTo>
                    <a:pt x="392" y="461"/>
                  </a:lnTo>
                  <a:lnTo>
                    <a:pt x="401" y="457"/>
                  </a:lnTo>
                  <a:lnTo>
                    <a:pt x="411" y="454"/>
                  </a:lnTo>
                  <a:lnTo>
                    <a:pt x="421" y="451"/>
                  </a:lnTo>
                  <a:lnTo>
                    <a:pt x="431" y="450"/>
                  </a:lnTo>
                  <a:lnTo>
                    <a:pt x="440" y="450"/>
                  </a:lnTo>
                  <a:lnTo>
                    <a:pt x="450" y="450"/>
                  </a:lnTo>
                  <a:lnTo>
                    <a:pt x="460" y="451"/>
                  </a:lnTo>
                  <a:lnTo>
                    <a:pt x="470" y="454"/>
                  </a:lnTo>
                  <a:lnTo>
                    <a:pt x="479" y="457"/>
                  </a:lnTo>
                  <a:lnTo>
                    <a:pt x="489" y="461"/>
                  </a:lnTo>
                  <a:lnTo>
                    <a:pt x="497" y="467"/>
                  </a:lnTo>
                  <a:lnTo>
                    <a:pt x="505" y="473"/>
                  </a:lnTo>
                  <a:lnTo>
                    <a:pt x="513" y="480"/>
                  </a:lnTo>
                  <a:lnTo>
                    <a:pt x="513" y="480"/>
                  </a:lnTo>
                  <a:lnTo>
                    <a:pt x="521" y="488"/>
                  </a:lnTo>
                  <a:lnTo>
                    <a:pt x="526" y="496"/>
                  </a:lnTo>
                  <a:lnTo>
                    <a:pt x="532" y="506"/>
                  </a:lnTo>
                  <a:lnTo>
                    <a:pt x="536" y="514"/>
                  </a:lnTo>
                  <a:lnTo>
                    <a:pt x="539" y="524"/>
                  </a:lnTo>
                  <a:lnTo>
                    <a:pt x="542" y="533"/>
                  </a:lnTo>
                  <a:lnTo>
                    <a:pt x="543" y="543"/>
                  </a:lnTo>
                  <a:lnTo>
                    <a:pt x="543" y="553"/>
                  </a:lnTo>
                  <a:lnTo>
                    <a:pt x="543" y="563"/>
                  </a:lnTo>
                  <a:lnTo>
                    <a:pt x="542" y="572"/>
                  </a:lnTo>
                  <a:lnTo>
                    <a:pt x="539" y="582"/>
                  </a:lnTo>
                  <a:lnTo>
                    <a:pt x="536" y="592"/>
                  </a:lnTo>
                  <a:lnTo>
                    <a:pt x="532" y="601"/>
                  </a:lnTo>
                  <a:lnTo>
                    <a:pt x="526" y="610"/>
                  </a:lnTo>
                  <a:lnTo>
                    <a:pt x="521" y="618"/>
                  </a:lnTo>
                  <a:lnTo>
                    <a:pt x="513" y="626"/>
                  </a:lnTo>
                  <a:lnTo>
                    <a:pt x="513" y="626"/>
                  </a:lnTo>
                  <a:lnTo>
                    <a:pt x="512" y="627"/>
                  </a:lnTo>
                  <a:lnTo>
                    <a:pt x="512" y="627"/>
                  </a:lnTo>
                  <a:lnTo>
                    <a:pt x="512" y="627"/>
                  </a:lnTo>
                  <a:lnTo>
                    <a:pt x="512" y="627"/>
                  </a:lnTo>
                  <a:lnTo>
                    <a:pt x="512" y="627"/>
                  </a:lnTo>
                  <a:lnTo>
                    <a:pt x="512" y="627"/>
                  </a:lnTo>
                  <a:lnTo>
                    <a:pt x="496" y="640"/>
                  </a:lnTo>
                  <a:lnTo>
                    <a:pt x="480" y="653"/>
                  </a:lnTo>
                  <a:lnTo>
                    <a:pt x="463" y="664"/>
                  </a:lnTo>
                  <a:lnTo>
                    <a:pt x="444" y="671"/>
                  </a:lnTo>
                  <a:lnTo>
                    <a:pt x="426" y="679"/>
                  </a:lnTo>
                  <a:lnTo>
                    <a:pt x="406" y="683"/>
                  </a:lnTo>
                  <a:lnTo>
                    <a:pt x="386" y="686"/>
                  </a:lnTo>
                  <a:lnTo>
                    <a:pt x="367" y="688"/>
                  </a:lnTo>
                  <a:lnTo>
                    <a:pt x="367" y="688"/>
                  </a:lnTo>
                  <a:lnTo>
                    <a:pt x="348" y="686"/>
                  </a:lnTo>
                  <a:lnTo>
                    <a:pt x="328" y="683"/>
                  </a:lnTo>
                  <a:lnTo>
                    <a:pt x="308" y="679"/>
                  </a:lnTo>
                  <a:lnTo>
                    <a:pt x="290" y="671"/>
                  </a:lnTo>
                  <a:lnTo>
                    <a:pt x="271" y="663"/>
                  </a:lnTo>
                  <a:lnTo>
                    <a:pt x="254" y="653"/>
                  </a:lnTo>
                  <a:lnTo>
                    <a:pt x="236" y="640"/>
                  </a:lnTo>
                  <a:lnTo>
                    <a:pt x="221" y="627"/>
                  </a:lnTo>
                  <a:lnTo>
                    <a:pt x="221" y="627"/>
                  </a:lnTo>
                  <a:lnTo>
                    <a:pt x="209" y="613"/>
                  </a:lnTo>
                  <a:lnTo>
                    <a:pt x="198" y="598"/>
                  </a:lnTo>
                  <a:lnTo>
                    <a:pt x="188" y="584"/>
                  </a:lnTo>
                  <a:lnTo>
                    <a:pt x="179" y="568"/>
                  </a:lnTo>
                  <a:lnTo>
                    <a:pt x="173" y="551"/>
                  </a:lnTo>
                  <a:lnTo>
                    <a:pt x="168" y="534"/>
                  </a:lnTo>
                  <a:lnTo>
                    <a:pt x="165" y="517"/>
                  </a:lnTo>
                  <a:lnTo>
                    <a:pt x="162" y="499"/>
                  </a:lnTo>
                  <a:lnTo>
                    <a:pt x="161" y="482"/>
                  </a:lnTo>
                  <a:lnTo>
                    <a:pt x="162" y="465"/>
                  </a:lnTo>
                  <a:lnTo>
                    <a:pt x="163" y="447"/>
                  </a:lnTo>
                  <a:lnTo>
                    <a:pt x="167" y="430"/>
                  </a:lnTo>
                  <a:lnTo>
                    <a:pt x="172" y="414"/>
                  </a:lnTo>
                  <a:lnTo>
                    <a:pt x="178" y="397"/>
                  </a:lnTo>
                  <a:lnTo>
                    <a:pt x="187" y="381"/>
                  </a:lnTo>
                  <a:lnTo>
                    <a:pt x="195" y="366"/>
                  </a:lnTo>
                  <a:lnTo>
                    <a:pt x="195" y="366"/>
                  </a:lnTo>
                  <a:lnTo>
                    <a:pt x="208" y="350"/>
                  </a:lnTo>
                  <a:lnTo>
                    <a:pt x="221" y="335"/>
                  </a:lnTo>
                  <a:lnTo>
                    <a:pt x="221" y="335"/>
                  </a:lnTo>
                  <a:lnTo>
                    <a:pt x="236" y="321"/>
                  </a:lnTo>
                  <a:lnTo>
                    <a:pt x="254" y="309"/>
                  </a:lnTo>
                  <a:lnTo>
                    <a:pt x="271" y="299"/>
                  </a:lnTo>
                  <a:lnTo>
                    <a:pt x="290" y="290"/>
                  </a:lnTo>
                  <a:lnTo>
                    <a:pt x="308" y="283"/>
                  </a:lnTo>
                  <a:lnTo>
                    <a:pt x="328" y="279"/>
                  </a:lnTo>
                  <a:lnTo>
                    <a:pt x="348" y="276"/>
                  </a:lnTo>
                  <a:lnTo>
                    <a:pt x="367" y="274"/>
                  </a:lnTo>
                  <a:lnTo>
                    <a:pt x="367" y="0"/>
                  </a:lnTo>
                  <a:lnTo>
                    <a:pt x="367" y="0"/>
                  </a:lnTo>
                  <a:lnTo>
                    <a:pt x="348" y="0"/>
                  </a:lnTo>
                  <a:lnTo>
                    <a:pt x="329" y="1"/>
                  </a:lnTo>
                  <a:lnTo>
                    <a:pt x="311" y="3"/>
                  </a:lnTo>
                  <a:lnTo>
                    <a:pt x="293" y="7"/>
                  </a:lnTo>
                  <a:lnTo>
                    <a:pt x="275" y="11"/>
                  </a:lnTo>
                  <a:lnTo>
                    <a:pt x="257" y="16"/>
                  </a:lnTo>
                  <a:lnTo>
                    <a:pt x="241" y="22"/>
                  </a:lnTo>
                  <a:lnTo>
                    <a:pt x="224" y="28"/>
                  </a:lnTo>
                  <a:lnTo>
                    <a:pt x="208" y="36"/>
                  </a:lnTo>
                  <a:lnTo>
                    <a:pt x="192" y="43"/>
                  </a:lnTo>
                  <a:lnTo>
                    <a:pt x="177" y="53"/>
                  </a:lnTo>
                  <a:lnTo>
                    <a:pt x="162" y="61"/>
                  </a:lnTo>
                  <a:lnTo>
                    <a:pt x="147" y="71"/>
                  </a:lnTo>
                  <a:lnTo>
                    <a:pt x="134" y="83"/>
                  </a:lnTo>
                  <a:lnTo>
                    <a:pt x="120" y="95"/>
                  </a:lnTo>
                  <a:lnTo>
                    <a:pt x="108" y="106"/>
                  </a:lnTo>
                  <a:lnTo>
                    <a:pt x="95" y="120"/>
                  </a:lnTo>
                  <a:lnTo>
                    <a:pt x="84" y="132"/>
                  </a:lnTo>
                  <a:lnTo>
                    <a:pt x="73" y="147"/>
                  </a:lnTo>
                  <a:lnTo>
                    <a:pt x="63" y="160"/>
                  </a:lnTo>
                  <a:lnTo>
                    <a:pt x="53" y="175"/>
                  </a:lnTo>
                  <a:lnTo>
                    <a:pt x="45" y="191"/>
                  </a:lnTo>
                  <a:lnTo>
                    <a:pt x="36" y="207"/>
                  </a:lnTo>
                  <a:lnTo>
                    <a:pt x="28" y="224"/>
                  </a:lnTo>
                  <a:lnTo>
                    <a:pt x="22" y="240"/>
                  </a:lnTo>
                  <a:lnTo>
                    <a:pt x="16" y="257"/>
                  </a:lnTo>
                  <a:lnTo>
                    <a:pt x="11" y="274"/>
                  </a:lnTo>
                  <a:lnTo>
                    <a:pt x="7" y="292"/>
                  </a:lnTo>
                  <a:lnTo>
                    <a:pt x="4" y="310"/>
                  </a:lnTo>
                  <a:lnTo>
                    <a:pt x="2" y="329"/>
                  </a:lnTo>
                  <a:lnTo>
                    <a:pt x="0" y="347"/>
                  </a:lnTo>
                  <a:lnTo>
                    <a:pt x="0" y="366"/>
                  </a:lnTo>
                  <a:lnTo>
                    <a:pt x="0" y="366"/>
                  </a:lnTo>
                  <a:lnTo>
                    <a:pt x="0" y="384"/>
                  </a:lnTo>
                  <a:lnTo>
                    <a:pt x="2" y="403"/>
                  </a:lnTo>
                  <a:lnTo>
                    <a:pt x="4" y="422"/>
                  </a:lnTo>
                  <a:lnTo>
                    <a:pt x="7" y="440"/>
                  </a:lnTo>
                  <a:lnTo>
                    <a:pt x="11" y="457"/>
                  </a:lnTo>
                  <a:lnTo>
                    <a:pt x="16" y="475"/>
                  </a:lnTo>
                  <a:lnTo>
                    <a:pt x="22" y="492"/>
                  </a:lnTo>
                  <a:lnTo>
                    <a:pt x="28" y="508"/>
                  </a:lnTo>
                  <a:lnTo>
                    <a:pt x="36" y="525"/>
                  </a:lnTo>
                  <a:lnTo>
                    <a:pt x="45" y="540"/>
                  </a:lnTo>
                  <a:lnTo>
                    <a:pt x="53" y="556"/>
                  </a:lnTo>
                  <a:lnTo>
                    <a:pt x="63" y="571"/>
                  </a:lnTo>
                  <a:lnTo>
                    <a:pt x="73" y="585"/>
                  </a:lnTo>
                  <a:lnTo>
                    <a:pt x="84" y="600"/>
                  </a:lnTo>
                  <a:lnTo>
                    <a:pt x="95" y="612"/>
                  </a:lnTo>
                  <a:lnTo>
                    <a:pt x="108" y="626"/>
                  </a:lnTo>
                  <a:lnTo>
                    <a:pt x="120" y="638"/>
                  </a:lnTo>
                  <a:lnTo>
                    <a:pt x="134" y="649"/>
                  </a:lnTo>
                  <a:lnTo>
                    <a:pt x="147" y="660"/>
                  </a:lnTo>
                  <a:lnTo>
                    <a:pt x="162" y="670"/>
                  </a:lnTo>
                  <a:lnTo>
                    <a:pt x="177" y="680"/>
                  </a:lnTo>
                  <a:lnTo>
                    <a:pt x="192" y="689"/>
                  </a:lnTo>
                  <a:lnTo>
                    <a:pt x="208" y="696"/>
                  </a:lnTo>
                  <a:lnTo>
                    <a:pt x="224" y="704"/>
                  </a:lnTo>
                  <a:lnTo>
                    <a:pt x="241" y="711"/>
                  </a:lnTo>
                  <a:lnTo>
                    <a:pt x="257" y="716"/>
                  </a:lnTo>
                  <a:lnTo>
                    <a:pt x="275" y="721"/>
                  </a:lnTo>
                  <a:lnTo>
                    <a:pt x="293" y="726"/>
                  </a:lnTo>
                  <a:lnTo>
                    <a:pt x="311" y="728"/>
                  </a:lnTo>
                  <a:lnTo>
                    <a:pt x="329" y="731"/>
                  </a:lnTo>
                  <a:lnTo>
                    <a:pt x="348" y="732"/>
                  </a:lnTo>
                  <a:lnTo>
                    <a:pt x="367" y="733"/>
                  </a:lnTo>
                  <a:lnTo>
                    <a:pt x="367" y="733"/>
                  </a:lnTo>
                  <a:lnTo>
                    <a:pt x="386" y="732"/>
                  </a:lnTo>
                  <a:lnTo>
                    <a:pt x="406" y="731"/>
                  </a:lnTo>
                  <a:lnTo>
                    <a:pt x="426" y="728"/>
                  </a:lnTo>
                  <a:lnTo>
                    <a:pt x="444" y="725"/>
                  </a:lnTo>
                  <a:lnTo>
                    <a:pt x="463" y="720"/>
                  </a:lnTo>
                  <a:lnTo>
                    <a:pt x="480" y="715"/>
                  </a:lnTo>
                  <a:lnTo>
                    <a:pt x="499" y="709"/>
                  </a:lnTo>
                  <a:lnTo>
                    <a:pt x="516" y="701"/>
                  </a:lnTo>
                  <a:lnTo>
                    <a:pt x="532" y="694"/>
                  </a:lnTo>
                  <a:lnTo>
                    <a:pt x="548" y="685"/>
                  </a:lnTo>
                  <a:lnTo>
                    <a:pt x="564" y="675"/>
                  </a:lnTo>
                  <a:lnTo>
                    <a:pt x="579" y="665"/>
                  </a:lnTo>
                  <a:lnTo>
                    <a:pt x="594" y="654"/>
                  </a:lnTo>
                  <a:lnTo>
                    <a:pt x="609" y="642"/>
                  </a:lnTo>
                  <a:lnTo>
                    <a:pt x="622" y="629"/>
                  </a:lnTo>
                  <a:lnTo>
                    <a:pt x="635" y="617"/>
                  </a:lnTo>
                  <a:lnTo>
                    <a:pt x="635" y="366"/>
                  </a:lnTo>
                  <a:lnTo>
                    <a:pt x="538" y="366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0" name="Freeform 26"/>
            <p:cNvSpPr>
              <a:spLocks/>
            </p:cNvSpPr>
            <p:nvPr userDrawn="1"/>
          </p:nvSpPr>
          <p:spPr bwMode="auto">
            <a:xfrm>
              <a:off x="443" y="220"/>
              <a:ext cx="59" cy="16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9" y="0"/>
                </a:cxn>
                <a:cxn ang="0">
                  <a:pos x="119" y="40"/>
                </a:cxn>
                <a:cxn ang="0">
                  <a:pos x="63" y="40"/>
                </a:cxn>
                <a:cxn ang="0">
                  <a:pos x="63" y="323"/>
                </a:cxn>
                <a:cxn ang="0">
                  <a:pos x="0" y="323"/>
                </a:cxn>
                <a:cxn ang="0">
                  <a:pos x="0" y="0"/>
                </a:cxn>
              </a:cxnLst>
              <a:rect l="0" t="0" r="r" b="b"/>
              <a:pathLst>
                <a:path w="119" h="323">
                  <a:moveTo>
                    <a:pt x="0" y="0"/>
                  </a:moveTo>
                  <a:lnTo>
                    <a:pt x="119" y="0"/>
                  </a:lnTo>
                  <a:lnTo>
                    <a:pt x="119" y="40"/>
                  </a:lnTo>
                  <a:lnTo>
                    <a:pt x="63" y="40"/>
                  </a:lnTo>
                  <a:lnTo>
                    <a:pt x="63" y="323"/>
                  </a:lnTo>
                  <a:lnTo>
                    <a:pt x="0" y="3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1" name="Freeform 27"/>
            <p:cNvSpPr>
              <a:spLocks/>
            </p:cNvSpPr>
            <p:nvPr userDrawn="1"/>
          </p:nvSpPr>
          <p:spPr bwMode="auto">
            <a:xfrm>
              <a:off x="443" y="220"/>
              <a:ext cx="59" cy="16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9" y="0"/>
                </a:cxn>
                <a:cxn ang="0">
                  <a:pos x="119" y="40"/>
                </a:cxn>
                <a:cxn ang="0">
                  <a:pos x="63" y="40"/>
                </a:cxn>
                <a:cxn ang="0">
                  <a:pos x="63" y="323"/>
                </a:cxn>
                <a:cxn ang="0">
                  <a:pos x="0" y="323"/>
                </a:cxn>
                <a:cxn ang="0">
                  <a:pos x="0" y="0"/>
                </a:cxn>
              </a:cxnLst>
              <a:rect l="0" t="0" r="r" b="b"/>
              <a:pathLst>
                <a:path w="119" h="323">
                  <a:moveTo>
                    <a:pt x="0" y="0"/>
                  </a:moveTo>
                  <a:lnTo>
                    <a:pt x="119" y="0"/>
                  </a:lnTo>
                  <a:lnTo>
                    <a:pt x="119" y="40"/>
                  </a:lnTo>
                  <a:lnTo>
                    <a:pt x="63" y="40"/>
                  </a:lnTo>
                  <a:lnTo>
                    <a:pt x="63" y="323"/>
                  </a:lnTo>
                  <a:lnTo>
                    <a:pt x="0" y="323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2" name="Freeform 28"/>
            <p:cNvSpPr>
              <a:spLocks noEditPoints="1"/>
            </p:cNvSpPr>
            <p:nvPr userDrawn="1"/>
          </p:nvSpPr>
          <p:spPr bwMode="auto">
            <a:xfrm>
              <a:off x="503" y="220"/>
              <a:ext cx="81" cy="162"/>
            </a:xfrm>
            <a:custGeom>
              <a:avLst/>
              <a:gdLst/>
              <a:ahLst/>
              <a:cxnLst>
                <a:cxn ang="0">
                  <a:pos x="69" y="201"/>
                </a:cxn>
                <a:cxn ang="0">
                  <a:pos x="81" y="40"/>
                </a:cxn>
                <a:cxn ang="0">
                  <a:pos x="83" y="40"/>
                </a:cxn>
                <a:cxn ang="0">
                  <a:pos x="94" y="201"/>
                </a:cxn>
                <a:cxn ang="0">
                  <a:pos x="69" y="201"/>
                </a:cxn>
                <a:cxn ang="0">
                  <a:pos x="0" y="323"/>
                </a:cxn>
                <a:cxn ang="0">
                  <a:pos x="61" y="323"/>
                </a:cxn>
                <a:cxn ang="0">
                  <a:pos x="67" y="237"/>
                </a:cxn>
                <a:cxn ang="0">
                  <a:pos x="97" y="237"/>
                </a:cxn>
                <a:cxn ang="0">
                  <a:pos x="102" y="323"/>
                </a:cxn>
                <a:cxn ang="0">
                  <a:pos x="163" y="323"/>
                </a:cxn>
                <a:cxn ang="0">
                  <a:pos x="130" y="0"/>
                </a:cxn>
                <a:cxn ang="0">
                  <a:pos x="32" y="0"/>
                </a:cxn>
                <a:cxn ang="0">
                  <a:pos x="0" y="323"/>
                </a:cxn>
              </a:cxnLst>
              <a:rect l="0" t="0" r="r" b="b"/>
              <a:pathLst>
                <a:path w="163" h="323">
                  <a:moveTo>
                    <a:pt x="69" y="201"/>
                  </a:moveTo>
                  <a:lnTo>
                    <a:pt x="81" y="40"/>
                  </a:lnTo>
                  <a:lnTo>
                    <a:pt x="83" y="40"/>
                  </a:lnTo>
                  <a:lnTo>
                    <a:pt x="94" y="201"/>
                  </a:lnTo>
                  <a:lnTo>
                    <a:pt x="69" y="201"/>
                  </a:lnTo>
                  <a:close/>
                  <a:moveTo>
                    <a:pt x="0" y="323"/>
                  </a:moveTo>
                  <a:lnTo>
                    <a:pt x="61" y="323"/>
                  </a:lnTo>
                  <a:lnTo>
                    <a:pt x="67" y="237"/>
                  </a:lnTo>
                  <a:lnTo>
                    <a:pt x="97" y="237"/>
                  </a:lnTo>
                  <a:lnTo>
                    <a:pt x="102" y="323"/>
                  </a:lnTo>
                  <a:lnTo>
                    <a:pt x="163" y="323"/>
                  </a:lnTo>
                  <a:lnTo>
                    <a:pt x="130" y="0"/>
                  </a:lnTo>
                  <a:lnTo>
                    <a:pt x="32" y="0"/>
                  </a:lnTo>
                  <a:lnTo>
                    <a:pt x="0" y="32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3" name="Freeform 29"/>
            <p:cNvSpPr>
              <a:spLocks/>
            </p:cNvSpPr>
            <p:nvPr userDrawn="1"/>
          </p:nvSpPr>
          <p:spPr bwMode="auto">
            <a:xfrm>
              <a:off x="537" y="241"/>
              <a:ext cx="13" cy="80"/>
            </a:xfrm>
            <a:custGeom>
              <a:avLst/>
              <a:gdLst/>
              <a:ahLst/>
              <a:cxnLst>
                <a:cxn ang="0">
                  <a:pos x="0" y="161"/>
                </a:cxn>
                <a:cxn ang="0">
                  <a:pos x="12" y="0"/>
                </a:cxn>
                <a:cxn ang="0">
                  <a:pos x="14" y="0"/>
                </a:cxn>
                <a:cxn ang="0">
                  <a:pos x="25" y="161"/>
                </a:cxn>
                <a:cxn ang="0">
                  <a:pos x="0" y="161"/>
                </a:cxn>
              </a:cxnLst>
              <a:rect l="0" t="0" r="r" b="b"/>
              <a:pathLst>
                <a:path w="25" h="161">
                  <a:moveTo>
                    <a:pt x="0" y="161"/>
                  </a:moveTo>
                  <a:lnTo>
                    <a:pt x="12" y="0"/>
                  </a:lnTo>
                  <a:lnTo>
                    <a:pt x="14" y="0"/>
                  </a:lnTo>
                  <a:lnTo>
                    <a:pt x="25" y="161"/>
                  </a:lnTo>
                  <a:lnTo>
                    <a:pt x="0" y="161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4" name="Freeform 30"/>
            <p:cNvSpPr>
              <a:spLocks/>
            </p:cNvSpPr>
            <p:nvPr userDrawn="1"/>
          </p:nvSpPr>
          <p:spPr bwMode="auto">
            <a:xfrm>
              <a:off x="503" y="220"/>
              <a:ext cx="81" cy="162"/>
            </a:xfrm>
            <a:custGeom>
              <a:avLst/>
              <a:gdLst/>
              <a:ahLst/>
              <a:cxnLst>
                <a:cxn ang="0">
                  <a:pos x="0" y="323"/>
                </a:cxn>
                <a:cxn ang="0">
                  <a:pos x="61" y="323"/>
                </a:cxn>
                <a:cxn ang="0">
                  <a:pos x="67" y="237"/>
                </a:cxn>
                <a:cxn ang="0">
                  <a:pos x="97" y="237"/>
                </a:cxn>
                <a:cxn ang="0">
                  <a:pos x="102" y="323"/>
                </a:cxn>
                <a:cxn ang="0">
                  <a:pos x="163" y="323"/>
                </a:cxn>
                <a:cxn ang="0">
                  <a:pos x="130" y="0"/>
                </a:cxn>
                <a:cxn ang="0">
                  <a:pos x="32" y="0"/>
                </a:cxn>
                <a:cxn ang="0">
                  <a:pos x="0" y="323"/>
                </a:cxn>
              </a:cxnLst>
              <a:rect l="0" t="0" r="r" b="b"/>
              <a:pathLst>
                <a:path w="163" h="323">
                  <a:moveTo>
                    <a:pt x="0" y="323"/>
                  </a:moveTo>
                  <a:lnTo>
                    <a:pt x="61" y="323"/>
                  </a:lnTo>
                  <a:lnTo>
                    <a:pt x="67" y="237"/>
                  </a:lnTo>
                  <a:lnTo>
                    <a:pt x="97" y="237"/>
                  </a:lnTo>
                  <a:lnTo>
                    <a:pt x="102" y="323"/>
                  </a:lnTo>
                  <a:lnTo>
                    <a:pt x="163" y="323"/>
                  </a:lnTo>
                  <a:lnTo>
                    <a:pt x="130" y="0"/>
                  </a:lnTo>
                  <a:lnTo>
                    <a:pt x="32" y="0"/>
                  </a:lnTo>
                  <a:lnTo>
                    <a:pt x="0" y="323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5" name="Freeform 31"/>
            <p:cNvSpPr>
              <a:spLocks/>
            </p:cNvSpPr>
            <p:nvPr userDrawn="1"/>
          </p:nvSpPr>
          <p:spPr bwMode="auto">
            <a:xfrm>
              <a:off x="597" y="220"/>
              <a:ext cx="73" cy="162"/>
            </a:xfrm>
            <a:custGeom>
              <a:avLst/>
              <a:gdLst/>
              <a:ahLst/>
              <a:cxnLst>
                <a:cxn ang="0">
                  <a:pos x="63" y="271"/>
                </a:cxn>
                <a:cxn ang="0">
                  <a:pos x="63" y="276"/>
                </a:cxn>
                <a:cxn ang="0">
                  <a:pos x="70" y="280"/>
                </a:cxn>
                <a:cxn ang="0">
                  <a:pos x="72" y="280"/>
                </a:cxn>
                <a:cxn ang="0">
                  <a:pos x="80" y="278"/>
                </a:cxn>
                <a:cxn ang="0">
                  <a:pos x="82" y="271"/>
                </a:cxn>
                <a:cxn ang="0">
                  <a:pos x="82" y="195"/>
                </a:cxn>
                <a:cxn ang="0">
                  <a:pos x="81" y="184"/>
                </a:cxn>
                <a:cxn ang="0">
                  <a:pos x="76" y="178"/>
                </a:cxn>
                <a:cxn ang="0">
                  <a:pos x="65" y="175"/>
                </a:cxn>
                <a:cxn ang="0">
                  <a:pos x="33" y="174"/>
                </a:cxn>
                <a:cxn ang="0">
                  <a:pos x="59" y="138"/>
                </a:cxn>
                <a:cxn ang="0">
                  <a:pos x="70" y="138"/>
                </a:cxn>
                <a:cxn ang="0">
                  <a:pos x="77" y="134"/>
                </a:cxn>
                <a:cxn ang="0">
                  <a:pos x="81" y="127"/>
                </a:cxn>
                <a:cxn ang="0">
                  <a:pos x="82" y="115"/>
                </a:cxn>
                <a:cxn ang="0">
                  <a:pos x="82" y="50"/>
                </a:cxn>
                <a:cxn ang="0">
                  <a:pos x="80" y="43"/>
                </a:cxn>
                <a:cxn ang="0">
                  <a:pos x="72" y="40"/>
                </a:cxn>
                <a:cxn ang="0">
                  <a:pos x="70" y="40"/>
                </a:cxn>
                <a:cxn ang="0">
                  <a:pos x="63" y="45"/>
                </a:cxn>
                <a:cxn ang="0">
                  <a:pos x="63" y="104"/>
                </a:cxn>
                <a:cxn ang="0">
                  <a:pos x="0" y="58"/>
                </a:cxn>
                <a:cxn ang="0">
                  <a:pos x="0" y="49"/>
                </a:cxn>
                <a:cxn ang="0">
                  <a:pos x="4" y="29"/>
                </a:cxn>
                <a:cxn ang="0">
                  <a:pos x="13" y="12"/>
                </a:cxn>
                <a:cxn ang="0">
                  <a:pos x="21" y="6"/>
                </a:cxn>
                <a:cxn ang="0">
                  <a:pos x="33" y="2"/>
                </a:cxn>
                <a:cxn ang="0">
                  <a:pos x="47" y="0"/>
                </a:cxn>
                <a:cxn ang="0">
                  <a:pos x="98" y="0"/>
                </a:cxn>
                <a:cxn ang="0">
                  <a:pos x="113" y="2"/>
                </a:cxn>
                <a:cxn ang="0">
                  <a:pos x="124" y="6"/>
                </a:cxn>
                <a:cxn ang="0">
                  <a:pos x="133" y="12"/>
                </a:cxn>
                <a:cxn ang="0">
                  <a:pos x="141" y="29"/>
                </a:cxn>
                <a:cxn ang="0">
                  <a:pos x="144" y="49"/>
                </a:cxn>
                <a:cxn ang="0">
                  <a:pos x="145" y="110"/>
                </a:cxn>
                <a:cxn ang="0">
                  <a:pos x="144" y="121"/>
                </a:cxn>
                <a:cxn ang="0">
                  <a:pos x="136" y="138"/>
                </a:cxn>
                <a:cxn ang="0">
                  <a:pos x="124" y="149"/>
                </a:cxn>
                <a:cxn ang="0">
                  <a:pos x="109" y="153"/>
                </a:cxn>
                <a:cxn ang="0">
                  <a:pos x="102" y="157"/>
                </a:cxn>
                <a:cxn ang="0">
                  <a:pos x="109" y="157"/>
                </a:cxn>
                <a:cxn ang="0">
                  <a:pos x="122" y="159"/>
                </a:cxn>
                <a:cxn ang="0">
                  <a:pos x="130" y="164"/>
                </a:cxn>
                <a:cxn ang="0">
                  <a:pos x="139" y="173"/>
                </a:cxn>
                <a:cxn ang="0">
                  <a:pos x="144" y="188"/>
                </a:cxn>
                <a:cxn ang="0">
                  <a:pos x="145" y="264"/>
                </a:cxn>
                <a:cxn ang="0">
                  <a:pos x="144" y="274"/>
                </a:cxn>
                <a:cxn ang="0">
                  <a:pos x="141" y="293"/>
                </a:cxn>
                <a:cxn ang="0">
                  <a:pos x="133" y="310"/>
                </a:cxn>
                <a:cxn ang="0">
                  <a:pos x="124" y="316"/>
                </a:cxn>
                <a:cxn ang="0">
                  <a:pos x="113" y="321"/>
                </a:cxn>
                <a:cxn ang="0">
                  <a:pos x="98" y="323"/>
                </a:cxn>
                <a:cxn ang="0">
                  <a:pos x="47" y="323"/>
                </a:cxn>
                <a:cxn ang="0">
                  <a:pos x="33" y="321"/>
                </a:cxn>
                <a:cxn ang="0">
                  <a:pos x="21" y="316"/>
                </a:cxn>
                <a:cxn ang="0">
                  <a:pos x="13" y="310"/>
                </a:cxn>
                <a:cxn ang="0">
                  <a:pos x="4" y="293"/>
                </a:cxn>
                <a:cxn ang="0">
                  <a:pos x="0" y="274"/>
                </a:cxn>
                <a:cxn ang="0">
                  <a:pos x="0" y="210"/>
                </a:cxn>
              </a:cxnLst>
              <a:rect l="0" t="0" r="r" b="b"/>
              <a:pathLst>
                <a:path w="145" h="323">
                  <a:moveTo>
                    <a:pt x="63" y="210"/>
                  </a:moveTo>
                  <a:lnTo>
                    <a:pt x="63" y="271"/>
                  </a:lnTo>
                  <a:lnTo>
                    <a:pt x="63" y="271"/>
                  </a:lnTo>
                  <a:lnTo>
                    <a:pt x="63" y="276"/>
                  </a:lnTo>
                  <a:lnTo>
                    <a:pt x="66" y="279"/>
                  </a:lnTo>
                  <a:lnTo>
                    <a:pt x="70" y="280"/>
                  </a:lnTo>
                  <a:lnTo>
                    <a:pt x="72" y="280"/>
                  </a:lnTo>
                  <a:lnTo>
                    <a:pt x="72" y="280"/>
                  </a:lnTo>
                  <a:lnTo>
                    <a:pt x="77" y="280"/>
                  </a:lnTo>
                  <a:lnTo>
                    <a:pt x="80" y="278"/>
                  </a:lnTo>
                  <a:lnTo>
                    <a:pt x="82" y="274"/>
                  </a:lnTo>
                  <a:lnTo>
                    <a:pt x="82" y="271"/>
                  </a:lnTo>
                  <a:lnTo>
                    <a:pt x="82" y="195"/>
                  </a:lnTo>
                  <a:lnTo>
                    <a:pt x="82" y="195"/>
                  </a:lnTo>
                  <a:lnTo>
                    <a:pt x="82" y="188"/>
                  </a:lnTo>
                  <a:lnTo>
                    <a:pt x="81" y="184"/>
                  </a:lnTo>
                  <a:lnTo>
                    <a:pt x="78" y="181"/>
                  </a:lnTo>
                  <a:lnTo>
                    <a:pt x="76" y="178"/>
                  </a:lnTo>
                  <a:lnTo>
                    <a:pt x="71" y="177"/>
                  </a:lnTo>
                  <a:lnTo>
                    <a:pt x="65" y="175"/>
                  </a:lnTo>
                  <a:lnTo>
                    <a:pt x="57" y="174"/>
                  </a:lnTo>
                  <a:lnTo>
                    <a:pt x="33" y="174"/>
                  </a:lnTo>
                  <a:lnTo>
                    <a:pt x="33" y="138"/>
                  </a:lnTo>
                  <a:lnTo>
                    <a:pt x="59" y="138"/>
                  </a:lnTo>
                  <a:lnTo>
                    <a:pt x="59" y="138"/>
                  </a:lnTo>
                  <a:lnTo>
                    <a:pt x="70" y="138"/>
                  </a:lnTo>
                  <a:lnTo>
                    <a:pt x="73" y="137"/>
                  </a:lnTo>
                  <a:lnTo>
                    <a:pt x="77" y="134"/>
                  </a:lnTo>
                  <a:lnTo>
                    <a:pt x="80" y="131"/>
                  </a:lnTo>
                  <a:lnTo>
                    <a:pt x="81" y="127"/>
                  </a:lnTo>
                  <a:lnTo>
                    <a:pt x="82" y="122"/>
                  </a:lnTo>
                  <a:lnTo>
                    <a:pt x="82" y="115"/>
                  </a:lnTo>
                  <a:lnTo>
                    <a:pt x="82" y="50"/>
                  </a:lnTo>
                  <a:lnTo>
                    <a:pt x="82" y="50"/>
                  </a:lnTo>
                  <a:lnTo>
                    <a:pt x="82" y="47"/>
                  </a:lnTo>
                  <a:lnTo>
                    <a:pt x="80" y="43"/>
                  </a:lnTo>
                  <a:lnTo>
                    <a:pt x="77" y="42"/>
                  </a:lnTo>
                  <a:lnTo>
                    <a:pt x="72" y="40"/>
                  </a:lnTo>
                  <a:lnTo>
                    <a:pt x="72" y="40"/>
                  </a:lnTo>
                  <a:lnTo>
                    <a:pt x="70" y="40"/>
                  </a:lnTo>
                  <a:lnTo>
                    <a:pt x="66" y="43"/>
                  </a:lnTo>
                  <a:lnTo>
                    <a:pt x="63" y="45"/>
                  </a:lnTo>
                  <a:lnTo>
                    <a:pt x="63" y="50"/>
                  </a:lnTo>
                  <a:lnTo>
                    <a:pt x="63" y="104"/>
                  </a:lnTo>
                  <a:lnTo>
                    <a:pt x="0" y="104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0" y="49"/>
                  </a:lnTo>
                  <a:lnTo>
                    <a:pt x="2" y="39"/>
                  </a:lnTo>
                  <a:lnTo>
                    <a:pt x="4" y="29"/>
                  </a:lnTo>
                  <a:lnTo>
                    <a:pt x="8" y="21"/>
                  </a:lnTo>
                  <a:lnTo>
                    <a:pt x="13" y="12"/>
                  </a:lnTo>
                  <a:lnTo>
                    <a:pt x="16" y="10"/>
                  </a:lnTo>
                  <a:lnTo>
                    <a:pt x="21" y="6"/>
                  </a:lnTo>
                  <a:lnTo>
                    <a:pt x="26" y="3"/>
                  </a:lnTo>
                  <a:lnTo>
                    <a:pt x="33" y="2"/>
                  </a:lnTo>
                  <a:lnTo>
                    <a:pt x="39" y="1"/>
                  </a:lnTo>
                  <a:lnTo>
                    <a:pt x="47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106" y="1"/>
                  </a:lnTo>
                  <a:lnTo>
                    <a:pt x="113" y="2"/>
                  </a:lnTo>
                  <a:lnTo>
                    <a:pt x="119" y="3"/>
                  </a:lnTo>
                  <a:lnTo>
                    <a:pt x="124" y="6"/>
                  </a:lnTo>
                  <a:lnTo>
                    <a:pt x="128" y="10"/>
                  </a:lnTo>
                  <a:lnTo>
                    <a:pt x="133" y="12"/>
                  </a:lnTo>
                  <a:lnTo>
                    <a:pt x="138" y="21"/>
                  </a:lnTo>
                  <a:lnTo>
                    <a:pt x="141" y="29"/>
                  </a:lnTo>
                  <a:lnTo>
                    <a:pt x="144" y="39"/>
                  </a:lnTo>
                  <a:lnTo>
                    <a:pt x="144" y="49"/>
                  </a:lnTo>
                  <a:lnTo>
                    <a:pt x="145" y="58"/>
                  </a:lnTo>
                  <a:lnTo>
                    <a:pt x="145" y="110"/>
                  </a:lnTo>
                  <a:lnTo>
                    <a:pt x="145" y="110"/>
                  </a:lnTo>
                  <a:lnTo>
                    <a:pt x="144" y="121"/>
                  </a:lnTo>
                  <a:lnTo>
                    <a:pt x="140" y="131"/>
                  </a:lnTo>
                  <a:lnTo>
                    <a:pt x="136" y="138"/>
                  </a:lnTo>
                  <a:lnTo>
                    <a:pt x="130" y="144"/>
                  </a:lnTo>
                  <a:lnTo>
                    <a:pt x="124" y="149"/>
                  </a:lnTo>
                  <a:lnTo>
                    <a:pt x="117" y="152"/>
                  </a:lnTo>
                  <a:lnTo>
                    <a:pt x="109" y="153"/>
                  </a:lnTo>
                  <a:lnTo>
                    <a:pt x="102" y="153"/>
                  </a:lnTo>
                  <a:lnTo>
                    <a:pt x="102" y="157"/>
                  </a:lnTo>
                  <a:lnTo>
                    <a:pt x="102" y="157"/>
                  </a:lnTo>
                  <a:lnTo>
                    <a:pt x="109" y="157"/>
                  </a:lnTo>
                  <a:lnTo>
                    <a:pt x="117" y="158"/>
                  </a:lnTo>
                  <a:lnTo>
                    <a:pt x="122" y="159"/>
                  </a:lnTo>
                  <a:lnTo>
                    <a:pt x="127" y="160"/>
                  </a:lnTo>
                  <a:lnTo>
                    <a:pt x="130" y="164"/>
                  </a:lnTo>
                  <a:lnTo>
                    <a:pt x="134" y="167"/>
                  </a:lnTo>
                  <a:lnTo>
                    <a:pt x="139" y="173"/>
                  </a:lnTo>
                  <a:lnTo>
                    <a:pt x="143" y="180"/>
                  </a:lnTo>
                  <a:lnTo>
                    <a:pt x="144" y="188"/>
                  </a:lnTo>
                  <a:lnTo>
                    <a:pt x="145" y="200"/>
                  </a:lnTo>
                  <a:lnTo>
                    <a:pt x="145" y="264"/>
                  </a:lnTo>
                  <a:lnTo>
                    <a:pt x="145" y="264"/>
                  </a:lnTo>
                  <a:lnTo>
                    <a:pt x="144" y="274"/>
                  </a:lnTo>
                  <a:lnTo>
                    <a:pt x="144" y="283"/>
                  </a:lnTo>
                  <a:lnTo>
                    <a:pt x="141" y="293"/>
                  </a:lnTo>
                  <a:lnTo>
                    <a:pt x="138" y="302"/>
                  </a:lnTo>
                  <a:lnTo>
                    <a:pt x="133" y="310"/>
                  </a:lnTo>
                  <a:lnTo>
                    <a:pt x="128" y="314"/>
                  </a:lnTo>
                  <a:lnTo>
                    <a:pt x="124" y="316"/>
                  </a:lnTo>
                  <a:lnTo>
                    <a:pt x="119" y="319"/>
                  </a:lnTo>
                  <a:lnTo>
                    <a:pt x="113" y="321"/>
                  </a:lnTo>
                  <a:lnTo>
                    <a:pt x="106" y="323"/>
                  </a:lnTo>
                  <a:lnTo>
                    <a:pt x="98" y="323"/>
                  </a:lnTo>
                  <a:lnTo>
                    <a:pt x="47" y="323"/>
                  </a:lnTo>
                  <a:lnTo>
                    <a:pt x="47" y="323"/>
                  </a:lnTo>
                  <a:lnTo>
                    <a:pt x="39" y="323"/>
                  </a:lnTo>
                  <a:lnTo>
                    <a:pt x="33" y="321"/>
                  </a:lnTo>
                  <a:lnTo>
                    <a:pt x="26" y="319"/>
                  </a:lnTo>
                  <a:lnTo>
                    <a:pt x="21" y="316"/>
                  </a:lnTo>
                  <a:lnTo>
                    <a:pt x="16" y="314"/>
                  </a:lnTo>
                  <a:lnTo>
                    <a:pt x="13" y="310"/>
                  </a:lnTo>
                  <a:lnTo>
                    <a:pt x="8" y="302"/>
                  </a:lnTo>
                  <a:lnTo>
                    <a:pt x="4" y="293"/>
                  </a:lnTo>
                  <a:lnTo>
                    <a:pt x="2" y="283"/>
                  </a:lnTo>
                  <a:lnTo>
                    <a:pt x="0" y="274"/>
                  </a:lnTo>
                  <a:lnTo>
                    <a:pt x="0" y="264"/>
                  </a:lnTo>
                  <a:lnTo>
                    <a:pt x="0" y="210"/>
                  </a:lnTo>
                  <a:lnTo>
                    <a:pt x="63" y="2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6" name="Freeform 32"/>
            <p:cNvSpPr>
              <a:spLocks/>
            </p:cNvSpPr>
            <p:nvPr userDrawn="1"/>
          </p:nvSpPr>
          <p:spPr bwMode="auto">
            <a:xfrm>
              <a:off x="597" y="220"/>
              <a:ext cx="73" cy="162"/>
            </a:xfrm>
            <a:custGeom>
              <a:avLst/>
              <a:gdLst/>
              <a:ahLst/>
              <a:cxnLst>
                <a:cxn ang="0">
                  <a:pos x="63" y="271"/>
                </a:cxn>
                <a:cxn ang="0">
                  <a:pos x="63" y="276"/>
                </a:cxn>
                <a:cxn ang="0">
                  <a:pos x="70" y="280"/>
                </a:cxn>
                <a:cxn ang="0">
                  <a:pos x="72" y="280"/>
                </a:cxn>
                <a:cxn ang="0">
                  <a:pos x="80" y="278"/>
                </a:cxn>
                <a:cxn ang="0">
                  <a:pos x="82" y="271"/>
                </a:cxn>
                <a:cxn ang="0">
                  <a:pos x="82" y="195"/>
                </a:cxn>
                <a:cxn ang="0">
                  <a:pos x="81" y="184"/>
                </a:cxn>
                <a:cxn ang="0">
                  <a:pos x="76" y="178"/>
                </a:cxn>
                <a:cxn ang="0">
                  <a:pos x="65" y="175"/>
                </a:cxn>
                <a:cxn ang="0">
                  <a:pos x="33" y="174"/>
                </a:cxn>
                <a:cxn ang="0">
                  <a:pos x="59" y="138"/>
                </a:cxn>
                <a:cxn ang="0">
                  <a:pos x="70" y="138"/>
                </a:cxn>
                <a:cxn ang="0">
                  <a:pos x="77" y="134"/>
                </a:cxn>
                <a:cxn ang="0">
                  <a:pos x="81" y="127"/>
                </a:cxn>
                <a:cxn ang="0">
                  <a:pos x="82" y="115"/>
                </a:cxn>
                <a:cxn ang="0">
                  <a:pos x="82" y="50"/>
                </a:cxn>
                <a:cxn ang="0">
                  <a:pos x="80" y="43"/>
                </a:cxn>
                <a:cxn ang="0">
                  <a:pos x="72" y="40"/>
                </a:cxn>
                <a:cxn ang="0">
                  <a:pos x="70" y="40"/>
                </a:cxn>
                <a:cxn ang="0">
                  <a:pos x="63" y="45"/>
                </a:cxn>
                <a:cxn ang="0">
                  <a:pos x="63" y="104"/>
                </a:cxn>
                <a:cxn ang="0">
                  <a:pos x="0" y="58"/>
                </a:cxn>
                <a:cxn ang="0">
                  <a:pos x="0" y="49"/>
                </a:cxn>
                <a:cxn ang="0">
                  <a:pos x="4" y="29"/>
                </a:cxn>
                <a:cxn ang="0">
                  <a:pos x="13" y="12"/>
                </a:cxn>
                <a:cxn ang="0">
                  <a:pos x="21" y="6"/>
                </a:cxn>
                <a:cxn ang="0">
                  <a:pos x="33" y="2"/>
                </a:cxn>
                <a:cxn ang="0">
                  <a:pos x="47" y="0"/>
                </a:cxn>
                <a:cxn ang="0">
                  <a:pos x="98" y="0"/>
                </a:cxn>
                <a:cxn ang="0">
                  <a:pos x="113" y="2"/>
                </a:cxn>
                <a:cxn ang="0">
                  <a:pos x="124" y="6"/>
                </a:cxn>
                <a:cxn ang="0">
                  <a:pos x="133" y="12"/>
                </a:cxn>
                <a:cxn ang="0">
                  <a:pos x="141" y="29"/>
                </a:cxn>
                <a:cxn ang="0">
                  <a:pos x="144" y="49"/>
                </a:cxn>
                <a:cxn ang="0">
                  <a:pos x="145" y="110"/>
                </a:cxn>
                <a:cxn ang="0">
                  <a:pos x="144" y="121"/>
                </a:cxn>
                <a:cxn ang="0">
                  <a:pos x="136" y="138"/>
                </a:cxn>
                <a:cxn ang="0">
                  <a:pos x="124" y="149"/>
                </a:cxn>
                <a:cxn ang="0">
                  <a:pos x="109" y="153"/>
                </a:cxn>
                <a:cxn ang="0">
                  <a:pos x="102" y="157"/>
                </a:cxn>
                <a:cxn ang="0">
                  <a:pos x="109" y="157"/>
                </a:cxn>
                <a:cxn ang="0">
                  <a:pos x="122" y="159"/>
                </a:cxn>
                <a:cxn ang="0">
                  <a:pos x="130" y="164"/>
                </a:cxn>
                <a:cxn ang="0">
                  <a:pos x="139" y="173"/>
                </a:cxn>
                <a:cxn ang="0">
                  <a:pos x="144" y="188"/>
                </a:cxn>
                <a:cxn ang="0">
                  <a:pos x="145" y="264"/>
                </a:cxn>
                <a:cxn ang="0">
                  <a:pos x="144" y="274"/>
                </a:cxn>
                <a:cxn ang="0">
                  <a:pos x="141" y="293"/>
                </a:cxn>
                <a:cxn ang="0">
                  <a:pos x="133" y="310"/>
                </a:cxn>
                <a:cxn ang="0">
                  <a:pos x="124" y="316"/>
                </a:cxn>
                <a:cxn ang="0">
                  <a:pos x="113" y="321"/>
                </a:cxn>
                <a:cxn ang="0">
                  <a:pos x="98" y="323"/>
                </a:cxn>
                <a:cxn ang="0">
                  <a:pos x="47" y="323"/>
                </a:cxn>
                <a:cxn ang="0">
                  <a:pos x="33" y="321"/>
                </a:cxn>
                <a:cxn ang="0">
                  <a:pos x="21" y="316"/>
                </a:cxn>
                <a:cxn ang="0">
                  <a:pos x="13" y="310"/>
                </a:cxn>
                <a:cxn ang="0">
                  <a:pos x="4" y="293"/>
                </a:cxn>
                <a:cxn ang="0">
                  <a:pos x="0" y="274"/>
                </a:cxn>
                <a:cxn ang="0">
                  <a:pos x="0" y="210"/>
                </a:cxn>
              </a:cxnLst>
              <a:rect l="0" t="0" r="r" b="b"/>
              <a:pathLst>
                <a:path w="145" h="323">
                  <a:moveTo>
                    <a:pt x="63" y="210"/>
                  </a:moveTo>
                  <a:lnTo>
                    <a:pt x="63" y="271"/>
                  </a:lnTo>
                  <a:lnTo>
                    <a:pt x="63" y="271"/>
                  </a:lnTo>
                  <a:lnTo>
                    <a:pt x="63" y="276"/>
                  </a:lnTo>
                  <a:lnTo>
                    <a:pt x="66" y="279"/>
                  </a:lnTo>
                  <a:lnTo>
                    <a:pt x="70" y="280"/>
                  </a:lnTo>
                  <a:lnTo>
                    <a:pt x="72" y="280"/>
                  </a:lnTo>
                  <a:lnTo>
                    <a:pt x="72" y="280"/>
                  </a:lnTo>
                  <a:lnTo>
                    <a:pt x="77" y="280"/>
                  </a:lnTo>
                  <a:lnTo>
                    <a:pt x="80" y="278"/>
                  </a:lnTo>
                  <a:lnTo>
                    <a:pt x="82" y="274"/>
                  </a:lnTo>
                  <a:lnTo>
                    <a:pt x="82" y="271"/>
                  </a:lnTo>
                  <a:lnTo>
                    <a:pt x="82" y="195"/>
                  </a:lnTo>
                  <a:lnTo>
                    <a:pt x="82" y="195"/>
                  </a:lnTo>
                  <a:lnTo>
                    <a:pt x="82" y="188"/>
                  </a:lnTo>
                  <a:lnTo>
                    <a:pt x="81" y="184"/>
                  </a:lnTo>
                  <a:lnTo>
                    <a:pt x="78" y="181"/>
                  </a:lnTo>
                  <a:lnTo>
                    <a:pt x="76" y="178"/>
                  </a:lnTo>
                  <a:lnTo>
                    <a:pt x="71" y="177"/>
                  </a:lnTo>
                  <a:lnTo>
                    <a:pt x="65" y="175"/>
                  </a:lnTo>
                  <a:lnTo>
                    <a:pt x="57" y="174"/>
                  </a:lnTo>
                  <a:lnTo>
                    <a:pt x="33" y="174"/>
                  </a:lnTo>
                  <a:lnTo>
                    <a:pt x="33" y="138"/>
                  </a:lnTo>
                  <a:lnTo>
                    <a:pt x="59" y="138"/>
                  </a:lnTo>
                  <a:lnTo>
                    <a:pt x="59" y="138"/>
                  </a:lnTo>
                  <a:lnTo>
                    <a:pt x="70" y="138"/>
                  </a:lnTo>
                  <a:lnTo>
                    <a:pt x="73" y="137"/>
                  </a:lnTo>
                  <a:lnTo>
                    <a:pt x="77" y="134"/>
                  </a:lnTo>
                  <a:lnTo>
                    <a:pt x="80" y="131"/>
                  </a:lnTo>
                  <a:lnTo>
                    <a:pt x="81" y="127"/>
                  </a:lnTo>
                  <a:lnTo>
                    <a:pt x="82" y="122"/>
                  </a:lnTo>
                  <a:lnTo>
                    <a:pt x="82" y="115"/>
                  </a:lnTo>
                  <a:lnTo>
                    <a:pt x="82" y="50"/>
                  </a:lnTo>
                  <a:lnTo>
                    <a:pt x="82" y="50"/>
                  </a:lnTo>
                  <a:lnTo>
                    <a:pt x="82" y="47"/>
                  </a:lnTo>
                  <a:lnTo>
                    <a:pt x="80" y="43"/>
                  </a:lnTo>
                  <a:lnTo>
                    <a:pt x="77" y="42"/>
                  </a:lnTo>
                  <a:lnTo>
                    <a:pt x="72" y="40"/>
                  </a:lnTo>
                  <a:lnTo>
                    <a:pt x="72" y="40"/>
                  </a:lnTo>
                  <a:lnTo>
                    <a:pt x="70" y="40"/>
                  </a:lnTo>
                  <a:lnTo>
                    <a:pt x="66" y="43"/>
                  </a:lnTo>
                  <a:lnTo>
                    <a:pt x="63" y="45"/>
                  </a:lnTo>
                  <a:lnTo>
                    <a:pt x="63" y="50"/>
                  </a:lnTo>
                  <a:lnTo>
                    <a:pt x="63" y="104"/>
                  </a:lnTo>
                  <a:lnTo>
                    <a:pt x="0" y="104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0" y="49"/>
                  </a:lnTo>
                  <a:lnTo>
                    <a:pt x="2" y="39"/>
                  </a:lnTo>
                  <a:lnTo>
                    <a:pt x="4" y="29"/>
                  </a:lnTo>
                  <a:lnTo>
                    <a:pt x="8" y="21"/>
                  </a:lnTo>
                  <a:lnTo>
                    <a:pt x="13" y="12"/>
                  </a:lnTo>
                  <a:lnTo>
                    <a:pt x="16" y="10"/>
                  </a:lnTo>
                  <a:lnTo>
                    <a:pt x="21" y="6"/>
                  </a:lnTo>
                  <a:lnTo>
                    <a:pt x="26" y="3"/>
                  </a:lnTo>
                  <a:lnTo>
                    <a:pt x="33" y="2"/>
                  </a:lnTo>
                  <a:lnTo>
                    <a:pt x="39" y="1"/>
                  </a:lnTo>
                  <a:lnTo>
                    <a:pt x="47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106" y="1"/>
                  </a:lnTo>
                  <a:lnTo>
                    <a:pt x="113" y="2"/>
                  </a:lnTo>
                  <a:lnTo>
                    <a:pt x="119" y="3"/>
                  </a:lnTo>
                  <a:lnTo>
                    <a:pt x="124" y="6"/>
                  </a:lnTo>
                  <a:lnTo>
                    <a:pt x="128" y="10"/>
                  </a:lnTo>
                  <a:lnTo>
                    <a:pt x="133" y="12"/>
                  </a:lnTo>
                  <a:lnTo>
                    <a:pt x="138" y="21"/>
                  </a:lnTo>
                  <a:lnTo>
                    <a:pt x="141" y="29"/>
                  </a:lnTo>
                  <a:lnTo>
                    <a:pt x="144" y="39"/>
                  </a:lnTo>
                  <a:lnTo>
                    <a:pt x="144" y="49"/>
                  </a:lnTo>
                  <a:lnTo>
                    <a:pt x="145" y="58"/>
                  </a:lnTo>
                  <a:lnTo>
                    <a:pt x="145" y="110"/>
                  </a:lnTo>
                  <a:lnTo>
                    <a:pt x="145" y="110"/>
                  </a:lnTo>
                  <a:lnTo>
                    <a:pt x="144" y="121"/>
                  </a:lnTo>
                  <a:lnTo>
                    <a:pt x="140" y="131"/>
                  </a:lnTo>
                  <a:lnTo>
                    <a:pt x="136" y="138"/>
                  </a:lnTo>
                  <a:lnTo>
                    <a:pt x="130" y="144"/>
                  </a:lnTo>
                  <a:lnTo>
                    <a:pt x="124" y="149"/>
                  </a:lnTo>
                  <a:lnTo>
                    <a:pt x="117" y="152"/>
                  </a:lnTo>
                  <a:lnTo>
                    <a:pt x="109" y="153"/>
                  </a:lnTo>
                  <a:lnTo>
                    <a:pt x="102" y="153"/>
                  </a:lnTo>
                  <a:lnTo>
                    <a:pt x="102" y="157"/>
                  </a:lnTo>
                  <a:lnTo>
                    <a:pt x="102" y="157"/>
                  </a:lnTo>
                  <a:lnTo>
                    <a:pt x="109" y="157"/>
                  </a:lnTo>
                  <a:lnTo>
                    <a:pt x="117" y="158"/>
                  </a:lnTo>
                  <a:lnTo>
                    <a:pt x="122" y="159"/>
                  </a:lnTo>
                  <a:lnTo>
                    <a:pt x="127" y="160"/>
                  </a:lnTo>
                  <a:lnTo>
                    <a:pt x="130" y="164"/>
                  </a:lnTo>
                  <a:lnTo>
                    <a:pt x="134" y="167"/>
                  </a:lnTo>
                  <a:lnTo>
                    <a:pt x="139" y="173"/>
                  </a:lnTo>
                  <a:lnTo>
                    <a:pt x="143" y="180"/>
                  </a:lnTo>
                  <a:lnTo>
                    <a:pt x="144" y="188"/>
                  </a:lnTo>
                  <a:lnTo>
                    <a:pt x="145" y="200"/>
                  </a:lnTo>
                  <a:lnTo>
                    <a:pt x="145" y="264"/>
                  </a:lnTo>
                  <a:lnTo>
                    <a:pt x="145" y="264"/>
                  </a:lnTo>
                  <a:lnTo>
                    <a:pt x="144" y="274"/>
                  </a:lnTo>
                  <a:lnTo>
                    <a:pt x="144" y="283"/>
                  </a:lnTo>
                  <a:lnTo>
                    <a:pt x="141" y="293"/>
                  </a:lnTo>
                  <a:lnTo>
                    <a:pt x="138" y="302"/>
                  </a:lnTo>
                  <a:lnTo>
                    <a:pt x="133" y="310"/>
                  </a:lnTo>
                  <a:lnTo>
                    <a:pt x="128" y="314"/>
                  </a:lnTo>
                  <a:lnTo>
                    <a:pt x="124" y="316"/>
                  </a:lnTo>
                  <a:lnTo>
                    <a:pt x="119" y="319"/>
                  </a:lnTo>
                  <a:lnTo>
                    <a:pt x="113" y="321"/>
                  </a:lnTo>
                  <a:lnTo>
                    <a:pt x="106" y="323"/>
                  </a:lnTo>
                  <a:lnTo>
                    <a:pt x="98" y="323"/>
                  </a:lnTo>
                  <a:lnTo>
                    <a:pt x="47" y="323"/>
                  </a:lnTo>
                  <a:lnTo>
                    <a:pt x="47" y="323"/>
                  </a:lnTo>
                  <a:lnTo>
                    <a:pt x="39" y="323"/>
                  </a:lnTo>
                  <a:lnTo>
                    <a:pt x="33" y="321"/>
                  </a:lnTo>
                  <a:lnTo>
                    <a:pt x="26" y="319"/>
                  </a:lnTo>
                  <a:lnTo>
                    <a:pt x="21" y="316"/>
                  </a:lnTo>
                  <a:lnTo>
                    <a:pt x="16" y="314"/>
                  </a:lnTo>
                  <a:lnTo>
                    <a:pt x="13" y="310"/>
                  </a:lnTo>
                  <a:lnTo>
                    <a:pt x="8" y="302"/>
                  </a:lnTo>
                  <a:lnTo>
                    <a:pt x="4" y="293"/>
                  </a:lnTo>
                  <a:lnTo>
                    <a:pt x="2" y="283"/>
                  </a:lnTo>
                  <a:lnTo>
                    <a:pt x="0" y="274"/>
                  </a:lnTo>
                  <a:lnTo>
                    <a:pt x="0" y="264"/>
                  </a:lnTo>
                  <a:lnTo>
                    <a:pt x="0" y="210"/>
                  </a:lnTo>
                  <a:lnTo>
                    <a:pt x="63" y="21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7" name="Freeform 33"/>
            <p:cNvSpPr>
              <a:spLocks/>
            </p:cNvSpPr>
            <p:nvPr userDrawn="1"/>
          </p:nvSpPr>
          <p:spPr bwMode="auto">
            <a:xfrm>
              <a:off x="690" y="220"/>
              <a:ext cx="72" cy="16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3" y="0"/>
                </a:cxn>
                <a:cxn ang="0">
                  <a:pos x="143" y="323"/>
                </a:cxn>
                <a:cxn ang="0">
                  <a:pos x="82" y="323"/>
                </a:cxn>
                <a:cxn ang="0">
                  <a:pos x="82" y="40"/>
                </a:cxn>
                <a:cxn ang="0">
                  <a:pos x="62" y="40"/>
                </a:cxn>
                <a:cxn ang="0">
                  <a:pos x="62" y="323"/>
                </a:cxn>
                <a:cxn ang="0">
                  <a:pos x="0" y="323"/>
                </a:cxn>
                <a:cxn ang="0">
                  <a:pos x="0" y="0"/>
                </a:cxn>
              </a:cxnLst>
              <a:rect l="0" t="0" r="r" b="b"/>
              <a:pathLst>
                <a:path w="143" h="323">
                  <a:moveTo>
                    <a:pt x="0" y="0"/>
                  </a:moveTo>
                  <a:lnTo>
                    <a:pt x="143" y="0"/>
                  </a:lnTo>
                  <a:lnTo>
                    <a:pt x="143" y="323"/>
                  </a:lnTo>
                  <a:lnTo>
                    <a:pt x="82" y="323"/>
                  </a:lnTo>
                  <a:lnTo>
                    <a:pt x="82" y="40"/>
                  </a:lnTo>
                  <a:lnTo>
                    <a:pt x="62" y="40"/>
                  </a:lnTo>
                  <a:lnTo>
                    <a:pt x="62" y="323"/>
                  </a:lnTo>
                  <a:lnTo>
                    <a:pt x="0" y="3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8" name="Freeform 34"/>
            <p:cNvSpPr>
              <a:spLocks/>
            </p:cNvSpPr>
            <p:nvPr userDrawn="1"/>
          </p:nvSpPr>
          <p:spPr bwMode="auto">
            <a:xfrm>
              <a:off x="690" y="220"/>
              <a:ext cx="72" cy="16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3" y="0"/>
                </a:cxn>
                <a:cxn ang="0">
                  <a:pos x="143" y="323"/>
                </a:cxn>
                <a:cxn ang="0">
                  <a:pos x="82" y="323"/>
                </a:cxn>
                <a:cxn ang="0">
                  <a:pos x="82" y="40"/>
                </a:cxn>
                <a:cxn ang="0">
                  <a:pos x="62" y="40"/>
                </a:cxn>
                <a:cxn ang="0">
                  <a:pos x="62" y="323"/>
                </a:cxn>
                <a:cxn ang="0">
                  <a:pos x="0" y="323"/>
                </a:cxn>
                <a:cxn ang="0">
                  <a:pos x="0" y="0"/>
                </a:cxn>
              </a:cxnLst>
              <a:rect l="0" t="0" r="r" b="b"/>
              <a:pathLst>
                <a:path w="143" h="323">
                  <a:moveTo>
                    <a:pt x="0" y="0"/>
                  </a:moveTo>
                  <a:lnTo>
                    <a:pt x="143" y="0"/>
                  </a:lnTo>
                  <a:lnTo>
                    <a:pt x="143" y="323"/>
                  </a:lnTo>
                  <a:lnTo>
                    <a:pt x="82" y="323"/>
                  </a:lnTo>
                  <a:lnTo>
                    <a:pt x="82" y="40"/>
                  </a:lnTo>
                  <a:lnTo>
                    <a:pt x="62" y="40"/>
                  </a:lnTo>
                  <a:lnTo>
                    <a:pt x="62" y="323"/>
                  </a:lnTo>
                  <a:lnTo>
                    <a:pt x="0" y="323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9" name="Freeform 35"/>
            <p:cNvSpPr>
              <a:spLocks noEditPoints="1"/>
            </p:cNvSpPr>
            <p:nvPr userDrawn="1"/>
          </p:nvSpPr>
          <p:spPr bwMode="auto">
            <a:xfrm>
              <a:off x="782" y="220"/>
              <a:ext cx="72" cy="162"/>
            </a:xfrm>
            <a:custGeom>
              <a:avLst/>
              <a:gdLst/>
              <a:ahLst/>
              <a:cxnLst>
                <a:cxn ang="0">
                  <a:pos x="62" y="178"/>
                </a:cxn>
                <a:cxn ang="0">
                  <a:pos x="62" y="40"/>
                </a:cxn>
                <a:cxn ang="0">
                  <a:pos x="71" y="40"/>
                </a:cxn>
                <a:cxn ang="0">
                  <a:pos x="71" y="40"/>
                </a:cxn>
                <a:cxn ang="0">
                  <a:pos x="75" y="42"/>
                </a:cxn>
                <a:cxn ang="0">
                  <a:pos x="78" y="44"/>
                </a:cxn>
                <a:cxn ang="0">
                  <a:pos x="81" y="49"/>
                </a:cxn>
                <a:cxn ang="0">
                  <a:pos x="82" y="57"/>
                </a:cxn>
                <a:cxn ang="0">
                  <a:pos x="82" y="162"/>
                </a:cxn>
                <a:cxn ang="0">
                  <a:pos x="82" y="162"/>
                </a:cxn>
                <a:cxn ang="0">
                  <a:pos x="81" y="168"/>
                </a:cxn>
                <a:cxn ang="0">
                  <a:pos x="78" y="173"/>
                </a:cxn>
                <a:cxn ang="0">
                  <a:pos x="75" y="177"/>
                </a:cxn>
                <a:cxn ang="0">
                  <a:pos x="71" y="178"/>
                </a:cxn>
                <a:cxn ang="0">
                  <a:pos x="62" y="178"/>
                </a:cxn>
                <a:cxn ang="0">
                  <a:pos x="0" y="323"/>
                </a:cxn>
                <a:cxn ang="0">
                  <a:pos x="62" y="323"/>
                </a:cxn>
                <a:cxn ang="0">
                  <a:pos x="62" y="212"/>
                </a:cxn>
                <a:cxn ang="0">
                  <a:pos x="98" y="212"/>
                </a:cxn>
                <a:cxn ang="0">
                  <a:pos x="98" y="212"/>
                </a:cxn>
                <a:cxn ang="0">
                  <a:pos x="105" y="212"/>
                </a:cxn>
                <a:cxn ang="0">
                  <a:pos x="113" y="211"/>
                </a:cxn>
                <a:cxn ang="0">
                  <a:pos x="118" y="210"/>
                </a:cxn>
                <a:cxn ang="0">
                  <a:pos x="124" y="207"/>
                </a:cxn>
                <a:cxn ang="0">
                  <a:pos x="128" y="204"/>
                </a:cxn>
                <a:cxn ang="0">
                  <a:pos x="131" y="200"/>
                </a:cxn>
                <a:cxn ang="0">
                  <a:pos x="138" y="193"/>
                </a:cxn>
                <a:cxn ang="0">
                  <a:pos x="141" y="184"/>
                </a:cxn>
                <a:cxn ang="0">
                  <a:pos x="143" y="174"/>
                </a:cxn>
                <a:cxn ang="0">
                  <a:pos x="144" y="164"/>
                </a:cxn>
                <a:cxn ang="0">
                  <a:pos x="144" y="156"/>
                </a:cxn>
                <a:cxn ang="0">
                  <a:pos x="144" y="58"/>
                </a:cxn>
                <a:cxn ang="0">
                  <a:pos x="144" y="58"/>
                </a:cxn>
                <a:cxn ang="0">
                  <a:pos x="144" y="49"/>
                </a:cxn>
                <a:cxn ang="0">
                  <a:pos x="143" y="39"/>
                </a:cxn>
                <a:cxn ang="0">
                  <a:pos x="141" y="29"/>
                </a:cxn>
                <a:cxn ang="0">
                  <a:pos x="138" y="21"/>
                </a:cxn>
                <a:cxn ang="0">
                  <a:pos x="131" y="12"/>
                </a:cxn>
                <a:cxn ang="0">
                  <a:pos x="128" y="10"/>
                </a:cxn>
                <a:cxn ang="0">
                  <a:pos x="124" y="6"/>
                </a:cxn>
                <a:cxn ang="0">
                  <a:pos x="118" y="3"/>
                </a:cxn>
                <a:cxn ang="0">
                  <a:pos x="113" y="2"/>
                </a:cxn>
                <a:cxn ang="0">
                  <a:pos x="105" y="1"/>
                </a:cxn>
                <a:cxn ang="0">
                  <a:pos x="98" y="0"/>
                </a:cxn>
                <a:cxn ang="0">
                  <a:pos x="0" y="0"/>
                </a:cxn>
                <a:cxn ang="0">
                  <a:pos x="0" y="323"/>
                </a:cxn>
              </a:cxnLst>
              <a:rect l="0" t="0" r="r" b="b"/>
              <a:pathLst>
                <a:path w="144" h="323">
                  <a:moveTo>
                    <a:pt x="62" y="178"/>
                  </a:moveTo>
                  <a:lnTo>
                    <a:pt x="62" y="40"/>
                  </a:lnTo>
                  <a:lnTo>
                    <a:pt x="71" y="40"/>
                  </a:lnTo>
                  <a:lnTo>
                    <a:pt x="71" y="40"/>
                  </a:lnTo>
                  <a:lnTo>
                    <a:pt x="75" y="42"/>
                  </a:lnTo>
                  <a:lnTo>
                    <a:pt x="78" y="44"/>
                  </a:lnTo>
                  <a:lnTo>
                    <a:pt x="81" y="49"/>
                  </a:lnTo>
                  <a:lnTo>
                    <a:pt x="82" y="57"/>
                  </a:lnTo>
                  <a:lnTo>
                    <a:pt x="82" y="162"/>
                  </a:lnTo>
                  <a:lnTo>
                    <a:pt x="82" y="162"/>
                  </a:lnTo>
                  <a:lnTo>
                    <a:pt x="81" y="168"/>
                  </a:lnTo>
                  <a:lnTo>
                    <a:pt x="78" y="173"/>
                  </a:lnTo>
                  <a:lnTo>
                    <a:pt x="75" y="177"/>
                  </a:lnTo>
                  <a:lnTo>
                    <a:pt x="71" y="178"/>
                  </a:lnTo>
                  <a:lnTo>
                    <a:pt x="62" y="178"/>
                  </a:lnTo>
                  <a:close/>
                  <a:moveTo>
                    <a:pt x="0" y="323"/>
                  </a:moveTo>
                  <a:lnTo>
                    <a:pt x="62" y="323"/>
                  </a:lnTo>
                  <a:lnTo>
                    <a:pt x="62" y="212"/>
                  </a:lnTo>
                  <a:lnTo>
                    <a:pt x="98" y="212"/>
                  </a:lnTo>
                  <a:lnTo>
                    <a:pt x="98" y="212"/>
                  </a:lnTo>
                  <a:lnTo>
                    <a:pt x="105" y="212"/>
                  </a:lnTo>
                  <a:lnTo>
                    <a:pt x="113" y="211"/>
                  </a:lnTo>
                  <a:lnTo>
                    <a:pt x="118" y="210"/>
                  </a:lnTo>
                  <a:lnTo>
                    <a:pt x="124" y="207"/>
                  </a:lnTo>
                  <a:lnTo>
                    <a:pt x="128" y="204"/>
                  </a:lnTo>
                  <a:lnTo>
                    <a:pt x="131" y="200"/>
                  </a:lnTo>
                  <a:lnTo>
                    <a:pt x="138" y="193"/>
                  </a:lnTo>
                  <a:lnTo>
                    <a:pt x="141" y="184"/>
                  </a:lnTo>
                  <a:lnTo>
                    <a:pt x="143" y="174"/>
                  </a:lnTo>
                  <a:lnTo>
                    <a:pt x="144" y="164"/>
                  </a:lnTo>
                  <a:lnTo>
                    <a:pt x="144" y="156"/>
                  </a:lnTo>
                  <a:lnTo>
                    <a:pt x="144" y="58"/>
                  </a:lnTo>
                  <a:lnTo>
                    <a:pt x="144" y="58"/>
                  </a:lnTo>
                  <a:lnTo>
                    <a:pt x="144" y="49"/>
                  </a:lnTo>
                  <a:lnTo>
                    <a:pt x="143" y="39"/>
                  </a:lnTo>
                  <a:lnTo>
                    <a:pt x="141" y="29"/>
                  </a:lnTo>
                  <a:lnTo>
                    <a:pt x="138" y="21"/>
                  </a:lnTo>
                  <a:lnTo>
                    <a:pt x="131" y="12"/>
                  </a:lnTo>
                  <a:lnTo>
                    <a:pt x="128" y="10"/>
                  </a:lnTo>
                  <a:lnTo>
                    <a:pt x="124" y="6"/>
                  </a:lnTo>
                  <a:lnTo>
                    <a:pt x="118" y="3"/>
                  </a:lnTo>
                  <a:lnTo>
                    <a:pt x="113" y="2"/>
                  </a:lnTo>
                  <a:lnTo>
                    <a:pt x="105" y="1"/>
                  </a:lnTo>
                  <a:lnTo>
                    <a:pt x="98" y="0"/>
                  </a:lnTo>
                  <a:lnTo>
                    <a:pt x="0" y="0"/>
                  </a:lnTo>
                  <a:lnTo>
                    <a:pt x="0" y="32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60" name="Freeform 36"/>
            <p:cNvSpPr>
              <a:spLocks/>
            </p:cNvSpPr>
            <p:nvPr userDrawn="1"/>
          </p:nvSpPr>
          <p:spPr bwMode="auto">
            <a:xfrm>
              <a:off x="813" y="241"/>
              <a:ext cx="10" cy="68"/>
            </a:xfrm>
            <a:custGeom>
              <a:avLst/>
              <a:gdLst/>
              <a:ahLst/>
              <a:cxnLst>
                <a:cxn ang="0">
                  <a:pos x="0" y="13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13" y="2"/>
                </a:cxn>
                <a:cxn ang="0">
                  <a:pos x="16" y="4"/>
                </a:cxn>
                <a:cxn ang="0">
                  <a:pos x="19" y="9"/>
                </a:cxn>
                <a:cxn ang="0">
                  <a:pos x="20" y="17"/>
                </a:cxn>
                <a:cxn ang="0">
                  <a:pos x="20" y="122"/>
                </a:cxn>
                <a:cxn ang="0">
                  <a:pos x="20" y="122"/>
                </a:cxn>
                <a:cxn ang="0">
                  <a:pos x="19" y="128"/>
                </a:cxn>
                <a:cxn ang="0">
                  <a:pos x="16" y="133"/>
                </a:cxn>
                <a:cxn ang="0">
                  <a:pos x="13" y="137"/>
                </a:cxn>
                <a:cxn ang="0">
                  <a:pos x="9" y="138"/>
                </a:cxn>
                <a:cxn ang="0">
                  <a:pos x="0" y="138"/>
                </a:cxn>
              </a:cxnLst>
              <a:rect l="0" t="0" r="r" b="b"/>
              <a:pathLst>
                <a:path w="20" h="138">
                  <a:moveTo>
                    <a:pt x="0" y="138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3" y="2"/>
                  </a:lnTo>
                  <a:lnTo>
                    <a:pt x="16" y="4"/>
                  </a:lnTo>
                  <a:lnTo>
                    <a:pt x="19" y="9"/>
                  </a:lnTo>
                  <a:lnTo>
                    <a:pt x="20" y="17"/>
                  </a:lnTo>
                  <a:lnTo>
                    <a:pt x="20" y="122"/>
                  </a:lnTo>
                  <a:lnTo>
                    <a:pt x="20" y="122"/>
                  </a:lnTo>
                  <a:lnTo>
                    <a:pt x="19" y="128"/>
                  </a:lnTo>
                  <a:lnTo>
                    <a:pt x="16" y="133"/>
                  </a:lnTo>
                  <a:lnTo>
                    <a:pt x="13" y="137"/>
                  </a:lnTo>
                  <a:lnTo>
                    <a:pt x="9" y="138"/>
                  </a:lnTo>
                  <a:lnTo>
                    <a:pt x="0" y="138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61" name="Freeform 37"/>
            <p:cNvSpPr>
              <a:spLocks/>
            </p:cNvSpPr>
            <p:nvPr userDrawn="1"/>
          </p:nvSpPr>
          <p:spPr bwMode="auto">
            <a:xfrm>
              <a:off x="782" y="220"/>
              <a:ext cx="72" cy="162"/>
            </a:xfrm>
            <a:custGeom>
              <a:avLst/>
              <a:gdLst/>
              <a:ahLst/>
              <a:cxnLst>
                <a:cxn ang="0">
                  <a:pos x="0" y="323"/>
                </a:cxn>
                <a:cxn ang="0">
                  <a:pos x="62" y="323"/>
                </a:cxn>
                <a:cxn ang="0">
                  <a:pos x="62" y="212"/>
                </a:cxn>
                <a:cxn ang="0">
                  <a:pos x="98" y="212"/>
                </a:cxn>
                <a:cxn ang="0">
                  <a:pos x="98" y="212"/>
                </a:cxn>
                <a:cxn ang="0">
                  <a:pos x="105" y="212"/>
                </a:cxn>
                <a:cxn ang="0">
                  <a:pos x="113" y="211"/>
                </a:cxn>
                <a:cxn ang="0">
                  <a:pos x="118" y="210"/>
                </a:cxn>
                <a:cxn ang="0">
                  <a:pos x="124" y="207"/>
                </a:cxn>
                <a:cxn ang="0">
                  <a:pos x="128" y="204"/>
                </a:cxn>
                <a:cxn ang="0">
                  <a:pos x="131" y="200"/>
                </a:cxn>
                <a:cxn ang="0">
                  <a:pos x="138" y="193"/>
                </a:cxn>
                <a:cxn ang="0">
                  <a:pos x="141" y="184"/>
                </a:cxn>
                <a:cxn ang="0">
                  <a:pos x="143" y="174"/>
                </a:cxn>
                <a:cxn ang="0">
                  <a:pos x="144" y="164"/>
                </a:cxn>
                <a:cxn ang="0">
                  <a:pos x="144" y="156"/>
                </a:cxn>
                <a:cxn ang="0">
                  <a:pos x="144" y="58"/>
                </a:cxn>
                <a:cxn ang="0">
                  <a:pos x="144" y="58"/>
                </a:cxn>
                <a:cxn ang="0">
                  <a:pos x="144" y="49"/>
                </a:cxn>
                <a:cxn ang="0">
                  <a:pos x="143" y="39"/>
                </a:cxn>
                <a:cxn ang="0">
                  <a:pos x="141" y="29"/>
                </a:cxn>
                <a:cxn ang="0">
                  <a:pos x="138" y="21"/>
                </a:cxn>
                <a:cxn ang="0">
                  <a:pos x="131" y="12"/>
                </a:cxn>
                <a:cxn ang="0">
                  <a:pos x="128" y="10"/>
                </a:cxn>
                <a:cxn ang="0">
                  <a:pos x="124" y="6"/>
                </a:cxn>
                <a:cxn ang="0">
                  <a:pos x="118" y="3"/>
                </a:cxn>
                <a:cxn ang="0">
                  <a:pos x="113" y="2"/>
                </a:cxn>
                <a:cxn ang="0">
                  <a:pos x="105" y="1"/>
                </a:cxn>
                <a:cxn ang="0">
                  <a:pos x="98" y="0"/>
                </a:cxn>
                <a:cxn ang="0">
                  <a:pos x="0" y="0"/>
                </a:cxn>
                <a:cxn ang="0">
                  <a:pos x="0" y="323"/>
                </a:cxn>
              </a:cxnLst>
              <a:rect l="0" t="0" r="r" b="b"/>
              <a:pathLst>
                <a:path w="144" h="323">
                  <a:moveTo>
                    <a:pt x="0" y="323"/>
                  </a:moveTo>
                  <a:lnTo>
                    <a:pt x="62" y="323"/>
                  </a:lnTo>
                  <a:lnTo>
                    <a:pt x="62" y="212"/>
                  </a:lnTo>
                  <a:lnTo>
                    <a:pt x="98" y="212"/>
                  </a:lnTo>
                  <a:lnTo>
                    <a:pt x="98" y="212"/>
                  </a:lnTo>
                  <a:lnTo>
                    <a:pt x="105" y="212"/>
                  </a:lnTo>
                  <a:lnTo>
                    <a:pt x="113" y="211"/>
                  </a:lnTo>
                  <a:lnTo>
                    <a:pt x="118" y="210"/>
                  </a:lnTo>
                  <a:lnTo>
                    <a:pt x="124" y="207"/>
                  </a:lnTo>
                  <a:lnTo>
                    <a:pt x="128" y="204"/>
                  </a:lnTo>
                  <a:lnTo>
                    <a:pt x="131" y="200"/>
                  </a:lnTo>
                  <a:lnTo>
                    <a:pt x="138" y="193"/>
                  </a:lnTo>
                  <a:lnTo>
                    <a:pt x="141" y="184"/>
                  </a:lnTo>
                  <a:lnTo>
                    <a:pt x="143" y="174"/>
                  </a:lnTo>
                  <a:lnTo>
                    <a:pt x="144" y="164"/>
                  </a:lnTo>
                  <a:lnTo>
                    <a:pt x="144" y="156"/>
                  </a:lnTo>
                  <a:lnTo>
                    <a:pt x="144" y="58"/>
                  </a:lnTo>
                  <a:lnTo>
                    <a:pt x="144" y="58"/>
                  </a:lnTo>
                  <a:lnTo>
                    <a:pt x="144" y="49"/>
                  </a:lnTo>
                  <a:lnTo>
                    <a:pt x="143" y="39"/>
                  </a:lnTo>
                  <a:lnTo>
                    <a:pt x="141" y="29"/>
                  </a:lnTo>
                  <a:lnTo>
                    <a:pt x="138" y="21"/>
                  </a:lnTo>
                  <a:lnTo>
                    <a:pt x="131" y="12"/>
                  </a:lnTo>
                  <a:lnTo>
                    <a:pt x="128" y="10"/>
                  </a:lnTo>
                  <a:lnTo>
                    <a:pt x="124" y="6"/>
                  </a:lnTo>
                  <a:lnTo>
                    <a:pt x="118" y="3"/>
                  </a:lnTo>
                  <a:lnTo>
                    <a:pt x="113" y="2"/>
                  </a:lnTo>
                  <a:lnTo>
                    <a:pt x="105" y="1"/>
                  </a:lnTo>
                  <a:lnTo>
                    <a:pt x="98" y="0"/>
                  </a:lnTo>
                  <a:lnTo>
                    <a:pt x="0" y="0"/>
                  </a:lnTo>
                  <a:lnTo>
                    <a:pt x="0" y="323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62" name="Freeform 38"/>
            <p:cNvSpPr>
              <a:spLocks noEditPoints="1"/>
            </p:cNvSpPr>
            <p:nvPr userDrawn="1"/>
          </p:nvSpPr>
          <p:spPr bwMode="auto">
            <a:xfrm>
              <a:off x="874" y="220"/>
              <a:ext cx="72" cy="162"/>
            </a:xfrm>
            <a:custGeom>
              <a:avLst/>
              <a:gdLst/>
              <a:ahLst/>
              <a:cxnLst>
                <a:cxn ang="0">
                  <a:pos x="81" y="271"/>
                </a:cxn>
                <a:cxn ang="0">
                  <a:pos x="79" y="278"/>
                </a:cxn>
                <a:cxn ang="0">
                  <a:pos x="71" y="280"/>
                </a:cxn>
                <a:cxn ang="0">
                  <a:pos x="69" y="280"/>
                </a:cxn>
                <a:cxn ang="0">
                  <a:pos x="63" y="276"/>
                </a:cxn>
                <a:cxn ang="0">
                  <a:pos x="62" y="50"/>
                </a:cxn>
                <a:cxn ang="0">
                  <a:pos x="63" y="45"/>
                </a:cxn>
                <a:cxn ang="0">
                  <a:pos x="69" y="40"/>
                </a:cxn>
                <a:cxn ang="0">
                  <a:pos x="71" y="40"/>
                </a:cxn>
                <a:cxn ang="0">
                  <a:pos x="79" y="43"/>
                </a:cxn>
                <a:cxn ang="0">
                  <a:pos x="81" y="50"/>
                </a:cxn>
                <a:cxn ang="0">
                  <a:pos x="0" y="264"/>
                </a:cxn>
                <a:cxn ang="0">
                  <a:pos x="0" y="274"/>
                </a:cxn>
                <a:cxn ang="0">
                  <a:pos x="3" y="293"/>
                </a:cxn>
                <a:cxn ang="0">
                  <a:pos x="12" y="310"/>
                </a:cxn>
                <a:cxn ang="0">
                  <a:pos x="21" y="316"/>
                </a:cxn>
                <a:cxn ang="0">
                  <a:pos x="32" y="321"/>
                </a:cxn>
                <a:cxn ang="0">
                  <a:pos x="47" y="323"/>
                </a:cxn>
                <a:cxn ang="0">
                  <a:pos x="97" y="323"/>
                </a:cxn>
                <a:cxn ang="0">
                  <a:pos x="112" y="321"/>
                </a:cxn>
                <a:cxn ang="0">
                  <a:pos x="123" y="316"/>
                </a:cxn>
                <a:cxn ang="0">
                  <a:pos x="131" y="310"/>
                </a:cxn>
                <a:cxn ang="0">
                  <a:pos x="141" y="293"/>
                </a:cxn>
                <a:cxn ang="0">
                  <a:pos x="143" y="274"/>
                </a:cxn>
                <a:cxn ang="0">
                  <a:pos x="143" y="58"/>
                </a:cxn>
                <a:cxn ang="0">
                  <a:pos x="143" y="49"/>
                </a:cxn>
                <a:cxn ang="0">
                  <a:pos x="141" y="29"/>
                </a:cxn>
                <a:cxn ang="0">
                  <a:pos x="131" y="12"/>
                </a:cxn>
                <a:cxn ang="0">
                  <a:pos x="123" y="6"/>
                </a:cxn>
                <a:cxn ang="0">
                  <a:pos x="112" y="2"/>
                </a:cxn>
                <a:cxn ang="0">
                  <a:pos x="97" y="0"/>
                </a:cxn>
                <a:cxn ang="0">
                  <a:pos x="47" y="0"/>
                </a:cxn>
                <a:cxn ang="0">
                  <a:pos x="32" y="2"/>
                </a:cxn>
                <a:cxn ang="0">
                  <a:pos x="21" y="6"/>
                </a:cxn>
                <a:cxn ang="0">
                  <a:pos x="12" y="12"/>
                </a:cxn>
                <a:cxn ang="0">
                  <a:pos x="3" y="29"/>
                </a:cxn>
                <a:cxn ang="0">
                  <a:pos x="0" y="49"/>
                </a:cxn>
                <a:cxn ang="0">
                  <a:pos x="0" y="264"/>
                </a:cxn>
              </a:cxnLst>
              <a:rect l="0" t="0" r="r" b="b"/>
              <a:pathLst>
                <a:path w="143" h="323">
                  <a:moveTo>
                    <a:pt x="81" y="271"/>
                  </a:moveTo>
                  <a:lnTo>
                    <a:pt x="81" y="271"/>
                  </a:lnTo>
                  <a:lnTo>
                    <a:pt x="81" y="274"/>
                  </a:lnTo>
                  <a:lnTo>
                    <a:pt x="79" y="278"/>
                  </a:lnTo>
                  <a:lnTo>
                    <a:pt x="76" y="280"/>
                  </a:lnTo>
                  <a:lnTo>
                    <a:pt x="71" y="280"/>
                  </a:lnTo>
                  <a:lnTo>
                    <a:pt x="71" y="280"/>
                  </a:lnTo>
                  <a:lnTo>
                    <a:pt x="69" y="280"/>
                  </a:lnTo>
                  <a:lnTo>
                    <a:pt x="65" y="279"/>
                  </a:lnTo>
                  <a:lnTo>
                    <a:pt x="63" y="276"/>
                  </a:lnTo>
                  <a:lnTo>
                    <a:pt x="62" y="271"/>
                  </a:lnTo>
                  <a:lnTo>
                    <a:pt x="62" y="50"/>
                  </a:lnTo>
                  <a:lnTo>
                    <a:pt x="62" y="50"/>
                  </a:lnTo>
                  <a:lnTo>
                    <a:pt x="63" y="45"/>
                  </a:lnTo>
                  <a:lnTo>
                    <a:pt x="65" y="43"/>
                  </a:lnTo>
                  <a:lnTo>
                    <a:pt x="69" y="40"/>
                  </a:lnTo>
                  <a:lnTo>
                    <a:pt x="71" y="40"/>
                  </a:lnTo>
                  <a:lnTo>
                    <a:pt x="71" y="40"/>
                  </a:lnTo>
                  <a:lnTo>
                    <a:pt x="76" y="42"/>
                  </a:lnTo>
                  <a:lnTo>
                    <a:pt x="79" y="43"/>
                  </a:lnTo>
                  <a:lnTo>
                    <a:pt x="81" y="47"/>
                  </a:lnTo>
                  <a:lnTo>
                    <a:pt x="81" y="50"/>
                  </a:lnTo>
                  <a:lnTo>
                    <a:pt x="81" y="271"/>
                  </a:lnTo>
                  <a:close/>
                  <a:moveTo>
                    <a:pt x="0" y="264"/>
                  </a:moveTo>
                  <a:lnTo>
                    <a:pt x="0" y="264"/>
                  </a:lnTo>
                  <a:lnTo>
                    <a:pt x="0" y="274"/>
                  </a:lnTo>
                  <a:lnTo>
                    <a:pt x="1" y="283"/>
                  </a:lnTo>
                  <a:lnTo>
                    <a:pt x="3" y="293"/>
                  </a:lnTo>
                  <a:lnTo>
                    <a:pt x="7" y="302"/>
                  </a:lnTo>
                  <a:lnTo>
                    <a:pt x="12" y="310"/>
                  </a:lnTo>
                  <a:lnTo>
                    <a:pt x="16" y="314"/>
                  </a:lnTo>
                  <a:lnTo>
                    <a:pt x="21" y="316"/>
                  </a:lnTo>
                  <a:lnTo>
                    <a:pt x="26" y="319"/>
                  </a:lnTo>
                  <a:lnTo>
                    <a:pt x="32" y="321"/>
                  </a:lnTo>
                  <a:lnTo>
                    <a:pt x="38" y="323"/>
                  </a:lnTo>
                  <a:lnTo>
                    <a:pt x="47" y="323"/>
                  </a:lnTo>
                  <a:lnTo>
                    <a:pt x="97" y="323"/>
                  </a:lnTo>
                  <a:lnTo>
                    <a:pt x="97" y="323"/>
                  </a:lnTo>
                  <a:lnTo>
                    <a:pt x="105" y="323"/>
                  </a:lnTo>
                  <a:lnTo>
                    <a:pt x="112" y="321"/>
                  </a:lnTo>
                  <a:lnTo>
                    <a:pt x="118" y="319"/>
                  </a:lnTo>
                  <a:lnTo>
                    <a:pt x="123" y="316"/>
                  </a:lnTo>
                  <a:lnTo>
                    <a:pt x="127" y="314"/>
                  </a:lnTo>
                  <a:lnTo>
                    <a:pt x="131" y="310"/>
                  </a:lnTo>
                  <a:lnTo>
                    <a:pt x="137" y="302"/>
                  </a:lnTo>
                  <a:lnTo>
                    <a:pt x="141" y="293"/>
                  </a:lnTo>
                  <a:lnTo>
                    <a:pt x="143" y="283"/>
                  </a:lnTo>
                  <a:lnTo>
                    <a:pt x="143" y="274"/>
                  </a:lnTo>
                  <a:lnTo>
                    <a:pt x="143" y="264"/>
                  </a:lnTo>
                  <a:lnTo>
                    <a:pt x="143" y="58"/>
                  </a:lnTo>
                  <a:lnTo>
                    <a:pt x="143" y="58"/>
                  </a:lnTo>
                  <a:lnTo>
                    <a:pt x="143" y="49"/>
                  </a:lnTo>
                  <a:lnTo>
                    <a:pt x="143" y="39"/>
                  </a:lnTo>
                  <a:lnTo>
                    <a:pt x="141" y="29"/>
                  </a:lnTo>
                  <a:lnTo>
                    <a:pt x="137" y="21"/>
                  </a:lnTo>
                  <a:lnTo>
                    <a:pt x="131" y="12"/>
                  </a:lnTo>
                  <a:lnTo>
                    <a:pt x="127" y="10"/>
                  </a:lnTo>
                  <a:lnTo>
                    <a:pt x="123" y="6"/>
                  </a:lnTo>
                  <a:lnTo>
                    <a:pt x="118" y="3"/>
                  </a:lnTo>
                  <a:lnTo>
                    <a:pt x="112" y="2"/>
                  </a:lnTo>
                  <a:lnTo>
                    <a:pt x="105" y="1"/>
                  </a:lnTo>
                  <a:lnTo>
                    <a:pt x="9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38" y="1"/>
                  </a:lnTo>
                  <a:lnTo>
                    <a:pt x="32" y="2"/>
                  </a:lnTo>
                  <a:lnTo>
                    <a:pt x="26" y="3"/>
                  </a:lnTo>
                  <a:lnTo>
                    <a:pt x="21" y="6"/>
                  </a:lnTo>
                  <a:lnTo>
                    <a:pt x="16" y="10"/>
                  </a:lnTo>
                  <a:lnTo>
                    <a:pt x="12" y="12"/>
                  </a:lnTo>
                  <a:lnTo>
                    <a:pt x="7" y="21"/>
                  </a:lnTo>
                  <a:lnTo>
                    <a:pt x="3" y="29"/>
                  </a:lnTo>
                  <a:lnTo>
                    <a:pt x="1" y="39"/>
                  </a:lnTo>
                  <a:lnTo>
                    <a:pt x="0" y="49"/>
                  </a:lnTo>
                  <a:lnTo>
                    <a:pt x="0" y="58"/>
                  </a:lnTo>
                  <a:lnTo>
                    <a:pt x="0" y="26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63" name="Freeform 39"/>
            <p:cNvSpPr>
              <a:spLocks/>
            </p:cNvSpPr>
            <p:nvPr userDrawn="1"/>
          </p:nvSpPr>
          <p:spPr bwMode="auto">
            <a:xfrm>
              <a:off x="905" y="241"/>
              <a:ext cx="10" cy="120"/>
            </a:xfrm>
            <a:custGeom>
              <a:avLst/>
              <a:gdLst/>
              <a:ahLst/>
              <a:cxnLst>
                <a:cxn ang="0">
                  <a:pos x="19" y="231"/>
                </a:cxn>
                <a:cxn ang="0">
                  <a:pos x="19" y="231"/>
                </a:cxn>
                <a:cxn ang="0">
                  <a:pos x="19" y="234"/>
                </a:cxn>
                <a:cxn ang="0">
                  <a:pos x="17" y="238"/>
                </a:cxn>
                <a:cxn ang="0">
                  <a:pos x="14" y="240"/>
                </a:cxn>
                <a:cxn ang="0">
                  <a:pos x="9" y="240"/>
                </a:cxn>
                <a:cxn ang="0">
                  <a:pos x="9" y="240"/>
                </a:cxn>
                <a:cxn ang="0">
                  <a:pos x="7" y="240"/>
                </a:cxn>
                <a:cxn ang="0">
                  <a:pos x="3" y="239"/>
                </a:cxn>
                <a:cxn ang="0">
                  <a:pos x="1" y="236"/>
                </a:cxn>
                <a:cxn ang="0">
                  <a:pos x="0" y="231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1" y="5"/>
                </a:cxn>
                <a:cxn ang="0">
                  <a:pos x="3" y="3"/>
                </a:cxn>
                <a:cxn ang="0">
                  <a:pos x="7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14" y="2"/>
                </a:cxn>
                <a:cxn ang="0">
                  <a:pos x="17" y="3"/>
                </a:cxn>
                <a:cxn ang="0">
                  <a:pos x="19" y="7"/>
                </a:cxn>
                <a:cxn ang="0">
                  <a:pos x="19" y="10"/>
                </a:cxn>
                <a:cxn ang="0">
                  <a:pos x="19" y="231"/>
                </a:cxn>
              </a:cxnLst>
              <a:rect l="0" t="0" r="r" b="b"/>
              <a:pathLst>
                <a:path w="19" h="240">
                  <a:moveTo>
                    <a:pt x="19" y="231"/>
                  </a:moveTo>
                  <a:lnTo>
                    <a:pt x="19" y="231"/>
                  </a:lnTo>
                  <a:lnTo>
                    <a:pt x="19" y="234"/>
                  </a:lnTo>
                  <a:lnTo>
                    <a:pt x="17" y="238"/>
                  </a:lnTo>
                  <a:lnTo>
                    <a:pt x="14" y="240"/>
                  </a:lnTo>
                  <a:lnTo>
                    <a:pt x="9" y="240"/>
                  </a:lnTo>
                  <a:lnTo>
                    <a:pt x="9" y="240"/>
                  </a:lnTo>
                  <a:lnTo>
                    <a:pt x="7" y="240"/>
                  </a:lnTo>
                  <a:lnTo>
                    <a:pt x="3" y="239"/>
                  </a:lnTo>
                  <a:lnTo>
                    <a:pt x="1" y="236"/>
                  </a:lnTo>
                  <a:lnTo>
                    <a:pt x="0" y="231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" y="5"/>
                  </a:lnTo>
                  <a:lnTo>
                    <a:pt x="3" y="3"/>
                  </a:lnTo>
                  <a:lnTo>
                    <a:pt x="7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4" y="2"/>
                  </a:lnTo>
                  <a:lnTo>
                    <a:pt x="17" y="3"/>
                  </a:lnTo>
                  <a:lnTo>
                    <a:pt x="19" y="7"/>
                  </a:lnTo>
                  <a:lnTo>
                    <a:pt x="19" y="10"/>
                  </a:lnTo>
                  <a:lnTo>
                    <a:pt x="19" y="231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64" name="Freeform 40"/>
            <p:cNvSpPr>
              <a:spLocks/>
            </p:cNvSpPr>
            <p:nvPr userDrawn="1"/>
          </p:nvSpPr>
          <p:spPr bwMode="auto">
            <a:xfrm>
              <a:off x="874" y="220"/>
              <a:ext cx="72" cy="162"/>
            </a:xfrm>
            <a:custGeom>
              <a:avLst/>
              <a:gdLst/>
              <a:ahLst/>
              <a:cxnLst>
                <a:cxn ang="0">
                  <a:pos x="0" y="264"/>
                </a:cxn>
                <a:cxn ang="0">
                  <a:pos x="0" y="264"/>
                </a:cxn>
                <a:cxn ang="0">
                  <a:pos x="0" y="274"/>
                </a:cxn>
                <a:cxn ang="0">
                  <a:pos x="1" y="283"/>
                </a:cxn>
                <a:cxn ang="0">
                  <a:pos x="3" y="293"/>
                </a:cxn>
                <a:cxn ang="0">
                  <a:pos x="7" y="302"/>
                </a:cxn>
                <a:cxn ang="0">
                  <a:pos x="12" y="310"/>
                </a:cxn>
                <a:cxn ang="0">
                  <a:pos x="16" y="314"/>
                </a:cxn>
                <a:cxn ang="0">
                  <a:pos x="21" y="316"/>
                </a:cxn>
                <a:cxn ang="0">
                  <a:pos x="26" y="319"/>
                </a:cxn>
                <a:cxn ang="0">
                  <a:pos x="32" y="321"/>
                </a:cxn>
                <a:cxn ang="0">
                  <a:pos x="38" y="323"/>
                </a:cxn>
                <a:cxn ang="0">
                  <a:pos x="47" y="323"/>
                </a:cxn>
                <a:cxn ang="0">
                  <a:pos x="97" y="323"/>
                </a:cxn>
                <a:cxn ang="0">
                  <a:pos x="97" y="323"/>
                </a:cxn>
                <a:cxn ang="0">
                  <a:pos x="105" y="323"/>
                </a:cxn>
                <a:cxn ang="0">
                  <a:pos x="112" y="321"/>
                </a:cxn>
                <a:cxn ang="0">
                  <a:pos x="118" y="319"/>
                </a:cxn>
                <a:cxn ang="0">
                  <a:pos x="123" y="316"/>
                </a:cxn>
                <a:cxn ang="0">
                  <a:pos x="127" y="314"/>
                </a:cxn>
                <a:cxn ang="0">
                  <a:pos x="131" y="310"/>
                </a:cxn>
                <a:cxn ang="0">
                  <a:pos x="137" y="302"/>
                </a:cxn>
                <a:cxn ang="0">
                  <a:pos x="141" y="293"/>
                </a:cxn>
                <a:cxn ang="0">
                  <a:pos x="143" y="283"/>
                </a:cxn>
                <a:cxn ang="0">
                  <a:pos x="143" y="274"/>
                </a:cxn>
                <a:cxn ang="0">
                  <a:pos x="143" y="264"/>
                </a:cxn>
                <a:cxn ang="0">
                  <a:pos x="143" y="58"/>
                </a:cxn>
                <a:cxn ang="0">
                  <a:pos x="143" y="58"/>
                </a:cxn>
                <a:cxn ang="0">
                  <a:pos x="143" y="49"/>
                </a:cxn>
                <a:cxn ang="0">
                  <a:pos x="143" y="39"/>
                </a:cxn>
                <a:cxn ang="0">
                  <a:pos x="141" y="29"/>
                </a:cxn>
                <a:cxn ang="0">
                  <a:pos x="137" y="21"/>
                </a:cxn>
                <a:cxn ang="0">
                  <a:pos x="131" y="12"/>
                </a:cxn>
                <a:cxn ang="0">
                  <a:pos x="127" y="10"/>
                </a:cxn>
                <a:cxn ang="0">
                  <a:pos x="123" y="6"/>
                </a:cxn>
                <a:cxn ang="0">
                  <a:pos x="118" y="3"/>
                </a:cxn>
                <a:cxn ang="0">
                  <a:pos x="112" y="2"/>
                </a:cxn>
                <a:cxn ang="0">
                  <a:pos x="105" y="1"/>
                </a:cxn>
                <a:cxn ang="0">
                  <a:pos x="97" y="0"/>
                </a:cxn>
                <a:cxn ang="0">
                  <a:pos x="47" y="0"/>
                </a:cxn>
                <a:cxn ang="0">
                  <a:pos x="47" y="0"/>
                </a:cxn>
                <a:cxn ang="0">
                  <a:pos x="38" y="1"/>
                </a:cxn>
                <a:cxn ang="0">
                  <a:pos x="32" y="2"/>
                </a:cxn>
                <a:cxn ang="0">
                  <a:pos x="26" y="3"/>
                </a:cxn>
                <a:cxn ang="0">
                  <a:pos x="21" y="6"/>
                </a:cxn>
                <a:cxn ang="0">
                  <a:pos x="16" y="10"/>
                </a:cxn>
                <a:cxn ang="0">
                  <a:pos x="12" y="12"/>
                </a:cxn>
                <a:cxn ang="0">
                  <a:pos x="7" y="21"/>
                </a:cxn>
                <a:cxn ang="0">
                  <a:pos x="3" y="29"/>
                </a:cxn>
                <a:cxn ang="0">
                  <a:pos x="1" y="39"/>
                </a:cxn>
                <a:cxn ang="0">
                  <a:pos x="0" y="49"/>
                </a:cxn>
                <a:cxn ang="0">
                  <a:pos x="0" y="58"/>
                </a:cxn>
                <a:cxn ang="0">
                  <a:pos x="0" y="264"/>
                </a:cxn>
              </a:cxnLst>
              <a:rect l="0" t="0" r="r" b="b"/>
              <a:pathLst>
                <a:path w="143" h="323">
                  <a:moveTo>
                    <a:pt x="0" y="264"/>
                  </a:moveTo>
                  <a:lnTo>
                    <a:pt x="0" y="264"/>
                  </a:lnTo>
                  <a:lnTo>
                    <a:pt x="0" y="274"/>
                  </a:lnTo>
                  <a:lnTo>
                    <a:pt x="1" y="283"/>
                  </a:lnTo>
                  <a:lnTo>
                    <a:pt x="3" y="293"/>
                  </a:lnTo>
                  <a:lnTo>
                    <a:pt x="7" y="302"/>
                  </a:lnTo>
                  <a:lnTo>
                    <a:pt x="12" y="310"/>
                  </a:lnTo>
                  <a:lnTo>
                    <a:pt x="16" y="314"/>
                  </a:lnTo>
                  <a:lnTo>
                    <a:pt x="21" y="316"/>
                  </a:lnTo>
                  <a:lnTo>
                    <a:pt x="26" y="319"/>
                  </a:lnTo>
                  <a:lnTo>
                    <a:pt x="32" y="321"/>
                  </a:lnTo>
                  <a:lnTo>
                    <a:pt x="38" y="323"/>
                  </a:lnTo>
                  <a:lnTo>
                    <a:pt x="47" y="323"/>
                  </a:lnTo>
                  <a:lnTo>
                    <a:pt x="97" y="323"/>
                  </a:lnTo>
                  <a:lnTo>
                    <a:pt x="97" y="323"/>
                  </a:lnTo>
                  <a:lnTo>
                    <a:pt x="105" y="323"/>
                  </a:lnTo>
                  <a:lnTo>
                    <a:pt x="112" y="321"/>
                  </a:lnTo>
                  <a:lnTo>
                    <a:pt x="118" y="319"/>
                  </a:lnTo>
                  <a:lnTo>
                    <a:pt x="123" y="316"/>
                  </a:lnTo>
                  <a:lnTo>
                    <a:pt x="127" y="314"/>
                  </a:lnTo>
                  <a:lnTo>
                    <a:pt x="131" y="310"/>
                  </a:lnTo>
                  <a:lnTo>
                    <a:pt x="137" y="302"/>
                  </a:lnTo>
                  <a:lnTo>
                    <a:pt x="141" y="293"/>
                  </a:lnTo>
                  <a:lnTo>
                    <a:pt x="143" y="283"/>
                  </a:lnTo>
                  <a:lnTo>
                    <a:pt x="143" y="274"/>
                  </a:lnTo>
                  <a:lnTo>
                    <a:pt x="143" y="264"/>
                  </a:lnTo>
                  <a:lnTo>
                    <a:pt x="143" y="58"/>
                  </a:lnTo>
                  <a:lnTo>
                    <a:pt x="143" y="58"/>
                  </a:lnTo>
                  <a:lnTo>
                    <a:pt x="143" y="49"/>
                  </a:lnTo>
                  <a:lnTo>
                    <a:pt x="143" y="39"/>
                  </a:lnTo>
                  <a:lnTo>
                    <a:pt x="141" y="29"/>
                  </a:lnTo>
                  <a:lnTo>
                    <a:pt x="137" y="21"/>
                  </a:lnTo>
                  <a:lnTo>
                    <a:pt x="131" y="12"/>
                  </a:lnTo>
                  <a:lnTo>
                    <a:pt x="127" y="10"/>
                  </a:lnTo>
                  <a:lnTo>
                    <a:pt x="123" y="6"/>
                  </a:lnTo>
                  <a:lnTo>
                    <a:pt x="118" y="3"/>
                  </a:lnTo>
                  <a:lnTo>
                    <a:pt x="112" y="2"/>
                  </a:lnTo>
                  <a:lnTo>
                    <a:pt x="105" y="1"/>
                  </a:lnTo>
                  <a:lnTo>
                    <a:pt x="9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38" y="1"/>
                  </a:lnTo>
                  <a:lnTo>
                    <a:pt x="32" y="2"/>
                  </a:lnTo>
                  <a:lnTo>
                    <a:pt x="26" y="3"/>
                  </a:lnTo>
                  <a:lnTo>
                    <a:pt x="21" y="6"/>
                  </a:lnTo>
                  <a:lnTo>
                    <a:pt x="16" y="10"/>
                  </a:lnTo>
                  <a:lnTo>
                    <a:pt x="12" y="12"/>
                  </a:lnTo>
                  <a:lnTo>
                    <a:pt x="7" y="21"/>
                  </a:lnTo>
                  <a:lnTo>
                    <a:pt x="3" y="29"/>
                  </a:lnTo>
                  <a:lnTo>
                    <a:pt x="1" y="39"/>
                  </a:lnTo>
                  <a:lnTo>
                    <a:pt x="0" y="49"/>
                  </a:lnTo>
                  <a:lnTo>
                    <a:pt x="0" y="58"/>
                  </a:lnTo>
                  <a:lnTo>
                    <a:pt x="0" y="264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65" name="Freeform 41"/>
            <p:cNvSpPr>
              <a:spLocks/>
            </p:cNvSpPr>
            <p:nvPr userDrawn="1"/>
          </p:nvSpPr>
          <p:spPr bwMode="auto">
            <a:xfrm>
              <a:off x="967" y="220"/>
              <a:ext cx="121" cy="162"/>
            </a:xfrm>
            <a:custGeom>
              <a:avLst/>
              <a:gdLst/>
              <a:ahLst/>
              <a:cxnLst>
                <a:cxn ang="0">
                  <a:pos x="162" y="0"/>
                </a:cxn>
                <a:cxn ang="0">
                  <a:pos x="243" y="0"/>
                </a:cxn>
                <a:cxn ang="0">
                  <a:pos x="243" y="323"/>
                </a:cxn>
                <a:cxn ang="0">
                  <a:pos x="181" y="323"/>
                </a:cxn>
                <a:cxn ang="0">
                  <a:pos x="181" y="121"/>
                </a:cxn>
                <a:cxn ang="0">
                  <a:pos x="178" y="121"/>
                </a:cxn>
                <a:cxn ang="0">
                  <a:pos x="147" y="323"/>
                </a:cxn>
                <a:cxn ang="0">
                  <a:pos x="97" y="323"/>
                </a:cxn>
                <a:cxn ang="0">
                  <a:pos x="64" y="121"/>
                </a:cxn>
                <a:cxn ang="0">
                  <a:pos x="63" y="121"/>
                </a:cxn>
                <a:cxn ang="0">
                  <a:pos x="63" y="323"/>
                </a:cxn>
                <a:cxn ang="0">
                  <a:pos x="0" y="323"/>
                </a:cxn>
                <a:cxn ang="0">
                  <a:pos x="0" y="0"/>
                </a:cxn>
                <a:cxn ang="0">
                  <a:pos x="82" y="0"/>
                </a:cxn>
                <a:cxn ang="0">
                  <a:pos x="121" y="226"/>
                </a:cxn>
                <a:cxn ang="0">
                  <a:pos x="162" y="0"/>
                </a:cxn>
              </a:cxnLst>
              <a:rect l="0" t="0" r="r" b="b"/>
              <a:pathLst>
                <a:path w="243" h="323">
                  <a:moveTo>
                    <a:pt x="162" y="0"/>
                  </a:moveTo>
                  <a:lnTo>
                    <a:pt x="243" y="0"/>
                  </a:lnTo>
                  <a:lnTo>
                    <a:pt x="243" y="323"/>
                  </a:lnTo>
                  <a:lnTo>
                    <a:pt x="181" y="323"/>
                  </a:lnTo>
                  <a:lnTo>
                    <a:pt x="181" y="121"/>
                  </a:lnTo>
                  <a:lnTo>
                    <a:pt x="178" y="121"/>
                  </a:lnTo>
                  <a:lnTo>
                    <a:pt x="147" y="323"/>
                  </a:lnTo>
                  <a:lnTo>
                    <a:pt x="97" y="323"/>
                  </a:lnTo>
                  <a:lnTo>
                    <a:pt x="64" y="121"/>
                  </a:lnTo>
                  <a:lnTo>
                    <a:pt x="63" y="121"/>
                  </a:lnTo>
                  <a:lnTo>
                    <a:pt x="63" y="323"/>
                  </a:lnTo>
                  <a:lnTo>
                    <a:pt x="0" y="323"/>
                  </a:lnTo>
                  <a:lnTo>
                    <a:pt x="0" y="0"/>
                  </a:lnTo>
                  <a:lnTo>
                    <a:pt x="82" y="0"/>
                  </a:lnTo>
                  <a:lnTo>
                    <a:pt x="121" y="226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66" name="Freeform 42"/>
            <p:cNvSpPr>
              <a:spLocks/>
            </p:cNvSpPr>
            <p:nvPr userDrawn="1"/>
          </p:nvSpPr>
          <p:spPr bwMode="auto">
            <a:xfrm>
              <a:off x="967" y="220"/>
              <a:ext cx="121" cy="162"/>
            </a:xfrm>
            <a:custGeom>
              <a:avLst/>
              <a:gdLst/>
              <a:ahLst/>
              <a:cxnLst>
                <a:cxn ang="0">
                  <a:pos x="162" y="0"/>
                </a:cxn>
                <a:cxn ang="0">
                  <a:pos x="243" y="0"/>
                </a:cxn>
                <a:cxn ang="0">
                  <a:pos x="243" y="323"/>
                </a:cxn>
                <a:cxn ang="0">
                  <a:pos x="181" y="323"/>
                </a:cxn>
                <a:cxn ang="0">
                  <a:pos x="181" y="121"/>
                </a:cxn>
                <a:cxn ang="0">
                  <a:pos x="178" y="121"/>
                </a:cxn>
                <a:cxn ang="0">
                  <a:pos x="147" y="323"/>
                </a:cxn>
                <a:cxn ang="0">
                  <a:pos x="97" y="323"/>
                </a:cxn>
                <a:cxn ang="0">
                  <a:pos x="64" y="121"/>
                </a:cxn>
                <a:cxn ang="0">
                  <a:pos x="63" y="121"/>
                </a:cxn>
                <a:cxn ang="0">
                  <a:pos x="63" y="323"/>
                </a:cxn>
                <a:cxn ang="0">
                  <a:pos x="0" y="323"/>
                </a:cxn>
                <a:cxn ang="0">
                  <a:pos x="0" y="0"/>
                </a:cxn>
                <a:cxn ang="0">
                  <a:pos x="82" y="0"/>
                </a:cxn>
                <a:cxn ang="0">
                  <a:pos x="121" y="226"/>
                </a:cxn>
                <a:cxn ang="0">
                  <a:pos x="162" y="0"/>
                </a:cxn>
              </a:cxnLst>
              <a:rect l="0" t="0" r="r" b="b"/>
              <a:pathLst>
                <a:path w="243" h="323">
                  <a:moveTo>
                    <a:pt x="162" y="0"/>
                  </a:moveTo>
                  <a:lnTo>
                    <a:pt x="243" y="0"/>
                  </a:lnTo>
                  <a:lnTo>
                    <a:pt x="243" y="323"/>
                  </a:lnTo>
                  <a:lnTo>
                    <a:pt x="181" y="323"/>
                  </a:lnTo>
                  <a:lnTo>
                    <a:pt x="181" y="121"/>
                  </a:lnTo>
                  <a:lnTo>
                    <a:pt x="178" y="121"/>
                  </a:lnTo>
                  <a:lnTo>
                    <a:pt x="147" y="323"/>
                  </a:lnTo>
                  <a:lnTo>
                    <a:pt x="97" y="323"/>
                  </a:lnTo>
                  <a:lnTo>
                    <a:pt x="64" y="121"/>
                  </a:lnTo>
                  <a:lnTo>
                    <a:pt x="63" y="121"/>
                  </a:lnTo>
                  <a:lnTo>
                    <a:pt x="63" y="323"/>
                  </a:lnTo>
                  <a:lnTo>
                    <a:pt x="0" y="323"/>
                  </a:lnTo>
                  <a:lnTo>
                    <a:pt x="0" y="0"/>
                  </a:lnTo>
                  <a:lnTo>
                    <a:pt x="82" y="0"/>
                  </a:lnTo>
                  <a:lnTo>
                    <a:pt x="121" y="226"/>
                  </a:lnTo>
                  <a:lnTo>
                    <a:pt x="162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73" name="Freeform 49"/>
            <p:cNvSpPr>
              <a:spLocks/>
            </p:cNvSpPr>
            <p:nvPr userDrawn="1"/>
          </p:nvSpPr>
          <p:spPr bwMode="auto">
            <a:xfrm>
              <a:off x="459" y="419"/>
              <a:ext cx="38" cy="65"/>
            </a:xfrm>
            <a:custGeom>
              <a:avLst/>
              <a:gdLst/>
              <a:ahLst/>
              <a:cxnLst>
                <a:cxn ang="0">
                  <a:pos x="53" y="130"/>
                </a:cxn>
                <a:cxn ang="0">
                  <a:pos x="25" y="130"/>
                </a:cxn>
                <a:cxn ang="0">
                  <a:pos x="25" y="25"/>
                </a:cxn>
                <a:cxn ang="0">
                  <a:pos x="0" y="25"/>
                </a:cxn>
                <a:cxn ang="0">
                  <a:pos x="0" y="0"/>
                </a:cxn>
                <a:cxn ang="0">
                  <a:pos x="77" y="0"/>
                </a:cxn>
                <a:cxn ang="0">
                  <a:pos x="77" y="25"/>
                </a:cxn>
                <a:cxn ang="0">
                  <a:pos x="53" y="25"/>
                </a:cxn>
                <a:cxn ang="0">
                  <a:pos x="53" y="130"/>
                </a:cxn>
              </a:cxnLst>
              <a:rect l="0" t="0" r="r" b="b"/>
              <a:pathLst>
                <a:path w="77" h="130">
                  <a:moveTo>
                    <a:pt x="53" y="130"/>
                  </a:moveTo>
                  <a:lnTo>
                    <a:pt x="25" y="130"/>
                  </a:lnTo>
                  <a:lnTo>
                    <a:pt x="25" y="25"/>
                  </a:lnTo>
                  <a:lnTo>
                    <a:pt x="0" y="25"/>
                  </a:lnTo>
                  <a:lnTo>
                    <a:pt x="0" y="0"/>
                  </a:lnTo>
                  <a:lnTo>
                    <a:pt x="77" y="0"/>
                  </a:lnTo>
                  <a:lnTo>
                    <a:pt x="77" y="25"/>
                  </a:lnTo>
                  <a:lnTo>
                    <a:pt x="53" y="25"/>
                  </a:lnTo>
                  <a:lnTo>
                    <a:pt x="53" y="130"/>
                  </a:lnTo>
                  <a:close/>
                </a:path>
              </a:pathLst>
            </a:custGeom>
            <a:solidFill>
              <a:srgbClr val="2766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74" name="Freeform 50"/>
            <p:cNvSpPr>
              <a:spLocks noEditPoints="1"/>
            </p:cNvSpPr>
            <p:nvPr userDrawn="1"/>
          </p:nvSpPr>
          <p:spPr bwMode="auto">
            <a:xfrm>
              <a:off x="539" y="419"/>
              <a:ext cx="41" cy="65"/>
            </a:xfrm>
            <a:custGeom>
              <a:avLst/>
              <a:gdLst/>
              <a:ahLst/>
              <a:cxnLst>
                <a:cxn ang="0">
                  <a:pos x="31" y="130"/>
                </a:cxn>
                <a:cxn ang="0">
                  <a:pos x="0" y="130"/>
                </a:cxn>
                <a:cxn ang="0">
                  <a:pos x="0" y="0"/>
                </a:cxn>
                <a:cxn ang="0">
                  <a:pos x="45" y="0"/>
                </a:cxn>
                <a:cxn ang="0">
                  <a:pos x="45" y="0"/>
                </a:cxn>
                <a:cxn ang="0">
                  <a:pos x="52" y="0"/>
                </a:cxn>
                <a:cxn ang="0">
                  <a:pos x="58" y="1"/>
                </a:cxn>
                <a:cxn ang="0">
                  <a:pos x="64" y="3"/>
                </a:cxn>
                <a:cxn ang="0">
                  <a:pos x="71" y="7"/>
                </a:cxn>
                <a:cxn ang="0">
                  <a:pos x="76" y="12"/>
                </a:cxn>
                <a:cxn ang="0">
                  <a:pos x="79" y="20"/>
                </a:cxn>
                <a:cxn ang="0">
                  <a:pos x="82" y="28"/>
                </a:cxn>
                <a:cxn ang="0">
                  <a:pos x="83" y="39"/>
                </a:cxn>
                <a:cxn ang="0">
                  <a:pos x="83" y="39"/>
                </a:cxn>
                <a:cxn ang="0">
                  <a:pos x="82" y="50"/>
                </a:cxn>
                <a:cxn ang="0">
                  <a:pos x="79" y="59"/>
                </a:cxn>
                <a:cxn ang="0">
                  <a:pos x="76" y="67"/>
                </a:cxn>
                <a:cxn ang="0">
                  <a:pos x="71" y="72"/>
                </a:cxn>
                <a:cxn ang="0">
                  <a:pos x="64" y="75"/>
                </a:cxn>
                <a:cxn ang="0">
                  <a:pos x="58" y="78"/>
                </a:cxn>
                <a:cxn ang="0">
                  <a:pos x="52" y="79"/>
                </a:cxn>
                <a:cxn ang="0">
                  <a:pos x="45" y="79"/>
                </a:cxn>
                <a:cxn ang="0">
                  <a:pos x="31" y="79"/>
                </a:cxn>
                <a:cxn ang="0">
                  <a:pos x="31" y="130"/>
                </a:cxn>
                <a:cxn ang="0">
                  <a:pos x="31" y="55"/>
                </a:cxn>
                <a:cxn ang="0">
                  <a:pos x="36" y="55"/>
                </a:cxn>
                <a:cxn ang="0">
                  <a:pos x="36" y="55"/>
                </a:cxn>
                <a:cxn ang="0">
                  <a:pos x="42" y="55"/>
                </a:cxn>
                <a:cxn ang="0">
                  <a:pos x="47" y="52"/>
                </a:cxn>
                <a:cxn ang="0">
                  <a:pos x="48" y="50"/>
                </a:cxn>
                <a:cxn ang="0">
                  <a:pos x="51" y="47"/>
                </a:cxn>
                <a:cxn ang="0">
                  <a:pos x="51" y="43"/>
                </a:cxn>
                <a:cxn ang="0">
                  <a:pos x="52" y="39"/>
                </a:cxn>
                <a:cxn ang="0">
                  <a:pos x="52" y="39"/>
                </a:cxn>
                <a:cxn ang="0">
                  <a:pos x="51" y="32"/>
                </a:cxn>
                <a:cxn ang="0">
                  <a:pos x="48" y="28"/>
                </a:cxn>
                <a:cxn ang="0">
                  <a:pos x="47" y="27"/>
                </a:cxn>
                <a:cxn ang="0">
                  <a:pos x="42" y="25"/>
                </a:cxn>
                <a:cxn ang="0">
                  <a:pos x="36" y="23"/>
                </a:cxn>
                <a:cxn ang="0">
                  <a:pos x="31" y="23"/>
                </a:cxn>
                <a:cxn ang="0">
                  <a:pos x="31" y="55"/>
                </a:cxn>
              </a:cxnLst>
              <a:rect l="0" t="0" r="r" b="b"/>
              <a:pathLst>
                <a:path w="83" h="130">
                  <a:moveTo>
                    <a:pt x="31" y="130"/>
                  </a:moveTo>
                  <a:lnTo>
                    <a:pt x="0" y="130"/>
                  </a:lnTo>
                  <a:lnTo>
                    <a:pt x="0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52" y="0"/>
                  </a:lnTo>
                  <a:lnTo>
                    <a:pt x="58" y="1"/>
                  </a:lnTo>
                  <a:lnTo>
                    <a:pt x="64" y="3"/>
                  </a:lnTo>
                  <a:lnTo>
                    <a:pt x="71" y="7"/>
                  </a:lnTo>
                  <a:lnTo>
                    <a:pt x="76" y="12"/>
                  </a:lnTo>
                  <a:lnTo>
                    <a:pt x="79" y="20"/>
                  </a:lnTo>
                  <a:lnTo>
                    <a:pt x="82" y="28"/>
                  </a:lnTo>
                  <a:lnTo>
                    <a:pt x="83" y="39"/>
                  </a:lnTo>
                  <a:lnTo>
                    <a:pt x="83" y="39"/>
                  </a:lnTo>
                  <a:lnTo>
                    <a:pt x="82" y="50"/>
                  </a:lnTo>
                  <a:lnTo>
                    <a:pt x="79" y="59"/>
                  </a:lnTo>
                  <a:lnTo>
                    <a:pt x="76" y="67"/>
                  </a:lnTo>
                  <a:lnTo>
                    <a:pt x="71" y="72"/>
                  </a:lnTo>
                  <a:lnTo>
                    <a:pt x="64" y="75"/>
                  </a:lnTo>
                  <a:lnTo>
                    <a:pt x="58" y="78"/>
                  </a:lnTo>
                  <a:lnTo>
                    <a:pt x="52" y="79"/>
                  </a:lnTo>
                  <a:lnTo>
                    <a:pt x="45" y="79"/>
                  </a:lnTo>
                  <a:lnTo>
                    <a:pt x="31" y="79"/>
                  </a:lnTo>
                  <a:lnTo>
                    <a:pt x="31" y="130"/>
                  </a:lnTo>
                  <a:close/>
                  <a:moveTo>
                    <a:pt x="31" y="55"/>
                  </a:moveTo>
                  <a:lnTo>
                    <a:pt x="36" y="55"/>
                  </a:lnTo>
                  <a:lnTo>
                    <a:pt x="36" y="55"/>
                  </a:lnTo>
                  <a:lnTo>
                    <a:pt x="42" y="55"/>
                  </a:lnTo>
                  <a:lnTo>
                    <a:pt x="47" y="52"/>
                  </a:lnTo>
                  <a:lnTo>
                    <a:pt x="48" y="50"/>
                  </a:lnTo>
                  <a:lnTo>
                    <a:pt x="51" y="47"/>
                  </a:lnTo>
                  <a:lnTo>
                    <a:pt x="51" y="43"/>
                  </a:lnTo>
                  <a:lnTo>
                    <a:pt x="52" y="39"/>
                  </a:lnTo>
                  <a:lnTo>
                    <a:pt x="52" y="39"/>
                  </a:lnTo>
                  <a:lnTo>
                    <a:pt x="51" y="32"/>
                  </a:lnTo>
                  <a:lnTo>
                    <a:pt x="48" y="28"/>
                  </a:lnTo>
                  <a:lnTo>
                    <a:pt x="47" y="27"/>
                  </a:lnTo>
                  <a:lnTo>
                    <a:pt x="42" y="25"/>
                  </a:lnTo>
                  <a:lnTo>
                    <a:pt x="36" y="23"/>
                  </a:lnTo>
                  <a:lnTo>
                    <a:pt x="31" y="23"/>
                  </a:lnTo>
                  <a:lnTo>
                    <a:pt x="31" y="55"/>
                  </a:lnTo>
                  <a:close/>
                </a:path>
              </a:pathLst>
            </a:custGeom>
            <a:solidFill>
              <a:srgbClr val="2766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75" name="Freeform 51"/>
            <p:cNvSpPr>
              <a:spLocks noEditPoints="1"/>
            </p:cNvSpPr>
            <p:nvPr userDrawn="1"/>
          </p:nvSpPr>
          <p:spPr bwMode="auto">
            <a:xfrm>
              <a:off x="616" y="419"/>
              <a:ext cx="47" cy="65"/>
            </a:xfrm>
            <a:custGeom>
              <a:avLst/>
              <a:gdLst/>
              <a:ahLst/>
              <a:cxnLst>
                <a:cxn ang="0">
                  <a:pos x="65" y="0"/>
                </a:cxn>
                <a:cxn ang="0">
                  <a:pos x="94" y="130"/>
                </a:cxn>
                <a:cxn ang="0">
                  <a:pos x="63" y="130"/>
                </a:cxn>
                <a:cxn ang="0">
                  <a:pos x="59" y="104"/>
                </a:cxn>
                <a:cxn ang="0">
                  <a:pos x="34" y="104"/>
                </a:cxn>
                <a:cxn ang="0">
                  <a:pos x="31" y="130"/>
                </a:cxn>
                <a:cxn ang="0">
                  <a:pos x="0" y="130"/>
                </a:cxn>
                <a:cxn ang="0">
                  <a:pos x="28" y="0"/>
                </a:cxn>
                <a:cxn ang="0">
                  <a:pos x="65" y="0"/>
                </a:cxn>
                <a:cxn ang="0">
                  <a:pos x="54" y="80"/>
                </a:cxn>
                <a:cxn ang="0">
                  <a:pos x="46" y="23"/>
                </a:cxn>
                <a:cxn ang="0">
                  <a:pos x="46" y="23"/>
                </a:cxn>
                <a:cxn ang="0">
                  <a:pos x="38" y="80"/>
                </a:cxn>
                <a:cxn ang="0">
                  <a:pos x="54" y="80"/>
                </a:cxn>
              </a:cxnLst>
              <a:rect l="0" t="0" r="r" b="b"/>
              <a:pathLst>
                <a:path w="94" h="130">
                  <a:moveTo>
                    <a:pt x="65" y="0"/>
                  </a:moveTo>
                  <a:lnTo>
                    <a:pt x="94" y="130"/>
                  </a:lnTo>
                  <a:lnTo>
                    <a:pt x="63" y="130"/>
                  </a:lnTo>
                  <a:lnTo>
                    <a:pt x="59" y="104"/>
                  </a:lnTo>
                  <a:lnTo>
                    <a:pt x="34" y="104"/>
                  </a:lnTo>
                  <a:lnTo>
                    <a:pt x="31" y="130"/>
                  </a:lnTo>
                  <a:lnTo>
                    <a:pt x="0" y="130"/>
                  </a:lnTo>
                  <a:lnTo>
                    <a:pt x="28" y="0"/>
                  </a:lnTo>
                  <a:lnTo>
                    <a:pt x="65" y="0"/>
                  </a:lnTo>
                  <a:close/>
                  <a:moveTo>
                    <a:pt x="54" y="80"/>
                  </a:moveTo>
                  <a:lnTo>
                    <a:pt x="46" y="23"/>
                  </a:lnTo>
                  <a:lnTo>
                    <a:pt x="46" y="23"/>
                  </a:lnTo>
                  <a:lnTo>
                    <a:pt x="38" y="80"/>
                  </a:lnTo>
                  <a:lnTo>
                    <a:pt x="54" y="80"/>
                  </a:lnTo>
                  <a:close/>
                </a:path>
              </a:pathLst>
            </a:custGeom>
            <a:solidFill>
              <a:srgbClr val="2766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76" name="Freeform 52"/>
            <p:cNvSpPr>
              <a:spLocks/>
            </p:cNvSpPr>
            <p:nvPr userDrawn="1"/>
          </p:nvSpPr>
          <p:spPr bwMode="auto">
            <a:xfrm>
              <a:off x="704" y="419"/>
              <a:ext cx="42" cy="65"/>
            </a:xfrm>
            <a:custGeom>
              <a:avLst/>
              <a:gdLst/>
              <a:ahLst/>
              <a:cxnLst>
                <a:cxn ang="0">
                  <a:pos x="31" y="50"/>
                </a:cxn>
                <a:cxn ang="0">
                  <a:pos x="52" y="50"/>
                </a:cxn>
                <a:cxn ang="0">
                  <a:pos x="52" y="0"/>
                </a:cxn>
                <a:cxn ang="0">
                  <a:pos x="83" y="0"/>
                </a:cxn>
                <a:cxn ang="0">
                  <a:pos x="83" y="130"/>
                </a:cxn>
                <a:cxn ang="0">
                  <a:pos x="52" y="130"/>
                </a:cxn>
                <a:cxn ang="0">
                  <a:pos x="52" y="75"/>
                </a:cxn>
                <a:cxn ang="0">
                  <a:pos x="31" y="75"/>
                </a:cxn>
                <a:cxn ang="0">
                  <a:pos x="31" y="130"/>
                </a:cxn>
                <a:cxn ang="0">
                  <a:pos x="0" y="130"/>
                </a:cxn>
                <a:cxn ang="0">
                  <a:pos x="0" y="0"/>
                </a:cxn>
                <a:cxn ang="0">
                  <a:pos x="31" y="0"/>
                </a:cxn>
                <a:cxn ang="0">
                  <a:pos x="31" y="50"/>
                </a:cxn>
              </a:cxnLst>
              <a:rect l="0" t="0" r="r" b="b"/>
              <a:pathLst>
                <a:path w="83" h="130">
                  <a:moveTo>
                    <a:pt x="31" y="50"/>
                  </a:moveTo>
                  <a:lnTo>
                    <a:pt x="52" y="50"/>
                  </a:lnTo>
                  <a:lnTo>
                    <a:pt x="52" y="0"/>
                  </a:lnTo>
                  <a:lnTo>
                    <a:pt x="83" y="0"/>
                  </a:lnTo>
                  <a:lnTo>
                    <a:pt x="83" y="130"/>
                  </a:lnTo>
                  <a:lnTo>
                    <a:pt x="52" y="130"/>
                  </a:lnTo>
                  <a:lnTo>
                    <a:pt x="52" y="75"/>
                  </a:lnTo>
                  <a:lnTo>
                    <a:pt x="31" y="75"/>
                  </a:lnTo>
                  <a:lnTo>
                    <a:pt x="31" y="130"/>
                  </a:lnTo>
                  <a:lnTo>
                    <a:pt x="0" y="130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50"/>
                  </a:lnTo>
                  <a:close/>
                </a:path>
              </a:pathLst>
            </a:custGeom>
            <a:solidFill>
              <a:srgbClr val="2766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77" name="Freeform 53"/>
            <p:cNvSpPr>
              <a:spLocks/>
            </p:cNvSpPr>
            <p:nvPr userDrawn="1"/>
          </p:nvSpPr>
          <p:spPr bwMode="auto">
            <a:xfrm>
              <a:off x="790" y="418"/>
              <a:ext cx="42" cy="68"/>
            </a:xfrm>
            <a:custGeom>
              <a:avLst/>
              <a:gdLst/>
              <a:ahLst/>
              <a:cxnLst>
                <a:cxn ang="0">
                  <a:pos x="86" y="93"/>
                </a:cxn>
                <a:cxn ang="0">
                  <a:pos x="84" y="104"/>
                </a:cxn>
                <a:cxn ang="0">
                  <a:pos x="79" y="120"/>
                </a:cxn>
                <a:cxn ang="0">
                  <a:pos x="68" y="130"/>
                </a:cxn>
                <a:cxn ang="0">
                  <a:pos x="53" y="135"/>
                </a:cxn>
                <a:cxn ang="0">
                  <a:pos x="42" y="136"/>
                </a:cxn>
                <a:cxn ang="0">
                  <a:pos x="24" y="134"/>
                </a:cxn>
                <a:cxn ang="0">
                  <a:pos x="11" y="125"/>
                </a:cxn>
                <a:cxn ang="0">
                  <a:pos x="3" y="113"/>
                </a:cxn>
                <a:cxn ang="0">
                  <a:pos x="0" y="93"/>
                </a:cxn>
                <a:cxn ang="0">
                  <a:pos x="0" y="37"/>
                </a:cxn>
                <a:cxn ang="0">
                  <a:pos x="3" y="23"/>
                </a:cxn>
                <a:cxn ang="0">
                  <a:pos x="10" y="11"/>
                </a:cxn>
                <a:cxn ang="0">
                  <a:pos x="24" y="3"/>
                </a:cxn>
                <a:cxn ang="0">
                  <a:pos x="42" y="0"/>
                </a:cxn>
                <a:cxn ang="0">
                  <a:pos x="53" y="0"/>
                </a:cxn>
                <a:cxn ang="0">
                  <a:pos x="69" y="6"/>
                </a:cxn>
                <a:cxn ang="0">
                  <a:pos x="79" y="16"/>
                </a:cxn>
                <a:cxn ang="0">
                  <a:pos x="84" y="30"/>
                </a:cxn>
                <a:cxn ang="0">
                  <a:pos x="86" y="46"/>
                </a:cxn>
                <a:cxn ang="0">
                  <a:pos x="53" y="34"/>
                </a:cxn>
                <a:cxn ang="0">
                  <a:pos x="52" y="30"/>
                </a:cxn>
                <a:cxn ang="0">
                  <a:pos x="46" y="25"/>
                </a:cxn>
                <a:cxn ang="0">
                  <a:pos x="42" y="24"/>
                </a:cxn>
                <a:cxn ang="0">
                  <a:pos x="35" y="26"/>
                </a:cxn>
                <a:cxn ang="0">
                  <a:pos x="31" y="34"/>
                </a:cxn>
                <a:cxn ang="0">
                  <a:pos x="31" y="98"/>
                </a:cxn>
                <a:cxn ang="0">
                  <a:pos x="35" y="109"/>
                </a:cxn>
                <a:cxn ang="0">
                  <a:pos x="42" y="112"/>
                </a:cxn>
                <a:cxn ang="0">
                  <a:pos x="47" y="112"/>
                </a:cxn>
                <a:cxn ang="0">
                  <a:pos x="53" y="104"/>
                </a:cxn>
                <a:cxn ang="0">
                  <a:pos x="53" y="82"/>
                </a:cxn>
              </a:cxnLst>
              <a:rect l="0" t="0" r="r" b="b"/>
              <a:pathLst>
                <a:path w="86" h="136">
                  <a:moveTo>
                    <a:pt x="86" y="82"/>
                  </a:moveTo>
                  <a:lnTo>
                    <a:pt x="86" y="93"/>
                  </a:lnTo>
                  <a:lnTo>
                    <a:pt x="86" y="93"/>
                  </a:lnTo>
                  <a:lnTo>
                    <a:pt x="84" y="104"/>
                  </a:lnTo>
                  <a:lnTo>
                    <a:pt x="83" y="113"/>
                  </a:lnTo>
                  <a:lnTo>
                    <a:pt x="79" y="120"/>
                  </a:lnTo>
                  <a:lnTo>
                    <a:pt x="74" y="125"/>
                  </a:lnTo>
                  <a:lnTo>
                    <a:pt x="68" y="130"/>
                  </a:lnTo>
                  <a:lnTo>
                    <a:pt x="62" y="134"/>
                  </a:lnTo>
                  <a:lnTo>
                    <a:pt x="53" y="135"/>
                  </a:lnTo>
                  <a:lnTo>
                    <a:pt x="42" y="136"/>
                  </a:lnTo>
                  <a:lnTo>
                    <a:pt x="42" y="136"/>
                  </a:lnTo>
                  <a:lnTo>
                    <a:pt x="32" y="135"/>
                  </a:lnTo>
                  <a:lnTo>
                    <a:pt x="24" y="134"/>
                  </a:lnTo>
                  <a:lnTo>
                    <a:pt x="16" y="130"/>
                  </a:lnTo>
                  <a:lnTo>
                    <a:pt x="11" y="125"/>
                  </a:lnTo>
                  <a:lnTo>
                    <a:pt x="6" y="120"/>
                  </a:lnTo>
                  <a:lnTo>
                    <a:pt x="3" y="113"/>
                  </a:lnTo>
                  <a:lnTo>
                    <a:pt x="1" y="104"/>
                  </a:lnTo>
                  <a:lnTo>
                    <a:pt x="0" y="93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1" y="30"/>
                  </a:lnTo>
                  <a:lnTo>
                    <a:pt x="3" y="23"/>
                  </a:lnTo>
                  <a:lnTo>
                    <a:pt x="6" y="16"/>
                  </a:lnTo>
                  <a:lnTo>
                    <a:pt x="10" y="11"/>
                  </a:lnTo>
                  <a:lnTo>
                    <a:pt x="16" y="6"/>
                  </a:lnTo>
                  <a:lnTo>
                    <a:pt x="24" y="3"/>
                  </a:lnTo>
                  <a:lnTo>
                    <a:pt x="32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3" y="0"/>
                  </a:lnTo>
                  <a:lnTo>
                    <a:pt x="62" y="3"/>
                  </a:lnTo>
                  <a:lnTo>
                    <a:pt x="69" y="6"/>
                  </a:lnTo>
                  <a:lnTo>
                    <a:pt x="74" y="11"/>
                  </a:lnTo>
                  <a:lnTo>
                    <a:pt x="79" y="16"/>
                  </a:lnTo>
                  <a:lnTo>
                    <a:pt x="83" y="23"/>
                  </a:lnTo>
                  <a:lnTo>
                    <a:pt x="84" y="30"/>
                  </a:lnTo>
                  <a:lnTo>
                    <a:pt x="86" y="37"/>
                  </a:lnTo>
                  <a:lnTo>
                    <a:pt x="86" y="46"/>
                  </a:lnTo>
                  <a:lnTo>
                    <a:pt x="53" y="46"/>
                  </a:lnTo>
                  <a:lnTo>
                    <a:pt x="53" y="34"/>
                  </a:lnTo>
                  <a:lnTo>
                    <a:pt x="53" y="34"/>
                  </a:lnTo>
                  <a:lnTo>
                    <a:pt x="52" y="30"/>
                  </a:lnTo>
                  <a:lnTo>
                    <a:pt x="50" y="26"/>
                  </a:lnTo>
                  <a:lnTo>
                    <a:pt x="46" y="25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39" y="25"/>
                  </a:lnTo>
                  <a:lnTo>
                    <a:pt x="35" y="26"/>
                  </a:lnTo>
                  <a:lnTo>
                    <a:pt x="32" y="29"/>
                  </a:lnTo>
                  <a:lnTo>
                    <a:pt x="31" y="34"/>
                  </a:lnTo>
                  <a:lnTo>
                    <a:pt x="31" y="98"/>
                  </a:lnTo>
                  <a:lnTo>
                    <a:pt x="31" y="98"/>
                  </a:lnTo>
                  <a:lnTo>
                    <a:pt x="32" y="104"/>
                  </a:lnTo>
                  <a:lnTo>
                    <a:pt x="35" y="109"/>
                  </a:lnTo>
                  <a:lnTo>
                    <a:pt x="39" y="112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7" y="112"/>
                  </a:lnTo>
                  <a:lnTo>
                    <a:pt x="51" y="109"/>
                  </a:lnTo>
                  <a:lnTo>
                    <a:pt x="53" y="104"/>
                  </a:lnTo>
                  <a:lnTo>
                    <a:pt x="53" y="98"/>
                  </a:lnTo>
                  <a:lnTo>
                    <a:pt x="53" y="82"/>
                  </a:lnTo>
                  <a:lnTo>
                    <a:pt x="86" y="82"/>
                  </a:lnTo>
                  <a:close/>
                </a:path>
              </a:pathLst>
            </a:custGeom>
            <a:solidFill>
              <a:srgbClr val="2766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78" name="Freeform 54"/>
            <p:cNvSpPr>
              <a:spLocks/>
            </p:cNvSpPr>
            <p:nvPr userDrawn="1"/>
          </p:nvSpPr>
          <p:spPr bwMode="auto">
            <a:xfrm>
              <a:off x="876" y="419"/>
              <a:ext cx="37" cy="65"/>
            </a:xfrm>
            <a:custGeom>
              <a:avLst/>
              <a:gdLst/>
              <a:ahLst/>
              <a:cxnLst>
                <a:cxn ang="0">
                  <a:pos x="73" y="0"/>
                </a:cxn>
                <a:cxn ang="0">
                  <a:pos x="73" y="25"/>
                </a:cxn>
                <a:cxn ang="0">
                  <a:pos x="31" y="25"/>
                </a:cxn>
                <a:cxn ang="0">
                  <a:pos x="31" y="130"/>
                </a:cxn>
                <a:cxn ang="0">
                  <a:pos x="0" y="130"/>
                </a:cxn>
                <a:cxn ang="0">
                  <a:pos x="0" y="0"/>
                </a:cxn>
                <a:cxn ang="0">
                  <a:pos x="73" y="0"/>
                </a:cxn>
              </a:cxnLst>
              <a:rect l="0" t="0" r="r" b="b"/>
              <a:pathLst>
                <a:path w="73" h="130">
                  <a:moveTo>
                    <a:pt x="73" y="0"/>
                  </a:moveTo>
                  <a:lnTo>
                    <a:pt x="73" y="25"/>
                  </a:lnTo>
                  <a:lnTo>
                    <a:pt x="31" y="25"/>
                  </a:lnTo>
                  <a:lnTo>
                    <a:pt x="31" y="130"/>
                  </a:lnTo>
                  <a:lnTo>
                    <a:pt x="0" y="130"/>
                  </a:lnTo>
                  <a:lnTo>
                    <a:pt x="0" y="0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2766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79" name="Freeform 55"/>
            <p:cNvSpPr>
              <a:spLocks noEditPoints="1"/>
            </p:cNvSpPr>
            <p:nvPr userDrawn="1"/>
          </p:nvSpPr>
          <p:spPr bwMode="auto">
            <a:xfrm>
              <a:off x="946" y="419"/>
              <a:ext cx="47" cy="65"/>
            </a:xfrm>
            <a:custGeom>
              <a:avLst/>
              <a:gdLst/>
              <a:ahLst/>
              <a:cxnLst>
                <a:cxn ang="0">
                  <a:pos x="66" y="0"/>
                </a:cxn>
                <a:cxn ang="0">
                  <a:pos x="94" y="130"/>
                </a:cxn>
                <a:cxn ang="0">
                  <a:pos x="63" y="130"/>
                </a:cxn>
                <a:cxn ang="0">
                  <a:pos x="60" y="104"/>
                </a:cxn>
                <a:cxn ang="0">
                  <a:pos x="35" y="104"/>
                </a:cxn>
                <a:cxn ang="0">
                  <a:pos x="31" y="130"/>
                </a:cxn>
                <a:cxn ang="0">
                  <a:pos x="0" y="130"/>
                </a:cxn>
                <a:cxn ang="0">
                  <a:pos x="29" y="0"/>
                </a:cxn>
                <a:cxn ang="0">
                  <a:pos x="66" y="0"/>
                </a:cxn>
                <a:cxn ang="0">
                  <a:pos x="55" y="80"/>
                </a:cxn>
                <a:cxn ang="0">
                  <a:pos x="47" y="23"/>
                </a:cxn>
                <a:cxn ang="0">
                  <a:pos x="46" y="23"/>
                </a:cxn>
                <a:cxn ang="0">
                  <a:pos x="39" y="80"/>
                </a:cxn>
                <a:cxn ang="0">
                  <a:pos x="55" y="80"/>
                </a:cxn>
              </a:cxnLst>
              <a:rect l="0" t="0" r="r" b="b"/>
              <a:pathLst>
                <a:path w="94" h="130">
                  <a:moveTo>
                    <a:pt x="66" y="0"/>
                  </a:moveTo>
                  <a:lnTo>
                    <a:pt x="94" y="130"/>
                  </a:lnTo>
                  <a:lnTo>
                    <a:pt x="63" y="130"/>
                  </a:lnTo>
                  <a:lnTo>
                    <a:pt x="60" y="104"/>
                  </a:lnTo>
                  <a:lnTo>
                    <a:pt x="35" y="104"/>
                  </a:lnTo>
                  <a:lnTo>
                    <a:pt x="31" y="130"/>
                  </a:lnTo>
                  <a:lnTo>
                    <a:pt x="0" y="130"/>
                  </a:lnTo>
                  <a:lnTo>
                    <a:pt x="29" y="0"/>
                  </a:lnTo>
                  <a:lnTo>
                    <a:pt x="66" y="0"/>
                  </a:lnTo>
                  <a:close/>
                  <a:moveTo>
                    <a:pt x="55" y="80"/>
                  </a:moveTo>
                  <a:lnTo>
                    <a:pt x="47" y="23"/>
                  </a:lnTo>
                  <a:lnTo>
                    <a:pt x="46" y="23"/>
                  </a:lnTo>
                  <a:lnTo>
                    <a:pt x="39" y="80"/>
                  </a:lnTo>
                  <a:lnTo>
                    <a:pt x="55" y="80"/>
                  </a:lnTo>
                  <a:close/>
                </a:path>
              </a:pathLst>
            </a:custGeom>
            <a:solidFill>
              <a:srgbClr val="2766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80" name="Freeform 56"/>
            <p:cNvSpPr>
              <a:spLocks/>
            </p:cNvSpPr>
            <p:nvPr userDrawn="1"/>
          </p:nvSpPr>
          <p:spPr bwMode="auto">
            <a:xfrm>
              <a:off x="1032" y="418"/>
              <a:ext cx="42" cy="68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4" y="25"/>
                </a:cxn>
                <a:cxn ang="0">
                  <a:pos x="11" y="11"/>
                </a:cxn>
                <a:cxn ang="0">
                  <a:pos x="24" y="3"/>
                </a:cxn>
                <a:cxn ang="0">
                  <a:pos x="40" y="0"/>
                </a:cxn>
                <a:cxn ang="0">
                  <a:pos x="48" y="0"/>
                </a:cxn>
                <a:cxn ang="0">
                  <a:pos x="63" y="6"/>
                </a:cxn>
                <a:cxn ang="0">
                  <a:pos x="73" y="15"/>
                </a:cxn>
                <a:cxn ang="0">
                  <a:pos x="78" y="28"/>
                </a:cxn>
                <a:cxn ang="0">
                  <a:pos x="78" y="35"/>
                </a:cxn>
                <a:cxn ang="0">
                  <a:pos x="76" y="50"/>
                </a:cxn>
                <a:cxn ang="0">
                  <a:pos x="72" y="57"/>
                </a:cxn>
                <a:cxn ang="0">
                  <a:pos x="60" y="65"/>
                </a:cxn>
                <a:cxn ang="0">
                  <a:pos x="61" y="65"/>
                </a:cxn>
                <a:cxn ang="0">
                  <a:pos x="73" y="71"/>
                </a:cxn>
                <a:cxn ang="0">
                  <a:pos x="79" y="78"/>
                </a:cxn>
                <a:cxn ang="0">
                  <a:pos x="82" y="91"/>
                </a:cxn>
                <a:cxn ang="0">
                  <a:pos x="83" y="98"/>
                </a:cxn>
                <a:cxn ang="0">
                  <a:pos x="79" y="115"/>
                </a:cxn>
                <a:cxn ang="0">
                  <a:pos x="72" y="126"/>
                </a:cxn>
                <a:cxn ang="0">
                  <a:pos x="58" y="134"/>
                </a:cxn>
                <a:cxn ang="0">
                  <a:pos x="41" y="136"/>
                </a:cxn>
                <a:cxn ang="0">
                  <a:pos x="34" y="135"/>
                </a:cxn>
                <a:cxn ang="0">
                  <a:pos x="20" y="131"/>
                </a:cxn>
                <a:cxn ang="0">
                  <a:pos x="9" y="122"/>
                </a:cxn>
                <a:cxn ang="0">
                  <a:pos x="1" y="105"/>
                </a:cxn>
                <a:cxn ang="0">
                  <a:pos x="29" y="94"/>
                </a:cxn>
                <a:cxn ang="0">
                  <a:pos x="30" y="103"/>
                </a:cxn>
                <a:cxn ang="0">
                  <a:pos x="36" y="112"/>
                </a:cxn>
                <a:cxn ang="0">
                  <a:pos x="40" y="113"/>
                </a:cxn>
                <a:cxn ang="0">
                  <a:pos x="48" y="109"/>
                </a:cxn>
                <a:cxn ang="0">
                  <a:pos x="52" y="94"/>
                </a:cxn>
                <a:cxn ang="0">
                  <a:pos x="51" y="86"/>
                </a:cxn>
                <a:cxn ang="0">
                  <a:pos x="45" y="78"/>
                </a:cxn>
                <a:cxn ang="0">
                  <a:pos x="34" y="77"/>
                </a:cxn>
                <a:cxn ang="0">
                  <a:pos x="41" y="53"/>
                </a:cxn>
                <a:cxn ang="0">
                  <a:pos x="45" y="52"/>
                </a:cxn>
                <a:cxn ang="0">
                  <a:pos x="50" y="46"/>
                </a:cxn>
                <a:cxn ang="0">
                  <a:pos x="50" y="40"/>
                </a:cxn>
                <a:cxn ang="0">
                  <a:pos x="47" y="28"/>
                </a:cxn>
                <a:cxn ang="0">
                  <a:pos x="40" y="24"/>
                </a:cxn>
                <a:cxn ang="0">
                  <a:pos x="35" y="25"/>
                </a:cxn>
                <a:cxn ang="0">
                  <a:pos x="30" y="34"/>
                </a:cxn>
                <a:cxn ang="0">
                  <a:pos x="0" y="42"/>
                </a:cxn>
              </a:cxnLst>
              <a:rect l="0" t="0" r="r" b="b"/>
              <a:pathLst>
                <a:path w="83" h="136">
                  <a:moveTo>
                    <a:pt x="0" y="42"/>
                  </a:moveTo>
                  <a:lnTo>
                    <a:pt x="0" y="42"/>
                  </a:lnTo>
                  <a:lnTo>
                    <a:pt x="1" y="32"/>
                  </a:lnTo>
                  <a:lnTo>
                    <a:pt x="4" y="25"/>
                  </a:lnTo>
                  <a:lnTo>
                    <a:pt x="6" y="18"/>
                  </a:lnTo>
                  <a:lnTo>
                    <a:pt x="11" y="11"/>
                  </a:lnTo>
                  <a:lnTo>
                    <a:pt x="17" y="6"/>
                  </a:lnTo>
                  <a:lnTo>
                    <a:pt x="24" y="3"/>
                  </a:lnTo>
                  <a:lnTo>
                    <a:pt x="31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8" y="0"/>
                  </a:lnTo>
                  <a:lnTo>
                    <a:pt x="56" y="3"/>
                  </a:lnTo>
                  <a:lnTo>
                    <a:pt x="63" y="6"/>
                  </a:lnTo>
                  <a:lnTo>
                    <a:pt x="68" y="10"/>
                  </a:lnTo>
                  <a:lnTo>
                    <a:pt x="73" y="15"/>
                  </a:lnTo>
                  <a:lnTo>
                    <a:pt x="76" y="21"/>
                  </a:lnTo>
                  <a:lnTo>
                    <a:pt x="78" y="28"/>
                  </a:lnTo>
                  <a:lnTo>
                    <a:pt x="78" y="35"/>
                  </a:lnTo>
                  <a:lnTo>
                    <a:pt x="78" y="35"/>
                  </a:lnTo>
                  <a:lnTo>
                    <a:pt x="77" y="45"/>
                  </a:lnTo>
                  <a:lnTo>
                    <a:pt x="76" y="50"/>
                  </a:lnTo>
                  <a:lnTo>
                    <a:pt x="74" y="53"/>
                  </a:lnTo>
                  <a:lnTo>
                    <a:pt x="72" y="57"/>
                  </a:lnTo>
                  <a:lnTo>
                    <a:pt x="68" y="60"/>
                  </a:lnTo>
                  <a:lnTo>
                    <a:pt x="60" y="65"/>
                  </a:lnTo>
                  <a:lnTo>
                    <a:pt x="61" y="65"/>
                  </a:lnTo>
                  <a:lnTo>
                    <a:pt x="61" y="65"/>
                  </a:lnTo>
                  <a:lnTo>
                    <a:pt x="69" y="68"/>
                  </a:lnTo>
                  <a:lnTo>
                    <a:pt x="73" y="71"/>
                  </a:lnTo>
                  <a:lnTo>
                    <a:pt x="77" y="75"/>
                  </a:lnTo>
                  <a:lnTo>
                    <a:pt x="79" y="78"/>
                  </a:lnTo>
                  <a:lnTo>
                    <a:pt x="81" y="83"/>
                  </a:lnTo>
                  <a:lnTo>
                    <a:pt x="82" y="91"/>
                  </a:lnTo>
                  <a:lnTo>
                    <a:pt x="83" y="98"/>
                  </a:lnTo>
                  <a:lnTo>
                    <a:pt x="83" y="98"/>
                  </a:lnTo>
                  <a:lnTo>
                    <a:pt x="82" y="107"/>
                  </a:lnTo>
                  <a:lnTo>
                    <a:pt x="79" y="115"/>
                  </a:lnTo>
                  <a:lnTo>
                    <a:pt x="77" y="122"/>
                  </a:lnTo>
                  <a:lnTo>
                    <a:pt x="72" y="126"/>
                  </a:lnTo>
                  <a:lnTo>
                    <a:pt x="66" y="130"/>
                  </a:lnTo>
                  <a:lnTo>
                    <a:pt x="58" y="134"/>
                  </a:lnTo>
                  <a:lnTo>
                    <a:pt x="51" y="135"/>
                  </a:lnTo>
                  <a:lnTo>
                    <a:pt x="41" y="136"/>
                  </a:lnTo>
                  <a:lnTo>
                    <a:pt x="41" y="136"/>
                  </a:lnTo>
                  <a:lnTo>
                    <a:pt x="34" y="135"/>
                  </a:lnTo>
                  <a:lnTo>
                    <a:pt x="27" y="134"/>
                  </a:lnTo>
                  <a:lnTo>
                    <a:pt x="20" y="131"/>
                  </a:lnTo>
                  <a:lnTo>
                    <a:pt x="14" y="128"/>
                  </a:lnTo>
                  <a:lnTo>
                    <a:pt x="9" y="122"/>
                  </a:lnTo>
                  <a:lnTo>
                    <a:pt x="4" y="114"/>
                  </a:lnTo>
                  <a:lnTo>
                    <a:pt x="1" y="105"/>
                  </a:lnTo>
                  <a:lnTo>
                    <a:pt x="0" y="94"/>
                  </a:lnTo>
                  <a:lnTo>
                    <a:pt x="29" y="94"/>
                  </a:lnTo>
                  <a:lnTo>
                    <a:pt x="29" y="94"/>
                  </a:lnTo>
                  <a:lnTo>
                    <a:pt x="30" y="103"/>
                  </a:lnTo>
                  <a:lnTo>
                    <a:pt x="32" y="109"/>
                  </a:lnTo>
                  <a:lnTo>
                    <a:pt x="36" y="112"/>
                  </a:lnTo>
                  <a:lnTo>
                    <a:pt x="40" y="113"/>
                  </a:lnTo>
                  <a:lnTo>
                    <a:pt x="40" y="113"/>
                  </a:lnTo>
                  <a:lnTo>
                    <a:pt x="46" y="112"/>
                  </a:lnTo>
                  <a:lnTo>
                    <a:pt x="48" y="109"/>
                  </a:lnTo>
                  <a:lnTo>
                    <a:pt x="51" y="103"/>
                  </a:lnTo>
                  <a:lnTo>
                    <a:pt x="52" y="94"/>
                  </a:lnTo>
                  <a:lnTo>
                    <a:pt x="52" y="94"/>
                  </a:lnTo>
                  <a:lnTo>
                    <a:pt x="51" y="86"/>
                  </a:lnTo>
                  <a:lnTo>
                    <a:pt x="48" y="81"/>
                  </a:lnTo>
                  <a:lnTo>
                    <a:pt x="45" y="78"/>
                  </a:lnTo>
                  <a:lnTo>
                    <a:pt x="37" y="77"/>
                  </a:lnTo>
                  <a:lnTo>
                    <a:pt x="34" y="77"/>
                  </a:lnTo>
                  <a:lnTo>
                    <a:pt x="34" y="53"/>
                  </a:lnTo>
                  <a:lnTo>
                    <a:pt x="41" y="53"/>
                  </a:lnTo>
                  <a:lnTo>
                    <a:pt x="41" y="53"/>
                  </a:lnTo>
                  <a:lnTo>
                    <a:pt x="45" y="52"/>
                  </a:lnTo>
                  <a:lnTo>
                    <a:pt x="47" y="50"/>
                  </a:lnTo>
                  <a:lnTo>
                    <a:pt x="50" y="46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50" y="32"/>
                  </a:lnTo>
                  <a:lnTo>
                    <a:pt x="47" y="28"/>
                  </a:lnTo>
                  <a:lnTo>
                    <a:pt x="45" y="25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35" y="25"/>
                  </a:lnTo>
                  <a:lnTo>
                    <a:pt x="31" y="28"/>
                  </a:lnTo>
                  <a:lnTo>
                    <a:pt x="30" y="34"/>
                  </a:lnTo>
                  <a:lnTo>
                    <a:pt x="29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2766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56" name="TextBox 55"/>
          <p:cNvSpPr txBox="1"/>
          <p:nvPr userDrawn="1"/>
        </p:nvSpPr>
        <p:spPr>
          <a:xfrm>
            <a:off x="600075" y="828675"/>
            <a:ext cx="126188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100" dirty="0"/>
              <a:t>Ч А Й К О В С К И Й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80470"/>
            <a:ext cx="9144000" cy="1528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 userDrawn="1"/>
        </p:nvGrpSpPr>
        <p:grpSpPr bwMode="auto">
          <a:xfrm>
            <a:off x="0" y="6318571"/>
            <a:ext cx="9144000" cy="539430"/>
            <a:chOff x="0" y="3974"/>
            <a:chExt cx="5760" cy="340"/>
          </a:xfrm>
        </p:grpSpPr>
        <p:sp>
          <p:nvSpPr>
            <p:cNvPr id="1093" name="Rectangle 4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  <a:extLst/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724" smtClean="0">
                <a:solidFill>
                  <a:srgbClr val="FFFFFF"/>
                </a:solidFill>
              </a:endParaRPr>
            </a:p>
          </p:txBody>
        </p:sp>
        <p:sp>
          <p:nvSpPr>
            <p:cNvPr id="1094" name="Rectangle 5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/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724" smtClean="0">
                <a:solidFill>
                  <a:srgbClr val="FFFFFF"/>
                </a:solidFill>
              </a:endParaRPr>
            </a:p>
          </p:txBody>
        </p:sp>
        <p:sp>
          <p:nvSpPr>
            <p:cNvPr id="1095" name="Line 6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</p:grpSp>
      <p:sp>
        <p:nvSpPr>
          <p:cNvPr id="1028" name="Rectangle 7"/>
          <p:cNvSpPr>
            <a:spLocks noChangeArrowheads="1"/>
          </p:cNvSpPr>
          <p:nvPr userDrawn="1"/>
        </p:nvSpPr>
        <p:spPr bwMode="auto">
          <a:xfrm>
            <a:off x="0" y="0"/>
            <a:ext cx="1936750" cy="108047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/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endParaRPr lang="ru-RU" altLang="ru-RU" sz="1724" smtClean="0">
              <a:solidFill>
                <a:srgbClr val="FFFFFF"/>
              </a:solidFill>
            </a:endParaRPr>
          </a:p>
        </p:txBody>
      </p:sp>
      <p:sp>
        <p:nvSpPr>
          <p:cNvPr id="1029" name="Rectangle 8"/>
          <p:cNvSpPr>
            <a:spLocks noChangeArrowheads="1"/>
          </p:cNvSpPr>
          <p:nvPr userDrawn="1"/>
        </p:nvSpPr>
        <p:spPr bwMode="auto">
          <a:xfrm>
            <a:off x="1943100" y="0"/>
            <a:ext cx="7200900" cy="108047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/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endParaRPr lang="ru-RU" altLang="ru-RU" sz="1724" smtClean="0">
              <a:solidFill>
                <a:srgbClr val="FFFFFF"/>
              </a:solidFill>
            </a:endParaRPr>
          </a:p>
        </p:txBody>
      </p:sp>
      <p:sp>
        <p:nvSpPr>
          <p:cNvPr id="1030" name="Line 9"/>
          <p:cNvSpPr>
            <a:spLocks noChangeShapeType="1"/>
          </p:cNvSpPr>
          <p:nvPr userDrawn="1"/>
        </p:nvSpPr>
        <p:spPr bwMode="auto">
          <a:xfrm>
            <a:off x="1936750" y="0"/>
            <a:ext cx="0" cy="108047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724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1" y="1"/>
            <a:ext cx="6985000" cy="1009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047"/>
            <a:ext cx="6769100" cy="47663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29"/>
            </a:lvl1pPr>
          </a:lstStyle>
          <a:p>
            <a:pPr>
              <a:defRPr/>
            </a:pPr>
            <a:r>
              <a:rPr lang="ru-RU" altLang="ru-RU">
                <a:solidFill>
                  <a:srgbClr val="FFFFFF"/>
                </a:solidFill>
                <a:latin typeface="Arial Narrow"/>
              </a:rPr>
              <a:t>НАЗВАНИЕ ПРЕЗЕНТАЦИИ</a:t>
            </a:r>
          </a:p>
        </p:txBody>
      </p:sp>
      <p:sp>
        <p:nvSpPr>
          <p:cNvPr id="1033" name="Line 14"/>
          <p:cNvSpPr>
            <a:spLocks noChangeShapeType="1"/>
          </p:cNvSpPr>
          <p:nvPr userDrawn="1"/>
        </p:nvSpPr>
        <p:spPr bwMode="auto">
          <a:xfrm>
            <a:off x="0" y="631535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724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1034" name="Line 15"/>
          <p:cNvSpPr>
            <a:spLocks noChangeShapeType="1"/>
          </p:cNvSpPr>
          <p:nvPr userDrawn="1"/>
        </p:nvSpPr>
        <p:spPr bwMode="auto">
          <a:xfrm>
            <a:off x="0" y="108047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724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1035" name="AutoShape 18"/>
          <p:cNvSpPr>
            <a:spLocks noChangeAspect="1" noChangeArrowheads="1" noTextEdit="1"/>
          </p:cNvSpPr>
          <p:nvPr userDrawn="1"/>
        </p:nvSpPr>
        <p:spPr bwMode="auto">
          <a:xfrm>
            <a:off x="3476626" y="-434763"/>
            <a:ext cx="9142413" cy="6954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z="1724">
              <a:solidFill>
                <a:srgbClr val="FFFFFF"/>
              </a:solidFill>
              <a:latin typeface="Arial Narrow"/>
            </a:endParaRPr>
          </a:p>
        </p:txBody>
      </p:sp>
      <p:grpSp>
        <p:nvGrpSpPr>
          <p:cNvPr id="1036" name="Group 140"/>
          <p:cNvGrpSpPr>
            <a:grpSpLocks/>
          </p:cNvGrpSpPr>
          <p:nvPr userDrawn="1"/>
        </p:nvGrpSpPr>
        <p:grpSpPr bwMode="auto">
          <a:xfrm>
            <a:off x="146050" y="85344"/>
            <a:ext cx="1550988" cy="850205"/>
            <a:chOff x="2357" y="-176"/>
            <a:chExt cx="880" cy="476"/>
          </a:xfrm>
        </p:grpSpPr>
        <p:sp>
          <p:nvSpPr>
            <p:cNvPr id="1037" name="Rectangle 141"/>
            <p:cNvSpPr>
              <a:spLocks noChangeArrowheads="1"/>
            </p:cNvSpPr>
            <p:nvPr userDrawn="1"/>
          </p:nvSpPr>
          <p:spPr bwMode="auto">
            <a:xfrm>
              <a:off x="2659" y="134"/>
              <a:ext cx="578" cy="8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724" smtClean="0">
                <a:solidFill>
                  <a:srgbClr val="FFFFFF"/>
                </a:solidFill>
              </a:endParaRPr>
            </a:p>
          </p:txBody>
        </p:sp>
        <p:sp>
          <p:nvSpPr>
            <p:cNvPr id="1038" name="Freeform 142"/>
            <p:cNvSpPr>
              <a:spLocks noEditPoints="1"/>
            </p:cNvSpPr>
            <p:nvPr userDrawn="1"/>
          </p:nvSpPr>
          <p:spPr bwMode="auto">
            <a:xfrm>
              <a:off x="2534" y="-176"/>
              <a:ext cx="94" cy="300"/>
            </a:xfrm>
            <a:custGeom>
              <a:avLst/>
              <a:gdLst>
                <a:gd name="T0" fmla="*/ 1 w 282"/>
                <a:gd name="T1" fmla="*/ 2 h 901"/>
                <a:gd name="T2" fmla="*/ 1 w 282"/>
                <a:gd name="T3" fmla="*/ 2 h 901"/>
                <a:gd name="T4" fmla="*/ 1 w 282"/>
                <a:gd name="T5" fmla="*/ 2 h 901"/>
                <a:gd name="T6" fmla="*/ 1 w 282"/>
                <a:gd name="T7" fmla="*/ 2 h 901"/>
                <a:gd name="T8" fmla="*/ 1 w 282"/>
                <a:gd name="T9" fmla="*/ 2 h 901"/>
                <a:gd name="T10" fmla="*/ 1 w 282"/>
                <a:gd name="T11" fmla="*/ 1 h 901"/>
                <a:gd name="T12" fmla="*/ 1 w 282"/>
                <a:gd name="T13" fmla="*/ 1 h 901"/>
                <a:gd name="T14" fmla="*/ 0 w 282"/>
                <a:gd name="T15" fmla="*/ 1 h 901"/>
                <a:gd name="T16" fmla="*/ 0 w 282"/>
                <a:gd name="T17" fmla="*/ 2 h 901"/>
                <a:gd name="T18" fmla="*/ 0 w 282"/>
                <a:gd name="T19" fmla="*/ 2 h 901"/>
                <a:gd name="T20" fmla="*/ 0 w 282"/>
                <a:gd name="T21" fmla="*/ 2 h 901"/>
                <a:gd name="T22" fmla="*/ 0 w 282"/>
                <a:gd name="T23" fmla="*/ 2 h 901"/>
                <a:gd name="T24" fmla="*/ 0 w 282"/>
                <a:gd name="T25" fmla="*/ 2 h 901"/>
                <a:gd name="T26" fmla="*/ 0 w 282"/>
                <a:gd name="T27" fmla="*/ 2 h 901"/>
                <a:gd name="T28" fmla="*/ 0 w 282"/>
                <a:gd name="T29" fmla="*/ 2 h 901"/>
                <a:gd name="T30" fmla="*/ 0 w 282"/>
                <a:gd name="T31" fmla="*/ 1 h 901"/>
                <a:gd name="T32" fmla="*/ 0 w 282"/>
                <a:gd name="T33" fmla="*/ 1 h 901"/>
                <a:gd name="T34" fmla="*/ 0 w 282"/>
                <a:gd name="T35" fmla="*/ 1 h 901"/>
                <a:gd name="T36" fmla="*/ 0 w 282"/>
                <a:gd name="T37" fmla="*/ 1 h 901"/>
                <a:gd name="T38" fmla="*/ 1 w 282"/>
                <a:gd name="T39" fmla="*/ 0 h 901"/>
                <a:gd name="T40" fmla="*/ 1 w 282"/>
                <a:gd name="T41" fmla="*/ 0 h 901"/>
                <a:gd name="T42" fmla="*/ 1 w 282"/>
                <a:gd name="T43" fmla="*/ 1 h 901"/>
                <a:gd name="T44" fmla="*/ 1 w 282"/>
                <a:gd name="T45" fmla="*/ 1 h 901"/>
                <a:gd name="T46" fmla="*/ 1 w 282"/>
                <a:gd name="T47" fmla="*/ 1 h 901"/>
                <a:gd name="T48" fmla="*/ 1 w 282"/>
                <a:gd name="T49" fmla="*/ 2 h 901"/>
                <a:gd name="T50" fmla="*/ 1 w 282"/>
                <a:gd name="T51" fmla="*/ 4 h 901"/>
                <a:gd name="T52" fmla="*/ 1 w 282"/>
                <a:gd name="T53" fmla="*/ 3 h 901"/>
                <a:gd name="T54" fmla="*/ 0 w 282"/>
                <a:gd name="T55" fmla="*/ 3 h 901"/>
                <a:gd name="T56" fmla="*/ 0 w 282"/>
                <a:gd name="T57" fmla="*/ 3 h 901"/>
                <a:gd name="T58" fmla="*/ 0 w 282"/>
                <a:gd name="T59" fmla="*/ 3 h 901"/>
                <a:gd name="T60" fmla="*/ 1 w 282"/>
                <a:gd name="T61" fmla="*/ 2 h 901"/>
                <a:gd name="T62" fmla="*/ 1 w 282"/>
                <a:gd name="T63" fmla="*/ 2 h 901"/>
                <a:gd name="T64" fmla="*/ 1 w 282"/>
                <a:gd name="T65" fmla="*/ 2 h 901"/>
                <a:gd name="T66" fmla="*/ 1 w 282"/>
                <a:gd name="T67" fmla="*/ 3 h 901"/>
                <a:gd name="T68" fmla="*/ 1 w 282"/>
                <a:gd name="T69" fmla="*/ 3 h 901"/>
                <a:gd name="T70" fmla="*/ 1 w 282"/>
                <a:gd name="T71" fmla="*/ 3 h 901"/>
                <a:gd name="T72" fmla="*/ 1 w 282"/>
                <a:gd name="T73" fmla="*/ 3 h 901"/>
                <a:gd name="T74" fmla="*/ 1 w 282"/>
                <a:gd name="T75" fmla="*/ 4 h 901"/>
                <a:gd name="T76" fmla="*/ 1 w 282"/>
                <a:gd name="T77" fmla="*/ 1 h 901"/>
                <a:gd name="T78" fmla="*/ 1 w 282"/>
                <a:gd name="T79" fmla="*/ 1 h 901"/>
                <a:gd name="T80" fmla="*/ 1 w 282"/>
                <a:gd name="T81" fmla="*/ 0 h 901"/>
                <a:gd name="T82" fmla="*/ 1 w 282"/>
                <a:gd name="T83" fmla="*/ 0 h 901"/>
                <a:gd name="T84" fmla="*/ 0 w 282"/>
                <a:gd name="T85" fmla="*/ 0 h 901"/>
                <a:gd name="T86" fmla="*/ 0 w 282"/>
                <a:gd name="T87" fmla="*/ 0 h 901"/>
                <a:gd name="T88" fmla="*/ 0 w 282"/>
                <a:gd name="T89" fmla="*/ 1 h 901"/>
                <a:gd name="T90" fmla="*/ 0 w 282"/>
                <a:gd name="T91" fmla="*/ 1 h 901"/>
                <a:gd name="T92" fmla="*/ 0 w 282"/>
                <a:gd name="T93" fmla="*/ 1 h 901"/>
                <a:gd name="T94" fmla="*/ 0 w 282"/>
                <a:gd name="T95" fmla="*/ 2 h 901"/>
                <a:gd name="T96" fmla="*/ 0 w 282"/>
                <a:gd name="T97" fmla="*/ 2 h 901"/>
                <a:gd name="T98" fmla="*/ 0 w 282"/>
                <a:gd name="T99" fmla="*/ 2 h 901"/>
                <a:gd name="T100" fmla="*/ 0 w 282"/>
                <a:gd name="T101" fmla="*/ 3 h 901"/>
                <a:gd name="T102" fmla="*/ 0 w 282"/>
                <a:gd name="T103" fmla="*/ 3 h 901"/>
                <a:gd name="T104" fmla="*/ 0 w 282"/>
                <a:gd name="T105" fmla="*/ 3 h 901"/>
                <a:gd name="T106" fmla="*/ 0 w 282"/>
                <a:gd name="T107" fmla="*/ 4 h 901"/>
                <a:gd name="T108" fmla="*/ 1 w 282"/>
                <a:gd name="T109" fmla="*/ 4 h 901"/>
                <a:gd name="T110" fmla="*/ 1 w 282"/>
                <a:gd name="T111" fmla="*/ 3 h 901"/>
                <a:gd name="T112" fmla="*/ 1 w 282"/>
                <a:gd name="T113" fmla="*/ 3 h 901"/>
                <a:gd name="T114" fmla="*/ 1 w 282"/>
                <a:gd name="T115" fmla="*/ 3 h 901"/>
                <a:gd name="T116" fmla="*/ 1 w 282"/>
                <a:gd name="T117" fmla="*/ 3 h 901"/>
                <a:gd name="T118" fmla="*/ 1 w 282"/>
                <a:gd name="T119" fmla="*/ 2 h 901"/>
                <a:gd name="T120" fmla="*/ 1 w 282"/>
                <a:gd name="T121" fmla="*/ 2 h 901"/>
                <a:gd name="T122" fmla="*/ 1 w 282"/>
                <a:gd name="T123" fmla="*/ 1 h 90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82" h="901">
                  <a:moveTo>
                    <a:pt x="249" y="481"/>
                  </a:moveTo>
                  <a:lnTo>
                    <a:pt x="247" y="519"/>
                  </a:lnTo>
                  <a:lnTo>
                    <a:pt x="243" y="557"/>
                  </a:lnTo>
                  <a:lnTo>
                    <a:pt x="239" y="589"/>
                  </a:lnTo>
                  <a:lnTo>
                    <a:pt x="234" y="617"/>
                  </a:lnTo>
                  <a:lnTo>
                    <a:pt x="235" y="596"/>
                  </a:lnTo>
                  <a:lnTo>
                    <a:pt x="234" y="572"/>
                  </a:lnTo>
                  <a:lnTo>
                    <a:pt x="233" y="548"/>
                  </a:lnTo>
                  <a:lnTo>
                    <a:pt x="231" y="523"/>
                  </a:lnTo>
                  <a:lnTo>
                    <a:pt x="228" y="497"/>
                  </a:lnTo>
                  <a:lnTo>
                    <a:pt x="225" y="473"/>
                  </a:lnTo>
                  <a:lnTo>
                    <a:pt x="222" y="448"/>
                  </a:lnTo>
                  <a:lnTo>
                    <a:pt x="217" y="424"/>
                  </a:lnTo>
                  <a:lnTo>
                    <a:pt x="211" y="400"/>
                  </a:lnTo>
                  <a:lnTo>
                    <a:pt x="203" y="373"/>
                  </a:lnTo>
                  <a:lnTo>
                    <a:pt x="195" y="344"/>
                  </a:lnTo>
                  <a:lnTo>
                    <a:pt x="185" y="315"/>
                  </a:lnTo>
                  <a:lnTo>
                    <a:pt x="174" y="287"/>
                  </a:lnTo>
                  <a:lnTo>
                    <a:pt x="162" y="260"/>
                  </a:lnTo>
                  <a:lnTo>
                    <a:pt x="152" y="236"/>
                  </a:lnTo>
                  <a:lnTo>
                    <a:pt x="141" y="216"/>
                  </a:lnTo>
                  <a:lnTo>
                    <a:pt x="130" y="235"/>
                  </a:lnTo>
                  <a:lnTo>
                    <a:pt x="120" y="257"/>
                  </a:lnTo>
                  <a:lnTo>
                    <a:pt x="109" y="282"/>
                  </a:lnTo>
                  <a:lnTo>
                    <a:pt x="99" y="309"/>
                  </a:lnTo>
                  <a:lnTo>
                    <a:pt x="89" y="337"/>
                  </a:lnTo>
                  <a:lnTo>
                    <a:pt x="80" y="366"/>
                  </a:lnTo>
                  <a:lnTo>
                    <a:pt x="72" y="395"/>
                  </a:lnTo>
                  <a:lnTo>
                    <a:pt x="64" y="424"/>
                  </a:lnTo>
                  <a:lnTo>
                    <a:pt x="59" y="453"/>
                  </a:lnTo>
                  <a:lnTo>
                    <a:pt x="54" y="482"/>
                  </a:lnTo>
                  <a:lnTo>
                    <a:pt x="51" y="512"/>
                  </a:lnTo>
                  <a:lnTo>
                    <a:pt x="49" y="540"/>
                  </a:lnTo>
                  <a:lnTo>
                    <a:pt x="48" y="566"/>
                  </a:lnTo>
                  <a:lnTo>
                    <a:pt x="47" y="587"/>
                  </a:lnTo>
                  <a:lnTo>
                    <a:pt x="47" y="605"/>
                  </a:lnTo>
                  <a:lnTo>
                    <a:pt x="47" y="618"/>
                  </a:lnTo>
                  <a:lnTo>
                    <a:pt x="45" y="608"/>
                  </a:lnTo>
                  <a:lnTo>
                    <a:pt x="42" y="591"/>
                  </a:lnTo>
                  <a:lnTo>
                    <a:pt x="40" y="571"/>
                  </a:lnTo>
                  <a:lnTo>
                    <a:pt x="38" y="547"/>
                  </a:lnTo>
                  <a:lnTo>
                    <a:pt x="36" y="520"/>
                  </a:lnTo>
                  <a:lnTo>
                    <a:pt x="34" y="491"/>
                  </a:lnTo>
                  <a:lnTo>
                    <a:pt x="34" y="461"/>
                  </a:lnTo>
                  <a:lnTo>
                    <a:pt x="34" y="429"/>
                  </a:lnTo>
                  <a:lnTo>
                    <a:pt x="36" y="405"/>
                  </a:lnTo>
                  <a:lnTo>
                    <a:pt x="38" y="379"/>
                  </a:lnTo>
                  <a:lnTo>
                    <a:pt x="41" y="354"/>
                  </a:lnTo>
                  <a:lnTo>
                    <a:pt x="46" y="330"/>
                  </a:lnTo>
                  <a:lnTo>
                    <a:pt x="50" y="309"/>
                  </a:lnTo>
                  <a:lnTo>
                    <a:pt x="54" y="289"/>
                  </a:lnTo>
                  <a:lnTo>
                    <a:pt x="59" y="273"/>
                  </a:lnTo>
                  <a:lnTo>
                    <a:pt x="62" y="259"/>
                  </a:lnTo>
                  <a:lnTo>
                    <a:pt x="75" y="220"/>
                  </a:lnTo>
                  <a:lnTo>
                    <a:pt x="87" y="185"/>
                  </a:lnTo>
                  <a:lnTo>
                    <a:pt x="100" y="154"/>
                  </a:lnTo>
                  <a:lnTo>
                    <a:pt x="111" y="128"/>
                  </a:lnTo>
                  <a:lnTo>
                    <a:pt x="121" y="106"/>
                  </a:lnTo>
                  <a:lnTo>
                    <a:pt x="130" y="89"/>
                  </a:lnTo>
                  <a:lnTo>
                    <a:pt x="136" y="77"/>
                  </a:lnTo>
                  <a:lnTo>
                    <a:pt x="141" y="70"/>
                  </a:lnTo>
                  <a:lnTo>
                    <a:pt x="145" y="77"/>
                  </a:lnTo>
                  <a:lnTo>
                    <a:pt x="153" y="92"/>
                  </a:lnTo>
                  <a:lnTo>
                    <a:pt x="162" y="110"/>
                  </a:lnTo>
                  <a:lnTo>
                    <a:pt x="173" y="134"/>
                  </a:lnTo>
                  <a:lnTo>
                    <a:pt x="186" y="161"/>
                  </a:lnTo>
                  <a:lnTo>
                    <a:pt x="198" y="191"/>
                  </a:lnTo>
                  <a:lnTo>
                    <a:pt x="210" y="222"/>
                  </a:lnTo>
                  <a:lnTo>
                    <a:pt x="220" y="256"/>
                  </a:lnTo>
                  <a:lnTo>
                    <a:pt x="228" y="289"/>
                  </a:lnTo>
                  <a:lnTo>
                    <a:pt x="235" y="322"/>
                  </a:lnTo>
                  <a:lnTo>
                    <a:pt x="240" y="353"/>
                  </a:lnTo>
                  <a:lnTo>
                    <a:pt x="244" y="383"/>
                  </a:lnTo>
                  <a:lnTo>
                    <a:pt x="247" y="411"/>
                  </a:lnTo>
                  <a:lnTo>
                    <a:pt x="248" y="437"/>
                  </a:lnTo>
                  <a:lnTo>
                    <a:pt x="249" y="461"/>
                  </a:lnTo>
                  <a:lnTo>
                    <a:pt x="249" y="481"/>
                  </a:lnTo>
                  <a:close/>
                  <a:moveTo>
                    <a:pt x="141" y="868"/>
                  </a:moveTo>
                  <a:lnTo>
                    <a:pt x="135" y="856"/>
                  </a:lnTo>
                  <a:lnTo>
                    <a:pt x="129" y="842"/>
                  </a:lnTo>
                  <a:lnTo>
                    <a:pt x="122" y="826"/>
                  </a:lnTo>
                  <a:lnTo>
                    <a:pt x="116" y="806"/>
                  </a:lnTo>
                  <a:lnTo>
                    <a:pt x="111" y="785"/>
                  </a:lnTo>
                  <a:lnTo>
                    <a:pt x="106" y="761"/>
                  </a:lnTo>
                  <a:lnTo>
                    <a:pt x="103" y="734"/>
                  </a:lnTo>
                  <a:lnTo>
                    <a:pt x="101" y="705"/>
                  </a:lnTo>
                  <a:lnTo>
                    <a:pt x="101" y="690"/>
                  </a:lnTo>
                  <a:lnTo>
                    <a:pt x="102" y="676"/>
                  </a:lnTo>
                  <a:lnTo>
                    <a:pt x="103" y="662"/>
                  </a:lnTo>
                  <a:lnTo>
                    <a:pt x="105" y="648"/>
                  </a:lnTo>
                  <a:lnTo>
                    <a:pt x="111" y="622"/>
                  </a:lnTo>
                  <a:lnTo>
                    <a:pt x="117" y="599"/>
                  </a:lnTo>
                  <a:lnTo>
                    <a:pt x="125" y="578"/>
                  </a:lnTo>
                  <a:lnTo>
                    <a:pt x="131" y="562"/>
                  </a:lnTo>
                  <a:lnTo>
                    <a:pt x="136" y="550"/>
                  </a:lnTo>
                  <a:lnTo>
                    <a:pt x="142" y="543"/>
                  </a:lnTo>
                  <a:lnTo>
                    <a:pt x="145" y="550"/>
                  </a:lnTo>
                  <a:lnTo>
                    <a:pt x="150" y="561"/>
                  </a:lnTo>
                  <a:lnTo>
                    <a:pt x="157" y="576"/>
                  </a:lnTo>
                  <a:lnTo>
                    <a:pt x="162" y="595"/>
                  </a:lnTo>
                  <a:lnTo>
                    <a:pt x="169" y="616"/>
                  </a:lnTo>
                  <a:lnTo>
                    <a:pt x="174" y="641"/>
                  </a:lnTo>
                  <a:lnTo>
                    <a:pt x="179" y="668"/>
                  </a:lnTo>
                  <a:lnTo>
                    <a:pt x="181" y="697"/>
                  </a:lnTo>
                  <a:lnTo>
                    <a:pt x="181" y="712"/>
                  </a:lnTo>
                  <a:lnTo>
                    <a:pt x="180" y="726"/>
                  </a:lnTo>
                  <a:lnTo>
                    <a:pt x="179" y="740"/>
                  </a:lnTo>
                  <a:lnTo>
                    <a:pt x="177" y="753"/>
                  </a:lnTo>
                  <a:lnTo>
                    <a:pt x="173" y="778"/>
                  </a:lnTo>
                  <a:lnTo>
                    <a:pt x="168" y="802"/>
                  </a:lnTo>
                  <a:lnTo>
                    <a:pt x="160" y="823"/>
                  </a:lnTo>
                  <a:lnTo>
                    <a:pt x="154" y="841"/>
                  </a:lnTo>
                  <a:lnTo>
                    <a:pt x="147" y="856"/>
                  </a:lnTo>
                  <a:lnTo>
                    <a:pt x="141" y="868"/>
                  </a:lnTo>
                  <a:close/>
                  <a:moveTo>
                    <a:pt x="257" y="257"/>
                  </a:moveTo>
                  <a:lnTo>
                    <a:pt x="251" y="232"/>
                  </a:lnTo>
                  <a:lnTo>
                    <a:pt x="244" y="208"/>
                  </a:lnTo>
                  <a:lnTo>
                    <a:pt x="236" y="185"/>
                  </a:lnTo>
                  <a:lnTo>
                    <a:pt x="228" y="163"/>
                  </a:lnTo>
                  <a:lnTo>
                    <a:pt x="219" y="142"/>
                  </a:lnTo>
                  <a:lnTo>
                    <a:pt x="210" y="122"/>
                  </a:lnTo>
                  <a:lnTo>
                    <a:pt x="201" y="103"/>
                  </a:lnTo>
                  <a:lnTo>
                    <a:pt x="192" y="85"/>
                  </a:lnTo>
                  <a:lnTo>
                    <a:pt x="174" y="54"/>
                  </a:lnTo>
                  <a:lnTo>
                    <a:pt x="159" y="29"/>
                  </a:lnTo>
                  <a:lnTo>
                    <a:pt x="147" y="11"/>
                  </a:lnTo>
                  <a:lnTo>
                    <a:pt x="141" y="0"/>
                  </a:lnTo>
                  <a:lnTo>
                    <a:pt x="133" y="12"/>
                  </a:lnTo>
                  <a:lnTo>
                    <a:pt x="121" y="30"/>
                  </a:lnTo>
                  <a:lnTo>
                    <a:pt x="107" y="54"/>
                  </a:lnTo>
                  <a:lnTo>
                    <a:pt x="92" y="82"/>
                  </a:lnTo>
                  <a:lnTo>
                    <a:pt x="76" y="113"/>
                  </a:lnTo>
                  <a:lnTo>
                    <a:pt x="61" y="149"/>
                  </a:lnTo>
                  <a:lnTo>
                    <a:pt x="53" y="167"/>
                  </a:lnTo>
                  <a:lnTo>
                    <a:pt x="46" y="185"/>
                  </a:lnTo>
                  <a:lnTo>
                    <a:pt x="39" y="205"/>
                  </a:lnTo>
                  <a:lnTo>
                    <a:pt x="33" y="224"/>
                  </a:lnTo>
                  <a:lnTo>
                    <a:pt x="27" y="246"/>
                  </a:lnTo>
                  <a:lnTo>
                    <a:pt x="22" y="268"/>
                  </a:lnTo>
                  <a:lnTo>
                    <a:pt x="18" y="289"/>
                  </a:lnTo>
                  <a:lnTo>
                    <a:pt x="13" y="311"/>
                  </a:lnTo>
                  <a:lnTo>
                    <a:pt x="7" y="352"/>
                  </a:lnTo>
                  <a:lnTo>
                    <a:pt x="3" y="393"/>
                  </a:lnTo>
                  <a:lnTo>
                    <a:pt x="0" y="433"/>
                  </a:lnTo>
                  <a:lnTo>
                    <a:pt x="1" y="472"/>
                  </a:lnTo>
                  <a:lnTo>
                    <a:pt x="3" y="510"/>
                  </a:lnTo>
                  <a:lnTo>
                    <a:pt x="7" y="549"/>
                  </a:lnTo>
                  <a:lnTo>
                    <a:pt x="9" y="569"/>
                  </a:lnTo>
                  <a:lnTo>
                    <a:pt x="12" y="587"/>
                  </a:lnTo>
                  <a:lnTo>
                    <a:pt x="15" y="607"/>
                  </a:lnTo>
                  <a:lnTo>
                    <a:pt x="20" y="625"/>
                  </a:lnTo>
                  <a:lnTo>
                    <a:pt x="28" y="661"/>
                  </a:lnTo>
                  <a:lnTo>
                    <a:pt x="38" y="692"/>
                  </a:lnTo>
                  <a:lnTo>
                    <a:pt x="47" y="719"/>
                  </a:lnTo>
                  <a:lnTo>
                    <a:pt x="54" y="739"/>
                  </a:lnTo>
                  <a:lnTo>
                    <a:pt x="60" y="752"/>
                  </a:lnTo>
                  <a:lnTo>
                    <a:pt x="61" y="758"/>
                  </a:lnTo>
                  <a:lnTo>
                    <a:pt x="71" y="778"/>
                  </a:lnTo>
                  <a:lnTo>
                    <a:pt x="80" y="799"/>
                  </a:lnTo>
                  <a:lnTo>
                    <a:pt x="91" y="819"/>
                  </a:lnTo>
                  <a:lnTo>
                    <a:pt x="102" y="839"/>
                  </a:lnTo>
                  <a:lnTo>
                    <a:pt x="113" y="857"/>
                  </a:lnTo>
                  <a:lnTo>
                    <a:pt x="122" y="874"/>
                  </a:lnTo>
                  <a:lnTo>
                    <a:pt x="132" y="888"/>
                  </a:lnTo>
                  <a:lnTo>
                    <a:pt x="142" y="901"/>
                  </a:lnTo>
                  <a:lnTo>
                    <a:pt x="156" y="881"/>
                  </a:lnTo>
                  <a:lnTo>
                    <a:pt x="173" y="854"/>
                  </a:lnTo>
                  <a:lnTo>
                    <a:pt x="182" y="838"/>
                  </a:lnTo>
                  <a:lnTo>
                    <a:pt x="192" y="819"/>
                  </a:lnTo>
                  <a:lnTo>
                    <a:pt x="201" y="800"/>
                  </a:lnTo>
                  <a:lnTo>
                    <a:pt x="211" y="778"/>
                  </a:lnTo>
                  <a:lnTo>
                    <a:pt x="221" y="757"/>
                  </a:lnTo>
                  <a:lnTo>
                    <a:pt x="230" y="732"/>
                  </a:lnTo>
                  <a:lnTo>
                    <a:pt x="239" y="707"/>
                  </a:lnTo>
                  <a:lnTo>
                    <a:pt x="248" y="680"/>
                  </a:lnTo>
                  <a:lnTo>
                    <a:pt x="255" y="653"/>
                  </a:lnTo>
                  <a:lnTo>
                    <a:pt x="263" y="624"/>
                  </a:lnTo>
                  <a:lnTo>
                    <a:pt x="269" y="595"/>
                  </a:lnTo>
                  <a:lnTo>
                    <a:pt x="274" y="563"/>
                  </a:lnTo>
                  <a:lnTo>
                    <a:pt x="278" y="529"/>
                  </a:lnTo>
                  <a:lnTo>
                    <a:pt x="281" y="495"/>
                  </a:lnTo>
                  <a:lnTo>
                    <a:pt x="282" y="461"/>
                  </a:lnTo>
                  <a:lnTo>
                    <a:pt x="282" y="425"/>
                  </a:lnTo>
                  <a:lnTo>
                    <a:pt x="279" y="387"/>
                  </a:lnTo>
                  <a:lnTo>
                    <a:pt x="275" y="347"/>
                  </a:lnTo>
                  <a:lnTo>
                    <a:pt x="267" y="304"/>
                  </a:lnTo>
                  <a:lnTo>
                    <a:pt x="257" y="2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39" name="Freeform 143"/>
            <p:cNvSpPr>
              <a:spLocks/>
            </p:cNvSpPr>
            <p:nvPr userDrawn="1"/>
          </p:nvSpPr>
          <p:spPr bwMode="auto">
            <a:xfrm>
              <a:off x="2357" y="-30"/>
              <a:ext cx="285" cy="329"/>
            </a:xfrm>
            <a:custGeom>
              <a:avLst/>
              <a:gdLst>
                <a:gd name="T0" fmla="*/ 2 w 853"/>
                <a:gd name="T1" fmla="*/ 3 h 987"/>
                <a:gd name="T2" fmla="*/ 2 w 853"/>
                <a:gd name="T3" fmla="*/ 3 h 987"/>
                <a:gd name="T4" fmla="*/ 2 w 853"/>
                <a:gd name="T5" fmla="*/ 2 h 987"/>
                <a:gd name="T6" fmla="*/ 3 w 853"/>
                <a:gd name="T7" fmla="*/ 3 h 987"/>
                <a:gd name="T8" fmla="*/ 3 w 853"/>
                <a:gd name="T9" fmla="*/ 3 h 987"/>
                <a:gd name="T10" fmla="*/ 3 w 853"/>
                <a:gd name="T11" fmla="*/ 3 h 987"/>
                <a:gd name="T12" fmla="*/ 3 w 853"/>
                <a:gd name="T13" fmla="*/ 3 h 987"/>
                <a:gd name="T14" fmla="*/ 3 w 853"/>
                <a:gd name="T15" fmla="*/ 3 h 987"/>
                <a:gd name="T16" fmla="*/ 3 w 853"/>
                <a:gd name="T17" fmla="*/ 3 h 987"/>
                <a:gd name="T18" fmla="*/ 3 w 853"/>
                <a:gd name="T19" fmla="*/ 3 h 987"/>
                <a:gd name="T20" fmla="*/ 3 w 853"/>
                <a:gd name="T21" fmla="*/ 4 h 987"/>
                <a:gd name="T22" fmla="*/ 3 w 853"/>
                <a:gd name="T23" fmla="*/ 4 h 987"/>
                <a:gd name="T24" fmla="*/ 2 w 853"/>
                <a:gd name="T25" fmla="*/ 4 h 987"/>
                <a:gd name="T26" fmla="*/ 2 w 853"/>
                <a:gd name="T27" fmla="*/ 4 h 987"/>
                <a:gd name="T28" fmla="*/ 2 w 853"/>
                <a:gd name="T29" fmla="*/ 4 h 987"/>
                <a:gd name="T30" fmla="*/ 2 w 853"/>
                <a:gd name="T31" fmla="*/ 4 h 987"/>
                <a:gd name="T32" fmla="*/ 2 w 853"/>
                <a:gd name="T33" fmla="*/ 4 h 987"/>
                <a:gd name="T34" fmla="*/ 1 w 853"/>
                <a:gd name="T35" fmla="*/ 4 h 987"/>
                <a:gd name="T36" fmla="*/ 1 w 853"/>
                <a:gd name="T37" fmla="*/ 3 h 987"/>
                <a:gd name="T38" fmla="*/ 1 w 853"/>
                <a:gd name="T39" fmla="*/ 3 h 987"/>
                <a:gd name="T40" fmla="*/ 1 w 853"/>
                <a:gd name="T41" fmla="*/ 3 h 987"/>
                <a:gd name="T42" fmla="*/ 1 w 853"/>
                <a:gd name="T43" fmla="*/ 2 h 987"/>
                <a:gd name="T44" fmla="*/ 1 w 853"/>
                <a:gd name="T45" fmla="*/ 2 h 987"/>
                <a:gd name="T46" fmla="*/ 1 w 853"/>
                <a:gd name="T47" fmla="*/ 2 h 987"/>
                <a:gd name="T48" fmla="*/ 1 w 853"/>
                <a:gd name="T49" fmla="*/ 2 h 987"/>
                <a:gd name="T50" fmla="*/ 2 w 853"/>
                <a:gd name="T51" fmla="*/ 2 h 987"/>
                <a:gd name="T52" fmla="*/ 2 w 853"/>
                <a:gd name="T53" fmla="*/ 2 h 987"/>
                <a:gd name="T54" fmla="*/ 2 w 853"/>
                <a:gd name="T55" fmla="*/ 2 h 987"/>
                <a:gd name="T56" fmla="*/ 2 w 853"/>
                <a:gd name="T57" fmla="*/ 0 h 987"/>
                <a:gd name="T58" fmla="*/ 1 w 853"/>
                <a:gd name="T59" fmla="*/ 0 h 987"/>
                <a:gd name="T60" fmla="*/ 1 w 853"/>
                <a:gd name="T61" fmla="*/ 0 h 987"/>
                <a:gd name="T62" fmla="*/ 1 w 853"/>
                <a:gd name="T63" fmla="*/ 0 h 987"/>
                <a:gd name="T64" fmla="*/ 0 w 853"/>
                <a:gd name="T65" fmla="*/ 1 h 987"/>
                <a:gd name="T66" fmla="*/ 0 w 853"/>
                <a:gd name="T67" fmla="*/ 1 h 987"/>
                <a:gd name="T68" fmla="*/ 0 w 853"/>
                <a:gd name="T69" fmla="*/ 1 h 987"/>
                <a:gd name="T70" fmla="*/ 0 w 853"/>
                <a:gd name="T71" fmla="*/ 2 h 987"/>
                <a:gd name="T72" fmla="*/ 0 w 853"/>
                <a:gd name="T73" fmla="*/ 2 h 987"/>
                <a:gd name="T74" fmla="*/ 0 w 853"/>
                <a:gd name="T75" fmla="*/ 3 h 987"/>
                <a:gd name="T76" fmla="*/ 0 w 853"/>
                <a:gd name="T77" fmla="*/ 3 h 987"/>
                <a:gd name="T78" fmla="*/ 0 w 853"/>
                <a:gd name="T79" fmla="*/ 3 h 987"/>
                <a:gd name="T80" fmla="*/ 1 w 853"/>
                <a:gd name="T81" fmla="*/ 4 h 987"/>
                <a:gd name="T82" fmla="*/ 1 w 853"/>
                <a:gd name="T83" fmla="*/ 4 h 987"/>
                <a:gd name="T84" fmla="*/ 1 w 853"/>
                <a:gd name="T85" fmla="*/ 4 h 987"/>
                <a:gd name="T86" fmla="*/ 2 w 853"/>
                <a:gd name="T87" fmla="*/ 4 h 987"/>
                <a:gd name="T88" fmla="*/ 2 w 853"/>
                <a:gd name="T89" fmla="*/ 4 h 987"/>
                <a:gd name="T90" fmla="*/ 3 w 853"/>
                <a:gd name="T91" fmla="*/ 4 h 987"/>
                <a:gd name="T92" fmla="*/ 3 w 853"/>
                <a:gd name="T93" fmla="*/ 4 h 987"/>
                <a:gd name="T94" fmla="*/ 3 w 853"/>
                <a:gd name="T95" fmla="*/ 4 h 987"/>
                <a:gd name="T96" fmla="*/ 3 w 853"/>
                <a:gd name="T97" fmla="*/ 2 h 98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853" h="987">
                  <a:moveTo>
                    <a:pt x="724" y="494"/>
                  </a:moveTo>
                  <a:lnTo>
                    <a:pt x="494" y="494"/>
                  </a:lnTo>
                  <a:lnTo>
                    <a:pt x="494" y="648"/>
                  </a:lnTo>
                  <a:lnTo>
                    <a:pt x="494" y="647"/>
                  </a:lnTo>
                  <a:lnTo>
                    <a:pt x="504" y="638"/>
                  </a:lnTo>
                  <a:lnTo>
                    <a:pt x="515" y="630"/>
                  </a:lnTo>
                  <a:lnTo>
                    <a:pt x="527" y="623"/>
                  </a:lnTo>
                  <a:lnTo>
                    <a:pt x="540" y="617"/>
                  </a:lnTo>
                  <a:lnTo>
                    <a:pt x="553" y="612"/>
                  </a:lnTo>
                  <a:lnTo>
                    <a:pt x="566" y="609"/>
                  </a:lnTo>
                  <a:lnTo>
                    <a:pt x="579" y="607"/>
                  </a:lnTo>
                  <a:lnTo>
                    <a:pt x="592" y="607"/>
                  </a:lnTo>
                  <a:lnTo>
                    <a:pt x="605" y="607"/>
                  </a:lnTo>
                  <a:lnTo>
                    <a:pt x="619" y="609"/>
                  </a:lnTo>
                  <a:lnTo>
                    <a:pt x="632" y="612"/>
                  </a:lnTo>
                  <a:lnTo>
                    <a:pt x="644" y="617"/>
                  </a:lnTo>
                  <a:lnTo>
                    <a:pt x="657" y="623"/>
                  </a:lnTo>
                  <a:lnTo>
                    <a:pt x="669" y="630"/>
                  </a:lnTo>
                  <a:lnTo>
                    <a:pt x="679" y="638"/>
                  </a:lnTo>
                  <a:lnTo>
                    <a:pt x="690" y="647"/>
                  </a:lnTo>
                  <a:lnTo>
                    <a:pt x="700" y="658"/>
                  </a:lnTo>
                  <a:lnTo>
                    <a:pt x="707" y="670"/>
                  </a:lnTo>
                  <a:lnTo>
                    <a:pt x="715" y="681"/>
                  </a:lnTo>
                  <a:lnTo>
                    <a:pt x="720" y="693"/>
                  </a:lnTo>
                  <a:lnTo>
                    <a:pt x="725" y="706"/>
                  </a:lnTo>
                  <a:lnTo>
                    <a:pt x="728" y="719"/>
                  </a:lnTo>
                  <a:lnTo>
                    <a:pt x="730" y="732"/>
                  </a:lnTo>
                  <a:lnTo>
                    <a:pt x="730" y="745"/>
                  </a:lnTo>
                  <a:lnTo>
                    <a:pt x="730" y="759"/>
                  </a:lnTo>
                  <a:lnTo>
                    <a:pt x="728" y="772"/>
                  </a:lnTo>
                  <a:lnTo>
                    <a:pt x="725" y="785"/>
                  </a:lnTo>
                  <a:lnTo>
                    <a:pt x="720" y="798"/>
                  </a:lnTo>
                  <a:lnTo>
                    <a:pt x="715" y="810"/>
                  </a:lnTo>
                  <a:lnTo>
                    <a:pt x="707" y="822"/>
                  </a:lnTo>
                  <a:lnTo>
                    <a:pt x="700" y="833"/>
                  </a:lnTo>
                  <a:lnTo>
                    <a:pt x="690" y="843"/>
                  </a:lnTo>
                  <a:lnTo>
                    <a:pt x="689" y="844"/>
                  </a:lnTo>
                  <a:lnTo>
                    <a:pt x="678" y="854"/>
                  </a:lnTo>
                  <a:lnTo>
                    <a:pt x="667" y="864"/>
                  </a:lnTo>
                  <a:lnTo>
                    <a:pt x="657" y="873"/>
                  </a:lnTo>
                  <a:lnTo>
                    <a:pt x="645" y="880"/>
                  </a:lnTo>
                  <a:lnTo>
                    <a:pt x="634" y="888"/>
                  </a:lnTo>
                  <a:lnTo>
                    <a:pt x="622" y="894"/>
                  </a:lnTo>
                  <a:lnTo>
                    <a:pt x="609" y="900"/>
                  </a:lnTo>
                  <a:lnTo>
                    <a:pt x="597" y="905"/>
                  </a:lnTo>
                  <a:lnTo>
                    <a:pt x="584" y="910"/>
                  </a:lnTo>
                  <a:lnTo>
                    <a:pt x="571" y="914"/>
                  </a:lnTo>
                  <a:lnTo>
                    <a:pt x="559" y="918"/>
                  </a:lnTo>
                  <a:lnTo>
                    <a:pt x="546" y="920"/>
                  </a:lnTo>
                  <a:lnTo>
                    <a:pt x="532" y="922"/>
                  </a:lnTo>
                  <a:lnTo>
                    <a:pt x="520" y="924"/>
                  </a:lnTo>
                  <a:lnTo>
                    <a:pt x="507" y="925"/>
                  </a:lnTo>
                  <a:lnTo>
                    <a:pt x="494" y="925"/>
                  </a:lnTo>
                  <a:lnTo>
                    <a:pt x="480" y="925"/>
                  </a:lnTo>
                  <a:lnTo>
                    <a:pt x="467" y="924"/>
                  </a:lnTo>
                  <a:lnTo>
                    <a:pt x="454" y="922"/>
                  </a:lnTo>
                  <a:lnTo>
                    <a:pt x="441" y="920"/>
                  </a:lnTo>
                  <a:lnTo>
                    <a:pt x="428" y="918"/>
                  </a:lnTo>
                  <a:lnTo>
                    <a:pt x="415" y="914"/>
                  </a:lnTo>
                  <a:lnTo>
                    <a:pt x="402" y="910"/>
                  </a:lnTo>
                  <a:lnTo>
                    <a:pt x="389" y="905"/>
                  </a:lnTo>
                  <a:lnTo>
                    <a:pt x="377" y="900"/>
                  </a:lnTo>
                  <a:lnTo>
                    <a:pt x="364" y="894"/>
                  </a:lnTo>
                  <a:lnTo>
                    <a:pt x="352" y="887"/>
                  </a:lnTo>
                  <a:lnTo>
                    <a:pt x="341" y="880"/>
                  </a:lnTo>
                  <a:lnTo>
                    <a:pt x="329" y="871"/>
                  </a:lnTo>
                  <a:lnTo>
                    <a:pt x="319" y="863"/>
                  </a:lnTo>
                  <a:lnTo>
                    <a:pt x="308" y="854"/>
                  </a:lnTo>
                  <a:lnTo>
                    <a:pt x="297" y="844"/>
                  </a:lnTo>
                  <a:lnTo>
                    <a:pt x="288" y="835"/>
                  </a:lnTo>
                  <a:lnTo>
                    <a:pt x="281" y="826"/>
                  </a:lnTo>
                  <a:lnTo>
                    <a:pt x="273" y="816"/>
                  </a:lnTo>
                  <a:lnTo>
                    <a:pt x="266" y="807"/>
                  </a:lnTo>
                  <a:lnTo>
                    <a:pt x="253" y="786"/>
                  </a:lnTo>
                  <a:lnTo>
                    <a:pt x="242" y="765"/>
                  </a:lnTo>
                  <a:lnTo>
                    <a:pt x="232" y="743"/>
                  </a:lnTo>
                  <a:lnTo>
                    <a:pt x="226" y="720"/>
                  </a:lnTo>
                  <a:lnTo>
                    <a:pt x="220" y="697"/>
                  </a:lnTo>
                  <a:lnTo>
                    <a:pt x="217" y="674"/>
                  </a:lnTo>
                  <a:lnTo>
                    <a:pt x="216" y="650"/>
                  </a:lnTo>
                  <a:lnTo>
                    <a:pt x="217" y="626"/>
                  </a:lnTo>
                  <a:lnTo>
                    <a:pt x="220" y="604"/>
                  </a:lnTo>
                  <a:lnTo>
                    <a:pt x="225" y="581"/>
                  </a:lnTo>
                  <a:lnTo>
                    <a:pt x="231" y="558"/>
                  </a:lnTo>
                  <a:lnTo>
                    <a:pt x="240" y="536"/>
                  </a:lnTo>
                  <a:lnTo>
                    <a:pt x="251" y="514"/>
                  </a:lnTo>
                  <a:lnTo>
                    <a:pt x="264" y="494"/>
                  </a:lnTo>
                  <a:lnTo>
                    <a:pt x="271" y="483"/>
                  </a:lnTo>
                  <a:lnTo>
                    <a:pt x="280" y="472"/>
                  </a:lnTo>
                  <a:lnTo>
                    <a:pt x="288" y="462"/>
                  </a:lnTo>
                  <a:lnTo>
                    <a:pt x="297" y="453"/>
                  </a:lnTo>
                  <a:lnTo>
                    <a:pt x="308" y="443"/>
                  </a:lnTo>
                  <a:lnTo>
                    <a:pt x="319" y="433"/>
                  </a:lnTo>
                  <a:lnTo>
                    <a:pt x="329" y="424"/>
                  </a:lnTo>
                  <a:lnTo>
                    <a:pt x="341" y="417"/>
                  </a:lnTo>
                  <a:lnTo>
                    <a:pt x="352" y="409"/>
                  </a:lnTo>
                  <a:lnTo>
                    <a:pt x="364" y="403"/>
                  </a:lnTo>
                  <a:lnTo>
                    <a:pt x="377" y="397"/>
                  </a:lnTo>
                  <a:lnTo>
                    <a:pt x="389" y="392"/>
                  </a:lnTo>
                  <a:lnTo>
                    <a:pt x="402" y="387"/>
                  </a:lnTo>
                  <a:lnTo>
                    <a:pt x="415" y="382"/>
                  </a:lnTo>
                  <a:lnTo>
                    <a:pt x="428" y="379"/>
                  </a:lnTo>
                  <a:lnTo>
                    <a:pt x="441" y="377"/>
                  </a:lnTo>
                  <a:lnTo>
                    <a:pt x="454" y="375"/>
                  </a:lnTo>
                  <a:lnTo>
                    <a:pt x="467" y="373"/>
                  </a:lnTo>
                  <a:lnTo>
                    <a:pt x="480" y="372"/>
                  </a:lnTo>
                  <a:lnTo>
                    <a:pt x="494" y="372"/>
                  </a:lnTo>
                  <a:lnTo>
                    <a:pt x="494" y="0"/>
                  </a:lnTo>
                  <a:lnTo>
                    <a:pt x="468" y="1"/>
                  </a:lnTo>
                  <a:lnTo>
                    <a:pt x="443" y="3"/>
                  </a:lnTo>
                  <a:lnTo>
                    <a:pt x="418" y="7"/>
                  </a:lnTo>
                  <a:lnTo>
                    <a:pt x="394" y="11"/>
                  </a:lnTo>
                  <a:lnTo>
                    <a:pt x="370" y="16"/>
                  </a:lnTo>
                  <a:lnTo>
                    <a:pt x="347" y="23"/>
                  </a:lnTo>
                  <a:lnTo>
                    <a:pt x="324" y="30"/>
                  </a:lnTo>
                  <a:lnTo>
                    <a:pt x="301" y="39"/>
                  </a:lnTo>
                  <a:lnTo>
                    <a:pt x="280" y="50"/>
                  </a:lnTo>
                  <a:lnTo>
                    <a:pt x="258" y="61"/>
                  </a:lnTo>
                  <a:lnTo>
                    <a:pt x="238" y="72"/>
                  </a:lnTo>
                  <a:lnTo>
                    <a:pt x="217" y="85"/>
                  </a:lnTo>
                  <a:lnTo>
                    <a:pt x="198" y="98"/>
                  </a:lnTo>
                  <a:lnTo>
                    <a:pt x="179" y="113"/>
                  </a:lnTo>
                  <a:lnTo>
                    <a:pt x="162" y="129"/>
                  </a:lnTo>
                  <a:lnTo>
                    <a:pt x="145" y="145"/>
                  </a:lnTo>
                  <a:lnTo>
                    <a:pt x="129" y="162"/>
                  </a:lnTo>
                  <a:lnTo>
                    <a:pt x="112" y="180"/>
                  </a:lnTo>
                  <a:lnTo>
                    <a:pt x="98" y="199"/>
                  </a:lnTo>
                  <a:lnTo>
                    <a:pt x="84" y="218"/>
                  </a:lnTo>
                  <a:lnTo>
                    <a:pt x="71" y="238"/>
                  </a:lnTo>
                  <a:lnTo>
                    <a:pt x="60" y="259"/>
                  </a:lnTo>
                  <a:lnTo>
                    <a:pt x="49" y="280"/>
                  </a:lnTo>
                  <a:lnTo>
                    <a:pt x="39" y="301"/>
                  </a:lnTo>
                  <a:lnTo>
                    <a:pt x="30" y="324"/>
                  </a:lnTo>
                  <a:lnTo>
                    <a:pt x="22" y="347"/>
                  </a:lnTo>
                  <a:lnTo>
                    <a:pt x="15" y="370"/>
                  </a:lnTo>
                  <a:lnTo>
                    <a:pt x="10" y="394"/>
                  </a:lnTo>
                  <a:lnTo>
                    <a:pt x="6" y="419"/>
                  </a:lnTo>
                  <a:lnTo>
                    <a:pt x="2" y="444"/>
                  </a:lnTo>
                  <a:lnTo>
                    <a:pt x="0" y="469"/>
                  </a:lnTo>
                  <a:lnTo>
                    <a:pt x="0" y="494"/>
                  </a:lnTo>
                  <a:lnTo>
                    <a:pt x="0" y="519"/>
                  </a:lnTo>
                  <a:lnTo>
                    <a:pt x="2" y="544"/>
                  </a:lnTo>
                  <a:lnTo>
                    <a:pt x="6" y="569"/>
                  </a:lnTo>
                  <a:lnTo>
                    <a:pt x="10" y="593"/>
                  </a:lnTo>
                  <a:lnTo>
                    <a:pt x="15" y="617"/>
                  </a:lnTo>
                  <a:lnTo>
                    <a:pt x="22" y="640"/>
                  </a:lnTo>
                  <a:lnTo>
                    <a:pt x="30" y="663"/>
                  </a:lnTo>
                  <a:lnTo>
                    <a:pt x="39" y="686"/>
                  </a:lnTo>
                  <a:lnTo>
                    <a:pt x="49" y="707"/>
                  </a:lnTo>
                  <a:lnTo>
                    <a:pt x="60" y="729"/>
                  </a:lnTo>
                  <a:lnTo>
                    <a:pt x="71" y="749"/>
                  </a:lnTo>
                  <a:lnTo>
                    <a:pt x="84" y="770"/>
                  </a:lnTo>
                  <a:lnTo>
                    <a:pt x="98" y="789"/>
                  </a:lnTo>
                  <a:lnTo>
                    <a:pt x="112" y="808"/>
                  </a:lnTo>
                  <a:lnTo>
                    <a:pt x="129" y="825"/>
                  </a:lnTo>
                  <a:lnTo>
                    <a:pt x="145" y="842"/>
                  </a:lnTo>
                  <a:lnTo>
                    <a:pt x="162" y="859"/>
                  </a:lnTo>
                  <a:lnTo>
                    <a:pt x="179" y="875"/>
                  </a:lnTo>
                  <a:lnTo>
                    <a:pt x="198" y="889"/>
                  </a:lnTo>
                  <a:lnTo>
                    <a:pt x="217" y="903"/>
                  </a:lnTo>
                  <a:lnTo>
                    <a:pt x="238" y="916"/>
                  </a:lnTo>
                  <a:lnTo>
                    <a:pt x="258" y="928"/>
                  </a:lnTo>
                  <a:lnTo>
                    <a:pt x="280" y="938"/>
                  </a:lnTo>
                  <a:lnTo>
                    <a:pt x="301" y="948"/>
                  </a:lnTo>
                  <a:lnTo>
                    <a:pt x="324" y="957"/>
                  </a:lnTo>
                  <a:lnTo>
                    <a:pt x="347" y="965"/>
                  </a:lnTo>
                  <a:lnTo>
                    <a:pt x="370" y="972"/>
                  </a:lnTo>
                  <a:lnTo>
                    <a:pt x="394" y="977"/>
                  </a:lnTo>
                  <a:lnTo>
                    <a:pt x="418" y="982"/>
                  </a:lnTo>
                  <a:lnTo>
                    <a:pt x="443" y="985"/>
                  </a:lnTo>
                  <a:lnTo>
                    <a:pt x="468" y="986"/>
                  </a:lnTo>
                  <a:lnTo>
                    <a:pt x="494" y="987"/>
                  </a:lnTo>
                  <a:lnTo>
                    <a:pt x="520" y="986"/>
                  </a:lnTo>
                  <a:lnTo>
                    <a:pt x="545" y="984"/>
                  </a:lnTo>
                  <a:lnTo>
                    <a:pt x="571" y="981"/>
                  </a:lnTo>
                  <a:lnTo>
                    <a:pt x="597" y="976"/>
                  </a:lnTo>
                  <a:lnTo>
                    <a:pt x="622" y="970"/>
                  </a:lnTo>
                  <a:lnTo>
                    <a:pt x="646" y="963"/>
                  </a:lnTo>
                  <a:lnTo>
                    <a:pt x="670" y="955"/>
                  </a:lnTo>
                  <a:lnTo>
                    <a:pt x="693" y="945"/>
                  </a:lnTo>
                  <a:lnTo>
                    <a:pt x="715" y="934"/>
                  </a:lnTo>
                  <a:lnTo>
                    <a:pt x="738" y="922"/>
                  </a:lnTo>
                  <a:lnTo>
                    <a:pt x="758" y="909"/>
                  </a:lnTo>
                  <a:lnTo>
                    <a:pt x="779" y="896"/>
                  </a:lnTo>
                  <a:lnTo>
                    <a:pt x="799" y="881"/>
                  </a:lnTo>
                  <a:lnTo>
                    <a:pt x="818" y="865"/>
                  </a:lnTo>
                  <a:lnTo>
                    <a:pt x="836" y="849"/>
                  </a:lnTo>
                  <a:lnTo>
                    <a:pt x="853" y="830"/>
                  </a:lnTo>
                  <a:lnTo>
                    <a:pt x="853" y="494"/>
                  </a:lnTo>
                  <a:lnTo>
                    <a:pt x="724" y="4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40" name="Freeform 144"/>
            <p:cNvSpPr>
              <a:spLocks/>
            </p:cNvSpPr>
            <p:nvPr userDrawn="1"/>
          </p:nvSpPr>
          <p:spPr bwMode="auto">
            <a:xfrm>
              <a:off x="2659" y="-30"/>
              <a:ext cx="53" cy="145"/>
            </a:xfrm>
            <a:custGeom>
              <a:avLst/>
              <a:gdLst>
                <a:gd name="T0" fmla="*/ 0 w 160"/>
                <a:gd name="T1" fmla="*/ 0 h 433"/>
                <a:gd name="T2" fmla="*/ 1 w 160"/>
                <a:gd name="T3" fmla="*/ 0 h 433"/>
                <a:gd name="T4" fmla="*/ 1 w 160"/>
                <a:gd name="T5" fmla="*/ 0 h 433"/>
                <a:gd name="T6" fmla="*/ 0 w 160"/>
                <a:gd name="T7" fmla="*/ 0 h 433"/>
                <a:gd name="T8" fmla="*/ 0 w 160"/>
                <a:gd name="T9" fmla="*/ 2 h 433"/>
                <a:gd name="T10" fmla="*/ 0 w 160"/>
                <a:gd name="T11" fmla="*/ 2 h 433"/>
                <a:gd name="T12" fmla="*/ 0 w 160"/>
                <a:gd name="T13" fmla="*/ 0 h 4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0" h="433">
                  <a:moveTo>
                    <a:pt x="0" y="0"/>
                  </a:moveTo>
                  <a:lnTo>
                    <a:pt x="160" y="0"/>
                  </a:lnTo>
                  <a:lnTo>
                    <a:pt x="160" y="54"/>
                  </a:lnTo>
                  <a:lnTo>
                    <a:pt x="84" y="54"/>
                  </a:lnTo>
                  <a:lnTo>
                    <a:pt x="84" y="433"/>
                  </a:lnTo>
                  <a:lnTo>
                    <a:pt x="0" y="4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41" name="Freeform 145"/>
            <p:cNvSpPr>
              <a:spLocks noEditPoints="1"/>
            </p:cNvSpPr>
            <p:nvPr userDrawn="1"/>
          </p:nvSpPr>
          <p:spPr bwMode="auto">
            <a:xfrm>
              <a:off x="2713" y="-30"/>
              <a:ext cx="73" cy="145"/>
            </a:xfrm>
            <a:custGeom>
              <a:avLst/>
              <a:gdLst>
                <a:gd name="T0" fmla="*/ 0 w 218"/>
                <a:gd name="T1" fmla="*/ 2 h 433"/>
                <a:gd name="T2" fmla="*/ 0 w 218"/>
                <a:gd name="T3" fmla="*/ 2 h 433"/>
                <a:gd name="T4" fmla="*/ 0 w 218"/>
                <a:gd name="T5" fmla="*/ 1 h 433"/>
                <a:gd name="T6" fmla="*/ 1 w 218"/>
                <a:gd name="T7" fmla="*/ 1 h 433"/>
                <a:gd name="T8" fmla="*/ 1 w 218"/>
                <a:gd name="T9" fmla="*/ 2 h 433"/>
                <a:gd name="T10" fmla="*/ 1 w 218"/>
                <a:gd name="T11" fmla="*/ 2 h 433"/>
                <a:gd name="T12" fmla="*/ 1 w 218"/>
                <a:gd name="T13" fmla="*/ 0 h 433"/>
                <a:gd name="T14" fmla="*/ 0 w 218"/>
                <a:gd name="T15" fmla="*/ 0 h 433"/>
                <a:gd name="T16" fmla="*/ 0 w 218"/>
                <a:gd name="T17" fmla="*/ 2 h 433"/>
                <a:gd name="T18" fmla="*/ 0 w 218"/>
                <a:gd name="T19" fmla="*/ 1 h 433"/>
                <a:gd name="T20" fmla="*/ 0 w 218"/>
                <a:gd name="T21" fmla="*/ 0 h 433"/>
                <a:gd name="T22" fmla="*/ 0 w 218"/>
                <a:gd name="T23" fmla="*/ 0 h 433"/>
                <a:gd name="T24" fmla="*/ 1 w 218"/>
                <a:gd name="T25" fmla="*/ 1 h 433"/>
                <a:gd name="T26" fmla="*/ 0 w 218"/>
                <a:gd name="T27" fmla="*/ 1 h 43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18" h="433">
                  <a:moveTo>
                    <a:pt x="0" y="433"/>
                  </a:moveTo>
                  <a:lnTo>
                    <a:pt x="82" y="433"/>
                  </a:lnTo>
                  <a:lnTo>
                    <a:pt x="90" y="318"/>
                  </a:lnTo>
                  <a:lnTo>
                    <a:pt x="128" y="318"/>
                  </a:lnTo>
                  <a:lnTo>
                    <a:pt x="136" y="433"/>
                  </a:lnTo>
                  <a:lnTo>
                    <a:pt x="218" y="433"/>
                  </a:lnTo>
                  <a:lnTo>
                    <a:pt x="175" y="0"/>
                  </a:lnTo>
                  <a:lnTo>
                    <a:pt x="43" y="0"/>
                  </a:lnTo>
                  <a:lnTo>
                    <a:pt x="0" y="433"/>
                  </a:lnTo>
                  <a:close/>
                  <a:moveTo>
                    <a:pt x="93" y="270"/>
                  </a:moveTo>
                  <a:lnTo>
                    <a:pt x="107" y="54"/>
                  </a:lnTo>
                  <a:lnTo>
                    <a:pt x="111" y="54"/>
                  </a:lnTo>
                  <a:lnTo>
                    <a:pt x="125" y="270"/>
                  </a:lnTo>
                  <a:lnTo>
                    <a:pt x="93" y="2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42" name="Freeform 146"/>
            <p:cNvSpPr>
              <a:spLocks/>
            </p:cNvSpPr>
            <p:nvPr userDrawn="1"/>
          </p:nvSpPr>
          <p:spPr bwMode="auto">
            <a:xfrm>
              <a:off x="2798" y="-30"/>
              <a:ext cx="64" cy="145"/>
            </a:xfrm>
            <a:custGeom>
              <a:avLst/>
              <a:gdLst>
                <a:gd name="T0" fmla="*/ 0 w 193"/>
                <a:gd name="T1" fmla="*/ 2 h 433"/>
                <a:gd name="T2" fmla="*/ 0 w 193"/>
                <a:gd name="T3" fmla="*/ 2 h 433"/>
                <a:gd name="T4" fmla="*/ 0 w 193"/>
                <a:gd name="T5" fmla="*/ 2 h 433"/>
                <a:gd name="T6" fmla="*/ 0 w 193"/>
                <a:gd name="T7" fmla="*/ 2 h 433"/>
                <a:gd name="T8" fmla="*/ 0 w 193"/>
                <a:gd name="T9" fmla="*/ 1 h 433"/>
                <a:gd name="T10" fmla="*/ 0 w 193"/>
                <a:gd name="T11" fmla="*/ 1 h 433"/>
                <a:gd name="T12" fmla="*/ 0 w 193"/>
                <a:gd name="T13" fmla="*/ 1 h 433"/>
                <a:gd name="T14" fmla="*/ 0 w 193"/>
                <a:gd name="T15" fmla="*/ 1 h 433"/>
                <a:gd name="T16" fmla="*/ 0 w 193"/>
                <a:gd name="T17" fmla="*/ 1 h 433"/>
                <a:gd name="T18" fmla="*/ 0 w 193"/>
                <a:gd name="T19" fmla="*/ 1 h 433"/>
                <a:gd name="T20" fmla="*/ 0 w 193"/>
                <a:gd name="T21" fmla="*/ 1 h 433"/>
                <a:gd name="T22" fmla="*/ 0 w 193"/>
                <a:gd name="T23" fmla="*/ 0 h 433"/>
                <a:gd name="T24" fmla="*/ 0 w 193"/>
                <a:gd name="T25" fmla="*/ 0 h 433"/>
                <a:gd name="T26" fmla="*/ 0 w 193"/>
                <a:gd name="T27" fmla="*/ 0 h 433"/>
                <a:gd name="T28" fmla="*/ 0 w 193"/>
                <a:gd name="T29" fmla="*/ 0 h 433"/>
                <a:gd name="T30" fmla="*/ 0 w 193"/>
                <a:gd name="T31" fmla="*/ 1 h 433"/>
                <a:gd name="T32" fmla="*/ 0 w 193"/>
                <a:gd name="T33" fmla="*/ 0 h 433"/>
                <a:gd name="T34" fmla="*/ 0 w 193"/>
                <a:gd name="T35" fmla="*/ 0 h 433"/>
                <a:gd name="T36" fmla="*/ 0 w 193"/>
                <a:gd name="T37" fmla="*/ 0 h 433"/>
                <a:gd name="T38" fmla="*/ 0 w 193"/>
                <a:gd name="T39" fmla="*/ 0 h 433"/>
                <a:gd name="T40" fmla="*/ 0 w 193"/>
                <a:gd name="T41" fmla="*/ 0 h 433"/>
                <a:gd name="T42" fmla="*/ 1 w 193"/>
                <a:gd name="T43" fmla="*/ 0 h 433"/>
                <a:gd name="T44" fmla="*/ 1 w 193"/>
                <a:gd name="T45" fmla="*/ 0 h 433"/>
                <a:gd name="T46" fmla="*/ 1 w 193"/>
                <a:gd name="T47" fmla="*/ 0 h 433"/>
                <a:gd name="T48" fmla="*/ 1 w 193"/>
                <a:gd name="T49" fmla="*/ 0 h 433"/>
                <a:gd name="T50" fmla="*/ 1 w 193"/>
                <a:gd name="T51" fmla="*/ 0 h 433"/>
                <a:gd name="T52" fmla="*/ 1 w 193"/>
                <a:gd name="T53" fmla="*/ 1 h 433"/>
                <a:gd name="T54" fmla="*/ 1 w 193"/>
                <a:gd name="T55" fmla="*/ 1 h 433"/>
                <a:gd name="T56" fmla="*/ 1 w 193"/>
                <a:gd name="T57" fmla="*/ 1 h 433"/>
                <a:gd name="T58" fmla="*/ 1 w 193"/>
                <a:gd name="T59" fmla="*/ 1 h 433"/>
                <a:gd name="T60" fmla="*/ 1 w 193"/>
                <a:gd name="T61" fmla="*/ 1 h 433"/>
                <a:gd name="T62" fmla="*/ 1 w 193"/>
                <a:gd name="T63" fmla="*/ 1 h 433"/>
                <a:gd name="T64" fmla="*/ 1 w 193"/>
                <a:gd name="T65" fmla="*/ 1 h 433"/>
                <a:gd name="T66" fmla="*/ 1 w 193"/>
                <a:gd name="T67" fmla="*/ 1 h 433"/>
                <a:gd name="T68" fmla="*/ 1 w 193"/>
                <a:gd name="T69" fmla="*/ 1 h 433"/>
                <a:gd name="T70" fmla="*/ 1 w 193"/>
                <a:gd name="T71" fmla="*/ 2 h 433"/>
                <a:gd name="T72" fmla="*/ 1 w 193"/>
                <a:gd name="T73" fmla="*/ 2 h 433"/>
                <a:gd name="T74" fmla="*/ 1 w 193"/>
                <a:gd name="T75" fmla="*/ 2 h 433"/>
                <a:gd name="T76" fmla="*/ 1 w 193"/>
                <a:gd name="T77" fmla="*/ 2 h 433"/>
                <a:gd name="T78" fmla="*/ 1 w 193"/>
                <a:gd name="T79" fmla="*/ 2 h 433"/>
                <a:gd name="T80" fmla="*/ 0 w 193"/>
                <a:gd name="T81" fmla="*/ 2 h 433"/>
                <a:gd name="T82" fmla="*/ 0 w 193"/>
                <a:gd name="T83" fmla="*/ 2 h 433"/>
                <a:gd name="T84" fmla="*/ 0 w 193"/>
                <a:gd name="T85" fmla="*/ 2 h 433"/>
                <a:gd name="T86" fmla="*/ 0 w 193"/>
                <a:gd name="T87" fmla="*/ 2 h 433"/>
                <a:gd name="T88" fmla="*/ 0 w 193"/>
                <a:gd name="T89" fmla="*/ 1 h 43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93" h="433">
                  <a:moveTo>
                    <a:pt x="83" y="282"/>
                  </a:moveTo>
                  <a:lnTo>
                    <a:pt x="83" y="363"/>
                  </a:lnTo>
                  <a:lnTo>
                    <a:pt x="83" y="367"/>
                  </a:lnTo>
                  <a:lnTo>
                    <a:pt x="84" y="371"/>
                  </a:lnTo>
                  <a:lnTo>
                    <a:pt x="86" y="373"/>
                  </a:lnTo>
                  <a:lnTo>
                    <a:pt x="87" y="375"/>
                  </a:lnTo>
                  <a:lnTo>
                    <a:pt x="92" y="377"/>
                  </a:lnTo>
                  <a:lnTo>
                    <a:pt x="96" y="377"/>
                  </a:lnTo>
                  <a:lnTo>
                    <a:pt x="99" y="377"/>
                  </a:lnTo>
                  <a:lnTo>
                    <a:pt x="101" y="376"/>
                  </a:lnTo>
                  <a:lnTo>
                    <a:pt x="103" y="375"/>
                  </a:lnTo>
                  <a:lnTo>
                    <a:pt x="106" y="373"/>
                  </a:lnTo>
                  <a:lnTo>
                    <a:pt x="108" y="368"/>
                  </a:lnTo>
                  <a:lnTo>
                    <a:pt x="109" y="363"/>
                  </a:lnTo>
                  <a:lnTo>
                    <a:pt x="109" y="263"/>
                  </a:lnTo>
                  <a:lnTo>
                    <a:pt x="109" y="257"/>
                  </a:lnTo>
                  <a:lnTo>
                    <a:pt x="109" y="252"/>
                  </a:lnTo>
                  <a:lnTo>
                    <a:pt x="107" y="248"/>
                  </a:lnTo>
                  <a:lnTo>
                    <a:pt x="105" y="243"/>
                  </a:lnTo>
                  <a:lnTo>
                    <a:pt x="100" y="240"/>
                  </a:lnTo>
                  <a:lnTo>
                    <a:pt x="94" y="237"/>
                  </a:lnTo>
                  <a:lnTo>
                    <a:pt x="86" y="235"/>
                  </a:lnTo>
                  <a:lnTo>
                    <a:pt x="75" y="235"/>
                  </a:lnTo>
                  <a:lnTo>
                    <a:pt x="42" y="235"/>
                  </a:lnTo>
                  <a:lnTo>
                    <a:pt x="42" y="186"/>
                  </a:lnTo>
                  <a:lnTo>
                    <a:pt x="76" y="186"/>
                  </a:lnTo>
                  <a:lnTo>
                    <a:pt x="85" y="186"/>
                  </a:lnTo>
                  <a:lnTo>
                    <a:pt x="92" y="185"/>
                  </a:lnTo>
                  <a:lnTo>
                    <a:pt x="98" y="183"/>
                  </a:lnTo>
                  <a:lnTo>
                    <a:pt x="102" y="181"/>
                  </a:lnTo>
                  <a:lnTo>
                    <a:pt x="106" y="176"/>
                  </a:lnTo>
                  <a:lnTo>
                    <a:pt x="108" y="171"/>
                  </a:lnTo>
                  <a:lnTo>
                    <a:pt x="109" y="163"/>
                  </a:lnTo>
                  <a:lnTo>
                    <a:pt x="109" y="155"/>
                  </a:lnTo>
                  <a:lnTo>
                    <a:pt x="109" y="68"/>
                  </a:lnTo>
                  <a:lnTo>
                    <a:pt x="108" y="63"/>
                  </a:lnTo>
                  <a:lnTo>
                    <a:pt x="106" y="59"/>
                  </a:lnTo>
                  <a:lnTo>
                    <a:pt x="103" y="56"/>
                  </a:lnTo>
                  <a:lnTo>
                    <a:pt x="101" y="55"/>
                  </a:lnTo>
                  <a:lnTo>
                    <a:pt x="99" y="54"/>
                  </a:lnTo>
                  <a:lnTo>
                    <a:pt x="96" y="54"/>
                  </a:lnTo>
                  <a:lnTo>
                    <a:pt x="92" y="54"/>
                  </a:lnTo>
                  <a:lnTo>
                    <a:pt x="87" y="56"/>
                  </a:lnTo>
                  <a:lnTo>
                    <a:pt x="86" y="59"/>
                  </a:lnTo>
                  <a:lnTo>
                    <a:pt x="84" y="61"/>
                  </a:lnTo>
                  <a:lnTo>
                    <a:pt x="83" y="64"/>
                  </a:lnTo>
                  <a:lnTo>
                    <a:pt x="83" y="68"/>
                  </a:lnTo>
                  <a:lnTo>
                    <a:pt x="83" y="138"/>
                  </a:lnTo>
                  <a:lnTo>
                    <a:pt x="0" y="138"/>
                  </a:lnTo>
                  <a:lnTo>
                    <a:pt x="0" y="78"/>
                  </a:lnTo>
                  <a:lnTo>
                    <a:pt x="0" y="65"/>
                  </a:lnTo>
                  <a:lnTo>
                    <a:pt x="1" y="53"/>
                  </a:lnTo>
                  <a:lnTo>
                    <a:pt x="2" y="47"/>
                  </a:lnTo>
                  <a:lnTo>
                    <a:pt x="3" y="40"/>
                  </a:lnTo>
                  <a:lnTo>
                    <a:pt x="5" y="34"/>
                  </a:lnTo>
                  <a:lnTo>
                    <a:pt x="8" y="27"/>
                  </a:lnTo>
                  <a:lnTo>
                    <a:pt x="12" y="22"/>
                  </a:lnTo>
                  <a:lnTo>
                    <a:pt x="16" y="16"/>
                  </a:lnTo>
                  <a:lnTo>
                    <a:pt x="21" y="12"/>
                  </a:lnTo>
                  <a:lnTo>
                    <a:pt x="27" y="8"/>
                  </a:lnTo>
                  <a:lnTo>
                    <a:pt x="34" y="5"/>
                  </a:lnTo>
                  <a:lnTo>
                    <a:pt x="42" y="2"/>
                  </a:lnTo>
                  <a:lnTo>
                    <a:pt x="51" y="0"/>
                  </a:lnTo>
                  <a:lnTo>
                    <a:pt x="61" y="0"/>
                  </a:lnTo>
                  <a:lnTo>
                    <a:pt x="130" y="0"/>
                  </a:lnTo>
                  <a:lnTo>
                    <a:pt x="141" y="0"/>
                  </a:lnTo>
                  <a:lnTo>
                    <a:pt x="150" y="2"/>
                  </a:lnTo>
                  <a:lnTo>
                    <a:pt x="159" y="5"/>
                  </a:lnTo>
                  <a:lnTo>
                    <a:pt x="165" y="8"/>
                  </a:lnTo>
                  <a:lnTo>
                    <a:pt x="171" y="12"/>
                  </a:lnTo>
                  <a:lnTo>
                    <a:pt x="176" y="16"/>
                  </a:lnTo>
                  <a:lnTo>
                    <a:pt x="180" y="22"/>
                  </a:lnTo>
                  <a:lnTo>
                    <a:pt x="183" y="27"/>
                  </a:lnTo>
                  <a:lnTo>
                    <a:pt x="187" y="34"/>
                  </a:lnTo>
                  <a:lnTo>
                    <a:pt x="189" y="40"/>
                  </a:lnTo>
                  <a:lnTo>
                    <a:pt x="190" y="47"/>
                  </a:lnTo>
                  <a:lnTo>
                    <a:pt x="191" y="53"/>
                  </a:lnTo>
                  <a:lnTo>
                    <a:pt x="192" y="65"/>
                  </a:lnTo>
                  <a:lnTo>
                    <a:pt x="193" y="78"/>
                  </a:lnTo>
                  <a:lnTo>
                    <a:pt x="193" y="147"/>
                  </a:lnTo>
                  <a:lnTo>
                    <a:pt x="192" y="156"/>
                  </a:lnTo>
                  <a:lnTo>
                    <a:pt x="191" y="163"/>
                  </a:lnTo>
                  <a:lnTo>
                    <a:pt x="190" y="170"/>
                  </a:lnTo>
                  <a:lnTo>
                    <a:pt x="188" y="176"/>
                  </a:lnTo>
                  <a:lnTo>
                    <a:pt x="184" y="182"/>
                  </a:lnTo>
                  <a:lnTo>
                    <a:pt x="181" y="186"/>
                  </a:lnTo>
                  <a:lnTo>
                    <a:pt x="178" y="190"/>
                  </a:lnTo>
                  <a:lnTo>
                    <a:pt x="174" y="195"/>
                  </a:lnTo>
                  <a:lnTo>
                    <a:pt x="165" y="200"/>
                  </a:lnTo>
                  <a:lnTo>
                    <a:pt x="155" y="203"/>
                  </a:lnTo>
                  <a:lnTo>
                    <a:pt x="146" y="205"/>
                  </a:lnTo>
                  <a:lnTo>
                    <a:pt x="136" y="205"/>
                  </a:lnTo>
                  <a:lnTo>
                    <a:pt x="136" y="210"/>
                  </a:lnTo>
                  <a:lnTo>
                    <a:pt x="146" y="210"/>
                  </a:lnTo>
                  <a:lnTo>
                    <a:pt x="154" y="212"/>
                  </a:lnTo>
                  <a:lnTo>
                    <a:pt x="162" y="214"/>
                  </a:lnTo>
                  <a:lnTo>
                    <a:pt x="168" y="216"/>
                  </a:lnTo>
                  <a:lnTo>
                    <a:pt x="174" y="219"/>
                  </a:lnTo>
                  <a:lnTo>
                    <a:pt x="179" y="224"/>
                  </a:lnTo>
                  <a:lnTo>
                    <a:pt x="182" y="228"/>
                  </a:lnTo>
                  <a:lnTo>
                    <a:pt x="186" y="233"/>
                  </a:lnTo>
                  <a:lnTo>
                    <a:pt x="190" y="243"/>
                  </a:lnTo>
                  <a:lnTo>
                    <a:pt x="192" y="253"/>
                  </a:lnTo>
                  <a:lnTo>
                    <a:pt x="193" y="262"/>
                  </a:lnTo>
                  <a:lnTo>
                    <a:pt x="193" y="269"/>
                  </a:lnTo>
                  <a:lnTo>
                    <a:pt x="193" y="356"/>
                  </a:lnTo>
                  <a:lnTo>
                    <a:pt x="192" y="367"/>
                  </a:lnTo>
                  <a:lnTo>
                    <a:pt x="191" y="380"/>
                  </a:lnTo>
                  <a:lnTo>
                    <a:pt x="190" y="387"/>
                  </a:lnTo>
                  <a:lnTo>
                    <a:pt x="189" y="393"/>
                  </a:lnTo>
                  <a:lnTo>
                    <a:pt x="187" y="400"/>
                  </a:lnTo>
                  <a:lnTo>
                    <a:pt x="183" y="406"/>
                  </a:lnTo>
                  <a:lnTo>
                    <a:pt x="180" y="412"/>
                  </a:lnTo>
                  <a:lnTo>
                    <a:pt x="176" y="417"/>
                  </a:lnTo>
                  <a:lnTo>
                    <a:pt x="171" y="421"/>
                  </a:lnTo>
                  <a:lnTo>
                    <a:pt x="165" y="426"/>
                  </a:lnTo>
                  <a:lnTo>
                    <a:pt x="159" y="429"/>
                  </a:lnTo>
                  <a:lnTo>
                    <a:pt x="150" y="431"/>
                  </a:lnTo>
                  <a:lnTo>
                    <a:pt x="141" y="433"/>
                  </a:lnTo>
                  <a:lnTo>
                    <a:pt x="130" y="433"/>
                  </a:lnTo>
                  <a:lnTo>
                    <a:pt x="61" y="433"/>
                  </a:lnTo>
                  <a:lnTo>
                    <a:pt x="51" y="433"/>
                  </a:lnTo>
                  <a:lnTo>
                    <a:pt x="42" y="431"/>
                  </a:lnTo>
                  <a:lnTo>
                    <a:pt x="34" y="429"/>
                  </a:lnTo>
                  <a:lnTo>
                    <a:pt x="27" y="426"/>
                  </a:lnTo>
                  <a:lnTo>
                    <a:pt x="21" y="421"/>
                  </a:lnTo>
                  <a:lnTo>
                    <a:pt x="16" y="417"/>
                  </a:lnTo>
                  <a:lnTo>
                    <a:pt x="12" y="412"/>
                  </a:lnTo>
                  <a:lnTo>
                    <a:pt x="8" y="406"/>
                  </a:lnTo>
                  <a:lnTo>
                    <a:pt x="5" y="400"/>
                  </a:lnTo>
                  <a:lnTo>
                    <a:pt x="3" y="393"/>
                  </a:lnTo>
                  <a:lnTo>
                    <a:pt x="2" y="387"/>
                  </a:lnTo>
                  <a:lnTo>
                    <a:pt x="1" y="380"/>
                  </a:lnTo>
                  <a:lnTo>
                    <a:pt x="0" y="367"/>
                  </a:lnTo>
                  <a:lnTo>
                    <a:pt x="0" y="356"/>
                  </a:lnTo>
                  <a:lnTo>
                    <a:pt x="0" y="282"/>
                  </a:lnTo>
                  <a:lnTo>
                    <a:pt x="83" y="2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43" name="Freeform 147"/>
            <p:cNvSpPr>
              <a:spLocks/>
            </p:cNvSpPr>
            <p:nvPr userDrawn="1"/>
          </p:nvSpPr>
          <p:spPr bwMode="auto">
            <a:xfrm>
              <a:off x="2881" y="-30"/>
              <a:ext cx="64" cy="145"/>
            </a:xfrm>
            <a:custGeom>
              <a:avLst/>
              <a:gdLst>
                <a:gd name="T0" fmla="*/ 0 w 193"/>
                <a:gd name="T1" fmla="*/ 0 h 433"/>
                <a:gd name="T2" fmla="*/ 1 w 193"/>
                <a:gd name="T3" fmla="*/ 0 h 433"/>
                <a:gd name="T4" fmla="*/ 1 w 193"/>
                <a:gd name="T5" fmla="*/ 2 h 433"/>
                <a:gd name="T6" fmla="*/ 0 w 193"/>
                <a:gd name="T7" fmla="*/ 2 h 433"/>
                <a:gd name="T8" fmla="*/ 0 w 193"/>
                <a:gd name="T9" fmla="*/ 0 h 433"/>
                <a:gd name="T10" fmla="*/ 0 w 193"/>
                <a:gd name="T11" fmla="*/ 0 h 433"/>
                <a:gd name="T12" fmla="*/ 0 w 193"/>
                <a:gd name="T13" fmla="*/ 2 h 433"/>
                <a:gd name="T14" fmla="*/ 0 w 193"/>
                <a:gd name="T15" fmla="*/ 2 h 433"/>
                <a:gd name="T16" fmla="*/ 0 w 193"/>
                <a:gd name="T17" fmla="*/ 0 h 43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3" h="433">
                  <a:moveTo>
                    <a:pt x="0" y="0"/>
                  </a:moveTo>
                  <a:lnTo>
                    <a:pt x="193" y="0"/>
                  </a:lnTo>
                  <a:lnTo>
                    <a:pt x="193" y="433"/>
                  </a:lnTo>
                  <a:lnTo>
                    <a:pt x="109" y="433"/>
                  </a:lnTo>
                  <a:lnTo>
                    <a:pt x="109" y="54"/>
                  </a:lnTo>
                  <a:lnTo>
                    <a:pt x="83" y="54"/>
                  </a:lnTo>
                  <a:lnTo>
                    <a:pt x="83" y="433"/>
                  </a:lnTo>
                  <a:lnTo>
                    <a:pt x="0" y="4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44" name="Freeform 148"/>
            <p:cNvSpPr>
              <a:spLocks noEditPoints="1"/>
            </p:cNvSpPr>
            <p:nvPr userDrawn="1"/>
          </p:nvSpPr>
          <p:spPr bwMode="auto">
            <a:xfrm>
              <a:off x="2964" y="-30"/>
              <a:ext cx="64" cy="145"/>
            </a:xfrm>
            <a:custGeom>
              <a:avLst/>
              <a:gdLst>
                <a:gd name="T0" fmla="*/ 0 w 193"/>
                <a:gd name="T1" fmla="*/ 2 h 433"/>
                <a:gd name="T2" fmla="*/ 0 w 193"/>
                <a:gd name="T3" fmla="*/ 2 h 433"/>
                <a:gd name="T4" fmla="*/ 0 w 193"/>
                <a:gd name="T5" fmla="*/ 1 h 433"/>
                <a:gd name="T6" fmla="*/ 1 w 193"/>
                <a:gd name="T7" fmla="*/ 1 h 433"/>
                <a:gd name="T8" fmla="*/ 1 w 193"/>
                <a:gd name="T9" fmla="*/ 1 h 433"/>
                <a:gd name="T10" fmla="*/ 1 w 193"/>
                <a:gd name="T11" fmla="*/ 1 h 433"/>
                <a:gd name="T12" fmla="*/ 1 w 193"/>
                <a:gd name="T13" fmla="*/ 1 h 433"/>
                <a:gd name="T14" fmla="*/ 1 w 193"/>
                <a:gd name="T15" fmla="*/ 1 h 433"/>
                <a:gd name="T16" fmla="*/ 1 w 193"/>
                <a:gd name="T17" fmla="*/ 1 h 433"/>
                <a:gd name="T18" fmla="*/ 1 w 193"/>
                <a:gd name="T19" fmla="*/ 1 h 433"/>
                <a:gd name="T20" fmla="*/ 1 w 193"/>
                <a:gd name="T21" fmla="*/ 1 h 433"/>
                <a:gd name="T22" fmla="*/ 1 w 193"/>
                <a:gd name="T23" fmla="*/ 1 h 433"/>
                <a:gd name="T24" fmla="*/ 1 w 193"/>
                <a:gd name="T25" fmla="*/ 1 h 433"/>
                <a:gd name="T26" fmla="*/ 1 w 193"/>
                <a:gd name="T27" fmla="*/ 1 h 433"/>
                <a:gd name="T28" fmla="*/ 1 w 193"/>
                <a:gd name="T29" fmla="*/ 1 h 433"/>
                <a:gd name="T30" fmla="*/ 1 w 193"/>
                <a:gd name="T31" fmla="*/ 1 h 433"/>
                <a:gd name="T32" fmla="*/ 1 w 193"/>
                <a:gd name="T33" fmla="*/ 1 h 433"/>
                <a:gd name="T34" fmla="*/ 1 w 193"/>
                <a:gd name="T35" fmla="*/ 1 h 433"/>
                <a:gd name="T36" fmla="*/ 1 w 193"/>
                <a:gd name="T37" fmla="*/ 0 h 433"/>
                <a:gd name="T38" fmla="*/ 1 w 193"/>
                <a:gd name="T39" fmla="*/ 0 h 433"/>
                <a:gd name="T40" fmla="*/ 1 w 193"/>
                <a:gd name="T41" fmla="*/ 0 h 433"/>
                <a:gd name="T42" fmla="*/ 1 w 193"/>
                <a:gd name="T43" fmla="*/ 0 h 433"/>
                <a:gd name="T44" fmla="*/ 1 w 193"/>
                <a:gd name="T45" fmla="*/ 0 h 433"/>
                <a:gd name="T46" fmla="*/ 1 w 193"/>
                <a:gd name="T47" fmla="*/ 0 h 433"/>
                <a:gd name="T48" fmla="*/ 1 w 193"/>
                <a:gd name="T49" fmla="*/ 0 h 433"/>
                <a:gd name="T50" fmla="*/ 1 w 193"/>
                <a:gd name="T51" fmla="*/ 0 h 433"/>
                <a:gd name="T52" fmla="*/ 1 w 193"/>
                <a:gd name="T53" fmla="*/ 0 h 433"/>
                <a:gd name="T54" fmla="*/ 1 w 193"/>
                <a:gd name="T55" fmla="*/ 0 h 433"/>
                <a:gd name="T56" fmla="*/ 1 w 193"/>
                <a:gd name="T57" fmla="*/ 0 h 433"/>
                <a:gd name="T58" fmla="*/ 1 w 193"/>
                <a:gd name="T59" fmla="*/ 0 h 433"/>
                <a:gd name="T60" fmla="*/ 1 w 193"/>
                <a:gd name="T61" fmla="*/ 0 h 433"/>
                <a:gd name="T62" fmla="*/ 1 w 193"/>
                <a:gd name="T63" fmla="*/ 0 h 433"/>
                <a:gd name="T64" fmla="*/ 1 w 193"/>
                <a:gd name="T65" fmla="*/ 0 h 433"/>
                <a:gd name="T66" fmla="*/ 0 w 193"/>
                <a:gd name="T67" fmla="*/ 0 h 433"/>
                <a:gd name="T68" fmla="*/ 0 w 193"/>
                <a:gd name="T69" fmla="*/ 2 h 433"/>
                <a:gd name="T70" fmla="*/ 0 w 193"/>
                <a:gd name="T71" fmla="*/ 1 h 433"/>
                <a:gd name="T72" fmla="*/ 0 w 193"/>
                <a:gd name="T73" fmla="*/ 0 h 433"/>
                <a:gd name="T74" fmla="*/ 0 w 193"/>
                <a:gd name="T75" fmla="*/ 0 h 433"/>
                <a:gd name="T76" fmla="*/ 0 w 193"/>
                <a:gd name="T77" fmla="*/ 0 h 433"/>
                <a:gd name="T78" fmla="*/ 0 w 193"/>
                <a:gd name="T79" fmla="*/ 0 h 433"/>
                <a:gd name="T80" fmla="*/ 0 w 193"/>
                <a:gd name="T81" fmla="*/ 0 h 433"/>
                <a:gd name="T82" fmla="*/ 0 w 193"/>
                <a:gd name="T83" fmla="*/ 0 h 433"/>
                <a:gd name="T84" fmla="*/ 0 w 193"/>
                <a:gd name="T85" fmla="*/ 0 h 433"/>
                <a:gd name="T86" fmla="*/ 0 w 193"/>
                <a:gd name="T87" fmla="*/ 0 h 433"/>
                <a:gd name="T88" fmla="*/ 0 w 193"/>
                <a:gd name="T89" fmla="*/ 0 h 433"/>
                <a:gd name="T90" fmla="*/ 0 w 193"/>
                <a:gd name="T91" fmla="*/ 0 h 433"/>
                <a:gd name="T92" fmla="*/ 0 w 193"/>
                <a:gd name="T93" fmla="*/ 1 h 433"/>
                <a:gd name="T94" fmla="*/ 0 w 193"/>
                <a:gd name="T95" fmla="*/ 1 h 433"/>
                <a:gd name="T96" fmla="*/ 0 w 193"/>
                <a:gd name="T97" fmla="*/ 1 h 433"/>
                <a:gd name="T98" fmla="*/ 0 w 193"/>
                <a:gd name="T99" fmla="*/ 1 h 433"/>
                <a:gd name="T100" fmla="*/ 0 w 193"/>
                <a:gd name="T101" fmla="*/ 1 h 433"/>
                <a:gd name="T102" fmla="*/ 0 w 193"/>
                <a:gd name="T103" fmla="*/ 1 h 433"/>
                <a:gd name="T104" fmla="*/ 0 w 193"/>
                <a:gd name="T105" fmla="*/ 1 h 433"/>
                <a:gd name="T106" fmla="*/ 0 w 193"/>
                <a:gd name="T107" fmla="*/ 1 h 433"/>
                <a:gd name="T108" fmla="*/ 0 w 193"/>
                <a:gd name="T109" fmla="*/ 1 h 433"/>
                <a:gd name="T110" fmla="*/ 0 w 193"/>
                <a:gd name="T111" fmla="*/ 1 h 43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93" h="433">
                  <a:moveTo>
                    <a:pt x="0" y="433"/>
                  </a:moveTo>
                  <a:lnTo>
                    <a:pt x="83" y="433"/>
                  </a:lnTo>
                  <a:lnTo>
                    <a:pt x="83" y="286"/>
                  </a:lnTo>
                  <a:lnTo>
                    <a:pt x="130" y="286"/>
                  </a:lnTo>
                  <a:lnTo>
                    <a:pt x="141" y="285"/>
                  </a:lnTo>
                  <a:lnTo>
                    <a:pt x="150" y="284"/>
                  </a:lnTo>
                  <a:lnTo>
                    <a:pt x="158" y="281"/>
                  </a:lnTo>
                  <a:lnTo>
                    <a:pt x="165" y="278"/>
                  </a:lnTo>
                  <a:lnTo>
                    <a:pt x="171" y="275"/>
                  </a:lnTo>
                  <a:lnTo>
                    <a:pt x="176" y="269"/>
                  </a:lnTo>
                  <a:lnTo>
                    <a:pt x="180" y="265"/>
                  </a:lnTo>
                  <a:lnTo>
                    <a:pt x="183" y="258"/>
                  </a:lnTo>
                  <a:lnTo>
                    <a:pt x="186" y="253"/>
                  </a:lnTo>
                  <a:lnTo>
                    <a:pt x="188" y="246"/>
                  </a:lnTo>
                  <a:lnTo>
                    <a:pt x="190" y="240"/>
                  </a:lnTo>
                  <a:lnTo>
                    <a:pt x="191" y="233"/>
                  </a:lnTo>
                  <a:lnTo>
                    <a:pt x="193" y="221"/>
                  </a:lnTo>
                  <a:lnTo>
                    <a:pt x="193" y="209"/>
                  </a:lnTo>
                  <a:lnTo>
                    <a:pt x="193" y="78"/>
                  </a:lnTo>
                  <a:lnTo>
                    <a:pt x="193" y="65"/>
                  </a:lnTo>
                  <a:lnTo>
                    <a:pt x="191" y="53"/>
                  </a:lnTo>
                  <a:lnTo>
                    <a:pt x="190" y="47"/>
                  </a:lnTo>
                  <a:lnTo>
                    <a:pt x="188" y="40"/>
                  </a:lnTo>
                  <a:lnTo>
                    <a:pt x="186" y="34"/>
                  </a:lnTo>
                  <a:lnTo>
                    <a:pt x="183" y="27"/>
                  </a:lnTo>
                  <a:lnTo>
                    <a:pt x="180" y="22"/>
                  </a:lnTo>
                  <a:lnTo>
                    <a:pt x="176" y="16"/>
                  </a:lnTo>
                  <a:lnTo>
                    <a:pt x="171" y="12"/>
                  </a:lnTo>
                  <a:lnTo>
                    <a:pt x="165" y="8"/>
                  </a:lnTo>
                  <a:lnTo>
                    <a:pt x="158" y="5"/>
                  </a:lnTo>
                  <a:lnTo>
                    <a:pt x="150" y="2"/>
                  </a:lnTo>
                  <a:lnTo>
                    <a:pt x="141" y="0"/>
                  </a:lnTo>
                  <a:lnTo>
                    <a:pt x="130" y="0"/>
                  </a:lnTo>
                  <a:lnTo>
                    <a:pt x="0" y="0"/>
                  </a:lnTo>
                  <a:lnTo>
                    <a:pt x="0" y="433"/>
                  </a:lnTo>
                  <a:close/>
                  <a:moveTo>
                    <a:pt x="83" y="238"/>
                  </a:moveTo>
                  <a:lnTo>
                    <a:pt x="83" y="54"/>
                  </a:lnTo>
                  <a:lnTo>
                    <a:pt x="93" y="54"/>
                  </a:lnTo>
                  <a:lnTo>
                    <a:pt x="97" y="54"/>
                  </a:lnTo>
                  <a:lnTo>
                    <a:pt x="100" y="55"/>
                  </a:lnTo>
                  <a:lnTo>
                    <a:pt x="102" y="57"/>
                  </a:lnTo>
                  <a:lnTo>
                    <a:pt x="104" y="60"/>
                  </a:lnTo>
                  <a:lnTo>
                    <a:pt x="106" y="63"/>
                  </a:lnTo>
                  <a:lnTo>
                    <a:pt x="107" y="66"/>
                  </a:lnTo>
                  <a:lnTo>
                    <a:pt x="109" y="70"/>
                  </a:lnTo>
                  <a:lnTo>
                    <a:pt x="109" y="76"/>
                  </a:lnTo>
                  <a:lnTo>
                    <a:pt x="109" y="217"/>
                  </a:lnTo>
                  <a:lnTo>
                    <a:pt x="109" y="222"/>
                  </a:lnTo>
                  <a:lnTo>
                    <a:pt x="107" y="226"/>
                  </a:lnTo>
                  <a:lnTo>
                    <a:pt x="106" y="229"/>
                  </a:lnTo>
                  <a:lnTo>
                    <a:pt x="104" y="232"/>
                  </a:lnTo>
                  <a:lnTo>
                    <a:pt x="102" y="235"/>
                  </a:lnTo>
                  <a:lnTo>
                    <a:pt x="100" y="237"/>
                  </a:lnTo>
                  <a:lnTo>
                    <a:pt x="97" y="238"/>
                  </a:lnTo>
                  <a:lnTo>
                    <a:pt x="93" y="238"/>
                  </a:lnTo>
                  <a:lnTo>
                    <a:pt x="83" y="2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45" name="Freeform 149"/>
            <p:cNvSpPr>
              <a:spLocks noEditPoints="1"/>
            </p:cNvSpPr>
            <p:nvPr userDrawn="1"/>
          </p:nvSpPr>
          <p:spPr bwMode="auto">
            <a:xfrm>
              <a:off x="3046" y="-30"/>
              <a:ext cx="65" cy="145"/>
            </a:xfrm>
            <a:custGeom>
              <a:avLst/>
              <a:gdLst>
                <a:gd name="T0" fmla="*/ 0 w 193"/>
                <a:gd name="T1" fmla="*/ 2 h 433"/>
                <a:gd name="T2" fmla="*/ 0 w 193"/>
                <a:gd name="T3" fmla="*/ 2 h 433"/>
                <a:gd name="T4" fmla="*/ 0 w 193"/>
                <a:gd name="T5" fmla="*/ 2 h 433"/>
                <a:gd name="T6" fmla="*/ 0 w 193"/>
                <a:gd name="T7" fmla="*/ 2 h 433"/>
                <a:gd name="T8" fmla="*/ 0 w 193"/>
                <a:gd name="T9" fmla="*/ 2 h 433"/>
                <a:gd name="T10" fmla="*/ 0 w 193"/>
                <a:gd name="T11" fmla="*/ 2 h 433"/>
                <a:gd name="T12" fmla="*/ 0 w 193"/>
                <a:gd name="T13" fmla="*/ 2 h 433"/>
                <a:gd name="T14" fmla="*/ 1 w 193"/>
                <a:gd name="T15" fmla="*/ 2 h 433"/>
                <a:gd name="T16" fmla="*/ 1 w 193"/>
                <a:gd name="T17" fmla="*/ 2 h 433"/>
                <a:gd name="T18" fmla="*/ 1 w 193"/>
                <a:gd name="T19" fmla="*/ 2 h 433"/>
                <a:gd name="T20" fmla="*/ 1 w 193"/>
                <a:gd name="T21" fmla="*/ 2 h 433"/>
                <a:gd name="T22" fmla="*/ 1 w 193"/>
                <a:gd name="T23" fmla="*/ 2 h 433"/>
                <a:gd name="T24" fmla="*/ 1 w 193"/>
                <a:gd name="T25" fmla="*/ 2 h 433"/>
                <a:gd name="T26" fmla="*/ 1 w 193"/>
                <a:gd name="T27" fmla="*/ 2 h 433"/>
                <a:gd name="T28" fmla="*/ 1 w 193"/>
                <a:gd name="T29" fmla="*/ 1 h 433"/>
                <a:gd name="T30" fmla="*/ 1 w 193"/>
                <a:gd name="T31" fmla="*/ 0 h 433"/>
                <a:gd name="T32" fmla="*/ 1 w 193"/>
                <a:gd name="T33" fmla="*/ 0 h 433"/>
                <a:gd name="T34" fmla="*/ 1 w 193"/>
                <a:gd name="T35" fmla="*/ 0 h 433"/>
                <a:gd name="T36" fmla="*/ 1 w 193"/>
                <a:gd name="T37" fmla="*/ 0 h 433"/>
                <a:gd name="T38" fmla="*/ 1 w 193"/>
                <a:gd name="T39" fmla="*/ 0 h 433"/>
                <a:gd name="T40" fmla="*/ 1 w 193"/>
                <a:gd name="T41" fmla="*/ 0 h 433"/>
                <a:gd name="T42" fmla="*/ 1 w 193"/>
                <a:gd name="T43" fmla="*/ 0 h 433"/>
                <a:gd name="T44" fmla="*/ 0 w 193"/>
                <a:gd name="T45" fmla="*/ 0 h 433"/>
                <a:gd name="T46" fmla="*/ 0 w 193"/>
                <a:gd name="T47" fmla="*/ 0 h 433"/>
                <a:gd name="T48" fmla="*/ 0 w 193"/>
                <a:gd name="T49" fmla="*/ 0 h 433"/>
                <a:gd name="T50" fmla="*/ 0 w 193"/>
                <a:gd name="T51" fmla="*/ 0 h 433"/>
                <a:gd name="T52" fmla="*/ 0 w 193"/>
                <a:gd name="T53" fmla="*/ 0 h 433"/>
                <a:gd name="T54" fmla="*/ 0 w 193"/>
                <a:gd name="T55" fmla="*/ 0 h 433"/>
                <a:gd name="T56" fmla="*/ 0 w 193"/>
                <a:gd name="T57" fmla="*/ 0 h 433"/>
                <a:gd name="T58" fmla="*/ 0 w 193"/>
                <a:gd name="T59" fmla="*/ 0 h 433"/>
                <a:gd name="T60" fmla="*/ 0 w 193"/>
                <a:gd name="T61" fmla="*/ 2 h 433"/>
                <a:gd name="T62" fmla="*/ 0 w 193"/>
                <a:gd name="T63" fmla="*/ 2 h 433"/>
                <a:gd name="T64" fmla="*/ 0 w 193"/>
                <a:gd name="T65" fmla="*/ 2 h 433"/>
                <a:gd name="T66" fmla="*/ 0 w 193"/>
                <a:gd name="T67" fmla="*/ 2 h 433"/>
                <a:gd name="T68" fmla="*/ 0 w 193"/>
                <a:gd name="T69" fmla="*/ 2 h 433"/>
                <a:gd name="T70" fmla="*/ 0 w 193"/>
                <a:gd name="T71" fmla="*/ 2 h 433"/>
                <a:gd name="T72" fmla="*/ 0 w 193"/>
                <a:gd name="T73" fmla="*/ 2 h 433"/>
                <a:gd name="T74" fmla="*/ 0 w 193"/>
                <a:gd name="T75" fmla="*/ 0 h 433"/>
                <a:gd name="T76" fmla="*/ 0 w 193"/>
                <a:gd name="T77" fmla="*/ 0 h 433"/>
                <a:gd name="T78" fmla="*/ 0 w 193"/>
                <a:gd name="T79" fmla="*/ 0 h 433"/>
                <a:gd name="T80" fmla="*/ 0 w 193"/>
                <a:gd name="T81" fmla="*/ 0 h 433"/>
                <a:gd name="T82" fmla="*/ 0 w 193"/>
                <a:gd name="T83" fmla="*/ 0 h 433"/>
                <a:gd name="T84" fmla="*/ 0 w 193"/>
                <a:gd name="T85" fmla="*/ 0 h 433"/>
                <a:gd name="T86" fmla="*/ 0 w 193"/>
                <a:gd name="T87" fmla="*/ 2 h 43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93" h="433">
                  <a:moveTo>
                    <a:pt x="0" y="356"/>
                  </a:moveTo>
                  <a:lnTo>
                    <a:pt x="0" y="367"/>
                  </a:lnTo>
                  <a:lnTo>
                    <a:pt x="1" y="380"/>
                  </a:lnTo>
                  <a:lnTo>
                    <a:pt x="2" y="387"/>
                  </a:lnTo>
                  <a:lnTo>
                    <a:pt x="4" y="393"/>
                  </a:lnTo>
                  <a:lnTo>
                    <a:pt x="6" y="400"/>
                  </a:lnTo>
                  <a:lnTo>
                    <a:pt x="9" y="406"/>
                  </a:lnTo>
                  <a:lnTo>
                    <a:pt x="12" y="412"/>
                  </a:lnTo>
                  <a:lnTo>
                    <a:pt x="16" y="417"/>
                  </a:lnTo>
                  <a:lnTo>
                    <a:pt x="21" y="421"/>
                  </a:lnTo>
                  <a:lnTo>
                    <a:pt x="27" y="426"/>
                  </a:lnTo>
                  <a:lnTo>
                    <a:pt x="34" y="429"/>
                  </a:lnTo>
                  <a:lnTo>
                    <a:pt x="42" y="431"/>
                  </a:lnTo>
                  <a:lnTo>
                    <a:pt x="52" y="433"/>
                  </a:lnTo>
                  <a:lnTo>
                    <a:pt x="61" y="433"/>
                  </a:lnTo>
                  <a:lnTo>
                    <a:pt x="131" y="433"/>
                  </a:lnTo>
                  <a:lnTo>
                    <a:pt x="141" y="433"/>
                  </a:lnTo>
                  <a:lnTo>
                    <a:pt x="150" y="431"/>
                  </a:lnTo>
                  <a:lnTo>
                    <a:pt x="159" y="429"/>
                  </a:lnTo>
                  <a:lnTo>
                    <a:pt x="165" y="426"/>
                  </a:lnTo>
                  <a:lnTo>
                    <a:pt x="172" y="421"/>
                  </a:lnTo>
                  <a:lnTo>
                    <a:pt x="176" y="417"/>
                  </a:lnTo>
                  <a:lnTo>
                    <a:pt x="180" y="412"/>
                  </a:lnTo>
                  <a:lnTo>
                    <a:pt x="183" y="406"/>
                  </a:lnTo>
                  <a:lnTo>
                    <a:pt x="187" y="400"/>
                  </a:lnTo>
                  <a:lnTo>
                    <a:pt x="189" y="393"/>
                  </a:lnTo>
                  <a:lnTo>
                    <a:pt x="190" y="387"/>
                  </a:lnTo>
                  <a:lnTo>
                    <a:pt x="191" y="380"/>
                  </a:lnTo>
                  <a:lnTo>
                    <a:pt x="192" y="367"/>
                  </a:lnTo>
                  <a:lnTo>
                    <a:pt x="193" y="356"/>
                  </a:lnTo>
                  <a:lnTo>
                    <a:pt x="193" y="78"/>
                  </a:lnTo>
                  <a:lnTo>
                    <a:pt x="192" y="65"/>
                  </a:lnTo>
                  <a:lnTo>
                    <a:pt x="191" y="53"/>
                  </a:lnTo>
                  <a:lnTo>
                    <a:pt x="190" y="47"/>
                  </a:lnTo>
                  <a:lnTo>
                    <a:pt x="189" y="40"/>
                  </a:lnTo>
                  <a:lnTo>
                    <a:pt x="187" y="34"/>
                  </a:lnTo>
                  <a:lnTo>
                    <a:pt x="183" y="27"/>
                  </a:lnTo>
                  <a:lnTo>
                    <a:pt x="180" y="22"/>
                  </a:lnTo>
                  <a:lnTo>
                    <a:pt x="176" y="16"/>
                  </a:lnTo>
                  <a:lnTo>
                    <a:pt x="172" y="12"/>
                  </a:lnTo>
                  <a:lnTo>
                    <a:pt x="165" y="8"/>
                  </a:lnTo>
                  <a:lnTo>
                    <a:pt x="159" y="5"/>
                  </a:lnTo>
                  <a:lnTo>
                    <a:pt x="150" y="2"/>
                  </a:lnTo>
                  <a:lnTo>
                    <a:pt x="141" y="0"/>
                  </a:lnTo>
                  <a:lnTo>
                    <a:pt x="131" y="0"/>
                  </a:lnTo>
                  <a:lnTo>
                    <a:pt x="61" y="0"/>
                  </a:lnTo>
                  <a:lnTo>
                    <a:pt x="52" y="0"/>
                  </a:lnTo>
                  <a:lnTo>
                    <a:pt x="42" y="2"/>
                  </a:lnTo>
                  <a:lnTo>
                    <a:pt x="34" y="5"/>
                  </a:lnTo>
                  <a:lnTo>
                    <a:pt x="27" y="8"/>
                  </a:lnTo>
                  <a:lnTo>
                    <a:pt x="21" y="12"/>
                  </a:lnTo>
                  <a:lnTo>
                    <a:pt x="16" y="16"/>
                  </a:lnTo>
                  <a:lnTo>
                    <a:pt x="12" y="22"/>
                  </a:lnTo>
                  <a:lnTo>
                    <a:pt x="9" y="27"/>
                  </a:lnTo>
                  <a:lnTo>
                    <a:pt x="6" y="34"/>
                  </a:lnTo>
                  <a:lnTo>
                    <a:pt x="4" y="40"/>
                  </a:lnTo>
                  <a:lnTo>
                    <a:pt x="2" y="47"/>
                  </a:lnTo>
                  <a:lnTo>
                    <a:pt x="1" y="53"/>
                  </a:lnTo>
                  <a:lnTo>
                    <a:pt x="0" y="65"/>
                  </a:lnTo>
                  <a:lnTo>
                    <a:pt x="0" y="78"/>
                  </a:lnTo>
                  <a:lnTo>
                    <a:pt x="0" y="356"/>
                  </a:lnTo>
                  <a:close/>
                  <a:moveTo>
                    <a:pt x="109" y="363"/>
                  </a:moveTo>
                  <a:lnTo>
                    <a:pt x="109" y="368"/>
                  </a:lnTo>
                  <a:lnTo>
                    <a:pt x="106" y="373"/>
                  </a:lnTo>
                  <a:lnTo>
                    <a:pt x="104" y="375"/>
                  </a:lnTo>
                  <a:lnTo>
                    <a:pt x="101" y="376"/>
                  </a:lnTo>
                  <a:lnTo>
                    <a:pt x="99" y="377"/>
                  </a:lnTo>
                  <a:lnTo>
                    <a:pt x="96" y="377"/>
                  </a:lnTo>
                  <a:lnTo>
                    <a:pt x="92" y="377"/>
                  </a:lnTo>
                  <a:lnTo>
                    <a:pt x="87" y="375"/>
                  </a:lnTo>
                  <a:lnTo>
                    <a:pt x="86" y="373"/>
                  </a:lnTo>
                  <a:lnTo>
                    <a:pt x="84" y="371"/>
                  </a:lnTo>
                  <a:lnTo>
                    <a:pt x="83" y="367"/>
                  </a:lnTo>
                  <a:lnTo>
                    <a:pt x="83" y="363"/>
                  </a:lnTo>
                  <a:lnTo>
                    <a:pt x="83" y="68"/>
                  </a:lnTo>
                  <a:lnTo>
                    <a:pt x="83" y="64"/>
                  </a:lnTo>
                  <a:lnTo>
                    <a:pt x="84" y="61"/>
                  </a:lnTo>
                  <a:lnTo>
                    <a:pt x="86" y="59"/>
                  </a:lnTo>
                  <a:lnTo>
                    <a:pt x="87" y="56"/>
                  </a:lnTo>
                  <a:lnTo>
                    <a:pt x="92" y="54"/>
                  </a:lnTo>
                  <a:lnTo>
                    <a:pt x="96" y="54"/>
                  </a:lnTo>
                  <a:lnTo>
                    <a:pt x="99" y="54"/>
                  </a:lnTo>
                  <a:lnTo>
                    <a:pt x="101" y="55"/>
                  </a:lnTo>
                  <a:lnTo>
                    <a:pt x="104" y="56"/>
                  </a:lnTo>
                  <a:lnTo>
                    <a:pt x="106" y="59"/>
                  </a:lnTo>
                  <a:lnTo>
                    <a:pt x="109" y="63"/>
                  </a:lnTo>
                  <a:lnTo>
                    <a:pt x="109" y="68"/>
                  </a:lnTo>
                  <a:lnTo>
                    <a:pt x="109" y="3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46" name="Freeform 150"/>
            <p:cNvSpPr>
              <a:spLocks/>
            </p:cNvSpPr>
            <p:nvPr userDrawn="1"/>
          </p:nvSpPr>
          <p:spPr bwMode="auto">
            <a:xfrm>
              <a:off x="3129" y="-30"/>
              <a:ext cx="108" cy="145"/>
            </a:xfrm>
            <a:custGeom>
              <a:avLst/>
              <a:gdLst>
                <a:gd name="T0" fmla="*/ 1 w 325"/>
                <a:gd name="T1" fmla="*/ 0 h 433"/>
                <a:gd name="T2" fmla="*/ 1 w 325"/>
                <a:gd name="T3" fmla="*/ 0 h 433"/>
                <a:gd name="T4" fmla="*/ 1 w 325"/>
                <a:gd name="T5" fmla="*/ 2 h 433"/>
                <a:gd name="T6" fmla="*/ 1 w 325"/>
                <a:gd name="T7" fmla="*/ 2 h 433"/>
                <a:gd name="T8" fmla="*/ 1 w 325"/>
                <a:gd name="T9" fmla="*/ 1 h 433"/>
                <a:gd name="T10" fmla="*/ 1 w 325"/>
                <a:gd name="T11" fmla="*/ 1 h 433"/>
                <a:gd name="T12" fmla="*/ 1 w 325"/>
                <a:gd name="T13" fmla="*/ 2 h 433"/>
                <a:gd name="T14" fmla="*/ 1 w 325"/>
                <a:gd name="T15" fmla="*/ 2 h 433"/>
                <a:gd name="T16" fmla="*/ 0 w 325"/>
                <a:gd name="T17" fmla="*/ 1 h 433"/>
                <a:gd name="T18" fmla="*/ 0 w 325"/>
                <a:gd name="T19" fmla="*/ 1 h 433"/>
                <a:gd name="T20" fmla="*/ 0 w 325"/>
                <a:gd name="T21" fmla="*/ 2 h 433"/>
                <a:gd name="T22" fmla="*/ 0 w 325"/>
                <a:gd name="T23" fmla="*/ 2 h 433"/>
                <a:gd name="T24" fmla="*/ 0 w 325"/>
                <a:gd name="T25" fmla="*/ 0 h 433"/>
                <a:gd name="T26" fmla="*/ 0 w 325"/>
                <a:gd name="T27" fmla="*/ 0 h 433"/>
                <a:gd name="T28" fmla="*/ 1 w 325"/>
                <a:gd name="T29" fmla="*/ 1 h 433"/>
                <a:gd name="T30" fmla="*/ 1 w 325"/>
                <a:gd name="T31" fmla="*/ 0 h 43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25" h="433">
                  <a:moveTo>
                    <a:pt x="217" y="0"/>
                  </a:moveTo>
                  <a:lnTo>
                    <a:pt x="325" y="0"/>
                  </a:lnTo>
                  <a:lnTo>
                    <a:pt x="325" y="433"/>
                  </a:lnTo>
                  <a:lnTo>
                    <a:pt x="242" y="433"/>
                  </a:lnTo>
                  <a:lnTo>
                    <a:pt x="242" y="161"/>
                  </a:lnTo>
                  <a:lnTo>
                    <a:pt x="239" y="161"/>
                  </a:lnTo>
                  <a:lnTo>
                    <a:pt x="196" y="433"/>
                  </a:lnTo>
                  <a:lnTo>
                    <a:pt x="130" y="433"/>
                  </a:lnTo>
                  <a:lnTo>
                    <a:pt x="87" y="161"/>
                  </a:lnTo>
                  <a:lnTo>
                    <a:pt x="83" y="161"/>
                  </a:lnTo>
                  <a:lnTo>
                    <a:pt x="83" y="433"/>
                  </a:lnTo>
                  <a:lnTo>
                    <a:pt x="0" y="433"/>
                  </a:lnTo>
                  <a:lnTo>
                    <a:pt x="0" y="0"/>
                  </a:lnTo>
                  <a:lnTo>
                    <a:pt x="108" y="0"/>
                  </a:lnTo>
                  <a:lnTo>
                    <a:pt x="163" y="305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47" name="Freeform 151"/>
            <p:cNvSpPr>
              <a:spLocks/>
            </p:cNvSpPr>
            <p:nvPr userDrawn="1"/>
          </p:nvSpPr>
          <p:spPr bwMode="auto">
            <a:xfrm>
              <a:off x="2659" y="240"/>
              <a:ext cx="33" cy="60"/>
            </a:xfrm>
            <a:custGeom>
              <a:avLst/>
              <a:gdLst>
                <a:gd name="T0" fmla="*/ 0 w 101"/>
                <a:gd name="T1" fmla="*/ 0 h 177"/>
                <a:gd name="T2" fmla="*/ 0 w 101"/>
                <a:gd name="T3" fmla="*/ 0 h 177"/>
                <a:gd name="T4" fmla="*/ 0 w 101"/>
                <a:gd name="T5" fmla="*/ 0 h 177"/>
                <a:gd name="T6" fmla="*/ 0 w 101"/>
                <a:gd name="T7" fmla="*/ 0 h 177"/>
                <a:gd name="T8" fmla="*/ 0 w 101"/>
                <a:gd name="T9" fmla="*/ 0 h 177"/>
                <a:gd name="T10" fmla="*/ 0 w 101"/>
                <a:gd name="T11" fmla="*/ 0 h 177"/>
                <a:gd name="T12" fmla="*/ 0 w 101"/>
                <a:gd name="T13" fmla="*/ 0 h 177"/>
                <a:gd name="T14" fmla="*/ 0 w 101"/>
                <a:gd name="T15" fmla="*/ 0 h 177"/>
                <a:gd name="T16" fmla="*/ 0 w 101"/>
                <a:gd name="T17" fmla="*/ 0 h 177"/>
                <a:gd name="T18" fmla="*/ 0 w 101"/>
                <a:gd name="T19" fmla="*/ 0 h 177"/>
                <a:gd name="T20" fmla="*/ 0 w 101"/>
                <a:gd name="T21" fmla="*/ 0 h 177"/>
                <a:gd name="T22" fmla="*/ 0 w 101"/>
                <a:gd name="T23" fmla="*/ 0 h 177"/>
                <a:gd name="T24" fmla="*/ 0 w 101"/>
                <a:gd name="T25" fmla="*/ 0 h 177"/>
                <a:gd name="T26" fmla="*/ 0 w 101"/>
                <a:gd name="T27" fmla="*/ 0 h 177"/>
                <a:gd name="T28" fmla="*/ 0 w 101"/>
                <a:gd name="T29" fmla="*/ 1 h 177"/>
                <a:gd name="T30" fmla="*/ 0 w 101"/>
                <a:gd name="T31" fmla="*/ 1 h 177"/>
                <a:gd name="T32" fmla="*/ 0 w 101"/>
                <a:gd name="T33" fmla="*/ 0 h 177"/>
                <a:gd name="T34" fmla="*/ 0 w 101"/>
                <a:gd name="T35" fmla="*/ 0 h 177"/>
                <a:gd name="T36" fmla="*/ 0 w 101"/>
                <a:gd name="T37" fmla="*/ 0 h 177"/>
                <a:gd name="T38" fmla="*/ 0 w 101"/>
                <a:gd name="T39" fmla="*/ 0 h 177"/>
                <a:gd name="T40" fmla="*/ 0 w 101"/>
                <a:gd name="T41" fmla="*/ 0 h 177"/>
                <a:gd name="T42" fmla="*/ 0 w 101"/>
                <a:gd name="T43" fmla="*/ 0 h 177"/>
                <a:gd name="T44" fmla="*/ 0 w 101"/>
                <a:gd name="T45" fmla="*/ 0 h 177"/>
                <a:gd name="T46" fmla="*/ 0 w 101"/>
                <a:gd name="T47" fmla="*/ 0 h 177"/>
                <a:gd name="T48" fmla="*/ 0 w 101"/>
                <a:gd name="T49" fmla="*/ 0 h 177"/>
                <a:gd name="T50" fmla="*/ 0 w 101"/>
                <a:gd name="T51" fmla="*/ 0 h 177"/>
                <a:gd name="T52" fmla="*/ 0 w 101"/>
                <a:gd name="T53" fmla="*/ 0 h 177"/>
                <a:gd name="T54" fmla="*/ 0 w 101"/>
                <a:gd name="T55" fmla="*/ 0 h 177"/>
                <a:gd name="T56" fmla="*/ 0 w 101"/>
                <a:gd name="T57" fmla="*/ 0 h 177"/>
                <a:gd name="T58" fmla="*/ 0 w 101"/>
                <a:gd name="T59" fmla="*/ 0 h 177"/>
                <a:gd name="T60" fmla="*/ 0 w 101"/>
                <a:gd name="T61" fmla="*/ 0 h 177"/>
                <a:gd name="T62" fmla="*/ 0 w 101"/>
                <a:gd name="T63" fmla="*/ 0 h 177"/>
                <a:gd name="T64" fmla="*/ 0 w 101"/>
                <a:gd name="T65" fmla="*/ 0 h 17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01" h="177">
                  <a:moveTo>
                    <a:pt x="20" y="0"/>
                  </a:moveTo>
                  <a:lnTo>
                    <a:pt x="20" y="44"/>
                  </a:lnTo>
                  <a:lnTo>
                    <a:pt x="20" y="53"/>
                  </a:lnTo>
                  <a:lnTo>
                    <a:pt x="22" y="59"/>
                  </a:lnTo>
                  <a:lnTo>
                    <a:pt x="24" y="65"/>
                  </a:lnTo>
                  <a:lnTo>
                    <a:pt x="27" y="69"/>
                  </a:lnTo>
                  <a:lnTo>
                    <a:pt x="31" y="71"/>
                  </a:lnTo>
                  <a:lnTo>
                    <a:pt x="37" y="73"/>
                  </a:lnTo>
                  <a:lnTo>
                    <a:pt x="44" y="75"/>
                  </a:lnTo>
                  <a:lnTo>
                    <a:pt x="53" y="75"/>
                  </a:lnTo>
                  <a:lnTo>
                    <a:pt x="67" y="75"/>
                  </a:lnTo>
                  <a:lnTo>
                    <a:pt x="82" y="73"/>
                  </a:lnTo>
                  <a:lnTo>
                    <a:pt x="82" y="0"/>
                  </a:lnTo>
                  <a:lnTo>
                    <a:pt x="101" y="0"/>
                  </a:lnTo>
                  <a:lnTo>
                    <a:pt x="101" y="177"/>
                  </a:lnTo>
                  <a:lnTo>
                    <a:pt x="82" y="177"/>
                  </a:lnTo>
                  <a:lnTo>
                    <a:pt x="82" y="91"/>
                  </a:lnTo>
                  <a:lnTo>
                    <a:pt x="73" y="92"/>
                  </a:lnTo>
                  <a:lnTo>
                    <a:pt x="65" y="92"/>
                  </a:lnTo>
                  <a:lnTo>
                    <a:pt x="56" y="93"/>
                  </a:lnTo>
                  <a:lnTo>
                    <a:pt x="49" y="93"/>
                  </a:lnTo>
                  <a:lnTo>
                    <a:pt x="38" y="92"/>
                  </a:lnTo>
                  <a:lnTo>
                    <a:pt x="28" y="91"/>
                  </a:lnTo>
                  <a:lnTo>
                    <a:pt x="19" y="87"/>
                  </a:lnTo>
                  <a:lnTo>
                    <a:pt x="13" y="83"/>
                  </a:lnTo>
                  <a:lnTo>
                    <a:pt x="10" y="80"/>
                  </a:lnTo>
                  <a:lnTo>
                    <a:pt x="7" y="77"/>
                  </a:lnTo>
                  <a:lnTo>
                    <a:pt x="5" y="72"/>
                  </a:lnTo>
                  <a:lnTo>
                    <a:pt x="3" y="69"/>
                  </a:lnTo>
                  <a:lnTo>
                    <a:pt x="1" y="58"/>
                  </a:lnTo>
                  <a:lnTo>
                    <a:pt x="0" y="46"/>
                  </a:lnTo>
                  <a:lnTo>
                    <a:pt x="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48" name="Freeform 152"/>
            <p:cNvSpPr>
              <a:spLocks noEditPoints="1"/>
            </p:cNvSpPr>
            <p:nvPr userDrawn="1"/>
          </p:nvSpPr>
          <p:spPr bwMode="auto">
            <a:xfrm>
              <a:off x="2714" y="240"/>
              <a:ext cx="42" cy="60"/>
            </a:xfrm>
            <a:custGeom>
              <a:avLst/>
              <a:gdLst>
                <a:gd name="T0" fmla="*/ 0 w 127"/>
                <a:gd name="T1" fmla="*/ 0 h 177"/>
                <a:gd name="T2" fmla="*/ 0 w 127"/>
                <a:gd name="T3" fmla="*/ 0 h 177"/>
                <a:gd name="T4" fmla="*/ 0 w 127"/>
                <a:gd name="T5" fmla="*/ 0 h 177"/>
                <a:gd name="T6" fmla="*/ 0 w 127"/>
                <a:gd name="T7" fmla="*/ 0 h 177"/>
                <a:gd name="T8" fmla="*/ 0 w 127"/>
                <a:gd name="T9" fmla="*/ 0 h 177"/>
                <a:gd name="T10" fmla="*/ 0 w 127"/>
                <a:gd name="T11" fmla="*/ 0 h 177"/>
                <a:gd name="T12" fmla="*/ 0 w 127"/>
                <a:gd name="T13" fmla="*/ 0 h 177"/>
                <a:gd name="T14" fmla="*/ 1 w 127"/>
                <a:gd name="T15" fmla="*/ 1 h 177"/>
                <a:gd name="T16" fmla="*/ 0 w 127"/>
                <a:gd name="T17" fmla="*/ 1 h 177"/>
                <a:gd name="T18" fmla="*/ 0 w 127"/>
                <a:gd name="T19" fmla="*/ 1 h 177"/>
                <a:gd name="T20" fmla="*/ 0 w 127"/>
                <a:gd name="T21" fmla="*/ 1 h 177"/>
                <a:gd name="T22" fmla="*/ 0 w 127"/>
                <a:gd name="T23" fmla="*/ 1 h 177"/>
                <a:gd name="T24" fmla="*/ 0 w 127"/>
                <a:gd name="T25" fmla="*/ 1 h 177"/>
                <a:gd name="T26" fmla="*/ 0 w 127"/>
                <a:gd name="T27" fmla="*/ 0 h 17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7" h="177">
                  <a:moveTo>
                    <a:pt x="64" y="14"/>
                  </a:moveTo>
                  <a:lnTo>
                    <a:pt x="64" y="14"/>
                  </a:lnTo>
                  <a:lnTo>
                    <a:pt x="40" y="108"/>
                  </a:lnTo>
                  <a:lnTo>
                    <a:pt x="87" y="108"/>
                  </a:lnTo>
                  <a:lnTo>
                    <a:pt x="64" y="14"/>
                  </a:lnTo>
                  <a:close/>
                  <a:moveTo>
                    <a:pt x="51" y="0"/>
                  </a:moveTo>
                  <a:lnTo>
                    <a:pt x="77" y="0"/>
                  </a:lnTo>
                  <a:lnTo>
                    <a:pt x="127" y="177"/>
                  </a:lnTo>
                  <a:lnTo>
                    <a:pt x="105" y="177"/>
                  </a:lnTo>
                  <a:lnTo>
                    <a:pt x="91" y="126"/>
                  </a:lnTo>
                  <a:lnTo>
                    <a:pt x="36" y="126"/>
                  </a:lnTo>
                  <a:lnTo>
                    <a:pt x="22" y="177"/>
                  </a:lnTo>
                  <a:lnTo>
                    <a:pt x="0" y="177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49" name="Freeform 153"/>
            <p:cNvSpPr>
              <a:spLocks noEditPoints="1"/>
            </p:cNvSpPr>
            <p:nvPr userDrawn="1"/>
          </p:nvSpPr>
          <p:spPr bwMode="auto">
            <a:xfrm>
              <a:off x="2778" y="226"/>
              <a:ext cx="37" cy="73"/>
            </a:xfrm>
            <a:custGeom>
              <a:avLst/>
              <a:gdLst>
                <a:gd name="T0" fmla="*/ 0 w 111"/>
                <a:gd name="T1" fmla="*/ 0 h 219"/>
                <a:gd name="T2" fmla="*/ 0 w 111"/>
                <a:gd name="T3" fmla="*/ 0 h 219"/>
                <a:gd name="T4" fmla="*/ 0 w 111"/>
                <a:gd name="T5" fmla="*/ 0 h 219"/>
                <a:gd name="T6" fmla="*/ 0 w 111"/>
                <a:gd name="T7" fmla="*/ 0 h 219"/>
                <a:gd name="T8" fmla="*/ 0 w 111"/>
                <a:gd name="T9" fmla="*/ 0 h 219"/>
                <a:gd name="T10" fmla="*/ 0 w 111"/>
                <a:gd name="T11" fmla="*/ 0 h 219"/>
                <a:gd name="T12" fmla="*/ 0 w 111"/>
                <a:gd name="T13" fmla="*/ 0 h 219"/>
                <a:gd name="T14" fmla="*/ 0 w 111"/>
                <a:gd name="T15" fmla="*/ 0 h 219"/>
                <a:gd name="T16" fmla="*/ 0 w 111"/>
                <a:gd name="T17" fmla="*/ 0 h 219"/>
                <a:gd name="T18" fmla="*/ 0 w 111"/>
                <a:gd name="T19" fmla="*/ 0 h 219"/>
                <a:gd name="T20" fmla="*/ 0 w 111"/>
                <a:gd name="T21" fmla="*/ 0 h 219"/>
                <a:gd name="T22" fmla="*/ 0 w 111"/>
                <a:gd name="T23" fmla="*/ 0 h 219"/>
                <a:gd name="T24" fmla="*/ 0 w 111"/>
                <a:gd name="T25" fmla="*/ 0 h 219"/>
                <a:gd name="T26" fmla="*/ 0 w 111"/>
                <a:gd name="T27" fmla="*/ 0 h 219"/>
                <a:gd name="T28" fmla="*/ 0 w 111"/>
                <a:gd name="T29" fmla="*/ 0 h 219"/>
                <a:gd name="T30" fmla="*/ 0 w 111"/>
                <a:gd name="T31" fmla="*/ 0 h 219"/>
                <a:gd name="T32" fmla="*/ 0 w 111"/>
                <a:gd name="T33" fmla="*/ 0 h 219"/>
                <a:gd name="T34" fmla="*/ 0 w 111"/>
                <a:gd name="T35" fmla="*/ 0 h 219"/>
                <a:gd name="T36" fmla="*/ 0 w 111"/>
                <a:gd name="T37" fmla="*/ 0 h 219"/>
                <a:gd name="T38" fmla="*/ 0 w 111"/>
                <a:gd name="T39" fmla="*/ 0 h 219"/>
                <a:gd name="T40" fmla="*/ 0 w 111"/>
                <a:gd name="T41" fmla="*/ 0 h 219"/>
                <a:gd name="T42" fmla="*/ 0 w 111"/>
                <a:gd name="T43" fmla="*/ 0 h 219"/>
                <a:gd name="T44" fmla="*/ 0 w 111"/>
                <a:gd name="T45" fmla="*/ 0 h 219"/>
                <a:gd name="T46" fmla="*/ 0 w 111"/>
                <a:gd name="T47" fmla="*/ 0 h 219"/>
                <a:gd name="T48" fmla="*/ 0 w 111"/>
                <a:gd name="T49" fmla="*/ 0 h 219"/>
                <a:gd name="T50" fmla="*/ 0 w 111"/>
                <a:gd name="T51" fmla="*/ 0 h 219"/>
                <a:gd name="T52" fmla="*/ 0 w 111"/>
                <a:gd name="T53" fmla="*/ 0 h 219"/>
                <a:gd name="T54" fmla="*/ 0 w 111"/>
                <a:gd name="T55" fmla="*/ 0 h 219"/>
                <a:gd name="T56" fmla="*/ 0 w 111"/>
                <a:gd name="T57" fmla="*/ 0 h 219"/>
                <a:gd name="T58" fmla="*/ 0 w 111"/>
                <a:gd name="T59" fmla="*/ 0 h 219"/>
                <a:gd name="T60" fmla="*/ 0 w 111"/>
                <a:gd name="T61" fmla="*/ 0 h 219"/>
                <a:gd name="T62" fmla="*/ 0 w 111"/>
                <a:gd name="T63" fmla="*/ 0 h 219"/>
                <a:gd name="T64" fmla="*/ 0 w 111"/>
                <a:gd name="T65" fmla="*/ 0 h 219"/>
                <a:gd name="T66" fmla="*/ 0 w 111"/>
                <a:gd name="T67" fmla="*/ 0 h 219"/>
                <a:gd name="T68" fmla="*/ 0 w 111"/>
                <a:gd name="T69" fmla="*/ 0 h 219"/>
                <a:gd name="T70" fmla="*/ 0 w 111"/>
                <a:gd name="T71" fmla="*/ 0 h 219"/>
                <a:gd name="T72" fmla="*/ 0 w 111"/>
                <a:gd name="T73" fmla="*/ 1 h 219"/>
                <a:gd name="T74" fmla="*/ 0 w 111"/>
                <a:gd name="T75" fmla="*/ 1 h 219"/>
                <a:gd name="T76" fmla="*/ 0 w 111"/>
                <a:gd name="T77" fmla="*/ 1 h 219"/>
                <a:gd name="T78" fmla="*/ 0 w 111"/>
                <a:gd name="T79" fmla="*/ 1 h 219"/>
                <a:gd name="T80" fmla="*/ 0 w 111"/>
                <a:gd name="T81" fmla="*/ 1 h 219"/>
                <a:gd name="T82" fmla="*/ 0 w 111"/>
                <a:gd name="T83" fmla="*/ 1 h 219"/>
                <a:gd name="T84" fmla="*/ 0 w 111"/>
                <a:gd name="T85" fmla="*/ 0 h 219"/>
                <a:gd name="T86" fmla="*/ 0 w 111"/>
                <a:gd name="T87" fmla="*/ 0 h 219"/>
                <a:gd name="T88" fmla="*/ 0 w 111"/>
                <a:gd name="T89" fmla="*/ 1 h 219"/>
                <a:gd name="T90" fmla="*/ 0 w 111"/>
                <a:gd name="T91" fmla="*/ 1 h 219"/>
                <a:gd name="T92" fmla="*/ 0 w 111"/>
                <a:gd name="T93" fmla="*/ 0 h 219"/>
                <a:gd name="T94" fmla="*/ 0 w 111"/>
                <a:gd name="T95" fmla="*/ 0 h 219"/>
                <a:gd name="T96" fmla="*/ 0 w 111"/>
                <a:gd name="T97" fmla="*/ 0 h 219"/>
                <a:gd name="T98" fmla="*/ 0 w 111"/>
                <a:gd name="T99" fmla="*/ 0 h 219"/>
                <a:gd name="T100" fmla="*/ 0 w 111"/>
                <a:gd name="T101" fmla="*/ 0 h 219"/>
                <a:gd name="T102" fmla="*/ 0 w 111"/>
                <a:gd name="T103" fmla="*/ 0 h 219"/>
                <a:gd name="T104" fmla="*/ 0 w 111"/>
                <a:gd name="T105" fmla="*/ 1 h 219"/>
                <a:gd name="T106" fmla="*/ 0 w 111"/>
                <a:gd name="T107" fmla="*/ 1 h 219"/>
                <a:gd name="T108" fmla="*/ 0 w 111"/>
                <a:gd name="T109" fmla="*/ 0 h 219"/>
                <a:gd name="T110" fmla="*/ 0 w 111"/>
                <a:gd name="T111" fmla="*/ 0 h 21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11" h="219">
                  <a:moveTo>
                    <a:pt x="32" y="0"/>
                  </a:moveTo>
                  <a:lnTo>
                    <a:pt x="33" y="4"/>
                  </a:lnTo>
                  <a:lnTo>
                    <a:pt x="35" y="9"/>
                  </a:lnTo>
                  <a:lnTo>
                    <a:pt x="37" y="11"/>
                  </a:lnTo>
                  <a:lnTo>
                    <a:pt x="39" y="14"/>
                  </a:lnTo>
                  <a:lnTo>
                    <a:pt x="43" y="15"/>
                  </a:lnTo>
                  <a:lnTo>
                    <a:pt x="46" y="16"/>
                  </a:lnTo>
                  <a:lnTo>
                    <a:pt x="50" y="17"/>
                  </a:lnTo>
                  <a:lnTo>
                    <a:pt x="54" y="17"/>
                  </a:lnTo>
                  <a:lnTo>
                    <a:pt x="59" y="17"/>
                  </a:lnTo>
                  <a:lnTo>
                    <a:pt x="62" y="16"/>
                  </a:lnTo>
                  <a:lnTo>
                    <a:pt x="65" y="15"/>
                  </a:lnTo>
                  <a:lnTo>
                    <a:pt x="68" y="14"/>
                  </a:lnTo>
                  <a:lnTo>
                    <a:pt x="72" y="12"/>
                  </a:lnTo>
                  <a:lnTo>
                    <a:pt x="74" y="9"/>
                  </a:lnTo>
                  <a:lnTo>
                    <a:pt x="75" y="5"/>
                  </a:lnTo>
                  <a:lnTo>
                    <a:pt x="76" y="0"/>
                  </a:lnTo>
                  <a:lnTo>
                    <a:pt x="87" y="0"/>
                  </a:lnTo>
                  <a:lnTo>
                    <a:pt x="86" y="7"/>
                  </a:lnTo>
                  <a:lnTo>
                    <a:pt x="84" y="14"/>
                  </a:lnTo>
                  <a:lnTo>
                    <a:pt x="81" y="19"/>
                  </a:lnTo>
                  <a:lnTo>
                    <a:pt x="77" y="24"/>
                  </a:lnTo>
                  <a:lnTo>
                    <a:pt x="72" y="27"/>
                  </a:lnTo>
                  <a:lnTo>
                    <a:pt x="66" y="29"/>
                  </a:lnTo>
                  <a:lnTo>
                    <a:pt x="60" y="30"/>
                  </a:lnTo>
                  <a:lnTo>
                    <a:pt x="53" y="31"/>
                  </a:lnTo>
                  <a:lnTo>
                    <a:pt x="47" y="30"/>
                  </a:lnTo>
                  <a:lnTo>
                    <a:pt x="41" y="29"/>
                  </a:lnTo>
                  <a:lnTo>
                    <a:pt x="36" y="27"/>
                  </a:lnTo>
                  <a:lnTo>
                    <a:pt x="31" y="24"/>
                  </a:lnTo>
                  <a:lnTo>
                    <a:pt x="27" y="19"/>
                  </a:lnTo>
                  <a:lnTo>
                    <a:pt x="24" y="14"/>
                  </a:lnTo>
                  <a:lnTo>
                    <a:pt x="22" y="7"/>
                  </a:lnTo>
                  <a:lnTo>
                    <a:pt x="21" y="0"/>
                  </a:lnTo>
                  <a:lnTo>
                    <a:pt x="32" y="0"/>
                  </a:lnTo>
                  <a:close/>
                  <a:moveTo>
                    <a:pt x="20" y="42"/>
                  </a:moveTo>
                  <a:lnTo>
                    <a:pt x="20" y="187"/>
                  </a:lnTo>
                  <a:lnTo>
                    <a:pt x="20" y="196"/>
                  </a:lnTo>
                  <a:lnTo>
                    <a:pt x="20" y="206"/>
                  </a:lnTo>
                  <a:lnTo>
                    <a:pt x="23" y="194"/>
                  </a:lnTo>
                  <a:lnTo>
                    <a:pt x="27" y="181"/>
                  </a:lnTo>
                  <a:lnTo>
                    <a:pt x="82" y="42"/>
                  </a:lnTo>
                  <a:lnTo>
                    <a:pt x="111" y="42"/>
                  </a:lnTo>
                  <a:lnTo>
                    <a:pt x="111" y="219"/>
                  </a:lnTo>
                  <a:lnTo>
                    <a:pt x="91" y="219"/>
                  </a:lnTo>
                  <a:lnTo>
                    <a:pt x="91" y="78"/>
                  </a:lnTo>
                  <a:lnTo>
                    <a:pt x="91" y="64"/>
                  </a:lnTo>
                  <a:lnTo>
                    <a:pt x="91" y="51"/>
                  </a:lnTo>
                  <a:lnTo>
                    <a:pt x="88" y="66"/>
                  </a:lnTo>
                  <a:lnTo>
                    <a:pt x="85" y="79"/>
                  </a:lnTo>
                  <a:lnTo>
                    <a:pt x="28" y="219"/>
                  </a:lnTo>
                  <a:lnTo>
                    <a:pt x="0" y="219"/>
                  </a:lnTo>
                  <a:lnTo>
                    <a:pt x="0" y="42"/>
                  </a:lnTo>
                  <a:lnTo>
                    <a:pt x="20" y="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50" name="Freeform 154"/>
            <p:cNvSpPr>
              <a:spLocks/>
            </p:cNvSpPr>
            <p:nvPr userDrawn="1"/>
          </p:nvSpPr>
          <p:spPr bwMode="auto">
            <a:xfrm>
              <a:off x="2841" y="240"/>
              <a:ext cx="41" cy="60"/>
            </a:xfrm>
            <a:custGeom>
              <a:avLst/>
              <a:gdLst>
                <a:gd name="T0" fmla="*/ 0 w 112"/>
                <a:gd name="T1" fmla="*/ 0 h 177"/>
                <a:gd name="T2" fmla="*/ 0 w 112"/>
                <a:gd name="T3" fmla="*/ 0 h 177"/>
                <a:gd name="T4" fmla="*/ 1 w 112"/>
                <a:gd name="T5" fmla="*/ 0 h 177"/>
                <a:gd name="T6" fmla="*/ 0 w 112"/>
                <a:gd name="T7" fmla="*/ 0 h 177"/>
                <a:gd name="T8" fmla="*/ 1 w 112"/>
                <a:gd name="T9" fmla="*/ 1 h 177"/>
                <a:gd name="T10" fmla="*/ 0 w 112"/>
                <a:gd name="T11" fmla="*/ 1 h 177"/>
                <a:gd name="T12" fmla="*/ 0 w 112"/>
                <a:gd name="T13" fmla="*/ 0 h 177"/>
                <a:gd name="T14" fmla="*/ 0 w 112"/>
                <a:gd name="T15" fmla="*/ 0 h 177"/>
                <a:gd name="T16" fmla="*/ 0 w 112"/>
                <a:gd name="T17" fmla="*/ 1 h 177"/>
                <a:gd name="T18" fmla="*/ 0 w 112"/>
                <a:gd name="T19" fmla="*/ 1 h 177"/>
                <a:gd name="T20" fmla="*/ 0 w 112"/>
                <a:gd name="T21" fmla="*/ 0 h 177"/>
                <a:gd name="T22" fmla="*/ 0 w 112"/>
                <a:gd name="T23" fmla="*/ 0 h 177"/>
                <a:gd name="T24" fmla="*/ 0 w 112"/>
                <a:gd name="T25" fmla="*/ 0 h 1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12" h="177">
                  <a:moveTo>
                    <a:pt x="21" y="91"/>
                  </a:moveTo>
                  <a:lnTo>
                    <a:pt x="85" y="0"/>
                  </a:lnTo>
                  <a:lnTo>
                    <a:pt x="110" y="0"/>
                  </a:lnTo>
                  <a:lnTo>
                    <a:pt x="53" y="73"/>
                  </a:lnTo>
                  <a:lnTo>
                    <a:pt x="112" y="177"/>
                  </a:lnTo>
                  <a:lnTo>
                    <a:pt x="88" y="177"/>
                  </a:lnTo>
                  <a:lnTo>
                    <a:pt x="41" y="90"/>
                  </a:lnTo>
                  <a:lnTo>
                    <a:pt x="21" y="116"/>
                  </a:lnTo>
                  <a:lnTo>
                    <a:pt x="21" y="177"/>
                  </a:lnTo>
                  <a:lnTo>
                    <a:pt x="0" y="177"/>
                  </a:lnTo>
                  <a:lnTo>
                    <a:pt x="0" y="0"/>
                  </a:lnTo>
                  <a:lnTo>
                    <a:pt x="21" y="0"/>
                  </a:lnTo>
                  <a:lnTo>
                    <a:pt x="21" y="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51" name="Freeform 155"/>
            <p:cNvSpPr>
              <a:spLocks noEditPoints="1"/>
            </p:cNvSpPr>
            <p:nvPr userDrawn="1"/>
          </p:nvSpPr>
          <p:spPr bwMode="auto">
            <a:xfrm>
              <a:off x="2897" y="239"/>
              <a:ext cx="39" cy="61"/>
            </a:xfrm>
            <a:custGeom>
              <a:avLst/>
              <a:gdLst>
                <a:gd name="T0" fmla="*/ 0 w 116"/>
                <a:gd name="T1" fmla="*/ 0 h 185"/>
                <a:gd name="T2" fmla="*/ 0 w 116"/>
                <a:gd name="T3" fmla="*/ 0 h 185"/>
                <a:gd name="T4" fmla="*/ 0 w 116"/>
                <a:gd name="T5" fmla="*/ 0 h 185"/>
                <a:gd name="T6" fmla="*/ 0 w 116"/>
                <a:gd name="T7" fmla="*/ 0 h 185"/>
                <a:gd name="T8" fmla="*/ 0 w 116"/>
                <a:gd name="T9" fmla="*/ 0 h 185"/>
                <a:gd name="T10" fmla="*/ 0 w 116"/>
                <a:gd name="T11" fmla="*/ 0 h 185"/>
                <a:gd name="T12" fmla="*/ 0 w 116"/>
                <a:gd name="T13" fmla="*/ 0 h 185"/>
                <a:gd name="T14" fmla="*/ 0 w 116"/>
                <a:gd name="T15" fmla="*/ 1 h 185"/>
                <a:gd name="T16" fmla="*/ 0 w 116"/>
                <a:gd name="T17" fmla="*/ 1 h 185"/>
                <a:gd name="T18" fmla="*/ 0 w 116"/>
                <a:gd name="T19" fmla="*/ 1 h 185"/>
                <a:gd name="T20" fmla="*/ 0 w 116"/>
                <a:gd name="T21" fmla="*/ 1 h 185"/>
                <a:gd name="T22" fmla="*/ 0 w 116"/>
                <a:gd name="T23" fmla="*/ 1 h 185"/>
                <a:gd name="T24" fmla="*/ 0 w 116"/>
                <a:gd name="T25" fmla="*/ 1 h 185"/>
                <a:gd name="T26" fmla="*/ 0 w 116"/>
                <a:gd name="T27" fmla="*/ 1 h 185"/>
                <a:gd name="T28" fmla="*/ 0 w 116"/>
                <a:gd name="T29" fmla="*/ 1 h 185"/>
                <a:gd name="T30" fmla="*/ 0 w 116"/>
                <a:gd name="T31" fmla="*/ 1 h 185"/>
                <a:gd name="T32" fmla="*/ 0 w 116"/>
                <a:gd name="T33" fmla="*/ 1 h 185"/>
                <a:gd name="T34" fmla="*/ 0 w 116"/>
                <a:gd name="T35" fmla="*/ 0 h 185"/>
                <a:gd name="T36" fmla="*/ 0 w 116"/>
                <a:gd name="T37" fmla="*/ 0 h 185"/>
                <a:gd name="T38" fmla="*/ 0 w 116"/>
                <a:gd name="T39" fmla="*/ 0 h 185"/>
                <a:gd name="T40" fmla="*/ 0 w 116"/>
                <a:gd name="T41" fmla="*/ 0 h 185"/>
                <a:gd name="T42" fmla="*/ 0 w 116"/>
                <a:gd name="T43" fmla="*/ 0 h 185"/>
                <a:gd name="T44" fmla="*/ 0 w 116"/>
                <a:gd name="T45" fmla="*/ 0 h 185"/>
                <a:gd name="T46" fmla="*/ 0 w 116"/>
                <a:gd name="T47" fmla="*/ 0 h 185"/>
                <a:gd name="T48" fmla="*/ 0 w 116"/>
                <a:gd name="T49" fmla="*/ 0 h 185"/>
                <a:gd name="T50" fmla="*/ 0 w 116"/>
                <a:gd name="T51" fmla="*/ 0 h 185"/>
                <a:gd name="T52" fmla="*/ 0 w 116"/>
                <a:gd name="T53" fmla="*/ 0 h 185"/>
                <a:gd name="T54" fmla="*/ 0 w 116"/>
                <a:gd name="T55" fmla="*/ 0 h 185"/>
                <a:gd name="T56" fmla="*/ 0 w 116"/>
                <a:gd name="T57" fmla="*/ 0 h 185"/>
                <a:gd name="T58" fmla="*/ 0 w 116"/>
                <a:gd name="T59" fmla="*/ 0 h 185"/>
                <a:gd name="T60" fmla="*/ 0 w 116"/>
                <a:gd name="T61" fmla="*/ 0 h 185"/>
                <a:gd name="T62" fmla="*/ 0 w 116"/>
                <a:gd name="T63" fmla="*/ 0 h 185"/>
                <a:gd name="T64" fmla="*/ 0 w 116"/>
                <a:gd name="T65" fmla="*/ 0 h 185"/>
                <a:gd name="T66" fmla="*/ 0 w 116"/>
                <a:gd name="T67" fmla="*/ 0 h 185"/>
                <a:gd name="T68" fmla="*/ 0 w 116"/>
                <a:gd name="T69" fmla="*/ 0 h 185"/>
                <a:gd name="T70" fmla="*/ 0 w 116"/>
                <a:gd name="T71" fmla="*/ 0 h 185"/>
                <a:gd name="T72" fmla="*/ 0 w 116"/>
                <a:gd name="T73" fmla="*/ 0 h 185"/>
                <a:gd name="T74" fmla="*/ 0 w 116"/>
                <a:gd name="T75" fmla="*/ 0 h 185"/>
                <a:gd name="T76" fmla="*/ 0 w 116"/>
                <a:gd name="T77" fmla="*/ 0 h 185"/>
                <a:gd name="T78" fmla="*/ 0 w 116"/>
                <a:gd name="T79" fmla="*/ 1 h 185"/>
                <a:gd name="T80" fmla="*/ 0 w 116"/>
                <a:gd name="T81" fmla="*/ 1 h 185"/>
                <a:gd name="T82" fmla="*/ 0 w 116"/>
                <a:gd name="T83" fmla="*/ 1 h 185"/>
                <a:gd name="T84" fmla="*/ 0 w 116"/>
                <a:gd name="T85" fmla="*/ 1 h 185"/>
                <a:gd name="T86" fmla="*/ 0 w 116"/>
                <a:gd name="T87" fmla="*/ 1 h 185"/>
                <a:gd name="T88" fmla="*/ 0 w 116"/>
                <a:gd name="T89" fmla="*/ 1 h 185"/>
                <a:gd name="T90" fmla="*/ 0 w 116"/>
                <a:gd name="T91" fmla="*/ 1 h 185"/>
                <a:gd name="T92" fmla="*/ 0 w 116"/>
                <a:gd name="T93" fmla="*/ 1 h 185"/>
                <a:gd name="T94" fmla="*/ 0 w 116"/>
                <a:gd name="T95" fmla="*/ 1 h 185"/>
                <a:gd name="T96" fmla="*/ 0 w 116"/>
                <a:gd name="T97" fmla="*/ 1 h 185"/>
                <a:gd name="T98" fmla="*/ 0 w 116"/>
                <a:gd name="T99" fmla="*/ 1 h 185"/>
                <a:gd name="T100" fmla="*/ 0 w 116"/>
                <a:gd name="T101" fmla="*/ 1 h 185"/>
                <a:gd name="T102" fmla="*/ 0 w 116"/>
                <a:gd name="T103" fmla="*/ 1 h 185"/>
                <a:gd name="T104" fmla="*/ 0 w 116"/>
                <a:gd name="T105" fmla="*/ 0 h 18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16" h="185">
                  <a:moveTo>
                    <a:pt x="57" y="18"/>
                  </a:moveTo>
                  <a:lnTo>
                    <a:pt x="52" y="18"/>
                  </a:lnTo>
                  <a:lnTo>
                    <a:pt x="47" y="19"/>
                  </a:lnTo>
                  <a:lnTo>
                    <a:pt x="43" y="21"/>
                  </a:lnTo>
                  <a:lnTo>
                    <a:pt x="39" y="23"/>
                  </a:lnTo>
                  <a:lnTo>
                    <a:pt x="35" y="27"/>
                  </a:lnTo>
                  <a:lnTo>
                    <a:pt x="32" y="30"/>
                  </a:lnTo>
                  <a:lnTo>
                    <a:pt x="30" y="34"/>
                  </a:lnTo>
                  <a:lnTo>
                    <a:pt x="27" y="39"/>
                  </a:lnTo>
                  <a:lnTo>
                    <a:pt x="24" y="49"/>
                  </a:lnTo>
                  <a:lnTo>
                    <a:pt x="21" y="61"/>
                  </a:lnTo>
                  <a:lnTo>
                    <a:pt x="20" y="74"/>
                  </a:lnTo>
                  <a:lnTo>
                    <a:pt x="20" y="88"/>
                  </a:lnTo>
                  <a:lnTo>
                    <a:pt x="20" y="107"/>
                  </a:lnTo>
                  <a:lnTo>
                    <a:pt x="21" y="123"/>
                  </a:lnTo>
                  <a:lnTo>
                    <a:pt x="24" y="136"/>
                  </a:lnTo>
                  <a:lnTo>
                    <a:pt x="27" y="148"/>
                  </a:lnTo>
                  <a:lnTo>
                    <a:pt x="29" y="152"/>
                  </a:lnTo>
                  <a:lnTo>
                    <a:pt x="31" y="156"/>
                  </a:lnTo>
                  <a:lnTo>
                    <a:pt x="34" y="159"/>
                  </a:lnTo>
                  <a:lnTo>
                    <a:pt x="39" y="163"/>
                  </a:lnTo>
                  <a:lnTo>
                    <a:pt x="42" y="165"/>
                  </a:lnTo>
                  <a:lnTo>
                    <a:pt x="47" y="166"/>
                  </a:lnTo>
                  <a:lnTo>
                    <a:pt x="52" y="167"/>
                  </a:lnTo>
                  <a:lnTo>
                    <a:pt x="58" y="167"/>
                  </a:lnTo>
                  <a:lnTo>
                    <a:pt x="63" y="167"/>
                  </a:lnTo>
                  <a:lnTo>
                    <a:pt x="69" y="166"/>
                  </a:lnTo>
                  <a:lnTo>
                    <a:pt x="73" y="165"/>
                  </a:lnTo>
                  <a:lnTo>
                    <a:pt x="77" y="163"/>
                  </a:lnTo>
                  <a:lnTo>
                    <a:pt x="81" y="159"/>
                  </a:lnTo>
                  <a:lnTo>
                    <a:pt x="84" y="156"/>
                  </a:lnTo>
                  <a:lnTo>
                    <a:pt x="87" y="152"/>
                  </a:lnTo>
                  <a:lnTo>
                    <a:pt x="89" y="148"/>
                  </a:lnTo>
                  <a:lnTo>
                    <a:pt x="93" y="136"/>
                  </a:lnTo>
                  <a:lnTo>
                    <a:pt x="95" y="123"/>
                  </a:lnTo>
                  <a:lnTo>
                    <a:pt x="96" y="107"/>
                  </a:lnTo>
                  <a:lnTo>
                    <a:pt x="96" y="89"/>
                  </a:lnTo>
                  <a:lnTo>
                    <a:pt x="96" y="74"/>
                  </a:lnTo>
                  <a:lnTo>
                    <a:pt x="95" y="61"/>
                  </a:lnTo>
                  <a:lnTo>
                    <a:pt x="92" y="49"/>
                  </a:lnTo>
                  <a:lnTo>
                    <a:pt x="88" y="39"/>
                  </a:lnTo>
                  <a:lnTo>
                    <a:pt x="86" y="34"/>
                  </a:lnTo>
                  <a:lnTo>
                    <a:pt x="83" y="30"/>
                  </a:lnTo>
                  <a:lnTo>
                    <a:pt x="80" y="27"/>
                  </a:lnTo>
                  <a:lnTo>
                    <a:pt x="76" y="23"/>
                  </a:lnTo>
                  <a:lnTo>
                    <a:pt x="72" y="21"/>
                  </a:lnTo>
                  <a:lnTo>
                    <a:pt x="68" y="19"/>
                  </a:lnTo>
                  <a:lnTo>
                    <a:pt x="63" y="18"/>
                  </a:lnTo>
                  <a:lnTo>
                    <a:pt x="57" y="18"/>
                  </a:lnTo>
                  <a:close/>
                  <a:moveTo>
                    <a:pt x="0" y="91"/>
                  </a:moveTo>
                  <a:lnTo>
                    <a:pt x="0" y="76"/>
                  </a:lnTo>
                  <a:lnTo>
                    <a:pt x="1" y="60"/>
                  </a:lnTo>
                  <a:lnTo>
                    <a:pt x="3" y="53"/>
                  </a:lnTo>
                  <a:lnTo>
                    <a:pt x="4" y="45"/>
                  </a:lnTo>
                  <a:lnTo>
                    <a:pt x="6" y="37"/>
                  </a:lnTo>
                  <a:lnTo>
                    <a:pt x="9" y="31"/>
                  </a:lnTo>
                  <a:lnTo>
                    <a:pt x="13" y="25"/>
                  </a:lnTo>
                  <a:lnTo>
                    <a:pt x="17" y="18"/>
                  </a:lnTo>
                  <a:lnTo>
                    <a:pt x="21" y="14"/>
                  </a:lnTo>
                  <a:lnTo>
                    <a:pt x="27" y="8"/>
                  </a:lnTo>
                  <a:lnTo>
                    <a:pt x="33" y="5"/>
                  </a:lnTo>
                  <a:lnTo>
                    <a:pt x="41" y="2"/>
                  </a:lnTo>
                  <a:lnTo>
                    <a:pt x="48" y="1"/>
                  </a:lnTo>
                  <a:lnTo>
                    <a:pt x="58" y="0"/>
                  </a:lnTo>
                  <a:lnTo>
                    <a:pt x="67" y="1"/>
                  </a:lnTo>
                  <a:lnTo>
                    <a:pt x="75" y="2"/>
                  </a:lnTo>
                  <a:lnTo>
                    <a:pt x="83" y="5"/>
                  </a:lnTo>
                  <a:lnTo>
                    <a:pt x="89" y="8"/>
                  </a:lnTo>
                  <a:lnTo>
                    <a:pt x="95" y="14"/>
                  </a:lnTo>
                  <a:lnTo>
                    <a:pt x="99" y="18"/>
                  </a:lnTo>
                  <a:lnTo>
                    <a:pt x="103" y="25"/>
                  </a:lnTo>
                  <a:lnTo>
                    <a:pt x="107" y="31"/>
                  </a:lnTo>
                  <a:lnTo>
                    <a:pt x="110" y="37"/>
                  </a:lnTo>
                  <a:lnTo>
                    <a:pt x="112" y="45"/>
                  </a:lnTo>
                  <a:lnTo>
                    <a:pt x="113" y="53"/>
                  </a:lnTo>
                  <a:lnTo>
                    <a:pt x="114" y="60"/>
                  </a:lnTo>
                  <a:lnTo>
                    <a:pt x="116" y="76"/>
                  </a:lnTo>
                  <a:lnTo>
                    <a:pt x="116" y="91"/>
                  </a:lnTo>
                  <a:lnTo>
                    <a:pt x="116" y="110"/>
                  </a:lnTo>
                  <a:lnTo>
                    <a:pt x="114" y="127"/>
                  </a:lnTo>
                  <a:lnTo>
                    <a:pt x="113" y="136"/>
                  </a:lnTo>
                  <a:lnTo>
                    <a:pt x="112" y="143"/>
                  </a:lnTo>
                  <a:lnTo>
                    <a:pt x="109" y="150"/>
                  </a:lnTo>
                  <a:lnTo>
                    <a:pt x="107" y="157"/>
                  </a:lnTo>
                  <a:lnTo>
                    <a:pt x="103" y="163"/>
                  </a:lnTo>
                  <a:lnTo>
                    <a:pt x="99" y="168"/>
                  </a:lnTo>
                  <a:lnTo>
                    <a:pt x="95" y="174"/>
                  </a:lnTo>
                  <a:lnTo>
                    <a:pt x="88" y="178"/>
                  </a:lnTo>
                  <a:lnTo>
                    <a:pt x="83" y="181"/>
                  </a:lnTo>
                  <a:lnTo>
                    <a:pt x="75" y="183"/>
                  </a:lnTo>
                  <a:lnTo>
                    <a:pt x="67" y="184"/>
                  </a:lnTo>
                  <a:lnTo>
                    <a:pt x="58" y="185"/>
                  </a:lnTo>
                  <a:lnTo>
                    <a:pt x="48" y="184"/>
                  </a:lnTo>
                  <a:lnTo>
                    <a:pt x="41" y="183"/>
                  </a:lnTo>
                  <a:lnTo>
                    <a:pt x="33" y="181"/>
                  </a:lnTo>
                  <a:lnTo>
                    <a:pt x="27" y="178"/>
                  </a:lnTo>
                  <a:lnTo>
                    <a:pt x="21" y="174"/>
                  </a:lnTo>
                  <a:lnTo>
                    <a:pt x="17" y="168"/>
                  </a:lnTo>
                  <a:lnTo>
                    <a:pt x="13" y="163"/>
                  </a:lnTo>
                  <a:lnTo>
                    <a:pt x="9" y="157"/>
                  </a:lnTo>
                  <a:lnTo>
                    <a:pt x="6" y="150"/>
                  </a:lnTo>
                  <a:lnTo>
                    <a:pt x="4" y="143"/>
                  </a:lnTo>
                  <a:lnTo>
                    <a:pt x="3" y="136"/>
                  </a:lnTo>
                  <a:lnTo>
                    <a:pt x="1" y="127"/>
                  </a:lnTo>
                  <a:lnTo>
                    <a:pt x="0" y="110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52" name="Freeform 156"/>
            <p:cNvSpPr>
              <a:spLocks noEditPoints="1"/>
            </p:cNvSpPr>
            <p:nvPr userDrawn="1"/>
          </p:nvSpPr>
          <p:spPr bwMode="auto">
            <a:xfrm>
              <a:off x="2961" y="240"/>
              <a:ext cx="32" cy="60"/>
            </a:xfrm>
            <a:custGeom>
              <a:avLst/>
              <a:gdLst>
                <a:gd name="T0" fmla="*/ 0 w 100"/>
                <a:gd name="T1" fmla="*/ 1 h 177"/>
                <a:gd name="T2" fmla="*/ 0 w 100"/>
                <a:gd name="T3" fmla="*/ 1 h 177"/>
                <a:gd name="T4" fmla="*/ 0 w 100"/>
                <a:gd name="T5" fmla="*/ 1 h 177"/>
                <a:gd name="T6" fmla="*/ 0 w 100"/>
                <a:gd name="T7" fmla="*/ 1 h 177"/>
                <a:gd name="T8" fmla="*/ 0 w 100"/>
                <a:gd name="T9" fmla="*/ 1 h 177"/>
                <a:gd name="T10" fmla="*/ 0 w 100"/>
                <a:gd name="T11" fmla="*/ 0 h 177"/>
                <a:gd name="T12" fmla="*/ 0 w 100"/>
                <a:gd name="T13" fmla="*/ 0 h 177"/>
                <a:gd name="T14" fmla="*/ 0 w 100"/>
                <a:gd name="T15" fmla="*/ 0 h 177"/>
                <a:gd name="T16" fmla="*/ 0 w 100"/>
                <a:gd name="T17" fmla="*/ 0 h 177"/>
                <a:gd name="T18" fmla="*/ 0 w 100"/>
                <a:gd name="T19" fmla="*/ 1 h 177"/>
                <a:gd name="T20" fmla="*/ 0 w 100"/>
                <a:gd name="T21" fmla="*/ 0 h 177"/>
                <a:gd name="T22" fmla="*/ 0 w 100"/>
                <a:gd name="T23" fmla="*/ 0 h 177"/>
                <a:gd name="T24" fmla="*/ 0 w 100"/>
                <a:gd name="T25" fmla="*/ 0 h 177"/>
                <a:gd name="T26" fmla="*/ 0 w 100"/>
                <a:gd name="T27" fmla="*/ 0 h 177"/>
                <a:gd name="T28" fmla="*/ 0 w 100"/>
                <a:gd name="T29" fmla="*/ 0 h 177"/>
                <a:gd name="T30" fmla="*/ 0 w 100"/>
                <a:gd name="T31" fmla="*/ 0 h 177"/>
                <a:gd name="T32" fmla="*/ 0 w 100"/>
                <a:gd name="T33" fmla="*/ 0 h 177"/>
                <a:gd name="T34" fmla="*/ 0 w 100"/>
                <a:gd name="T35" fmla="*/ 0 h 177"/>
                <a:gd name="T36" fmla="*/ 0 w 100"/>
                <a:gd name="T37" fmla="*/ 0 h 177"/>
                <a:gd name="T38" fmla="*/ 0 w 100"/>
                <a:gd name="T39" fmla="*/ 0 h 177"/>
                <a:gd name="T40" fmla="*/ 0 w 100"/>
                <a:gd name="T41" fmla="*/ 0 h 177"/>
                <a:gd name="T42" fmla="*/ 0 w 100"/>
                <a:gd name="T43" fmla="*/ 0 h 177"/>
                <a:gd name="T44" fmla="*/ 0 w 100"/>
                <a:gd name="T45" fmla="*/ 0 h 177"/>
                <a:gd name="T46" fmla="*/ 0 w 100"/>
                <a:gd name="T47" fmla="*/ 0 h 177"/>
                <a:gd name="T48" fmla="*/ 0 w 100"/>
                <a:gd name="T49" fmla="*/ 0 h 177"/>
                <a:gd name="T50" fmla="*/ 0 w 100"/>
                <a:gd name="T51" fmla="*/ 0 h 177"/>
                <a:gd name="T52" fmla="*/ 0 w 100"/>
                <a:gd name="T53" fmla="*/ 0 h 177"/>
                <a:gd name="T54" fmla="*/ 0 w 100"/>
                <a:gd name="T55" fmla="*/ 0 h 177"/>
                <a:gd name="T56" fmla="*/ 0 w 100"/>
                <a:gd name="T57" fmla="*/ 0 h 177"/>
                <a:gd name="T58" fmla="*/ 0 w 100"/>
                <a:gd name="T59" fmla="*/ 0 h 177"/>
                <a:gd name="T60" fmla="*/ 0 w 100"/>
                <a:gd name="T61" fmla="*/ 0 h 177"/>
                <a:gd name="T62" fmla="*/ 0 w 100"/>
                <a:gd name="T63" fmla="*/ 0 h 177"/>
                <a:gd name="T64" fmla="*/ 0 w 100"/>
                <a:gd name="T65" fmla="*/ 0 h 177"/>
                <a:gd name="T66" fmla="*/ 0 w 100"/>
                <a:gd name="T67" fmla="*/ 1 h 177"/>
                <a:gd name="T68" fmla="*/ 0 w 100"/>
                <a:gd name="T69" fmla="*/ 1 h 177"/>
                <a:gd name="T70" fmla="*/ 0 w 100"/>
                <a:gd name="T71" fmla="*/ 1 h 177"/>
                <a:gd name="T72" fmla="*/ 0 w 100"/>
                <a:gd name="T73" fmla="*/ 1 h 177"/>
                <a:gd name="T74" fmla="*/ 0 w 100"/>
                <a:gd name="T75" fmla="*/ 1 h 17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00" h="177">
                  <a:moveTo>
                    <a:pt x="19" y="159"/>
                  </a:moveTo>
                  <a:lnTo>
                    <a:pt x="49" y="159"/>
                  </a:lnTo>
                  <a:lnTo>
                    <a:pt x="56" y="159"/>
                  </a:lnTo>
                  <a:lnTo>
                    <a:pt x="63" y="158"/>
                  </a:lnTo>
                  <a:lnTo>
                    <a:pt x="68" y="154"/>
                  </a:lnTo>
                  <a:lnTo>
                    <a:pt x="72" y="151"/>
                  </a:lnTo>
                  <a:lnTo>
                    <a:pt x="76" y="147"/>
                  </a:lnTo>
                  <a:lnTo>
                    <a:pt x="78" y="140"/>
                  </a:lnTo>
                  <a:lnTo>
                    <a:pt x="79" y="134"/>
                  </a:lnTo>
                  <a:lnTo>
                    <a:pt x="80" y="126"/>
                  </a:lnTo>
                  <a:lnTo>
                    <a:pt x="79" y="118"/>
                  </a:lnTo>
                  <a:lnTo>
                    <a:pt x="78" y="110"/>
                  </a:lnTo>
                  <a:lnTo>
                    <a:pt x="74" y="105"/>
                  </a:lnTo>
                  <a:lnTo>
                    <a:pt x="71" y="100"/>
                  </a:lnTo>
                  <a:lnTo>
                    <a:pt x="66" y="97"/>
                  </a:lnTo>
                  <a:lnTo>
                    <a:pt x="60" y="94"/>
                  </a:lnTo>
                  <a:lnTo>
                    <a:pt x="54" y="93"/>
                  </a:lnTo>
                  <a:lnTo>
                    <a:pt x="47" y="93"/>
                  </a:lnTo>
                  <a:lnTo>
                    <a:pt x="19" y="93"/>
                  </a:lnTo>
                  <a:lnTo>
                    <a:pt x="19" y="159"/>
                  </a:lnTo>
                  <a:close/>
                  <a:moveTo>
                    <a:pt x="19" y="75"/>
                  </a:moveTo>
                  <a:lnTo>
                    <a:pt x="44" y="75"/>
                  </a:lnTo>
                  <a:lnTo>
                    <a:pt x="51" y="75"/>
                  </a:lnTo>
                  <a:lnTo>
                    <a:pt x="57" y="73"/>
                  </a:lnTo>
                  <a:lnTo>
                    <a:pt x="63" y="71"/>
                  </a:lnTo>
                  <a:lnTo>
                    <a:pt x="67" y="68"/>
                  </a:lnTo>
                  <a:lnTo>
                    <a:pt x="70" y="65"/>
                  </a:lnTo>
                  <a:lnTo>
                    <a:pt x="72" y="59"/>
                  </a:lnTo>
                  <a:lnTo>
                    <a:pt x="74" y="53"/>
                  </a:lnTo>
                  <a:lnTo>
                    <a:pt x="74" y="45"/>
                  </a:lnTo>
                  <a:lnTo>
                    <a:pt x="74" y="38"/>
                  </a:lnTo>
                  <a:lnTo>
                    <a:pt x="72" y="32"/>
                  </a:lnTo>
                  <a:lnTo>
                    <a:pt x="70" y="27"/>
                  </a:lnTo>
                  <a:lnTo>
                    <a:pt x="67" y="24"/>
                  </a:lnTo>
                  <a:lnTo>
                    <a:pt x="63" y="21"/>
                  </a:lnTo>
                  <a:lnTo>
                    <a:pt x="58" y="18"/>
                  </a:lnTo>
                  <a:lnTo>
                    <a:pt x="52" y="17"/>
                  </a:lnTo>
                  <a:lnTo>
                    <a:pt x="45" y="17"/>
                  </a:lnTo>
                  <a:lnTo>
                    <a:pt x="19" y="17"/>
                  </a:lnTo>
                  <a:lnTo>
                    <a:pt x="19" y="75"/>
                  </a:lnTo>
                  <a:close/>
                  <a:moveTo>
                    <a:pt x="0" y="0"/>
                  </a:moveTo>
                  <a:lnTo>
                    <a:pt x="46" y="0"/>
                  </a:lnTo>
                  <a:lnTo>
                    <a:pt x="58" y="0"/>
                  </a:lnTo>
                  <a:lnTo>
                    <a:pt x="68" y="3"/>
                  </a:lnTo>
                  <a:lnTo>
                    <a:pt x="77" y="6"/>
                  </a:lnTo>
                  <a:lnTo>
                    <a:pt x="83" y="12"/>
                  </a:lnTo>
                  <a:lnTo>
                    <a:pt x="89" y="18"/>
                  </a:lnTo>
                  <a:lnTo>
                    <a:pt x="92" y="26"/>
                  </a:lnTo>
                  <a:lnTo>
                    <a:pt x="94" y="35"/>
                  </a:lnTo>
                  <a:lnTo>
                    <a:pt x="95" y="44"/>
                  </a:lnTo>
                  <a:lnTo>
                    <a:pt x="95" y="51"/>
                  </a:lnTo>
                  <a:lnTo>
                    <a:pt x="94" y="57"/>
                  </a:lnTo>
                  <a:lnTo>
                    <a:pt x="92" y="64"/>
                  </a:lnTo>
                  <a:lnTo>
                    <a:pt x="89" y="69"/>
                  </a:lnTo>
                  <a:lnTo>
                    <a:pt x="85" y="73"/>
                  </a:lnTo>
                  <a:lnTo>
                    <a:pt x="80" y="78"/>
                  </a:lnTo>
                  <a:lnTo>
                    <a:pt x="76" y="80"/>
                  </a:lnTo>
                  <a:lnTo>
                    <a:pt x="69" y="82"/>
                  </a:lnTo>
                  <a:lnTo>
                    <a:pt x="69" y="83"/>
                  </a:lnTo>
                  <a:lnTo>
                    <a:pt x="76" y="84"/>
                  </a:lnTo>
                  <a:lnTo>
                    <a:pt x="81" y="87"/>
                  </a:lnTo>
                  <a:lnTo>
                    <a:pt x="86" y="91"/>
                  </a:lnTo>
                  <a:lnTo>
                    <a:pt x="91" y="96"/>
                  </a:lnTo>
                  <a:lnTo>
                    <a:pt x="95" y="103"/>
                  </a:lnTo>
                  <a:lnTo>
                    <a:pt x="97" y="109"/>
                  </a:lnTo>
                  <a:lnTo>
                    <a:pt x="99" y="118"/>
                  </a:lnTo>
                  <a:lnTo>
                    <a:pt x="100" y="126"/>
                  </a:lnTo>
                  <a:lnTo>
                    <a:pt x="99" y="138"/>
                  </a:lnTo>
                  <a:lnTo>
                    <a:pt x="97" y="148"/>
                  </a:lnTo>
                  <a:lnTo>
                    <a:pt x="93" y="157"/>
                  </a:lnTo>
                  <a:lnTo>
                    <a:pt x="86" y="164"/>
                  </a:lnTo>
                  <a:lnTo>
                    <a:pt x="80" y="170"/>
                  </a:lnTo>
                  <a:lnTo>
                    <a:pt x="71" y="174"/>
                  </a:lnTo>
                  <a:lnTo>
                    <a:pt x="60" y="176"/>
                  </a:lnTo>
                  <a:lnTo>
                    <a:pt x="49" y="177"/>
                  </a:lnTo>
                  <a:lnTo>
                    <a:pt x="0" y="1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53" name="Freeform 157"/>
            <p:cNvSpPr>
              <a:spLocks/>
            </p:cNvSpPr>
            <p:nvPr userDrawn="1"/>
          </p:nvSpPr>
          <p:spPr bwMode="auto">
            <a:xfrm>
              <a:off x="3017" y="239"/>
              <a:ext cx="36" cy="61"/>
            </a:xfrm>
            <a:custGeom>
              <a:avLst/>
              <a:gdLst>
                <a:gd name="T0" fmla="*/ 0 w 106"/>
                <a:gd name="T1" fmla="*/ 0 h 185"/>
                <a:gd name="T2" fmla="*/ 0 w 106"/>
                <a:gd name="T3" fmla="*/ 0 h 185"/>
                <a:gd name="T4" fmla="*/ 0 w 106"/>
                <a:gd name="T5" fmla="*/ 0 h 185"/>
                <a:gd name="T6" fmla="*/ 0 w 106"/>
                <a:gd name="T7" fmla="*/ 0 h 185"/>
                <a:gd name="T8" fmla="*/ 0 w 106"/>
                <a:gd name="T9" fmla="*/ 0 h 185"/>
                <a:gd name="T10" fmla="*/ 0 w 106"/>
                <a:gd name="T11" fmla="*/ 0 h 185"/>
                <a:gd name="T12" fmla="*/ 0 w 106"/>
                <a:gd name="T13" fmla="*/ 0 h 185"/>
                <a:gd name="T14" fmla="*/ 0 w 106"/>
                <a:gd name="T15" fmla="*/ 0 h 185"/>
                <a:gd name="T16" fmla="*/ 0 w 106"/>
                <a:gd name="T17" fmla="*/ 0 h 185"/>
                <a:gd name="T18" fmla="*/ 0 w 106"/>
                <a:gd name="T19" fmla="*/ 0 h 185"/>
                <a:gd name="T20" fmla="*/ 0 w 106"/>
                <a:gd name="T21" fmla="*/ 0 h 185"/>
                <a:gd name="T22" fmla="*/ 0 w 106"/>
                <a:gd name="T23" fmla="*/ 1 h 185"/>
                <a:gd name="T24" fmla="*/ 0 w 106"/>
                <a:gd name="T25" fmla="*/ 1 h 185"/>
                <a:gd name="T26" fmla="*/ 0 w 106"/>
                <a:gd name="T27" fmla="*/ 1 h 185"/>
                <a:gd name="T28" fmla="*/ 0 w 106"/>
                <a:gd name="T29" fmla="*/ 1 h 185"/>
                <a:gd name="T30" fmla="*/ 0 w 106"/>
                <a:gd name="T31" fmla="*/ 1 h 185"/>
                <a:gd name="T32" fmla="*/ 0 w 106"/>
                <a:gd name="T33" fmla="*/ 1 h 185"/>
                <a:gd name="T34" fmla="*/ 0 w 106"/>
                <a:gd name="T35" fmla="*/ 1 h 185"/>
                <a:gd name="T36" fmla="*/ 0 w 106"/>
                <a:gd name="T37" fmla="*/ 1 h 185"/>
                <a:gd name="T38" fmla="*/ 0 w 106"/>
                <a:gd name="T39" fmla="*/ 1 h 185"/>
                <a:gd name="T40" fmla="*/ 0 w 106"/>
                <a:gd name="T41" fmla="*/ 1 h 185"/>
                <a:gd name="T42" fmla="*/ 0 w 106"/>
                <a:gd name="T43" fmla="*/ 0 h 185"/>
                <a:gd name="T44" fmla="*/ 0 w 106"/>
                <a:gd name="T45" fmla="*/ 1 h 185"/>
                <a:gd name="T46" fmla="*/ 0 w 106"/>
                <a:gd name="T47" fmla="*/ 1 h 185"/>
                <a:gd name="T48" fmla="*/ 0 w 106"/>
                <a:gd name="T49" fmla="*/ 1 h 185"/>
                <a:gd name="T50" fmla="*/ 0 w 106"/>
                <a:gd name="T51" fmla="*/ 1 h 185"/>
                <a:gd name="T52" fmla="*/ 0 w 106"/>
                <a:gd name="T53" fmla="*/ 1 h 185"/>
                <a:gd name="T54" fmla="*/ 0 w 106"/>
                <a:gd name="T55" fmla="*/ 1 h 185"/>
                <a:gd name="T56" fmla="*/ 0 w 106"/>
                <a:gd name="T57" fmla="*/ 1 h 185"/>
                <a:gd name="T58" fmla="*/ 0 w 106"/>
                <a:gd name="T59" fmla="*/ 1 h 185"/>
                <a:gd name="T60" fmla="*/ 0 w 106"/>
                <a:gd name="T61" fmla="*/ 1 h 185"/>
                <a:gd name="T62" fmla="*/ 0 w 106"/>
                <a:gd name="T63" fmla="*/ 1 h 185"/>
                <a:gd name="T64" fmla="*/ 0 w 106"/>
                <a:gd name="T65" fmla="*/ 1 h 185"/>
                <a:gd name="T66" fmla="*/ 0 w 106"/>
                <a:gd name="T67" fmla="*/ 0 h 185"/>
                <a:gd name="T68" fmla="*/ 0 w 106"/>
                <a:gd name="T69" fmla="*/ 0 h 185"/>
                <a:gd name="T70" fmla="*/ 0 w 106"/>
                <a:gd name="T71" fmla="*/ 0 h 185"/>
                <a:gd name="T72" fmla="*/ 0 w 106"/>
                <a:gd name="T73" fmla="*/ 0 h 185"/>
                <a:gd name="T74" fmla="*/ 0 w 106"/>
                <a:gd name="T75" fmla="*/ 0 h 185"/>
                <a:gd name="T76" fmla="*/ 0 w 106"/>
                <a:gd name="T77" fmla="*/ 0 h 185"/>
                <a:gd name="T78" fmla="*/ 0 w 106"/>
                <a:gd name="T79" fmla="*/ 0 h 185"/>
                <a:gd name="T80" fmla="*/ 0 w 106"/>
                <a:gd name="T81" fmla="*/ 0 h 185"/>
                <a:gd name="T82" fmla="*/ 0 w 106"/>
                <a:gd name="T83" fmla="*/ 0 h 185"/>
                <a:gd name="T84" fmla="*/ 0 w 106"/>
                <a:gd name="T85" fmla="*/ 0 h 185"/>
                <a:gd name="T86" fmla="*/ 0 w 106"/>
                <a:gd name="T87" fmla="*/ 0 h 185"/>
                <a:gd name="T88" fmla="*/ 0 w 106"/>
                <a:gd name="T89" fmla="*/ 0 h 185"/>
                <a:gd name="T90" fmla="*/ 0 w 106"/>
                <a:gd name="T91" fmla="*/ 0 h 18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06" h="185">
                  <a:moveTo>
                    <a:pt x="87" y="57"/>
                  </a:moveTo>
                  <a:lnTo>
                    <a:pt x="87" y="49"/>
                  </a:lnTo>
                  <a:lnTo>
                    <a:pt x="86" y="42"/>
                  </a:lnTo>
                  <a:lnTo>
                    <a:pt x="84" y="35"/>
                  </a:lnTo>
                  <a:lnTo>
                    <a:pt x="80" y="29"/>
                  </a:lnTo>
                  <a:lnTo>
                    <a:pt x="76" y="25"/>
                  </a:lnTo>
                  <a:lnTo>
                    <a:pt x="71" y="21"/>
                  </a:lnTo>
                  <a:lnTo>
                    <a:pt x="64" y="19"/>
                  </a:lnTo>
                  <a:lnTo>
                    <a:pt x="56" y="18"/>
                  </a:lnTo>
                  <a:lnTo>
                    <a:pt x="49" y="18"/>
                  </a:lnTo>
                  <a:lnTo>
                    <a:pt x="44" y="20"/>
                  </a:lnTo>
                  <a:lnTo>
                    <a:pt x="39" y="22"/>
                  </a:lnTo>
                  <a:lnTo>
                    <a:pt x="35" y="26"/>
                  </a:lnTo>
                  <a:lnTo>
                    <a:pt x="32" y="30"/>
                  </a:lnTo>
                  <a:lnTo>
                    <a:pt x="30" y="34"/>
                  </a:lnTo>
                  <a:lnTo>
                    <a:pt x="27" y="40"/>
                  </a:lnTo>
                  <a:lnTo>
                    <a:pt x="25" y="45"/>
                  </a:lnTo>
                  <a:lnTo>
                    <a:pt x="23" y="57"/>
                  </a:lnTo>
                  <a:lnTo>
                    <a:pt x="21" y="69"/>
                  </a:lnTo>
                  <a:lnTo>
                    <a:pt x="21" y="80"/>
                  </a:lnTo>
                  <a:lnTo>
                    <a:pt x="21" y="89"/>
                  </a:lnTo>
                  <a:lnTo>
                    <a:pt x="21" y="103"/>
                  </a:lnTo>
                  <a:lnTo>
                    <a:pt x="22" y="116"/>
                  </a:lnTo>
                  <a:lnTo>
                    <a:pt x="23" y="130"/>
                  </a:lnTo>
                  <a:lnTo>
                    <a:pt x="26" y="142"/>
                  </a:lnTo>
                  <a:lnTo>
                    <a:pt x="27" y="148"/>
                  </a:lnTo>
                  <a:lnTo>
                    <a:pt x="30" y="152"/>
                  </a:lnTo>
                  <a:lnTo>
                    <a:pt x="33" y="156"/>
                  </a:lnTo>
                  <a:lnTo>
                    <a:pt x="36" y="161"/>
                  </a:lnTo>
                  <a:lnTo>
                    <a:pt x="40" y="163"/>
                  </a:lnTo>
                  <a:lnTo>
                    <a:pt x="45" y="165"/>
                  </a:lnTo>
                  <a:lnTo>
                    <a:pt x="49" y="167"/>
                  </a:lnTo>
                  <a:lnTo>
                    <a:pt x="56" y="167"/>
                  </a:lnTo>
                  <a:lnTo>
                    <a:pt x="60" y="167"/>
                  </a:lnTo>
                  <a:lnTo>
                    <a:pt x="64" y="166"/>
                  </a:lnTo>
                  <a:lnTo>
                    <a:pt x="67" y="165"/>
                  </a:lnTo>
                  <a:lnTo>
                    <a:pt x="71" y="164"/>
                  </a:lnTo>
                  <a:lnTo>
                    <a:pt x="76" y="159"/>
                  </a:lnTo>
                  <a:lnTo>
                    <a:pt x="80" y="153"/>
                  </a:lnTo>
                  <a:lnTo>
                    <a:pt x="83" y="145"/>
                  </a:lnTo>
                  <a:lnTo>
                    <a:pt x="85" y="137"/>
                  </a:lnTo>
                  <a:lnTo>
                    <a:pt x="86" y="127"/>
                  </a:lnTo>
                  <a:lnTo>
                    <a:pt x="87" y="116"/>
                  </a:lnTo>
                  <a:lnTo>
                    <a:pt x="106" y="116"/>
                  </a:lnTo>
                  <a:lnTo>
                    <a:pt x="105" y="131"/>
                  </a:lnTo>
                  <a:lnTo>
                    <a:pt x="103" y="144"/>
                  </a:lnTo>
                  <a:lnTo>
                    <a:pt x="100" y="156"/>
                  </a:lnTo>
                  <a:lnTo>
                    <a:pt x="96" y="166"/>
                  </a:lnTo>
                  <a:lnTo>
                    <a:pt x="92" y="170"/>
                  </a:lnTo>
                  <a:lnTo>
                    <a:pt x="89" y="175"/>
                  </a:lnTo>
                  <a:lnTo>
                    <a:pt x="85" y="178"/>
                  </a:lnTo>
                  <a:lnTo>
                    <a:pt x="80" y="180"/>
                  </a:lnTo>
                  <a:lnTo>
                    <a:pt x="75" y="182"/>
                  </a:lnTo>
                  <a:lnTo>
                    <a:pt x="70" y="183"/>
                  </a:lnTo>
                  <a:lnTo>
                    <a:pt x="63" y="184"/>
                  </a:lnTo>
                  <a:lnTo>
                    <a:pt x="57" y="185"/>
                  </a:lnTo>
                  <a:lnTo>
                    <a:pt x="48" y="184"/>
                  </a:lnTo>
                  <a:lnTo>
                    <a:pt x="39" y="182"/>
                  </a:lnTo>
                  <a:lnTo>
                    <a:pt x="32" y="180"/>
                  </a:lnTo>
                  <a:lnTo>
                    <a:pt x="26" y="176"/>
                  </a:lnTo>
                  <a:lnTo>
                    <a:pt x="21" y="171"/>
                  </a:lnTo>
                  <a:lnTo>
                    <a:pt x="16" y="166"/>
                  </a:lnTo>
                  <a:lnTo>
                    <a:pt x="12" y="159"/>
                  </a:lnTo>
                  <a:lnTo>
                    <a:pt x="9" y="153"/>
                  </a:lnTo>
                  <a:lnTo>
                    <a:pt x="5" y="138"/>
                  </a:lnTo>
                  <a:lnTo>
                    <a:pt x="2" y="123"/>
                  </a:lnTo>
                  <a:lnTo>
                    <a:pt x="0" y="107"/>
                  </a:lnTo>
                  <a:lnTo>
                    <a:pt x="0" y="90"/>
                  </a:lnTo>
                  <a:lnTo>
                    <a:pt x="0" y="74"/>
                  </a:lnTo>
                  <a:lnTo>
                    <a:pt x="3" y="59"/>
                  </a:lnTo>
                  <a:lnTo>
                    <a:pt x="5" y="44"/>
                  </a:lnTo>
                  <a:lnTo>
                    <a:pt x="10" y="30"/>
                  </a:lnTo>
                  <a:lnTo>
                    <a:pt x="13" y="23"/>
                  </a:lnTo>
                  <a:lnTo>
                    <a:pt x="18" y="18"/>
                  </a:lnTo>
                  <a:lnTo>
                    <a:pt x="22" y="13"/>
                  </a:lnTo>
                  <a:lnTo>
                    <a:pt x="27" y="8"/>
                  </a:lnTo>
                  <a:lnTo>
                    <a:pt x="33" y="5"/>
                  </a:lnTo>
                  <a:lnTo>
                    <a:pt x="40" y="2"/>
                  </a:lnTo>
                  <a:lnTo>
                    <a:pt x="48" y="1"/>
                  </a:lnTo>
                  <a:lnTo>
                    <a:pt x="57" y="0"/>
                  </a:lnTo>
                  <a:lnTo>
                    <a:pt x="62" y="1"/>
                  </a:lnTo>
                  <a:lnTo>
                    <a:pt x="69" y="1"/>
                  </a:lnTo>
                  <a:lnTo>
                    <a:pt x="74" y="3"/>
                  </a:lnTo>
                  <a:lnTo>
                    <a:pt x="78" y="4"/>
                  </a:lnTo>
                  <a:lnTo>
                    <a:pt x="83" y="7"/>
                  </a:lnTo>
                  <a:lnTo>
                    <a:pt x="87" y="9"/>
                  </a:lnTo>
                  <a:lnTo>
                    <a:pt x="91" y="13"/>
                  </a:lnTo>
                  <a:lnTo>
                    <a:pt x="94" y="17"/>
                  </a:lnTo>
                  <a:lnTo>
                    <a:pt x="100" y="25"/>
                  </a:lnTo>
                  <a:lnTo>
                    <a:pt x="104" y="34"/>
                  </a:lnTo>
                  <a:lnTo>
                    <a:pt x="106" y="45"/>
                  </a:lnTo>
                  <a:lnTo>
                    <a:pt x="106" y="57"/>
                  </a:lnTo>
                  <a:lnTo>
                    <a:pt x="87" y="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54" name="Freeform 158"/>
            <p:cNvSpPr>
              <a:spLocks/>
            </p:cNvSpPr>
            <p:nvPr userDrawn="1"/>
          </p:nvSpPr>
          <p:spPr bwMode="auto">
            <a:xfrm>
              <a:off x="3078" y="240"/>
              <a:ext cx="36" cy="60"/>
            </a:xfrm>
            <a:custGeom>
              <a:avLst/>
              <a:gdLst>
                <a:gd name="T0" fmla="*/ 0 w 110"/>
                <a:gd name="T1" fmla="*/ 0 h 177"/>
                <a:gd name="T2" fmla="*/ 0 w 110"/>
                <a:gd name="T3" fmla="*/ 0 h 177"/>
                <a:gd name="T4" fmla="*/ 0 w 110"/>
                <a:gd name="T5" fmla="*/ 0 h 177"/>
                <a:gd name="T6" fmla="*/ 0 w 110"/>
                <a:gd name="T7" fmla="*/ 0 h 177"/>
                <a:gd name="T8" fmla="*/ 0 w 110"/>
                <a:gd name="T9" fmla="*/ 1 h 177"/>
                <a:gd name="T10" fmla="*/ 0 w 110"/>
                <a:gd name="T11" fmla="*/ 1 h 177"/>
                <a:gd name="T12" fmla="*/ 0 w 110"/>
                <a:gd name="T13" fmla="*/ 0 h 177"/>
                <a:gd name="T14" fmla="*/ 0 w 110"/>
                <a:gd name="T15" fmla="*/ 0 h 177"/>
                <a:gd name="T16" fmla="*/ 0 w 110"/>
                <a:gd name="T17" fmla="*/ 1 h 177"/>
                <a:gd name="T18" fmla="*/ 0 w 110"/>
                <a:gd name="T19" fmla="*/ 1 h 177"/>
                <a:gd name="T20" fmla="*/ 0 w 110"/>
                <a:gd name="T21" fmla="*/ 0 h 177"/>
                <a:gd name="T22" fmla="*/ 0 w 110"/>
                <a:gd name="T23" fmla="*/ 0 h 177"/>
                <a:gd name="T24" fmla="*/ 0 w 110"/>
                <a:gd name="T25" fmla="*/ 0 h 1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10" h="177">
                  <a:moveTo>
                    <a:pt x="19" y="91"/>
                  </a:moveTo>
                  <a:lnTo>
                    <a:pt x="84" y="0"/>
                  </a:lnTo>
                  <a:lnTo>
                    <a:pt x="109" y="0"/>
                  </a:lnTo>
                  <a:lnTo>
                    <a:pt x="52" y="73"/>
                  </a:lnTo>
                  <a:lnTo>
                    <a:pt x="110" y="177"/>
                  </a:lnTo>
                  <a:lnTo>
                    <a:pt x="87" y="177"/>
                  </a:lnTo>
                  <a:lnTo>
                    <a:pt x="40" y="90"/>
                  </a:lnTo>
                  <a:lnTo>
                    <a:pt x="19" y="116"/>
                  </a:lnTo>
                  <a:lnTo>
                    <a:pt x="19" y="177"/>
                  </a:lnTo>
                  <a:lnTo>
                    <a:pt x="0" y="177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55" name="Freeform 159"/>
            <p:cNvSpPr>
              <a:spLocks/>
            </p:cNvSpPr>
            <p:nvPr userDrawn="1"/>
          </p:nvSpPr>
          <p:spPr bwMode="auto">
            <a:xfrm>
              <a:off x="3136" y="240"/>
              <a:ext cx="37" cy="60"/>
            </a:xfrm>
            <a:custGeom>
              <a:avLst/>
              <a:gdLst>
                <a:gd name="T0" fmla="*/ 0 w 110"/>
                <a:gd name="T1" fmla="*/ 0 h 177"/>
                <a:gd name="T2" fmla="*/ 0 w 110"/>
                <a:gd name="T3" fmla="*/ 1 h 177"/>
                <a:gd name="T4" fmla="*/ 0 w 110"/>
                <a:gd name="T5" fmla="*/ 1 h 177"/>
                <a:gd name="T6" fmla="*/ 0 w 110"/>
                <a:gd name="T7" fmla="*/ 1 h 177"/>
                <a:gd name="T8" fmla="*/ 0 w 110"/>
                <a:gd name="T9" fmla="*/ 1 h 177"/>
                <a:gd name="T10" fmla="*/ 0 w 110"/>
                <a:gd name="T11" fmla="*/ 1 h 177"/>
                <a:gd name="T12" fmla="*/ 0 w 110"/>
                <a:gd name="T13" fmla="*/ 1 h 177"/>
                <a:gd name="T14" fmla="*/ 0 w 110"/>
                <a:gd name="T15" fmla="*/ 0 h 177"/>
                <a:gd name="T16" fmla="*/ 0 w 110"/>
                <a:gd name="T17" fmla="*/ 0 h 177"/>
                <a:gd name="T18" fmla="*/ 0 w 110"/>
                <a:gd name="T19" fmla="*/ 1 h 177"/>
                <a:gd name="T20" fmla="*/ 0 w 110"/>
                <a:gd name="T21" fmla="*/ 1 h 177"/>
                <a:gd name="T22" fmla="*/ 0 w 110"/>
                <a:gd name="T23" fmla="*/ 0 h 177"/>
                <a:gd name="T24" fmla="*/ 0 w 110"/>
                <a:gd name="T25" fmla="*/ 0 h 177"/>
                <a:gd name="T26" fmla="*/ 0 w 110"/>
                <a:gd name="T27" fmla="*/ 0 h 177"/>
                <a:gd name="T28" fmla="*/ 0 w 110"/>
                <a:gd name="T29" fmla="*/ 0 h 177"/>
                <a:gd name="T30" fmla="*/ 0 w 110"/>
                <a:gd name="T31" fmla="*/ 0 h 177"/>
                <a:gd name="T32" fmla="*/ 0 w 110"/>
                <a:gd name="T33" fmla="*/ 0 h 177"/>
                <a:gd name="T34" fmla="*/ 0 w 110"/>
                <a:gd name="T35" fmla="*/ 1 h 177"/>
                <a:gd name="T36" fmla="*/ 0 w 110"/>
                <a:gd name="T37" fmla="*/ 1 h 177"/>
                <a:gd name="T38" fmla="*/ 0 w 110"/>
                <a:gd name="T39" fmla="*/ 0 h 177"/>
                <a:gd name="T40" fmla="*/ 0 w 110"/>
                <a:gd name="T41" fmla="*/ 0 h 17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10" h="177">
                  <a:moveTo>
                    <a:pt x="19" y="0"/>
                  </a:moveTo>
                  <a:lnTo>
                    <a:pt x="19" y="145"/>
                  </a:lnTo>
                  <a:lnTo>
                    <a:pt x="19" y="154"/>
                  </a:lnTo>
                  <a:lnTo>
                    <a:pt x="19" y="164"/>
                  </a:lnTo>
                  <a:lnTo>
                    <a:pt x="23" y="152"/>
                  </a:lnTo>
                  <a:lnTo>
                    <a:pt x="27" y="139"/>
                  </a:lnTo>
                  <a:lnTo>
                    <a:pt x="82" y="0"/>
                  </a:lnTo>
                  <a:lnTo>
                    <a:pt x="110" y="0"/>
                  </a:lnTo>
                  <a:lnTo>
                    <a:pt x="110" y="177"/>
                  </a:lnTo>
                  <a:lnTo>
                    <a:pt x="91" y="177"/>
                  </a:lnTo>
                  <a:lnTo>
                    <a:pt x="91" y="36"/>
                  </a:lnTo>
                  <a:lnTo>
                    <a:pt x="91" y="22"/>
                  </a:lnTo>
                  <a:lnTo>
                    <a:pt x="92" y="9"/>
                  </a:lnTo>
                  <a:lnTo>
                    <a:pt x="91" y="9"/>
                  </a:lnTo>
                  <a:lnTo>
                    <a:pt x="88" y="24"/>
                  </a:lnTo>
                  <a:lnTo>
                    <a:pt x="84" y="37"/>
                  </a:lnTo>
                  <a:lnTo>
                    <a:pt x="29" y="177"/>
                  </a:lnTo>
                  <a:lnTo>
                    <a:pt x="0" y="177"/>
                  </a:lnTo>
                  <a:lnTo>
                    <a:pt x="0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56" name="Freeform 160"/>
            <p:cNvSpPr>
              <a:spLocks noEditPoints="1"/>
            </p:cNvSpPr>
            <p:nvPr userDrawn="1"/>
          </p:nvSpPr>
          <p:spPr bwMode="auto">
            <a:xfrm>
              <a:off x="3200" y="226"/>
              <a:ext cx="37" cy="73"/>
            </a:xfrm>
            <a:custGeom>
              <a:avLst/>
              <a:gdLst>
                <a:gd name="T0" fmla="*/ 0 w 110"/>
                <a:gd name="T1" fmla="*/ 0 h 219"/>
                <a:gd name="T2" fmla="*/ 0 w 110"/>
                <a:gd name="T3" fmla="*/ 0 h 219"/>
                <a:gd name="T4" fmla="*/ 0 w 110"/>
                <a:gd name="T5" fmla="*/ 0 h 219"/>
                <a:gd name="T6" fmla="*/ 0 w 110"/>
                <a:gd name="T7" fmla="*/ 0 h 219"/>
                <a:gd name="T8" fmla="*/ 0 w 110"/>
                <a:gd name="T9" fmla="*/ 0 h 219"/>
                <a:gd name="T10" fmla="*/ 0 w 110"/>
                <a:gd name="T11" fmla="*/ 0 h 219"/>
                <a:gd name="T12" fmla="*/ 0 w 110"/>
                <a:gd name="T13" fmla="*/ 0 h 219"/>
                <a:gd name="T14" fmla="*/ 0 w 110"/>
                <a:gd name="T15" fmla="*/ 0 h 219"/>
                <a:gd name="T16" fmla="*/ 0 w 110"/>
                <a:gd name="T17" fmla="*/ 0 h 219"/>
                <a:gd name="T18" fmla="*/ 0 w 110"/>
                <a:gd name="T19" fmla="*/ 0 h 219"/>
                <a:gd name="T20" fmla="*/ 0 w 110"/>
                <a:gd name="T21" fmla="*/ 0 h 219"/>
                <a:gd name="T22" fmla="*/ 0 w 110"/>
                <a:gd name="T23" fmla="*/ 0 h 219"/>
                <a:gd name="T24" fmla="*/ 0 w 110"/>
                <a:gd name="T25" fmla="*/ 0 h 219"/>
                <a:gd name="T26" fmla="*/ 0 w 110"/>
                <a:gd name="T27" fmla="*/ 0 h 219"/>
                <a:gd name="T28" fmla="*/ 0 w 110"/>
                <a:gd name="T29" fmla="*/ 0 h 219"/>
                <a:gd name="T30" fmla="*/ 0 w 110"/>
                <a:gd name="T31" fmla="*/ 0 h 219"/>
                <a:gd name="T32" fmla="*/ 0 w 110"/>
                <a:gd name="T33" fmla="*/ 0 h 219"/>
                <a:gd name="T34" fmla="*/ 0 w 110"/>
                <a:gd name="T35" fmla="*/ 0 h 219"/>
                <a:gd name="T36" fmla="*/ 0 w 110"/>
                <a:gd name="T37" fmla="*/ 0 h 219"/>
                <a:gd name="T38" fmla="*/ 0 w 110"/>
                <a:gd name="T39" fmla="*/ 0 h 219"/>
                <a:gd name="T40" fmla="*/ 0 w 110"/>
                <a:gd name="T41" fmla="*/ 0 h 219"/>
                <a:gd name="T42" fmla="*/ 0 w 110"/>
                <a:gd name="T43" fmla="*/ 0 h 219"/>
                <a:gd name="T44" fmla="*/ 0 w 110"/>
                <a:gd name="T45" fmla="*/ 0 h 219"/>
                <a:gd name="T46" fmla="*/ 0 w 110"/>
                <a:gd name="T47" fmla="*/ 0 h 219"/>
                <a:gd name="T48" fmla="*/ 0 w 110"/>
                <a:gd name="T49" fmla="*/ 0 h 219"/>
                <a:gd name="T50" fmla="*/ 0 w 110"/>
                <a:gd name="T51" fmla="*/ 0 h 219"/>
                <a:gd name="T52" fmla="*/ 0 w 110"/>
                <a:gd name="T53" fmla="*/ 0 h 219"/>
                <a:gd name="T54" fmla="*/ 0 w 110"/>
                <a:gd name="T55" fmla="*/ 0 h 219"/>
                <a:gd name="T56" fmla="*/ 0 w 110"/>
                <a:gd name="T57" fmla="*/ 0 h 219"/>
                <a:gd name="T58" fmla="*/ 0 w 110"/>
                <a:gd name="T59" fmla="*/ 0 h 219"/>
                <a:gd name="T60" fmla="*/ 0 w 110"/>
                <a:gd name="T61" fmla="*/ 0 h 219"/>
                <a:gd name="T62" fmla="*/ 0 w 110"/>
                <a:gd name="T63" fmla="*/ 0 h 219"/>
                <a:gd name="T64" fmla="*/ 0 w 110"/>
                <a:gd name="T65" fmla="*/ 0 h 219"/>
                <a:gd name="T66" fmla="*/ 0 w 110"/>
                <a:gd name="T67" fmla="*/ 0 h 219"/>
                <a:gd name="T68" fmla="*/ 0 w 110"/>
                <a:gd name="T69" fmla="*/ 0 h 219"/>
                <a:gd name="T70" fmla="*/ 0 w 110"/>
                <a:gd name="T71" fmla="*/ 0 h 219"/>
                <a:gd name="T72" fmla="*/ 0 w 110"/>
                <a:gd name="T73" fmla="*/ 1 h 219"/>
                <a:gd name="T74" fmla="*/ 0 w 110"/>
                <a:gd name="T75" fmla="*/ 1 h 219"/>
                <a:gd name="T76" fmla="*/ 0 w 110"/>
                <a:gd name="T77" fmla="*/ 1 h 219"/>
                <a:gd name="T78" fmla="*/ 0 w 110"/>
                <a:gd name="T79" fmla="*/ 1 h 219"/>
                <a:gd name="T80" fmla="*/ 0 w 110"/>
                <a:gd name="T81" fmla="*/ 1 h 219"/>
                <a:gd name="T82" fmla="*/ 0 w 110"/>
                <a:gd name="T83" fmla="*/ 1 h 219"/>
                <a:gd name="T84" fmla="*/ 0 w 110"/>
                <a:gd name="T85" fmla="*/ 0 h 219"/>
                <a:gd name="T86" fmla="*/ 0 w 110"/>
                <a:gd name="T87" fmla="*/ 0 h 219"/>
                <a:gd name="T88" fmla="*/ 0 w 110"/>
                <a:gd name="T89" fmla="*/ 1 h 219"/>
                <a:gd name="T90" fmla="*/ 0 w 110"/>
                <a:gd name="T91" fmla="*/ 1 h 219"/>
                <a:gd name="T92" fmla="*/ 0 w 110"/>
                <a:gd name="T93" fmla="*/ 0 h 219"/>
                <a:gd name="T94" fmla="*/ 0 w 110"/>
                <a:gd name="T95" fmla="*/ 0 h 219"/>
                <a:gd name="T96" fmla="*/ 0 w 110"/>
                <a:gd name="T97" fmla="*/ 0 h 219"/>
                <a:gd name="T98" fmla="*/ 0 w 110"/>
                <a:gd name="T99" fmla="*/ 0 h 219"/>
                <a:gd name="T100" fmla="*/ 0 w 110"/>
                <a:gd name="T101" fmla="*/ 0 h 219"/>
                <a:gd name="T102" fmla="*/ 0 w 110"/>
                <a:gd name="T103" fmla="*/ 0 h 219"/>
                <a:gd name="T104" fmla="*/ 0 w 110"/>
                <a:gd name="T105" fmla="*/ 1 h 219"/>
                <a:gd name="T106" fmla="*/ 0 w 110"/>
                <a:gd name="T107" fmla="*/ 1 h 219"/>
                <a:gd name="T108" fmla="*/ 0 w 110"/>
                <a:gd name="T109" fmla="*/ 0 h 219"/>
                <a:gd name="T110" fmla="*/ 0 w 110"/>
                <a:gd name="T111" fmla="*/ 0 h 21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10" h="219">
                  <a:moveTo>
                    <a:pt x="31" y="0"/>
                  </a:moveTo>
                  <a:lnTo>
                    <a:pt x="32" y="4"/>
                  </a:lnTo>
                  <a:lnTo>
                    <a:pt x="33" y="9"/>
                  </a:lnTo>
                  <a:lnTo>
                    <a:pt x="37" y="11"/>
                  </a:lnTo>
                  <a:lnTo>
                    <a:pt x="39" y="14"/>
                  </a:lnTo>
                  <a:lnTo>
                    <a:pt x="42" y="15"/>
                  </a:lnTo>
                  <a:lnTo>
                    <a:pt x="45" y="16"/>
                  </a:lnTo>
                  <a:lnTo>
                    <a:pt x="50" y="17"/>
                  </a:lnTo>
                  <a:lnTo>
                    <a:pt x="54" y="17"/>
                  </a:lnTo>
                  <a:lnTo>
                    <a:pt x="58" y="17"/>
                  </a:lnTo>
                  <a:lnTo>
                    <a:pt x="62" y="16"/>
                  </a:lnTo>
                  <a:lnTo>
                    <a:pt x="65" y="15"/>
                  </a:lnTo>
                  <a:lnTo>
                    <a:pt x="68" y="14"/>
                  </a:lnTo>
                  <a:lnTo>
                    <a:pt x="70" y="12"/>
                  </a:lnTo>
                  <a:lnTo>
                    <a:pt x="72" y="9"/>
                  </a:lnTo>
                  <a:lnTo>
                    <a:pt x="74" y="5"/>
                  </a:lnTo>
                  <a:lnTo>
                    <a:pt x="76" y="0"/>
                  </a:lnTo>
                  <a:lnTo>
                    <a:pt x="85" y="0"/>
                  </a:lnTo>
                  <a:lnTo>
                    <a:pt x="85" y="7"/>
                  </a:lnTo>
                  <a:lnTo>
                    <a:pt x="83" y="14"/>
                  </a:lnTo>
                  <a:lnTo>
                    <a:pt x="80" y="19"/>
                  </a:lnTo>
                  <a:lnTo>
                    <a:pt x="77" y="24"/>
                  </a:lnTo>
                  <a:lnTo>
                    <a:pt x="71" y="27"/>
                  </a:lnTo>
                  <a:lnTo>
                    <a:pt x="66" y="29"/>
                  </a:lnTo>
                  <a:lnTo>
                    <a:pt x="59" y="30"/>
                  </a:lnTo>
                  <a:lnTo>
                    <a:pt x="53" y="31"/>
                  </a:lnTo>
                  <a:lnTo>
                    <a:pt x="46" y="30"/>
                  </a:lnTo>
                  <a:lnTo>
                    <a:pt x="40" y="29"/>
                  </a:lnTo>
                  <a:lnTo>
                    <a:pt x="35" y="27"/>
                  </a:lnTo>
                  <a:lnTo>
                    <a:pt x="30" y="24"/>
                  </a:lnTo>
                  <a:lnTo>
                    <a:pt x="26" y="19"/>
                  </a:lnTo>
                  <a:lnTo>
                    <a:pt x="24" y="14"/>
                  </a:lnTo>
                  <a:lnTo>
                    <a:pt x="22" y="7"/>
                  </a:lnTo>
                  <a:lnTo>
                    <a:pt x="20" y="0"/>
                  </a:lnTo>
                  <a:lnTo>
                    <a:pt x="31" y="0"/>
                  </a:lnTo>
                  <a:close/>
                  <a:moveTo>
                    <a:pt x="19" y="42"/>
                  </a:moveTo>
                  <a:lnTo>
                    <a:pt x="19" y="187"/>
                  </a:lnTo>
                  <a:lnTo>
                    <a:pt x="19" y="196"/>
                  </a:lnTo>
                  <a:lnTo>
                    <a:pt x="18" y="206"/>
                  </a:lnTo>
                  <a:lnTo>
                    <a:pt x="19" y="206"/>
                  </a:lnTo>
                  <a:lnTo>
                    <a:pt x="23" y="194"/>
                  </a:lnTo>
                  <a:lnTo>
                    <a:pt x="26" y="181"/>
                  </a:lnTo>
                  <a:lnTo>
                    <a:pt x="82" y="42"/>
                  </a:lnTo>
                  <a:lnTo>
                    <a:pt x="110" y="42"/>
                  </a:lnTo>
                  <a:lnTo>
                    <a:pt x="110" y="219"/>
                  </a:lnTo>
                  <a:lnTo>
                    <a:pt x="91" y="219"/>
                  </a:lnTo>
                  <a:lnTo>
                    <a:pt x="91" y="78"/>
                  </a:lnTo>
                  <a:lnTo>
                    <a:pt x="91" y="64"/>
                  </a:lnTo>
                  <a:lnTo>
                    <a:pt x="91" y="51"/>
                  </a:lnTo>
                  <a:lnTo>
                    <a:pt x="87" y="66"/>
                  </a:lnTo>
                  <a:lnTo>
                    <a:pt x="83" y="79"/>
                  </a:lnTo>
                  <a:lnTo>
                    <a:pt x="28" y="219"/>
                  </a:lnTo>
                  <a:lnTo>
                    <a:pt x="0" y="219"/>
                  </a:lnTo>
                  <a:lnTo>
                    <a:pt x="0" y="42"/>
                  </a:lnTo>
                  <a:lnTo>
                    <a:pt x="19" y="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57" name="Freeform 161"/>
            <p:cNvSpPr>
              <a:spLocks/>
            </p:cNvSpPr>
            <p:nvPr userDrawn="1"/>
          </p:nvSpPr>
          <p:spPr bwMode="auto">
            <a:xfrm>
              <a:off x="2673" y="148"/>
              <a:ext cx="34" cy="60"/>
            </a:xfrm>
            <a:custGeom>
              <a:avLst/>
              <a:gdLst>
                <a:gd name="T0" fmla="*/ 0 w 103"/>
                <a:gd name="T1" fmla="*/ 1 h 174"/>
                <a:gd name="T2" fmla="*/ 0 w 103"/>
                <a:gd name="T3" fmla="*/ 1 h 174"/>
                <a:gd name="T4" fmla="*/ 0 w 103"/>
                <a:gd name="T5" fmla="*/ 0 h 174"/>
                <a:gd name="T6" fmla="*/ 0 w 103"/>
                <a:gd name="T7" fmla="*/ 0 h 174"/>
                <a:gd name="T8" fmla="*/ 0 w 103"/>
                <a:gd name="T9" fmla="*/ 0 h 174"/>
                <a:gd name="T10" fmla="*/ 0 w 103"/>
                <a:gd name="T11" fmla="*/ 0 h 174"/>
                <a:gd name="T12" fmla="*/ 0 w 103"/>
                <a:gd name="T13" fmla="*/ 0 h 174"/>
                <a:gd name="T14" fmla="*/ 0 w 103"/>
                <a:gd name="T15" fmla="*/ 0 h 174"/>
                <a:gd name="T16" fmla="*/ 0 w 103"/>
                <a:gd name="T17" fmla="*/ 1 h 1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3" h="174">
                  <a:moveTo>
                    <a:pt x="71" y="174"/>
                  </a:moveTo>
                  <a:lnTo>
                    <a:pt x="34" y="174"/>
                  </a:lnTo>
                  <a:lnTo>
                    <a:pt x="34" y="33"/>
                  </a:lnTo>
                  <a:lnTo>
                    <a:pt x="0" y="33"/>
                  </a:lnTo>
                  <a:lnTo>
                    <a:pt x="0" y="0"/>
                  </a:lnTo>
                  <a:lnTo>
                    <a:pt x="103" y="0"/>
                  </a:lnTo>
                  <a:lnTo>
                    <a:pt x="103" y="33"/>
                  </a:lnTo>
                  <a:lnTo>
                    <a:pt x="71" y="33"/>
                  </a:lnTo>
                  <a:lnTo>
                    <a:pt x="71" y="174"/>
                  </a:lnTo>
                  <a:close/>
                </a:path>
              </a:pathLst>
            </a:custGeom>
            <a:solidFill>
              <a:srgbClr val="0072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58" name="Freeform 162"/>
            <p:cNvSpPr>
              <a:spLocks noEditPoints="1"/>
            </p:cNvSpPr>
            <p:nvPr userDrawn="1"/>
          </p:nvSpPr>
          <p:spPr bwMode="auto">
            <a:xfrm>
              <a:off x="2745" y="148"/>
              <a:ext cx="37" cy="60"/>
            </a:xfrm>
            <a:custGeom>
              <a:avLst/>
              <a:gdLst>
                <a:gd name="T0" fmla="*/ 0 w 111"/>
                <a:gd name="T1" fmla="*/ 0 h 174"/>
                <a:gd name="T2" fmla="*/ 0 w 111"/>
                <a:gd name="T3" fmla="*/ 0 h 174"/>
                <a:gd name="T4" fmla="*/ 0 w 111"/>
                <a:gd name="T5" fmla="*/ 0 h 174"/>
                <a:gd name="T6" fmla="*/ 0 w 111"/>
                <a:gd name="T7" fmla="*/ 0 h 174"/>
                <a:gd name="T8" fmla="*/ 0 w 111"/>
                <a:gd name="T9" fmla="*/ 0 h 174"/>
                <a:gd name="T10" fmla="*/ 0 w 111"/>
                <a:gd name="T11" fmla="*/ 0 h 174"/>
                <a:gd name="T12" fmla="*/ 0 w 111"/>
                <a:gd name="T13" fmla="*/ 0 h 174"/>
                <a:gd name="T14" fmla="*/ 0 w 111"/>
                <a:gd name="T15" fmla="*/ 0 h 174"/>
                <a:gd name="T16" fmla="*/ 0 w 111"/>
                <a:gd name="T17" fmla="*/ 0 h 174"/>
                <a:gd name="T18" fmla="*/ 0 w 111"/>
                <a:gd name="T19" fmla="*/ 0 h 174"/>
                <a:gd name="T20" fmla="*/ 0 w 111"/>
                <a:gd name="T21" fmla="*/ 0 h 174"/>
                <a:gd name="T22" fmla="*/ 0 w 111"/>
                <a:gd name="T23" fmla="*/ 0 h 174"/>
                <a:gd name="T24" fmla="*/ 0 w 111"/>
                <a:gd name="T25" fmla="*/ 0 h 174"/>
                <a:gd name="T26" fmla="*/ 0 w 111"/>
                <a:gd name="T27" fmla="*/ 0 h 174"/>
                <a:gd name="T28" fmla="*/ 0 w 111"/>
                <a:gd name="T29" fmla="*/ 0 h 174"/>
                <a:gd name="T30" fmla="*/ 0 w 111"/>
                <a:gd name="T31" fmla="*/ 0 h 174"/>
                <a:gd name="T32" fmla="*/ 0 w 111"/>
                <a:gd name="T33" fmla="*/ 0 h 174"/>
                <a:gd name="T34" fmla="*/ 0 w 111"/>
                <a:gd name="T35" fmla="*/ 0 h 174"/>
                <a:gd name="T36" fmla="*/ 0 w 111"/>
                <a:gd name="T37" fmla="*/ 0 h 174"/>
                <a:gd name="T38" fmla="*/ 0 w 111"/>
                <a:gd name="T39" fmla="*/ 0 h 174"/>
                <a:gd name="T40" fmla="*/ 0 w 111"/>
                <a:gd name="T41" fmla="*/ 1 h 174"/>
                <a:gd name="T42" fmla="*/ 0 w 111"/>
                <a:gd name="T43" fmla="*/ 1 h 174"/>
                <a:gd name="T44" fmla="*/ 0 w 111"/>
                <a:gd name="T45" fmla="*/ 0 h 174"/>
                <a:gd name="T46" fmla="*/ 0 w 111"/>
                <a:gd name="T47" fmla="*/ 0 h 174"/>
                <a:gd name="T48" fmla="*/ 0 w 111"/>
                <a:gd name="T49" fmla="*/ 0 h 174"/>
                <a:gd name="T50" fmla="*/ 0 w 111"/>
                <a:gd name="T51" fmla="*/ 0 h 174"/>
                <a:gd name="T52" fmla="*/ 0 w 111"/>
                <a:gd name="T53" fmla="*/ 0 h 174"/>
                <a:gd name="T54" fmla="*/ 0 w 111"/>
                <a:gd name="T55" fmla="*/ 0 h 174"/>
                <a:gd name="T56" fmla="*/ 0 w 111"/>
                <a:gd name="T57" fmla="*/ 0 h 174"/>
                <a:gd name="T58" fmla="*/ 0 w 111"/>
                <a:gd name="T59" fmla="*/ 0 h 174"/>
                <a:gd name="T60" fmla="*/ 0 w 111"/>
                <a:gd name="T61" fmla="*/ 0 h 174"/>
                <a:gd name="T62" fmla="*/ 0 w 111"/>
                <a:gd name="T63" fmla="*/ 0 h 174"/>
                <a:gd name="T64" fmla="*/ 0 w 111"/>
                <a:gd name="T65" fmla="*/ 0 h 174"/>
                <a:gd name="T66" fmla="*/ 0 w 111"/>
                <a:gd name="T67" fmla="*/ 0 h 174"/>
                <a:gd name="T68" fmla="*/ 0 w 111"/>
                <a:gd name="T69" fmla="*/ 0 h 174"/>
                <a:gd name="T70" fmla="*/ 0 w 111"/>
                <a:gd name="T71" fmla="*/ 0 h 174"/>
                <a:gd name="T72" fmla="*/ 0 w 111"/>
                <a:gd name="T73" fmla="*/ 0 h 174"/>
                <a:gd name="T74" fmla="*/ 0 w 111"/>
                <a:gd name="T75" fmla="*/ 0 h 174"/>
                <a:gd name="T76" fmla="*/ 0 w 111"/>
                <a:gd name="T77" fmla="*/ 0 h 174"/>
                <a:gd name="T78" fmla="*/ 0 w 111"/>
                <a:gd name="T79" fmla="*/ 0 h 174"/>
                <a:gd name="T80" fmla="*/ 0 w 111"/>
                <a:gd name="T81" fmla="*/ 0 h 174"/>
                <a:gd name="T82" fmla="*/ 0 w 111"/>
                <a:gd name="T83" fmla="*/ 0 h 174"/>
                <a:gd name="T84" fmla="*/ 0 w 111"/>
                <a:gd name="T85" fmla="*/ 0 h 174"/>
                <a:gd name="T86" fmla="*/ 0 w 111"/>
                <a:gd name="T87" fmla="*/ 0 h 174"/>
                <a:gd name="T88" fmla="*/ 0 w 111"/>
                <a:gd name="T89" fmla="*/ 0 h 174"/>
                <a:gd name="T90" fmla="*/ 0 w 111"/>
                <a:gd name="T91" fmla="*/ 0 h 174"/>
                <a:gd name="T92" fmla="*/ 0 w 111"/>
                <a:gd name="T93" fmla="*/ 0 h 174"/>
                <a:gd name="T94" fmla="*/ 0 w 111"/>
                <a:gd name="T95" fmla="*/ 0 h 174"/>
                <a:gd name="T96" fmla="*/ 0 w 111"/>
                <a:gd name="T97" fmla="*/ 0 h 174"/>
                <a:gd name="T98" fmla="*/ 0 w 111"/>
                <a:gd name="T99" fmla="*/ 1 h 17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11" h="174">
                  <a:moveTo>
                    <a:pt x="42" y="75"/>
                  </a:moveTo>
                  <a:lnTo>
                    <a:pt x="50" y="75"/>
                  </a:lnTo>
                  <a:lnTo>
                    <a:pt x="53" y="74"/>
                  </a:lnTo>
                  <a:lnTo>
                    <a:pt x="57" y="74"/>
                  </a:lnTo>
                  <a:lnTo>
                    <a:pt x="60" y="72"/>
                  </a:lnTo>
                  <a:lnTo>
                    <a:pt x="64" y="70"/>
                  </a:lnTo>
                  <a:lnTo>
                    <a:pt x="66" y="68"/>
                  </a:lnTo>
                  <a:lnTo>
                    <a:pt x="68" y="63"/>
                  </a:lnTo>
                  <a:lnTo>
                    <a:pt x="69" y="58"/>
                  </a:lnTo>
                  <a:lnTo>
                    <a:pt x="69" y="53"/>
                  </a:lnTo>
                  <a:lnTo>
                    <a:pt x="69" y="47"/>
                  </a:lnTo>
                  <a:lnTo>
                    <a:pt x="68" y="42"/>
                  </a:lnTo>
                  <a:lnTo>
                    <a:pt x="66" y="39"/>
                  </a:lnTo>
                  <a:lnTo>
                    <a:pt x="64" y="35"/>
                  </a:lnTo>
                  <a:lnTo>
                    <a:pt x="60" y="33"/>
                  </a:lnTo>
                  <a:lnTo>
                    <a:pt x="57" y="32"/>
                  </a:lnTo>
                  <a:lnTo>
                    <a:pt x="53" y="31"/>
                  </a:lnTo>
                  <a:lnTo>
                    <a:pt x="49" y="31"/>
                  </a:lnTo>
                  <a:lnTo>
                    <a:pt x="42" y="31"/>
                  </a:lnTo>
                  <a:lnTo>
                    <a:pt x="42" y="75"/>
                  </a:lnTo>
                  <a:close/>
                  <a:moveTo>
                    <a:pt x="42" y="174"/>
                  </a:moveTo>
                  <a:lnTo>
                    <a:pt x="0" y="174"/>
                  </a:lnTo>
                  <a:lnTo>
                    <a:pt x="0" y="0"/>
                  </a:lnTo>
                  <a:lnTo>
                    <a:pt x="60" y="0"/>
                  </a:lnTo>
                  <a:lnTo>
                    <a:pt x="70" y="1"/>
                  </a:lnTo>
                  <a:lnTo>
                    <a:pt x="79" y="2"/>
                  </a:lnTo>
                  <a:lnTo>
                    <a:pt x="87" y="5"/>
                  </a:lnTo>
                  <a:lnTo>
                    <a:pt x="95" y="9"/>
                  </a:lnTo>
                  <a:lnTo>
                    <a:pt x="98" y="13"/>
                  </a:lnTo>
                  <a:lnTo>
                    <a:pt x="101" y="17"/>
                  </a:lnTo>
                  <a:lnTo>
                    <a:pt x="105" y="21"/>
                  </a:lnTo>
                  <a:lnTo>
                    <a:pt x="107" y="26"/>
                  </a:lnTo>
                  <a:lnTo>
                    <a:pt x="109" y="32"/>
                  </a:lnTo>
                  <a:lnTo>
                    <a:pt x="110" y="39"/>
                  </a:lnTo>
                  <a:lnTo>
                    <a:pt x="111" y="45"/>
                  </a:lnTo>
                  <a:lnTo>
                    <a:pt x="111" y="53"/>
                  </a:lnTo>
                  <a:lnTo>
                    <a:pt x="111" y="61"/>
                  </a:lnTo>
                  <a:lnTo>
                    <a:pt x="110" y="68"/>
                  </a:lnTo>
                  <a:lnTo>
                    <a:pt x="109" y="74"/>
                  </a:lnTo>
                  <a:lnTo>
                    <a:pt x="107" y="80"/>
                  </a:lnTo>
                  <a:lnTo>
                    <a:pt x="105" y="84"/>
                  </a:lnTo>
                  <a:lnTo>
                    <a:pt x="101" y="88"/>
                  </a:lnTo>
                  <a:lnTo>
                    <a:pt x="98" y="93"/>
                  </a:lnTo>
                  <a:lnTo>
                    <a:pt x="95" y="96"/>
                  </a:lnTo>
                  <a:lnTo>
                    <a:pt x="87" y="100"/>
                  </a:lnTo>
                  <a:lnTo>
                    <a:pt x="79" y="103"/>
                  </a:lnTo>
                  <a:lnTo>
                    <a:pt x="70" y="105"/>
                  </a:lnTo>
                  <a:lnTo>
                    <a:pt x="60" y="107"/>
                  </a:lnTo>
                  <a:lnTo>
                    <a:pt x="42" y="107"/>
                  </a:lnTo>
                  <a:lnTo>
                    <a:pt x="42" y="174"/>
                  </a:lnTo>
                  <a:close/>
                </a:path>
              </a:pathLst>
            </a:custGeom>
            <a:solidFill>
              <a:srgbClr val="0072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59" name="Freeform 163"/>
            <p:cNvSpPr>
              <a:spLocks noEditPoints="1"/>
            </p:cNvSpPr>
            <p:nvPr userDrawn="1"/>
          </p:nvSpPr>
          <p:spPr bwMode="auto">
            <a:xfrm>
              <a:off x="2814" y="148"/>
              <a:ext cx="42" cy="60"/>
            </a:xfrm>
            <a:custGeom>
              <a:avLst/>
              <a:gdLst>
                <a:gd name="T0" fmla="*/ 0 w 127"/>
                <a:gd name="T1" fmla="*/ 0 h 174"/>
                <a:gd name="T2" fmla="*/ 0 w 127"/>
                <a:gd name="T3" fmla="*/ 0 h 174"/>
                <a:gd name="T4" fmla="*/ 0 w 127"/>
                <a:gd name="T5" fmla="*/ 0 h 174"/>
                <a:gd name="T6" fmla="*/ 0 w 127"/>
                <a:gd name="T7" fmla="*/ 0 h 174"/>
                <a:gd name="T8" fmla="*/ 0 w 127"/>
                <a:gd name="T9" fmla="*/ 0 h 174"/>
                <a:gd name="T10" fmla="*/ 0 w 127"/>
                <a:gd name="T11" fmla="*/ 0 h 174"/>
                <a:gd name="T12" fmla="*/ 1 w 127"/>
                <a:gd name="T13" fmla="*/ 1 h 174"/>
                <a:gd name="T14" fmla="*/ 0 w 127"/>
                <a:gd name="T15" fmla="*/ 1 h 174"/>
                <a:gd name="T16" fmla="*/ 0 w 127"/>
                <a:gd name="T17" fmla="*/ 1 h 174"/>
                <a:gd name="T18" fmla="*/ 0 w 127"/>
                <a:gd name="T19" fmla="*/ 1 h 174"/>
                <a:gd name="T20" fmla="*/ 0 w 127"/>
                <a:gd name="T21" fmla="*/ 1 h 174"/>
                <a:gd name="T22" fmla="*/ 0 w 127"/>
                <a:gd name="T23" fmla="*/ 1 h 174"/>
                <a:gd name="T24" fmla="*/ 0 w 127"/>
                <a:gd name="T25" fmla="*/ 0 h 174"/>
                <a:gd name="T26" fmla="*/ 0 w 127"/>
                <a:gd name="T27" fmla="*/ 0 h 17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7" h="174">
                  <a:moveTo>
                    <a:pt x="74" y="108"/>
                  </a:moveTo>
                  <a:lnTo>
                    <a:pt x="62" y="31"/>
                  </a:lnTo>
                  <a:lnTo>
                    <a:pt x="51" y="108"/>
                  </a:lnTo>
                  <a:lnTo>
                    <a:pt x="74" y="108"/>
                  </a:lnTo>
                  <a:close/>
                  <a:moveTo>
                    <a:pt x="88" y="0"/>
                  </a:moveTo>
                  <a:lnTo>
                    <a:pt x="127" y="174"/>
                  </a:lnTo>
                  <a:lnTo>
                    <a:pt x="86" y="174"/>
                  </a:lnTo>
                  <a:lnTo>
                    <a:pt x="79" y="139"/>
                  </a:lnTo>
                  <a:lnTo>
                    <a:pt x="47" y="139"/>
                  </a:lnTo>
                  <a:lnTo>
                    <a:pt x="41" y="174"/>
                  </a:lnTo>
                  <a:lnTo>
                    <a:pt x="0" y="174"/>
                  </a:lnTo>
                  <a:lnTo>
                    <a:pt x="38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0072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60" name="Freeform 164"/>
            <p:cNvSpPr>
              <a:spLocks/>
            </p:cNvSpPr>
            <p:nvPr userDrawn="1"/>
          </p:nvSpPr>
          <p:spPr bwMode="auto">
            <a:xfrm>
              <a:off x="2893" y="148"/>
              <a:ext cx="37" cy="60"/>
            </a:xfrm>
            <a:custGeom>
              <a:avLst/>
              <a:gdLst>
                <a:gd name="T0" fmla="*/ 0 w 111"/>
                <a:gd name="T1" fmla="*/ 0 h 174"/>
                <a:gd name="T2" fmla="*/ 0 w 111"/>
                <a:gd name="T3" fmla="*/ 0 h 174"/>
                <a:gd name="T4" fmla="*/ 0 w 111"/>
                <a:gd name="T5" fmla="*/ 0 h 174"/>
                <a:gd name="T6" fmla="*/ 0 w 111"/>
                <a:gd name="T7" fmla="*/ 0 h 174"/>
                <a:gd name="T8" fmla="*/ 0 w 111"/>
                <a:gd name="T9" fmla="*/ 1 h 174"/>
                <a:gd name="T10" fmla="*/ 0 w 111"/>
                <a:gd name="T11" fmla="*/ 1 h 174"/>
                <a:gd name="T12" fmla="*/ 0 w 111"/>
                <a:gd name="T13" fmla="*/ 0 h 174"/>
                <a:gd name="T14" fmla="*/ 0 w 111"/>
                <a:gd name="T15" fmla="*/ 0 h 174"/>
                <a:gd name="T16" fmla="*/ 0 w 111"/>
                <a:gd name="T17" fmla="*/ 1 h 174"/>
                <a:gd name="T18" fmla="*/ 0 w 111"/>
                <a:gd name="T19" fmla="*/ 1 h 174"/>
                <a:gd name="T20" fmla="*/ 0 w 111"/>
                <a:gd name="T21" fmla="*/ 0 h 174"/>
                <a:gd name="T22" fmla="*/ 0 w 111"/>
                <a:gd name="T23" fmla="*/ 0 h 174"/>
                <a:gd name="T24" fmla="*/ 0 w 111"/>
                <a:gd name="T25" fmla="*/ 0 h 17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11" h="174">
                  <a:moveTo>
                    <a:pt x="42" y="67"/>
                  </a:moveTo>
                  <a:lnTo>
                    <a:pt x="69" y="67"/>
                  </a:lnTo>
                  <a:lnTo>
                    <a:pt x="69" y="0"/>
                  </a:lnTo>
                  <a:lnTo>
                    <a:pt x="111" y="0"/>
                  </a:lnTo>
                  <a:lnTo>
                    <a:pt x="111" y="174"/>
                  </a:lnTo>
                  <a:lnTo>
                    <a:pt x="69" y="174"/>
                  </a:lnTo>
                  <a:lnTo>
                    <a:pt x="69" y="100"/>
                  </a:lnTo>
                  <a:lnTo>
                    <a:pt x="42" y="100"/>
                  </a:lnTo>
                  <a:lnTo>
                    <a:pt x="42" y="174"/>
                  </a:lnTo>
                  <a:lnTo>
                    <a:pt x="0" y="174"/>
                  </a:lnTo>
                  <a:lnTo>
                    <a:pt x="0" y="0"/>
                  </a:lnTo>
                  <a:lnTo>
                    <a:pt x="42" y="0"/>
                  </a:lnTo>
                  <a:lnTo>
                    <a:pt x="42" y="67"/>
                  </a:lnTo>
                  <a:close/>
                </a:path>
              </a:pathLst>
            </a:custGeom>
            <a:solidFill>
              <a:srgbClr val="0072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61" name="Freeform 165"/>
            <p:cNvSpPr>
              <a:spLocks/>
            </p:cNvSpPr>
            <p:nvPr userDrawn="1"/>
          </p:nvSpPr>
          <p:spPr bwMode="auto">
            <a:xfrm>
              <a:off x="2969" y="147"/>
              <a:ext cx="41" cy="61"/>
            </a:xfrm>
            <a:custGeom>
              <a:avLst/>
              <a:gdLst>
                <a:gd name="T0" fmla="*/ 1 w 113"/>
                <a:gd name="T1" fmla="*/ 1 h 182"/>
                <a:gd name="T2" fmla="*/ 0 w 113"/>
                <a:gd name="T3" fmla="*/ 1 h 182"/>
                <a:gd name="T4" fmla="*/ 0 w 113"/>
                <a:gd name="T5" fmla="*/ 1 h 182"/>
                <a:gd name="T6" fmla="*/ 0 w 113"/>
                <a:gd name="T7" fmla="*/ 1 h 182"/>
                <a:gd name="T8" fmla="*/ 0 w 113"/>
                <a:gd name="T9" fmla="*/ 1 h 182"/>
                <a:gd name="T10" fmla="*/ 0 w 113"/>
                <a:gd name="T11" fmla="*/ 1 h 182"/>
                <a:gd name="T12" fmla="*/ 0 w 113"/>
                <a:gd name="T13" fmla="*/ 1 h 182"/>
                <a:gd name="T14" fmla="*/ 0 w 113"/>
                <a:gd name="T15" fmla="*/ 1 h 182"/>
                <a:gd name="T16" fmla="*/ 0 w 113"/>
                <a:gd name="T17" fmla="*/ 1 h 182"/>
                <a:gd name="T18" fmla="*/ 0 w 113"/>
                <a:gd name="T19" fmla="*/ 1 h 182"/>
                <a:gd name="T20" fmla="*/ 0 w 113"/>
                <a:gd name="T21" fmla="*/ 1 h 182"/>
                <a:gd name="T22" fmla="*/ 0 w 113"/>
                <a:gd name="T23" fmla="*/ 1 h 182"/>
                <a:gd name="T24" fmla="*/ 0 w 113"/>
                <a:gd name="T25" fmla="*/ 1 h 182"/>
                <a:gd name="T26" fmla="*/ 0 w 113"/>
                <a:gd name="T27" fmla="*/ 0 h 182"/>
                <a:gd name="T28" fmla="*/ 0 w 113"/>
                <a:gd name="T29" fmla="*/ 0 h 182"/>
                <a:gd name="T30" fmla="*/ 0 w 113"/>
                <a:gd name="T31" fmla="*/ 0 h 182"/>
                <a:gd name="T32" fmla="*/ 0 w 113"/>
                <a:gd name="T33" fmla="*/ 0 h 182"/>
                <a:gd name="T34" fmla="*/ 0 w 113"/>
                <a:gd name="T35" fmla="*/ 0 h 182"/>
                <a:gd name="T36" fmla="*/ 0 w 113"/>
                <a:gd name="T37" fmla="*/ 0 h 182"/>
                <a:gd name="T38" fmla="*/ 0 w 113"/>
                <a:gd name="T39" fmla="*/ 0 h 182"/>
                <a:gd name="T40" fmla="*/ 0 w 113"/>
                <a:gd name="T41" fmla="*/ 0 h 182"/>
                <a:gd name="T42" fmla="*/ 0 w 113"/>
                <a:gd name="T43" fmla="*/ 0 h 182"/>
                <a:gd name="T44" fmla="*/ 0 w 113"/>
                <a:gd name="T45" fmla="*/ 0 h 182"/>
                <a:gd name="T46" fmla="*/ 1 w 113"/>
                <a:gd name="T47" fmla="*/ 0 h 182"/>
                <a:gd name="T48" fmla="*/ 1 w 113"/>
                <a:gd name="T49" fmla="*/ 0 h 182"/>
                <a:gd name="T50" fmla="*/ 0 w 113"/>
                <a:gd name="T51" fmla="*/ 0 h 182"/>
                <a:gd name="T52" fmla="*/ 0 w 113"/>
                <a:gd name="T53" fmla="*/ 0 h 182"/>
                <a:gd name="T54" fmla="*/ 0 w 113"/>
                <a:gd name="T55" fmla="*/ 0 h 182"/>
                <a:gd name="T56" fmla="*/ 0 w 113"/>
                <a:gd name="T57" fmla="*/ 0 h 182"/>
                <a:gd name="T58" fmla="*/ 0 w 113"/>
                <a:gd name="T59" fmla="*/ 0 h 182"/>
                <a:gd name="T60" fmla="*/ 0 w 113"/>
                <a:gd name="T61" fmla="*/ 0 h 182"/>
                <a:gd name="T62" fmla="*/ 0 w 113"/>
                <a:gd name="T63" fmla="*/ 0 h 182"/>
                <a:gd name="T64" fmla="*/ 0 w 113"/>
                <a:gd name="T65" fmla="*/ 1 h 182"/>
                <a:gd name="T66" fmla="*/ 0 w 113"/>
                <a:gd name="T67" fmla="*/ 1 h 182"/>
                <a:gd name="T68" fmla="*/ 0 w 113"/>
                <a:gd name="T69" fmla="*/ 1 h 182"/>
                <a:gd name="T70" fmla="*/ 0 w 113"/>
                <a:gd name="T71" fmla="*/ 1 h 182"/>
                <a:gd name="T72" fmla="*/ 0 w 113"/>
                <a:gd name="T73" fmla="*/ 1 h 182"/>
                <a:gd name="T74" fmla="*/ 0 w 113"/>
                <a:gd name="T75" fmla="*/ 1 h 182"/>
                <a:gd name="T76" fmla="*/ 0 w 113"/>
                <a:gd name="T77" fmla="*/ 1 h 182"/>
                <a:gd name="T78" fmla="*/ 0 w 113"/>
                <a:gd name="T79" fmla="*/ 1 h 182"/>
                <a:gd name="T80" fmla="*/ 0 w 113"/>
                <a:gd name="T81" fmla="*/ 0 h 18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13" h="182">
                  <a:moveTo>
                    <a:pt x="113" y="109"/>
                  </a:moveTo>
                  <a:lnTo>
                    <a:pt x="113" y="126"/>
                  </a:lnTo>
                  <a:lnTo>
                    <a:pt x="112" y="139"/>
                  </a:lnTo>
                  <a:lnTo>
                    <a:pt x="110" y="151"/>
                  </a:lnTo>
                  <a:lnTo>
                    <a:pt x="108" y="156"/>
                  </a:lnTo>
                  <a:lnTo>
                    <a:pt x="106" y="160"/>
                  </a:lnTo>
                  <a:lnTo>
                    <a:pt x="102" y="165"/>
                  </a:lnTo>
                  <a:lnTo>
                    <a:pt x="99" y="169"/>
                  </a:lnTo>
                  <a:lnTo>
                    <a:pt x="96" y="172"/>
                  </a:lnTo>
                  <a:lnTo>
                    <a:pt x="92" y="174"/>
                  </a:lnTo>
                  <a:lnTo>
                    <a:pt x="86" y="176"/>
                  </a:lnTo>
                  <a:lnTo>
                    <a:pt x="82" y="179"/>
                  </a:lnTo>
                  <a:lnTo>
                    <a:pt x="70" y="181"/>
                  </a:lnTo>
                  <a:lnTo>
                    <a:pt x="56" y="182"/>
                  </a:lnTo>
                  <a:lnTo>
                    <a:pt x="43" y="181"/>
                  </a:lnTo>
                  <a:lnTo>
                    <a:pt x="31" y="179"/>
                  </a:lnTo>
                  <a:lnTo>
                    <a:pt x="26" y="176"/>
                  </a:lnTo>
                  <a:lnTo>
                    <a:pt x="21" y="174"/>
                  </a:lnTo>
                  <a:lnTo>
                    <a:pt x="17" y="172"/>
                  </a:lnTo>
                  <a:lnTo>
                    <a:pt x="14" y="169"/>
                  </a:lnTo>
                  <a:lnTo>
                    <a:pt x="11" y="165"/>
                  </a:lnTo>
                  <a:lnTo>
                    <a:pt x="7" y="160"/>
                  </a:lnTo>
                  <a:lnTo>
                    <a:pt x="5" y="156"/>
                  </a:lnTo>
                  <a:lnTo>
                    <a:pt x="3" y="151"/>
                  </a:lnTo>
                  <a:lnTo>
                    <a:pt x="1" y="139"/>
                  </a:lnTo>
                  <a:lnTo>
                    <a:pt x="0" y="125"/>
                  </a:lnTo>
                  <a:lnTo>
                    <a:pt x="0" y="49"/>
                  </a:lnTo>
                  <a:lnTo>
                    <a:pt x="1" y="39"/>
                  </a:lnTo>
                  <a:lnTo>
                    <a:pt x="3" y="30"/>
                  </a:lnTo>
                  <a:lnTo>
                    <a:pt x="7" y="22"/>
                  </a:lnTo>
                  <a:lnTo>
                    <a:pt x="13" y="14"/>
                  </a:lnTo>
                  <a:lnTo>
                    <a:pt x="17" y="11"/>
                  </a:lnTo>
                  <a:lnTo>
                    <a:pt x="21" y="8"/>
                  </a:lnTo>
                  <a:lnTo>
                    <a:pt x="26" y="6"/>
                  </a:lnTo>
                  <a:lnTo>
                    <a:pt x="31" y="4"/>
                  </a:lnTo>
                  <a:lnTo>
                    <a:pt x="43" y="2"/>
                  </a:lnTo>
                  <a:lnTo>
                    <a:pt x="56" y="0"/>
                  </a:lnTo>
                  <a:lnTo>
                    <a:pt x="64" y="0"/>
                  </a:lnTo>
                  <a:lnTo>
                    <a:pt x="70" y="2"/>
                  </a:lnTo>
                  <a:lnTo>
                    <a:pt x="76" y="3"/>
                  </a:lnTo>
                  <a:lnTo>
                    <a:pt x="82" y="4"/>
                  </a:lnTo>
                  <a:lnTo>
                    <a:pt x="87" y="6"/>
                  </a:lnTo>
                  <a:lnTo>
                    <a:pt x="92" y="9"/>
                  </a:lnTo>
                  <a:lnTo>
                    <a:pt x="96" y="11"/>
                  </a:lnTo>
                  <a:lnTo>
                    <a:pt x="99" y="14"/>
                  </a:lnTo>
                  <a:lnTo>
                    <a:pt x="106" y="22"/>
                  </a:lnTo>
                  <a:lnTo>
                    <a:pt x="110" y="31"/>
                  </a:lnTo>
                  <a:lnTo>
                    <a:pt x="112" y="39"/>
                  </a:lnTo>
                  <a:lnTo>
                    <a:pt x="113" y="49"/>
                  </a:lnTo>
                  <a:lnTo>
                    <a:pt x="113" y="61"/>
                  </a:lnTo>
                  <a:lnTo>
                    <a:pt x="71" y="61"/>
                  </a:lnTo>
                  <a:lnTo>
                    <a:pt x="71" y="46"/>
                  </a:lnTo>
                  <a:lnTo>
                    <a:pt x="71" y="43"/>
                  </a:lnTo>
                  <a:lnTo>
                    <a:pt x="70" y="39"/>
                  </a:lnTo>
                  <a:lnTo>
                    <a:pt x="68" y="37"/>
                  </a:lnTo>
                  <a:lnTo>
                    <a:pt x="66" y="35"/>
                  </a:lnTo>
                  <a:lnTo>
                    <a:pt x="61" y="33"/>
                  </a:lnTo>
                  <a:lnTo>
                    <a:pt x="56" y="32"/>
                  </a:lnTo>
                  <a:lnTo>
                    <a:pt x="51" y="33"/>
                  </a:lnTo>
                  <a:lnTo>
                    <a:pt x="46" y="35"/>
                  </a:lnTo>
                  <a:lnTo>
                    <a:pt x="44" y="37"/>
                  </a:lnTo>
                  <a:lnTo>
                    <a:pt x="43" y="39"/>
                  </a:lnTo>
                  <a:lnTo>
                    <a:pt x="42" y="41"/>
                  </a:lnTo>
                  <a:lnTo>
                    <a:pt x="42" y="45"/>
                  </a:lnTo>
                  <a:lnTo>
                    <a:pt x="42" y="132"/>
                  </a:lnTo>
                  <a:lnTo>
                    <a:pt x="42" y="136"/>
                  </a:lnTo>
                  <a:lnTo>
                    <a:pt x="43" y="140"/>
                  </a:lnTo>
                  <a:lnTo>
                    <a:pt x="44" y="143"/>
                  </a:lnTo>
                  <a:lnTo>
                    <a:pt x="45" y="146"/>
                  </a:lnTo>
                  <a:lnTo>
                    <a:pt x="47" y="147"/>
                  </a:lnTo>
                  <a:lnTo>
                    <a:pt x="49" y="149"/>
                  </a:lnTo>
                  <a:lnTo>
                    <a:pt x="53" y="149"/>
                  </a:lnTo>
                  <a:lnTo>
                    <a:pt x="56" y="151"/>
                  </a:lnTo>
                  <a:lnTo>
                    <a:pt x="59" y="149"/>
                  </a:lnTo>
                  <a:lnTo>
                    <a:pt x="62" y="149"/>
                  </a:lnTo>
                  <a:lnTo>
                    <a:pt x="65" y="148"/>
                  </a:lnTo>
                  <a:lnTo>
                    <a:pt x="67" y="146"/>
                  </a:lnTo>
                  <a:lnTo>
                    <a:pt x="69" y="144"/>
                  </a:lnTo>
                  <a:lnTo>
                    <a:pt x="70" y="141"/>
                  </a:lnTo>
                  <a:lnTo>
                    <a:pt x="71" y="136"/>
                  </a:lnTo>
                  <a:lnTo>
                    <a:pt x="71" y="132"/>
                  </a:lnTo>
                  <a:lnTo>
                    <a:pt x="71" y="109"/>
                  </a:lnTo>
                  <a:lnTo>
                    <a:pt x="113" y="109"/>
                  </a:lnTo>
                  <a:close/>
                </a:path>
              </a:pathLst>
            </a:custGeom>
            <a:solidFill>
              <a:srgbClr val="0072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62" name="Freeform 166"/>
            <p:cNvSpPr>
              <a:spLocks/>
            </p:cNvSpPr>
            <p:nvPr userDrawn="1"/>
          </p:nvSpPr>
          <p:spPr bwMode="auto">
            <a:xfrm>
              <a:off x="3047" y="148"/>
              <a:ext cx="32" cy="60"/>
            </a:xfrm>
            <a:custGeom>
              <a:avLst/>
              <a:gdLst>
                <a:gd name="T0" fmla="*/ 0 w 97"/>
                <a:gd name="T1" fmla="*/ 0 h 174"/>
                <a:gd name="T2" fmla="*/ 0 w 97"/>
                <a:gd name="T3" fmla="*/ 0 h 174"/>
                <a:gd name="T4" fmla="*/ 0 w 97"/>
                <a:gd name="T5" fmla="*/ 0 h 174"/>
                <a:gd name="T6" fmla="*/ 0 w 97"/>
                <a:gd name="T7" fmla="*/ 1 h 174"/>
                <a:gd name="T8" fmla="*/ 0 w 97"/>
                <a:gd name="T9" fmla="*/ 1 h 174"/>
                <a:gd name="T10" fmla="*/ 0 w 97"/>
                <a:gd name="T11" fmla="*/ 0 h 174"/>
                <a:gd name="T12" fmla="*/ 0 w 97"/>
                <a:gd name="T13" fmla="*/ 0 h 1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7" h="174">
                  <a:moveTo>
                    <a:pt x="97" y="0"/>
                  </a:moveTo>
                  <a:lnTo>
                    <a:pt x="97" y="33"/>
                  </a:lnTo>
                  <a:lnTo>
                    <a:pt x="41" y="33"/>
                  </a:lnTo>
                  <a:lnTo>
                    <a:pt x="41" y="174"/>
                  </a:lnTo>
                  <a:lnTo>
                    <a:pt x="0" y="174"/>
                  </a:lnTo>
                  <a:lnTo>
                    <a:pt x="0" y="0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0072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63" name="Freeform 167"/>
            <p:cNvSpPr>
              <a:spLocks noEditPoints="1"/>
            </p:cNvSpPr>
            <p:nvPr userDrawn="1"/>
          </p:nvSpPr>
          <p:spPr bwMode="auto">
            <a:xfrm>
              <a:off x="3109" y="148"/>
              <a:ext cx="42" cy="60"/>
            </a:xfrm>
            <a:custGeom>
              <a:avLst/>
              <a:gdLst>
                <a:gd name="T0" fmla="*/ 0 w 126"/>
                <a:gd name="T1" fmla="*/ 0 h 174"/>
                <a:gd name="T2" fmla="*/ 0 w 126"/>
                <a:gd name="T3" fmla="*/ 0 h 174"/>
                <a:gd name="T4" fmla="*/ 0 w 126"/>
                <a:gd name="T5" fmla="*/ 0 h 174"/>
                <a:gd name="T6" fmla="*/ 0 w 126"/>
                <a:gd name="T7" fmla="*/ 0 h 174"/>
                <a:gd name="T8" fmla="*/ 0 w 126"/>
                <a:gd name="T9" fmla="*/ 0 h 174"/>
                <a:gd name="T10" fmla="*/ 0 w 126"/>
                <a:gd name="T11" fmla="*/ 0 h 174"/>
                <a:gd name="T12" fmla="*/ 1 w 126"/>
                <a:gd name="T13" fmla="*/ 1 h 174"/>
                <a:gd name="T14" fmla="*/ 0 w 126"/>
                <a:gd name="T15" fmla="*/ 1 h 174"/>
                <a:gd name="T16" fmla="*/ 0 w 126"/>
                <a:gd name="T17" fmla="*/ 1 h 174"/>
                <a:gd name="T18" fmla="*/ 0 w 126"/>
                <a:gd name="T19" fmla="*/ 1 h 174"/>
                <a:gd name="T20" fmla="*/ 0 w 126"/>
                <a:gd name="T21" fmla="*/ 1 h 174"/>
                <a:gd name="T22" fmla="*/ 0 w 126"/>
                <a:gd name="T23" fmla="*/ 1 h 174"/>
                <a:gd name="T24" fmla="*/ 0 w 126"/>
                <a:gd name="T25" fmla="*/ 0 h 174"/>
                <a:gd name="T26" fmla="*/ 0 w 126"/>
                <a:gd name="T27" fmla="*/ 0 h 17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6" h="174">
                  <a:moveTo>
                    <a:pt x="73" y="108"/>
                  </a:moveTo>
                  <a:lnTo>
                    <a:pt x="61" y="31"/>
                  </a:lnTo>
                  <a:lnTo>
                    <a:pt x="51" y="108"/>
                  </a:lnTo>
                  <a:lnTo>
                    <a:pt x="73" y="108"/>
                  </a:lnTo>
                  <a:close/>
                  <a:moveTo>
                    <a:pt x="87" y="0"/>
                  </a:moveTo>
                  <a:lnTo>
                    <a:pt x="126" y="174"/>
                  </a:lnTo>
                  <a:lnTo>
                    <a:pt x="85" y="174"/>
                  </a:lnTo>
                  <a:lnTo>
                    <a:pt x="79" y="139"/>
                  </a:lnTo>
                  <a:lnTo>
                    <a:pt x="46" y="139"/>
                  </a:lnTo>
                  <a:lnTo>
                    <a:pt x="41" y="174"/>
                  </a:lnTo>
                  <a:lnTo>
                    <a:pt x="0" y="174"/>
                  </a:lnTo>
                  <a:lnTo>
                    <a:pt x="38" y="0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0072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64" name="Freeform 168"/>
            <p:cNvSpPr>
              <a:spLocks/>
            </p:cNvSpPr>
            <p:nvPr userDrawn="1"/>
          </p:nvSpPr>
          <p:spPr bwMode="auto">
            <a:xfrm>
              <a:off x="3186" y="147"/>
              <a:ext cx="37" cy="61"/>
            </a:xfrm>
            <a:custGeom>
              <a:avLst/>
              <a:gdLst>
                <a:gd name="T0" fmla="*/ 0 w 110"/>
                <a:gd name="T1" fmla="*/ 0 h 182"/>
                <a:gd name="T2" fmla="*/ 0 w 110"/>
                <a:gd name="T3" fmla="*/ 0 h 182"/>
                <a:gd name="T4" fmla="*/ 0 w 110"/>
                <a:gd name="T5" fmla="*/ 0 h 182"/>
                <a:gd name="T6" fmla="*/ 0 w 110"/>
                <a:gd name="T7" fmla="*/ 0 h 182"/>
                <a:gd name="T8" fmla="*/ 0 w 110"/>
                <a:gd name="T9" fmla="*/ 0 h 182"/>
                <a:gd name="T10" fmla="*/ 0 w 110"/>
                <a:gd name="T11" fmla="*/ 0 h 182"/>
                <a:gd name="T12" fmla="*/ 0 w 110"/>
                <a:gd name="T13" fmla="*/ 0 h 182"/>
                <a:gd name="T14" fmla="*/ 0 w 110"/>
                <a:gd name="T15" fmla="*/ 0 h 182"/>
                <a:gd name="T16" fmla="*/ 0 w 110"/>
                <a:gd name="T17" fmla="*/ 0 h 182"/>
                <a:gd name="T18" fmla="*/ 0 w 110"/>
                <a:gd name="T19" fmla="*/ 0 h 182"/>
                <a:gd name="T20" fmla="*/ 0 w 110"/>
                <a:gd name="T21" fmla="*/ 0 h 182"/>
                <a:gd name="T22" fmla="*/ 0 w 110"/>
                <a:gd name="T23" fmla="*/ 0 h 182"/>
                <a:gd name="T24" fmla="*/ 0 w 110"/>
                <a:gd name="T25" fmla="*/ 0 h 182"/>
                <a:gd name="T26" fmla="*/ 0 w 110"/>
                <a:gd name="T27" fmla="*/ 0 h 182"/>
                <a:gd name="T28" fmla="*/ 0 w 110"/>
                <a:gd name="T29" fmla="*/ 0 h 182"/>
                <a:gd name="T30" fmla="*/ 0 w 110"/>
                <a:gd name="T31" fmla="*/ 0 h 182"/>
                <a:gd name="T32" fmla="*/ 0 w 110"/>
                <a:gd name="T33" fmla="*/ 0 h 182"/>
                <a:gd name="T34" fmla="*/ 0 w 110"/>
                <a:gd name="T35" fmla="*/ 1 h 182"/>
                <a:gd name="T36" fmla="*/ 0 w 110"/>
                <a:gd name="T37" fmla="*/ 1 h 182"/>
                <a:gd name="T38" fmla="*/ 0 w 110"/>
                <a:gd name="T39" fmla="*/ 1 h 182"/>
                <a:gd name="T40" fmla="*/ 0 w 110"/>
                <a:gd name="T41" fmla="*/ 1 h 182"/>
                <a:gd name="T42" fmla="*/ 0 w 110"/>
                <a:gd name="T43" fmla="*/ 1 h 182"/>
                <a:gd name="T44" fmla="*/ 0 w 110"/>
                <a:gd name="T45" fmla="*/ 1 h 182"/>
                <a:gd name="T46" fmla="*/ 0 w 110"/>
                <a:gd name="T47" fmla="*/ 1 h 182"/>
                <a:gd name="T48" fmla="*/ 0 w 110"/>
                <a:gd name="T49" fmla="*/ 1 h 182"/>
                <a:gd name="T50" fmla="*/ 0 w 110"/>
                <a:gd name="T51" fmla="*/ 1 h 182"/>
                <a:gd name="T52" fmla="*/ 0 w 110"/>
                <a:gd name="T53" fmla="*/ 1 h 182"/>
                <a:gd name="T54" fmla="*/ 0 w 110"/>
                <a:gd name="T55" fmla="*/ 1 h 182"/>
                <a:gd name="T56" fmla="*/ 0 w 110"/>
                <a:gd name="T57" fmla="*/ 1 h 182"/>
                <a:gd name="T58" fmla="*/ 0 w 110"/>
                <a:gd name="T59" fmla="*/ 1 h 182"/>
                <a:gd name="T60" fmla="*/ 0 w 110"/>
                <a:gd name="T61" fmla="*/ 1 h 182"/>
                <a:gd name="T62" fmla="*/ 0 w 110"/>
                <a:gd name="T63" fmla="*/ 1 h 182"/>
                <a:gd name="T64" fmla="*/ 0 w 110"/>
                <a:gd name="T65" fmla="*/ 1 h 182"/>
                <a:gd name="T66" fmla="*/ 0 w 110"/>
                <a:gd name="T67" fmla="*/ 1 h 182"/>
                <a:gd name="T68" fmla="*/ 0 w 110"/>
                <a:gd name="T69" fmla="*/ 1 h 182"/>
                <a:gd name="T70" fmla="*/ 0 w 110"/>
                <a:gd name="T71" fmla="*/ 1 h 182"/>
                <a:gd name="T72" fmla="*/ 0 w 110"/>
                <a:gd name="T73" fmla="*/ 1 h 182"/>
                <a:gd name="T74" fmla="*/ 0 w 110"/>
                <a:gd name="T75" fmla="*/ 1 h 182"/>
                <a:gd name="T76" fmla="*/ 0 w 110"/>
                <a:gd name="T77" fmla="*/ 0 h 182"/>
                <a:gd name="T78" fmla="*/ 0 w 110"/>
                <a:gd name="T79" fmla="*/ 0 h 182"/>
                <a:gd name="T80" fmla="*/ 0 w 110"/>
                <a:gd name="T81" fmla="*/ 0 h 182"/>
                <a:gd name="T82" fmla="*/ 0 w 110"/>
                <a:gd name="T83" fmla="*/ 0 h 182"/>
                <a:gd name="T84" fmla="*/ 0 w 110"/>
                <a:gd name="T85" fmla="*/ 0 h 182"/>
                <a:gd name="T86" fmla="*/ 0 w 110"/>
                <a:gd name="T87" fmla="*/ 0 h 182"/>
                <a:gd name="T88" fmla="*/ 0 w 110"/>
                <a:gd name="T89" fmla="*/ 0 h 182"/>
                <a:gd name="T90" fmla="*/ 0 w 110"/>
                <a:gd name="T91" fmla="*/ 0 h 182"/>
                <a:gd name="T92" fmla="*/ 0 w 110"/>
                <a:gd name="T93" fmla="*/ 0 h 182"/>
                <a:gd name="T94" fmla="*/ 0 w 110"/>
                <a:gd name="T95" fmla="*/ 0 h 182"/>
                <a:gd name="T96" fmla="*/ 0 w 110"/>
                <a:gd name="T97" fmla="*/ 0 h 182"/>
                <a:gd name="T98" fmla="*/ 0 w 110"/>
                <a:gd name="T99" fmla="*/ 0 h 182"/>
                <a:gd name="T100" fmla="*/ 0 w 110"/>
                <a:gd name="T101" fmla="*/ 0 h 182"/>
                <a:gd name="T102" fmla="*/ 0 w 110"/>
                <a:gd name="T103" fmla="*/ 0 h 182"/>
                <a:gd name="T104" fmla="*/ 0 w 110"/>
                <a:gd name="T105" fmla="*/ 0 h 182"/>
                <a:gd name="T106" fmla="*/ 0 w 110"/>
                <a:gd name="T107" fmla="*/ 0 h 18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0" h="182">
                  <a:moveTo>
                    <a:pt x="0" y="57"/>
                  </a:moveTo>
                  <a:lnTo>
                    <a:pt x="1" y="45"/>
                  </a:lnTo>
                  <a:lnTo>
                    <a:pt x="3" y="33"/>
                  </a:lnTo>
                  <a:lnTo>
                    <a:pt x="5" y="27"/>
                  </a:lnTo>
                  <a:lnTo>
                    <a:pt x="9" y="23"/>
                  </a:lnTo>
                  <a:lnTo>
                    <a:pt x="12" y="19"/>
                  </a:lnTo>
                  <a:lnTo>
                    <a:pt x="15" y="16"/>
                  </a:lnTo>
                  <a:lnTo>
                    <a:pt x="23" y="9"/>
                  </a:lnTo>
                  <a:lnTo>
                    <a:pt x="31" y="4"/>
                  </a:lnTo>
                  <a:lnTo>
                    <a:pt x="41" y="2"/>
                  </a:lnTo>
                  <a:lnTo>
                    <a:pt x="52" y="0"/>
                  </a:lnTo>
                  <a:lnTo>
                    <a:pt x="64" y="2"/>
                  </a:lnTo>
                  <a:lnTo>
                    <a:pt x="74" y="4"/>
                  </a:lnTo>
                  <a:lnTo>
                    <a:pt x="83" y="8"/>
                  </a:lnTo>
                  <a:lnTo>
                    <a:pt x="91" y="14"/>
                  </a:lnTo>
                  <a:lnTo>
                    <a:pt x="96" y="21"/>
                  </a:lnTo>
                  <a:lnTo>
                    <a:pt x="100" y="29"/>
                  </a:lnTo>
                  <a:lnTo>
                    <a:pt x="104" y="37"/>
                  </a:lnTo>
                  <a:lnTo>
                    <a:pt x="104" y="46"/>
                  </a:lnTo>
                  <a:lnTo>
                    <a:pt x="104" y="53"/>
                  </a:lnTo>
                  <a:lnTo>
                    <a:pt x="103" y="61"/>
                  </a:lnTo>
                  <a:lnTo>
                    <a:pt x="101" y="66"/>
                  </a:lnTo>
                  <a:lnTo>
                    <a:pt x="98" y="72"/>
                  </a:lnTo>
                  <a:lnTo>
                    <a:pt x="95" y="76"/>
                  </a:lnTo>
                  <a:lnTo>
                    <a:pt x="91" y="80"/>
                  </a:lnTo>
                  <a:lnTo>
                    <a:pt x="85" y="84"/>
                  </a:lnTo>
                  <a:lnTo>
                    <a:pt x="80" y="87"/>
                  </a:lnTo>
                  <a:lnTo>
                    <a:pt x="86" y="89"/>
                  </a:lnTo>
                  <a:lnTo>
                    <a:pt x="92" y="92"/>
                  </a:lnTo>
                  <a:lnTo>
                    <a:pt x="97" y="95"/>
                  </a:lnTo>
                  <a:lnTo>
                    <a:pt x="101" y="100"/>
                  </a:lnTo>
                  <a:lnTo>
                    <a:pt x="106" y="105"/>
                  </a:lnTo>
                  <a:lnTo>
                    <a:pt x="108" y="112"/>
                  </a:lnTo>
                  <a:lnTo>
                    <a:pt x="110" y="120"/>
                  </a:lnTo>
                  <a:lnTo>
                    <a:pt x="110" y="131"/>
                  </a:lnTo>
                  <a:lnTo>
                    <a:pt x="110" y="138"/>
                  </a:lnTo>
                  <a:lnTo>
                    <a:pt x="109" y="143"/>
                  </a:lnTo>
                  <a:lnTo>
                    <a:pt x="108" y="148"/>
                  </a:lnTo>
                  <a:lnTo>
                    <a:pt x="106" y="154"/>
                  </a:lnTo>
                  <a:lnTo>
                    <a:pt x="104" y="158"/>
                  </a:lnTo>
                  <a:lnTo>
                    <a:pt x="101" y="162"/>
                  </a:lnTo>
                  <a:lnTo>
                    <a:pt x="98" y="167"/>
                  </a:lnTo>
                  <a:lnTo>
                    <a:pt x="95" y="170"/>
                  </a:lnTo>
                  <a:lnTo>
                    <a:pt x="86" y="175"/>
                  </a:lnTo>
                  <a:lnTo>
                    <a:pt x="78" y="179"/>
                  </a:lnTo>
                  <a:lnTo>
                    <a:pt x="67" y="181"/>
                  </a:lnTo>
                  <a:lnTo>
                    <a:pt x="55" y="182"/>
                  </a:lnTo>
                  <a:lnTo>
                    <a:pt x="45" y="182"/>
                  </a:lnTo>
                  <a:lnTo>
                    <a:pt x="36" y="180"/>
                  </a:lnTo>
                  <a:lnTo>
                    <a:pt x="26" y="176"/>
                  </a:lnTo>
                  <a:lnTo>
                    <a:pt x="17" y="171"/>
                  </a:lnTo>
                  <a:lnTo>
                    <a:pt x="14" y="168"/>
                  </a:lnTo>
                  <a:lnTo>
                    <a:pt x="11" y="163"/>
                  </a:lnTo>
                  <a:lnTo>
                    <a:pt x="7" y="159"/>
                  </a:lnTo>
                  <a:lnTo>
                    <a:pt x="4" y="154"/>
                  </a:lnTo>
                  <a:lnTo>
                    <a:pt x="2" y="147"/>
                  </a:lnTo>
                  <a:lnTo>
                    <a:pt x="1" y="141"/>
                  </a:lnTo>
                  <a:lnTo>
                    <a:pt x="0" y="134"/>
                  </a:lnTo>
                  <a:lnTo>
                    <a:pt x="0" y="126"/>
                  </a:lnTo>
                  <a:lnTo>
                    <a:pt x="38" y="126"/>
                  </a:lnTo>
                  <a:lnTo>
                    <a:pt x="39" y="132"/>
                  </a:lnTo>
                  <a:lnTo>
                    <a:pt x="39" y="138"/>
                  </a:lnTo>
                  <a:lnTo>
                    <a:pt x="41" y="142"/>
                  </a:lnTo>
                  <a:lnTo>
                    <a:pt x="42" y="145"/>
                  </a:lnTo>
                  <a:lnTo>
                    <a:pt x="44" y="148"/>
                  </a:lnTo>
                  <a:lnTo>
                    <a:pt x="46" y="149"/>
                  </a:lnTo>
                  <a:lnTo>
                    <a:pt x="50" y="151"/>
                  </a:lnTo>
                  <a:lnTo>
                    <a:pt x="53" y="151"/>
                  </a:lnTo>
                  <a:lnTo>
                    <a:pt x="57" y="151"/>
                  </a:lnTo>
                  <a:lnTo>
                    <a:pt x="60" y="149"/>
                  </a:lnTo>
                  <a:lnTo>
                    <a:pt x="63" y="148"/>
                  </a:lnTo>
                  <a:lnTo>
                    <a:pt x="65" y="145"/>
                  </a:lnTo>
                  <a:lnTo>
                    <a:pt x="66" y="142"/>
                  </a:lnTo>
                  <a:lnTo>
                    <a:pt x="68" y="138"/>
                  </a:lnTo>
                  <a:lnTo>
                    <a:pt x="68" y="132"/>
                  </a:lnTo>
                  <a:lnTo>
                    <a:pt x="68" y="126"/>
                  </a:lnTo>
                  <a:lnTo>
                    <a:pt x="68" y="120"/>
                  </a:lnTo>
                  <a:lnTo>
                    <a:pt x="67" y="115"/>
                  </a:lnTo>
                  <a:lnTo>
                    <a:pt x="66" y="112"/>
                  </a:lnTo>
                  <a:lnTo>
                    <a:pt x="64" y="108"/>
                  </a:lnTo>
                  <a:lnTo>
                    <a:pt x="61" y="106"/>
                  </a:lnTo>
                  <a:lnTo>
                    <a:pt x="58" y="104"/>
                  </a:lnTo>
                  <a:lnTo>
                    <a:pt x="55" y="103"/>
                  </a:lnTo>
                  <a:lnTo>
                    <a:pt x="50" y="103"/>
                  </a:lnTo>
                  <a:lnTo>
                    <a:pt x="44" y="103"/>
                  </a:lnTo>
                  <a:lnTo>
                    <a:pt x="44" y="72"/>
                  </a:lnTo>
                  <a:lnTo>
                    <a:pt x="54" y="72"/>
                  </a:lnTo>
                  <a:lnTo>
                    <a:pt x="56" y="72"/>
                  </a:lnTo>
                  <a:lnTo>
                    <a:pt x="58" y="71"/>
                  </a:lnTo>
                  <a:lnTo>
                    <a:pt x="60" y="70"/>
                  </a:lnTo>
                  <a:lnTo>
                    <a:pt x="63" y="67"/>
                  </a:lnTo>
                  <a:lnTo>
                    <a:pt x="64" y="64"/>
                  </a:lnTo>
                  <a:lnTo>
                    <a:pt x="65" y="61"/>
                  </a:lnTo>
                  <a:lnTo>
                    <a:pt x="66" y="57"/>
                  </a:lnTo>
                  <a:lnTo>
                    <a:pt x="66" y="52"/>
                  </a:lnTo>
                  <a:lnTo>
                    <a:pt x="66" y="44"/>
                  </a:lnTo>
                  <a:lnTo>
                    <a:pt x="63" y="37"/>
                  </a:lnTo>
                  <a:lnTo>
                    <a:pt x="61" y="35"/>
                  </a:lnTo>
                  <a:lnTo>
                    <a:pt x="58" y="33"/>
                  </a:lnTo>
                  <a:lnTo>
                    <a:pt x="56" y="32"/>
                  </a:lnTo>
                  <a:lnTo>
                    <a:pt x="52" y="32"/>
                  </a:lnTo>
                  <a:lnTo>
                    <a:pt x="49" y="32"/>
                  </a:lnTo>
                  <a:lnTo>
                    <a:pt x="45" y="33"/>
                  </a:lnTo>
                  <a:lnTo>
                    <a:pt x="43" y="35"/>
                  </a:lnTo>
                  <a:lnTo>
                    <a:pt x="41" y="37"/>
                  </a:lnTo>
                  <a:lnTo>
                    <a:pt x="39" y="46"/>
                  </a:lnTo>
                  <a:lnTo>
                    <a:pt x="38" y="57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0072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65" name="Rectangle 169"/>
            <p:cNvSpPr>
              <a:spLocks noChangeArrowheads="1"/>
            </p:cNvSpPr>
            <p:nvPr userDrawn="1"/>
          </p:nvSpPr>
          <p:spPr bwMode="auto">
            <a:xfrm>
              <a:off x="2659" y="134"/>
              <a:ext cx="578" cy="8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724" smtClean="0">
                <a:solidFill>
                  <a:srgbClr val="FFFFFF"/>
                </a:solidFill>
              </a:endParaRPr>
            </a:p>
          </p:txBody>
        </p:sp>
        <p:sp>
          <p:nvSpPr>
            <p:cNvPr id="1066" name="Freeform 170"/>
            <p:cNvSpPr>
              <a:spLocks noEditPoints="1"/>
            </p:cNvSpPr>
            <p:nvPr userDrawn="1"/>
          </p:nvSpPr>
          <p:spPr bwMode="auto">
            <a:xfrm>
              <a:off x="2534" y="-176"/>
              <a:ext cx="94" cy="300"/>
            </a:xfrm>
            <a:custGeom>
              <a:avLst/>
              <a:gdLst>
                <a:gd name="T0" fmla="*/ 1 w 282"/>
                <a:gd name="T1" fmla="*/ 2 h 901"/>
                <a:gd name="T2" fmla="*/ 1 w 282"/>
                <a:gd name="T3" fmla="*/ 2 h 901"/>
                <a:gd name="T4" fmla="*/ 1 w 282"/>
                <a:gd name="T5" fmla="*/ 2 h 901"/>
                <a:gd name="T6" fmla="*/ 1 w 282"/>
                <a:gd name="T7" fmla="*/ 2 h 901"/>
                <a:gd name="T8" fmla="*/ 1 w 282"/>
                <a:gd name="T9" fmla="*/ 2 h 901"/>
                <a:gd name="T10" fmla="*/ 1 w 282"/>
                <a:gd name="T11" fmla="*/ 1 h 901"/>
                <a:gd name="T12" fmla="*/ 1 w 282"/>
                <a:gd name="T13" fmla="*/ 1 h 901"/>
                <a:gd name="T14" fmla="*/ 0 w 282"/>
                <a:gd name="T15" fmla="*/ 1 h 901"/>
                <a:gd name="T16" fmla="*/ 0 w 282"/>
                <a:gd name="T17" fmla="*/ 2 h 901"/>
                <a:gd name="T18" fmla="*/ 0 w 282"/>
                <a:gd name="T19" fmla="*/ 2 h 901"/>
                <a:gd name="T20" fmla="*/ 0 w 282"/>
                <a:gd name="T21" fmla="*/ 2 h 901"/>
                <a:gd name="T22" fmla="*/ 0 w 282"/>
                <a:gd name="T23" fmla="*/ 2 h 901"/>
                <a:gd name="T24" fmla="*/ 0 w 282"/>
                <a:gd name="T25" fmla="*/ 2 h 901"/>
                <a:gd name="T26" fmla="*/ 0 w 282"/>
                <a:gd name="T27" fmla="*/ 2 h 901"/>
                <a:gd name="T28" fmla="*/ 0 w 282"/>
                <a:gd name="T29" fmla="*/ 2 h 901"/>
                <a:gd name="T30" fmla="*/ 0 w 282"/>
                <a:gd name="T31" fmla="*/ 1 h 901"/>
                <a:gd name="T32" fmla="*/ 0 w 282"/>
                <a:gd name="T33" fmla="*/ 1 h 901"/>
                <a:gd name="T34" fmla="*/ 0 w 282"/>
                <a:gd name="T35" fmla="*/ 1 h 901"/>
                <a:gd name="T36" fmla="*/ 0 w 282"/>
                <a:gd name="T37" fmla="*/ 1 h 901"/>
                <a:gd name="T38" fmla="*/ 1 w 282"/>
                <a:gd name="T39" fmla="*/ 0 h 901"/>
                <a:gd name="T40" fmla="*/ 1 w 282"/>
                <a:gd name="T41" fmla="*/ 0 h 901"/>
                <a:gd name="T42" fmla="*/ 1 w 282"/>
                <a:gd name="T43" fmla="*/ 1 h 901"/>
                <a:gd name="T44" fmla="*/ 1 w 282"/>
                <a:gd name="T45" fmla="*/ 1 h 901"/>
                <a:gd name="T46" fmla="*/ 1 w 282"/>
                <a:gd name="T47" fmla="*/ 1 h 901"/>
                <a:gd name="T48" fmla="*/ 1 w 282"/>
                <a:gd name="T49" fmla="*/ 2 h 901"/>
                <a:gd name="T50" fmla="*/ 1 w 282"/>
                <a:gd name="T51" fmla="*/ 4 h 901"/>
                <a:gd name="T52" fmla="*/ 1 w 282"/>
                <a:gd name="T53" fmla="*/ 3 h 901"/>
                <a:gd name="T54" fmla="*/ 0 w 282"/>
                <a:gd name="T55" fmla="*/ 3 h 901"/>
                <a:gd name="T56" fmla="*/ 0 w 282"/>
                <a:gd name="T57" fmla="*/ 3 h 901"/>
                <a:gd name="T58" fmla="*/ 0 w 282"/>
                <a:gd name="T59" fmla="*/ 3 h 901"/>
                <a:gd name="T60" fmla="*/ 1 w 282"/>
                <a:gd name="T61" fmla="*/ 2 h 901"/>
                <a:gd name="T62" fmla="*/ 1 w 282"/>
                <a:gd name="T63" fmla="*/ 2 h 901"/>
                <a:gd name="T64" fmla="*/ 1 w 282"/>
                <a:gd name="T65" fmla="*/ 2 h 901"/>
                <a:gd name="T66" fmla="*/ 1 w 282"/>
                <a:gd name="T67" fmla="*/ 3 h 901"/>
                <a:gd name="T68" fmla="*/ 1 w 282"/>
                <a:gd name="T69" fmla="*/ 3 h 901"/>
                <a:gd name="T70" fmla="*/ 1 w 282"/>
                <a:gd name="T71" fmla="*/ 3 h 901"/>
                <a:gd name="T72" fmla="*/ 1 w 282"/>
                <a:gd name="T73" fmla="*/ 3 h 901"/>
                <a:gd name="T74" fmla="*/ 1 w 282"/>
                <a:gd name="T75" fmla="*/ 4 h 901"/>
                <a:gd name="T76" fmla="*/ 1 w 282"/>
                <a:gd name="T77" fmla="*/ 1 h 901"/>
                <a:gd name="T78" fmla="*/ 1 w 282"/>
                <a:gd name="T79" fmla="*/ 1 h 901"/>
                <a:gd name="T80" fmla="*/ 1 w 282"/>
                <a:gd name="T81" fmla="*/ 0 h 901"/>
                <a:gd name="T82" fmla="*/ 1 w 282"/>
                <a:gd name="T83" fmla="*/ 0 h 901"/>
                <a:gd name="T84" fmla="*/ 0 w 282"/>
                <a:gd name="T85" fmla="*/ 0 h 901"/>
                <a:gd name="T86" fmla="*/ 0 w 282"/>
                <a:gd name="T87" fmla="*/ 0 h 901"/>
                <a:gd name="T88" fmla="*/ 0 w 282"/>
                <a:gd name="T89" fmla="*/ 1 h 901"/>
                <a:gd name="T90" fmla="*/ 0 w 282"/>
                <a:gd name="T91" fmla="*/ 1 h 901"/>
                <a:gd name="T92" fmla="*/ 0 w 282"/>
                <a:gd name="T93" fmla="*/ 1 h 901"/>
                <a:gd name="T94" fmla="*/ 0 w 282"/>
                <a:gd name="T95" fmla="*/ 2 h 901"/>
                <a:gd name="T96" fmla="*/ 0 w 282"/>
                <a:gd name="T97" fmla="*/ 2 h 901"/>
                <a:gd name="T98" fmla="*/ 0 w 282"/>
                <a:gd name="T99" fmla="*/ 2 h 901"/>
                <a:gd name="T100" fmla="*/ 0 w 282"/>
                <a:gd name="T101" fmla="*/ 3 h 901"/>
                <a:gd name="T102" fmla="*/ 0 w 282"/>
                <a:gd name="T103" fmla="*/ 3 h 901"/>
                <a:gd name="T104" fmla="*/ 0 w 282"/>
                <a:gd name="T105" fmla="*/ 3 h 901"/>
                <a:gd name="T106" fmla="*/ 0 w 282"/>
                <a:gd name="T107" fmla="*/ 4 h 901"/>
                <a:gd name="T108" fmla="*/ 1 w 282"/>
                <a:gd name="T109" fmla="*/ 4 h 901"/>
                <a:gd name="T110" fmla="*/ 1 w 282"/>
                <a:gd name="T111" fmla="*/ 3 h 901"/>
                <a:gd name="T112" fmla="*/ 1 w 282"/>
                <a:gd name="T113" fmla="*/ 3 h 901"/>
                <a:gd name="T114" fmla="*/ 1 w 282"/>
                <a:gd name="T115" fmla="*/ 3 h 901"/>
                <a:gd name="T116" fmla="*/ 1 w 282"/>
                <a:gd name="T117" fmla="*/ 3 h 901"/>
                <a:gd name="T118" fmla="*/ 1 w 282"/>
                <a:gd name="T119" fmla="*/ 2 h 901"/>
                <a:gd name="T120" fmla="*/ 1 w 282"/>
                <a:gd name="T121" fmla="*/ 2 h 901"/>
                <a:gd name="T122" fmla="*/ 1 w 282"/>
                <a:gd name="T123" fmla="*/ 1 h 90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82" h="901">
                  <a:moveTo>
                    <a:pt x="249" y="481"/>
                  </a:moveTo>
                  <a:lnTo>
                    <a:pt x="247" y="519"/>
                  </a:lnTo>
                  <a:lnTo>
                    <a:pt x="243" y="557"/>
                  </a:lnTo>
                  <a:lnTo>
                    <a:pt x="239" y="589"/>
                  </a:lnTo>
                  <a:lnTo>
                    <a:pt x="234" y="617"/>
                  </a:lnTo>
                  <a:lnTo>
                    <a:pt x="235" y="596"/>
                  </a:lnTo>
                  <a:lnTo>
                    <a:pt x="234" y="572"/>
                  </a:lnTo>
                  <a:lnTo>
                    <a:pt x="233" y="548"/>
                  </a:lnTo>
                  <a:lnTo>
                    <a:pt x="231" y="523"/>
                  </a:lnTo>
                  <a:lnTo>
                    <a:pt x="228" y="497"/>
                  </a:lnTo>
                  <a:lnTo>
                    <a:pt x="225" y="473"/>
                  </a:lnTo>
                  <a:lnTo>
                    <a:pt x="222" y="448"/>
                  </a:lnTo>
                  <a:lnTo>
                    <a:pt x="217" y="424"/>
                  </a:lnTo>
                  <a:lnTo>
                    <a:pt x="211" y="400"/>
                  </a:lnTo>
                  <a:lnTo>
                    <a:pt x="203" y="373"/>
                  </a:lnTo>
                  <a:lnTo>
                    <a:pt x="195" y="344"/>
                  </a:lnTo>
                  <a:lnTo>
                    <a:pt x="185" y="315"/>
                  </a:lnTo>
                  <a:lnTo>
                    <a:pt x="174" y="287"/>
                  </a:lnTo>
                  <a:lnTo>
                    <a:pt x="162" y="260"/>
                  </a:lnTo>
                  <a:lnTo>
                    <a:pt x="152" y="236"/>
                  </a:lnTo>
                  <a:lnTo>
                    <a:pt x="141" y="216"/>
                  </a:lnTo>
                  <a:lnTo>
                    <a:pt x="130" y="235"/>
                  </a:lnTo>
                  <a:lnTo>
                    <a:pt x="120" y="257"/>
                  </a:lnTo>
                  <a:lnTo>
                    <a:pt x="109" y="282"/>
                  </a:lnTo>
                  <a:lnTo>
                    <a:pt x="99" y="309"/>
                  </a:lnTo>
                  <a:lnTo>
                    <a:pt x="89" y="337"/>
                  </a:lnTo>
                  <a:lnTo>
                    <a:pt x="80" y="366"/>
                  </a:lnTo>
                  <a:lnTo>
                    <a:pt x="72" y="395"/>
                  </a:lnTo>
                  <a:lnTo>
                    <a:pt x="64" y="424"/>
                  </a:lnTo>
                  <a:lnTo>
                    <a:pt x="59" y="453"/>
                  </a:lnTo>
                  <a:lnTo>
                    <a:pt x="54" y="482"/>
                  </a:lnTo>
                  <a:lnTo>
                    <a:pt x="51" y="512"/>
                  </a:lnTo>
                  <a:lnTo>
                    <a:pt x="49" y="540"/>
                  </a:lnTo>
                  <a:lnTo>
                    <a:pt x="48" y="566"/>
                  </a:lnTo>
                  <a:lnTo>
                    <a:pt x="47" y="587"/>
                  </a:lnTo>
                  <a:lnTo>
                    <a:pt x="47" y="605"/>
                  </a:lnTo>
                  <a:lnTo>
                    <a:pt x="47" y="618"/>
                  </a:lnTo>
                  <a:lnTo>
                    <a:pt x="45" y="608"/>
                  </a:lnTo>
                  <a:lnTo>
                    <a:pt x="42" y="591"/>
                  </a:lnTo>
                  <a:lnTo>
                    <a:pt x="40" y="571"/>
                  </a:lnTo>
                  <a:lnTo>
                    <a:pt x="38" y="547"/>
                  </a:lnTo>
                  <a:lnTo>
                    <a:pt x="36" y="520"/>
                  </a:lnTo>
                  <a:lnTo>
                    <a:pt x="34" y="491"/>
                  </a:lnTo>
                  <a:lnTo>
                    <a:pt x="34" y="461"/>
                  </a:lnTo>
                  <a:lnTo>
                    <a:pt x="34" y="429"/>
                  </a:lnTo>
                  <a:lnTo>
                    <a:pt x="36" y="405"/>
                  </a:lnTo>
                  <a:lnTo>
                    <a:pt x="38" y="379"/>
                  </a:lnTo>
                  <a:lnTo>
                    <a:pt x="41" y="354"/>
                  </a:lnTo>
                  <a:lnTo>
                    <a:pt x="46" y="330"/>
                  </a:lnTo>
                  <a:lnTo>
                    <a:pt x="50" y="309"/>
                  </a:lnTo>
                  <a:lnTo>
                    <a:pt x="54" y="289"/>
                  </a:lnTo>
                  <a:lnTo>
                    <a:pt x="59" y="273"/>
                  </a:lnTo>
                  <a:lnTo>
                    <a:pt x="62" y="259"/>
                  </a:lnTo>
                  <a:lnTo>
                    <a:pt x="75" y="220"/>
                  </a:lnTo>
                  <a:lnTo>
                    <a:pt x="87" y="185"/>
                  </a:lnTo>
                  <a:lnTo>
                    <a:pt x="100" y="154"/>
                  </a:lnTo>
                  <a:lnTo>
                    <a:pt x="111" y="128"/>
                  </a:lnTo>
                  <a:lnTo>
                    <a:pt x="121" y="106"/>
                  </a:lnTo>
                  <a:lnTo>
                    <a:pt x="130" y="89"/>
                  </a:lnTo>
                  <a:lnTo>
                    <a:pt x="136" y="77"/>
                  </a:lnTo>
                  <a:lnTo>
                    <a:pt x="141" y="70"/>
                  </a:lnTo>
                  <a:lnTo>
                    <a:pt x="145" y="77"/>
                  </a:lnTo>
                  <a:lnTo>
                    <a:pt x="153" y="92"/>
                  </a:lnTo>
                  <a:lnTo>
                    <a:pt x="162" y="110"/>
                  </a:lnTo>
                  <a:lnTo>
                    <a:pt x="173" y="134"/>
                  </a:lnTo>
                  <a:lnTo>
                    <a:pt x="186" y="161"/>
                  </a:lnTo>
                  <a:lnTo>
                    <a:pt x="198" y="191"/>
                  </a:lnTo>
                  <a:lnTo>
                    <a:pt x="210" y="222"/>
                  </a:lnTo>
                  <a:lnTo>
                    <a:pt x="220" y="256"/>
                  </a:lnTo>
                  <a:lnTo>
                    <a:pt x="228" y="289"/>
                  </a:lnTo>
                  <a:lnTo>
                    <a:pt x="235" y="322"/>
                  </a:lnTo>
                  <a:lnTo>
                    <a:pt x="240" y="353"/>
                  </a:lnTo>
                  <a:lnTo>
                    <a:pt x="244" y="383"/>
                  </a:lnTo>
                  <a:lnTo>
                    <a:pt x="247" y="411"/>
                  </a:lnTo>
                  <a:lnTo>
                    <a:pt x="248" y="437"/>
                  </a:lnTo>
                  <a:lnTo>
                    <a:pt x="249" y="461"/>
                  </a:lnTo>
                  <a:lnTo>
                    <a:pt x="249" y="481"/>
                  </a:lnTo>
                  <a:close/>
                  <a:moveTo>
                    <a:pt x="141" y="868"/>
                  </a:moveTo>
                  <a:lnTo>
                    <a:pt x="135" y="856"/>
                  </a:lnTo>
                  <a:lnTo>
                    <a:pt x="129" y="842"/>
                  </a:lnTo>
                  <a:lnTo>
                    <a:pt x="122" y="826"/>
                  </a:lnTo>
                  <a:lnTo>
                    <a:pt x="116" y="806"/>
                  </a:lnTo>
                  <a:lnTo>
                    <a:pt x="111" y="785"/>
                  </a:lnTo>
                  <a:lnTo>
                    <a:pt x="106" y="761"/>
                  </a:lnTo>
                  <a:lnTo>
                    <a:pt x="103" y="734"/>
                  </a:lnTo>
                  <a:lnTo>
                    <a:pt x="101" y="705"/>
                  </a:lnTo>
                  <a:lnTo>
                    <a:pt x="101" y="690"/>
                  </a:lnTo>
                  <a:lnTo>
                    <a:pt x="102" y="676"/>
                  </a:lnTo>
                  <a:lnTo>
                    <a:pt x="103" y="662"/>
                  </a:lnTo>
                  <a:lnTo>
                    <a:pt x="105" y="648"/>
                  </a:lnTo>
                  <a:lnTo>
                    <a:pt x="111" y="622"/>
                  </a:lnTo>
                  <a:lnTo>
                    <a:pt x="117" y="599"/>
                  </a:lnTo>
                  <a:lnTo>
                    <a:pt x="125" y="578"/>
                  </a:lnTo>
                  <a:lnTo>
                    <a:pt x="131" y="562"/>
                  </a:lnTo>
                  <a:lnTo>
                    <a:pt x="136" y="550"/>
                  </a:lnTo>
                  <a:lnTo>
                    <a:pt x="142" y="543"/>
                  </a:lnTo>
                  <a:lnTo>
                    <a:pt x="145" y="550"/>
                  </a:lnTo>
                  <a:lnTo>
                    <a:pt x="150" y="561"/>
                  </a:lnTo>
                  <a:lnTo>
                    <a:pt x="157" y="576"/>
                  </a:lnTo>
                  <a:lnTo>
                    <a:pt x="162" y="595"/>
                  </a:lnTo>
                  <a:lnTo>
                    <a:pt x="169" y="616"/>
                  </a:lnTo>
                  <a:lnTo>
                    <a:pt x="174" y="641"/>
                  </a:lnTo>
                  <a:lnTo>
                    <a:pt x="179" y="668"/>
                  </a:lnTo>
                  <a:lnTo>
                    <a:pt x="181" y="697"/>
                  </a:lnTo>
                  <a:lnTo>
                    <a:pt x="181" y="712"/>
                  </a:lnTo>
                  <a:lnTo>
                    <a:pt x="180" y="726"/>
                  </a:lnTo>
                  <a:lnTo>
                    <a:pt x="179" y="740"/>
                  </a:lnTo>
                  <a:lnTo>
                    <a:pt x="177" y="753"/>
                  </a:lnTo>
                  <a:lnTo>
                    <a:pt x="173" y="778"/>
                  </a:lnTo>
                  <a:lnTo>
                    <a:pt x="168" y="802"/>
                  </a:lnTo>
                  <a:lnTo>
                    <a:pt x="160" y="823"/>
                  </a:lnTo>
                  <a:lnTo>
                    <a:pt x="154" y="841"/>
                  </a:lnTo>
                  <a:lnTo>
                    <a:pt x="147" y="856"/>
                  </a:lnTo>
                  <a:lnTo>
                    <a:pt x="141" y="868"/>
                  </a:lnTo>
                  <a:close/>
                  <a:moveTo>
                    <a:pt x="257" y="257"/>
                  </a:moveTo>
                  <a:lnTo>
                    <a:pt x="251" y="232"/>
                  </a:lnTo>
                  <a:lnTo>
                    <a:pt x="244" y="208"/>
                  </a:lnTo>
                  <a:lnTo>
                    <a:pt x="236" y="185"/>
                  </a:lnTo>
                  <a:lnTo>
                    <a:pt x="228" y="163"/>
                  </a:lnTo>
                  <a:lnTo>
                    <a:pt x="219" y="142"/>
                  </a:lnTo>
                  <a:lnTo>
                    <a:pt x="210" y="122"/>
                  </a:lnTo>
                  <a:lnTo>
                    <a:pt x="201" y="103"/>
                  </a:lnTo>
                  <a:lnTo>
                    <a:pt x="192" y="85"/>
                  </a:lnTo>
                  <a:lnTo>
                    <a:pt x="174" y="54"/>
                  </a:lnTo>
                  <a:lnTo>
                    <a:pt x="159" y="29"/>
                  </a:lnTo>
                  <a:lnTo>
                    <a:pt x="147" y="11"/>
                  </a:lnTo>
                  <a:lnTo>
                    <a:pt x="141" y="0"/>
                  </a:lnTo>
                  <a:lnTo>
                    <a:pt x="133" y="12"/>
                  </a:lnTo>
                  <a:lnTo>
                    <a:pt x="121" y="30"/>
                  </a:lnTo>
                  <a:lnTo>
                    <a:pt x="107" y="54"/>
                  </a:lnTo>
                  <a:lnTo>
                    <a:pt x="92" y="82"/>
                  </a:lnTo>
                  <a:lnTo>
                    <a:pt x="76" y="113"/>
                  </a:lnTo>
                  <a:lnTo>
                    <a:pt x="61" y="149"/>
                  </a:lnTo>
                  <a:lnTo>
                    <a:pt x="53" y="167"/>
                  </a:lnTo>
                  <a:lnTo>
                    <a:pt x="46" y="185"/>
                  </a:lnTo>
                  <a:lnTo>
                    <a:pt x="39" y="205"/>
                  </a:lnTo>
                  <a:lnTo>
                    <a:pt x="33" y="224"/>
                  </a:lnTo>
                  <a:lnTo>
                    <a:pt x="27" y="246"/>
                  </a:lnTo>
                  <a:lnTo>
                    <a:pt x="22" y="268"/>
                  </a:lnTo>
                  <a:lnTo>
                    <a:pt x="18" y="289"/>
                  </a:lnTo>
                  <a:lnTo>
                    <a:pt x="13" y="311"/>
                  </a:lnTo>
                  <a:lnTo>
                    <a:pt x="7" y="352"/>
                  </a:lnTo>
                  <a:lnTo>
                    <a:pt x="3" y="393"/>
                  </a:lnTo>
                  <a:lnTo>
                    <a:pt x="0" y="433"/>
                  </a:lnTo>
                  <a:lnTo>
                    <a:pt x="1" y="472"/>
                  </a:lnTo>
                  <a:lnTo>
                    <a:pt x="3" y="510"/>
                  </a:lnTo>
                  <a:lnTo>
                    <a:pt x="7" y="549"/>
                  </a:lnTo>
                  <a:lnTo>
                    <a:pt x="9" y="569"/>
                  </a:lnTo>
                  <a:lnTo>
                    <a:pt x="12" y="587"/>
                  </a:lnTo>
                  <a:lnTo>
                    <a:pt x="15" y="607"/>
                  </a:lnTo>
                  <a:lnTo>
                    <a:pt x="20" y="625"/>
                  </a:lnTo>
                  <a:lnTo>
                    <a:pt x="28" y="661"/>
                  </a:lnTo>
                  <a:lnTo>
                    <a:pt x="38" y="692"/>
                  </a:lnTo>
                  <a:lnTo>
                    <a:pt x="47" y="719"/>
                  </a:lnTo>
                  <a:lnTo>
                    <a:pt x="54" y="739"/>
                  </a:lnTo>
                  <a:lnTo>
                    <a:pt x="60" y="752"/>
                  </a:lnTo>
                  <a:lnTo>
                    <a:pt x="61" y="758"/>
                  </a:lnTo>
                  <a:lnTo>
                    <a:pt x="71" y="778"/>
                  </a:lnTo>
                  <a:lnTo>
                    <a:pt x="80" y="799"/>
                  </a:lnTo>
                  <a:lnTo>
                    <a:pt x="91" y="819"/>
                  </a:lnTo>
                  <a:lnTo>
                    <a:pt x="102" y="839"/>
                  </a:lnTo>
                  <a:lnTo>
                    <a:pt x="113" y="857"/>
                  </a:lnTo>
                  <a:lnTo>
                    <a:pt x="122" y="874"/>
                  </a:lnTo>
                  <a:lnTo>
                    <a:pt x="132" y="888"/>
                  </a:lnTo>
                  <a:lnTo>
                    <a:pt x="142" y="901"/>
                  </a:lnTo>
                  <a:lnTo>
                    <a:pt x="156" y="881"/>
                  </a:lnTo>
                  <a:lnTo>
                    <a:pt x="173" y="854"/>
                  </a:lnTo>
                  <a:lnTo>
                    <a:pt x="182" y="838"/>
                  </a:lnTo>
                  <a:lnTo>
                    <a:pt x="192" y="819"/>
                  </a:lnTo>
                  <a:lnTo>
                    <a:pt x="201" y="800"/>
                  </a:lnTo>
                  <a:lnTo>
                    <a:pt x="211" y="778"/>
                  </a:lnTo>
                  <a:lnTo>
                    <a:pt x="221" y="757"/>
                  </a:lnTo>
                  <a:lnTo>
                    <a:pt x="230" y="732"/>
                  </a:lnTo>
                  <a:lnTo>
                    <a:pt x="239" y="707"/>
                  </a:lnTo>
                  <a:lnTo>
                    <a:pt x="248" y="680"/>
                  </a:lnTo>
                  <a:lnTo>
                    <a:pt x="255" y="653"/>
                  </a:lnTo>
                  <a:lnTo>
                    <a:pt x="263" y="624"/>
                  </a:lnTo>
                  <a:lnTo>
                    <a:pt x="269" y="595"/>
                  </a:lnTo>
                  <a:lnTo>
                    <a:pt x="274" y="563"/>
                  </a:lnTo>
                  <a:lnTo>
                    <a:pt x="278" y="529"/>
                  </a:lnTo>
                  <a:lnTo>
                    <a:pt x="281" y="495"/>
                  </a:lnTo>
                  <a:lnTo>
                    <a:pt x="282" y="461"/>
                  </a:lnTo>
                  <a:lnTo>
                    <a:pt x="282" y="425"/>
                  </a:lnTo>
                  <a:lnTo>
                    <a:pt x="279" y="387"/>
                  </a:lnTo>
                  <a:lnTo>
                    <a:pt x="275" y="347"/>
                  </a:lnTo>
                  <a:lnTo>
                    <a:pt x="267" y="304"/>
                  </a:lnTo>
                  <a:lnTo>
                    <a:pt x="257" y="2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67" name="Freeform 171"/>
            <p:cNvSpPr>
              <a:spLocks/>
            </p:cNvSpPr>
            <p:nvPr userDrawn="1"/>
          </p:nvSpPr>
          <p:spPr bwMode="auto">
            <a:xfrm>
              <a:off x="2357" y="-30"/>
              <a:ext cx="285" cy="329"/>
            </a:xfrm>
            <a:custGeom>
              <a:avLst/>
              <a:gdLst>
                <a:gd name="T0" fmla="*/ 2 w 853"/>
                <a:gd name="T1" fmla="*/ 3 h 987"/>
                <a:gd name="T2" fmla="*/ 2 w 853"/>
                <a:gd name="T3" fmla="*/ 3 h 987"/>
                <a:gd name="T4" fmla="*/ 2 w 853"/>
                <a:gd name="T5" fmla="*/ 2 h 987"/>
                <a:gd name="T6" fmla="*/ 3 w 853"/>
                <a:gd name="T7" fmla="*/ 3 h 987"/>
                <a:gd name="T8" fmla="*/ 3 w 853"/>
                <a:gd name="T9" fmla="*/ 3 h 987"/>
                <a:gd name="T10" fmla="*/ 3 w 853"/>
                <a:gd name="T11" fmla="*/ 3 h 987"/>
                <a:gd name="T12" fmla="*/ 3 w 853"/>
                <a:gd name="T13" fmla="*/ 3 h 987"/>
                <a:gd name="T14" fmla="*/ 3 w 853"/>
                <a:gd name="T15" fmla="*/ 3 h 987"/>
                <a:gd name="T16" fmla="*/ 3 w 853"/>
                <a:gd name="T17" fmla="*/ 3 h 987"/>
                <a:gd name="T18" fmla="*/ 3 w 853"/>
                <a:gd name="T19" fmla="*/ 3 h 987"/>
                <a:gd name="T20" fmla="*/ 3 w 853"/>
                <a:gd name="T21" fmla="*/ 4 h 987"/>
                <a:gd name="T22" fmla="*/ 3 w 853"/>
                <a:gd name="T23" fmla="*/ 4 h 987"/>
                <a:gd name="T24" fmla="*/ 2 w 853"/>
                <a:gd name="T25" fmla="*/ 4 h 987"/>
                <a:gd name="T26" fmla="*/ 2 w 853"/>
                <a:gd name="T27" fmla="*/ 4 h 987"/>
                <a:gd name="T28" fmla="*/ 2 w 853"/>
                <a:gd name="T29" fmla="*/ 4 h 987"/>
                <a:gd name="T30" fmla="*/ 2 w 853"/>
                <a:gd name="T31" fmla="*/ 4 h 987"/>
                <a:gd name="T32" fmla="*/ 2 w 853"/>
                <a:gd name="T33" fmla="*/ 4 h 987"/>
                <a:gd name="T34" fmla="*/ 1 w 853"/>
                <a:gd name="T35" fmla="*/ 4 h 987"/>
                <a:gd name="T36" fmla="*/ 1 w 853"/>
                <a:gd name="T37" fmla="*/ 3 h 987"/>
                <a:gd name="T38" fmla="*/ 1 w 853"/>
                <a:gd name="T39" fmla="*/ 3 h 987"/>
                <a:gd name="T40" fmla="*/ 1 w 853"/>
                <a:gd name="T41" fmla="*/ 3 h 987"/>
                <a:gd name="T42" fmla="*/ 1 w 853"/>
                <a:gd name="T43" fmla="*/ 2 h 987"/>
                <a:gd name="T44" fmla="*/ 1 w 853"/>
                <a:gd name="T45" fmla="*/ 2 h 987"/>
                <a:gd name="T46" fmla="*/ 1 w 853"/>
                <a:gd name="T47" fmla="*/ 2 h 987"/>
                <a:gd name="T48" fmla="*/ 1 w 853"/>
                <a:gd name="T49" fmla="*/ 2 h 987"/>
                <a:gd name="T50" fmla="*/ 2 w 853"/>
                <a:gd name="T51" fmla="*/ 2 h 987"/>
                <a:gd name="T52" fmla="*/ 2 w 853"/>
                <a:gd name="T53" fmla="*/ 2 h 987"/>
                <a:gd name="T54" fmla="*/ 2 w 853"/>
                <a:gd name="T55" fmla="*/ 2 h 987"/>
                <a:gd name="T56" fmla="*/ 2 w 853"/>
                <a:gd name="T57" fmla="*/ 0 h 987"/>
                <a:gd name="T58" fmla="*/ 1 w 853"/>
                <a:gd name="T59" fmla="*/ 0 h 987"/>
                <a:gd name="T60" fmla="*/ 1 w 853"/>
                <a:gd name="T61" fmla="*/ 0 h 987"/>
                <a:gd name="T62" fmla="*/ 1 w 853"/>
                <a:gd name="T63" fmla="*/ 0 h 987"/>
                <a:gd name="T64" fmla="*/ 0 w 853"/>
                <a:gd name="T65" fmla="*/ 1 h 987"/>
                <a:gd name="T66" fmla="*/ 0 w 853"/>
                <a:gd name="T67" fmla="*/ 1 h 987"/>
                <a:gd name="T68" fmla="*/ 0 w 853"/>
                <a:gd name="T69" fmla="*/ 1 h 987"/>
                <a:gd name="T70" fmla="*/ 0 w 853"/>
                <a:gd name="T71" fmla="*/ 2 h 987"/>
                <a:gd name="T72" fmla="*/ 0 w 853"/>
                <a:gd name="T73" fmla="*/ 2 h 987"/>
                <a:gd name="T74" fmla="*/ 0 w 853"/>
                <a:gd name="T75" fmla="*/ 3 h 987"/>
                <a:gd name="T76" fmla="*/ 0 w 853"/>
                <a:gd name="T77" fmla="*/ 3 h 987"/>
                <a:gd name="T78" fmla="*/ 0 w 853"/>
                <a:gd name="T79" fmla="*/ 3 h 987"/>
                <a:gd name="T80" fmla="*/ 1 w 853"/>
                <a:gd name="T81" fmla="*/ 4 h 987"/>
                <a:gd name="T82" fmla="*/ 1 w 853"/>
                <a:gd name="T83" fmla="*/ 4 h 987"/>
                <a:gd name="T84" fmla="*/ 1 w 853"/>
                <a:gd name="T85" fmla="*/ 4 h 987"/>
                <a:gd name="T86" fmla="*/ 2 w 853"/>
                <a:gd name="T87" fmla="*/ 4 h 987"/>
                <a:gd name="T88" fmla="*/ 2 w 853"/>
                <a:gd name="T89" fmla="*/ 4 h 987"/>
                <a:gd name="T90" fmla="*/ 3 w 853"/>
                <a:gd name="T91" fmla="*/ 4 h 987"/>
                <a:gd name="T92" fmla="*/ 3 w 853"/>
                <a:gd name="T93" fmla="*/ 4 h 987"/>
                <a:gd name="T94" fmla="*/ 3 w 853"/>
                <a:gd name="T95" fmla="*/ 4 h 987"/>
                <a:gd name="T96" fmla="*/ 3 w 853"/>
                <a:gd name="T97" fmla="*/ 2 h 98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853" h="987">
                  <a:moveTo>
                    <a:pt x="724" y="494"/>
                  </a:moveTo>
                  <a:lnTo>
                    <a:pt x="494" y="494"/>
                  </a:lnTo>
                  <a:lnTo>
                    <a:pt x="494" y="648"/>
                  </a:lnTo>
                  <a:lnTo>
                    <a:pt x="494" y="647"/>
                  </a:lnTo>
                  <a:lnTo>
                    <a:pt x="504" y="638"/>
                  </a:lnTo>
                  <a:lnTo>
                    <a:pt x="515" y="630"/>
                  </a:lnTo>
                  <a:lnTo>
                    <a:pt x="527" y="623"/>
                  </a:lnTo>
                  <a:lnTo>
                    <a:pt x="540" y="617"/>
                  </a:lnTo>
                  <a:lnTo>
                    <a:pt x="553" y="612"/>
                  </a:lnTo>
                  <a:lnTo>
                    <a:pt x="566" y="609"/>
                  </a:lnTo>
                  <a:lnTo>
                    <a:pt x="579" y="607"/>
                  </a:lnTo>
                  <a:lnTo>
                    <a:pt x="592" y="607"/>
                  </a:lnTo>
                  <a:lnTo>
                    <a:pt x="605" y="607"/>
                  </a:lnTo>
                  <a:lnTo>
                    <a:pt x="619" y="609"/>
                  </a:lnTo>
                  <a:lnTo>
                    <a:pt x="632" y="612"/>
                  </a:lnTo>
                  <a:lnTo>
                    <a:pt x="644" y="617"/>
                  </a:lnTo>
                  <a:lnTo>
                    <a:pt x="657" y="623"/>
                  </a:lnTo>
                  <a:lnTo>
                    <a:pt x="669" y="630"/>
                  </a:lnTo>
                  <a:lnTo>
                    <a:pt x="679" y="638"/>
                  </a:lnTo>
                  <a:lnTo>
                    <a:pt x="690" y="647"/>
                  </a:lnTo>
                  <a:lnTo>
                    <a:pt x="700" y="658"/>
                  </a:lnTo>
                  <a:lnTo>
                    <a:pt x="707" y="670"/>
                  </a:lnTo>
                  <a:lnTo>
                    <a:pt x="715" y="681"/>
                  </a:lnTo>
                  <a:lnTo>
                    <a:pt x="720" y="693"/>
                  </a:lnTo>
                  <a:lnTo>
                    <a:pt x="725" y="706"/>
                  </a:lnTo>
                  <a:lnTo>
                    <a:pt x="728" y="719"/>
                  </a:lnTo>
                  <a:lnTo>
                    <a:pt x="730" y="732"/>
                  </a:lnTo>
                  <a:lnTo>
                    <a:pt x="730" y="745"/>
                  </a:lnTo>
                  <a:lnTo>
                    <a:pt x="730" y="759"/>
                  </a:lnTo>
                  <a:lnTo>
                    <a:pt x="728" y="772"/>
                  </a:lnTo>
                  <a:lnTo>
                    <a:pt x="725" y="785"/>
                  </a:lnTo>
                  <a:lnTo>
                    <a:pt x="720" y="798"/>
                  </a:lnTo>
                  <a:lnTo>
                    <a:pt x="715" y="810"/>
                  </a:lnTo>
                  <a:lnTo>
                    <a:pt x="707" y="822"/>
                  </a:lnTo>
                  <a:lnTo>
                    <a:pt x="700" y="833"/>
                  </a:lnTo>
                  <a:lnTo>
                    <a:pt x="690" y="843"/>
                  </a:lnTo>
                  <a:lnTo>
                    <a:pt x="689" y="844"/>
                  </a:lnTo>
                  <a:lnTo>
                    <a:pt x="678" y="854"/>
                  </a:lnTo>
                  <a:lnTo>
                    <a:pt x="667" y="864"/>
                  </a:lnTo>
                  <a:lnTo>
                    <a:pt x="657" y="873"/>
                  </a:lnTo>
                  <a:lnTo>
                    <a:pt x="645" y="880"/>
                  </a:lnTo>
                  <a:lnTo>
                    <a:pt x="634" y="888"/>
                  </a:lnTo>
                  <a:lnTo>
                    <a:pt x="622" y="894"/>
                  </a:lnTo>
                  <a:lnTo>
                    <a:pt x="609" y="900"/>
                  </a:lnTo>
                  <a:lnTo>
                    <a:pt x="597" y="905"/>
                  </a:lnTo>
                  <a:lnTo>
                    <a:pt x="584" y="910"/>
                  </a:lnTo>
                  <a:lnTo>
                    <a:pt x="571" y="914"/>
                  </a:lnTo>
                  <a:lnTo>
                    <a:pt x="559" y="918"/>
                  </a:lnTo>
                  <a:lnTo>
                    <a:pt x="546" y="920"/>
                  </a:lnTo>
                  <a:lnTo>
                    <a:pt x="532" y="922"/>
                  </a:lnTo>
                  <a:lnTo>
                    <a:pt x="520" y="924"/>
                  </a:lnTo>
                  <a:lnTo>
                    <a:pt x="507" y="925"/>
                  </a:lnTo>
                  <a:lnTo>
                    <a:pt x="494" y="925"/>
                  </a:lnTo>
                  <a:lnTo>
                    <a:pt x="480" y="925"/>
                  </a:lnTo>
                  <a:lnTo>
                    <a:pt x="467" y="924"/>
                  </a:lnTo>
                  <a:lnTo>
                    <a:pt x="454" y="922"/>
                  </a:lnTo>
                  <a:lnTo>
                    <a:pt x="441" y="920"/>
                  </a:lnTo>
                  <a:lnTo>
                    <a:pt x="428" y="918"/>
                  </a:lnTo>
                  <a:lnTo>
                    <a:pt x="415" y="914"/>
                  </a:lnTo>
                  <a:lnTo>
                    <a:pt x="402" y="910"/>
                  </a:lnTo>
                  <a:lnTo>
                    <a:pt x="389" y="905"/>
                  </a:lnTo>
                  <a:lnTo>
                    <a:pt x="377" y="900"/>
                  </a:lnTo>
                  <a:lnTo>
                    <a:pt x="364" y="894"/>
                  </a:lnTo>
                  <a:lnTo>
                    <a:pt x="352" y="887"/>
                  </a:lnTo>
                  <a:lnTo>
                    <a:pt x="341" y="880"/>
                  </a:lnTo>
                  <a:lnTo>
                    <a:pt x="329" y="871"/>
                  </a:lnTo>
                  <a:lnTo>
                    <a:pt x="319" y="863"/>
                  </a:lnTo>
                  <a:lnTo>
                    <a:pt x="308" y="854"/>
                  </a:lnTo>
                  <a:lnTo>
                    <a:pt x="297" y="844"/>
                  </a:lnTo>
                  <a:lnTo>
                    <a:pt x="288" y="835"/>
                  </a:lnTo>
                  <a:lnTo>
                    <a:pt x="281" y="826"/>
                  </a:lnTo>
                  <a:lnTo>
                    <a:pt x="273" y="816"/>
                  </a:lnTo>
                  <a:lnTo>
                    <a:pt x="266" y="807"/>
                  </a:lnTo>
                  <a:lnTo>
                    <a:pt x="253" y="786"/>
                  </a:lnTo>
                  <a:lnTo>
                    <a:pt x="242" y="765"/>
                  </a:lnTo>
                  <a:lnTo>
                    <a:pt x="232" y="743"/>
                  </a:lnTo>
                  <a:lnTo>
                    <a:pt x="226" y="720"/>
                  </a:lnTo>
                  <a:lnTo>
                    <a:pt x="220" y="697"/>
                  </a:lnTo>
                  <a:lnTo>
                    <a:pt x="217" y="674"/>
                  </a:lnTo>
                  <a:lnTo>
                    <a:pt x="216" y="650"/>
                  </a:lnTo>
                  <a:lnTo>
                    <a:pt x="217" y="626"/>
                  </a:lnTo>
                  <a:lnTo>
                    <a:pt x="220" y="604"/>
                  </a:lnTo>
                  <a:lnTo>
                    <a:pt x="225" y="581"/>
                  </a:lnTo>
                  <a:lnTo>
                    <a:pt x="231" y="558"/>
                  </a:lnTo>
                  <a:lnTo>
                    <a:pt x="240" y="536"/>
                  </a:lnTo>
                  <a:lnTo>
                    <a:pt x="251" y="514"/>
                  </a:lnTo>
                  <a:lnTo>
                    <a:pt x="264" y="494"/>
                  </a:lnTo>
                  <a:lnTo>
                    <a:pt x="271" y="483"/>
                  </a:lnTo>
                  <a:lnTo>
                    <a:pt x="280" y="472"/>
                  </a:lnTo>
                  <a:lnTo>
                    <a:pt x="288" y="462"/>
                  </a:lnTo>
                  <a:lnTo>
                    <a:pt x="297" y="453"/>
                  </a:lnTo>
                  <a:lnTo>
                    <a:pt x="308" y="443"/>
                  </a:lnTo>
                  <a:lnTo>
                    <a:pt x="319" y="433"/>
                  </a:lnTo>
                  <a:lnTo>
                    <a:pt x="329" y="424"/>
                  </a:lnTo>
                  <a:lnTo>
                    <a:pt x="341" y="417"/>
                  </a:lnTo>
                  <a:lnTo>
                    <a:pt x="352" y="409"/>
                  </a:lnTo>
                  <a:lnTo>
                    <a:pt x="364" y="403"/>
                  </a:lnTo>
                  <a:lnTo>
                    <a:pt x="377" y="397"/>
                  </a:lnTo>
                  <a:lnTo>
                    <a:pt x="389" y="392"/>
                  </a:lnTo>
                  <a:lnTo>
                    <a:pt x="402" y="387"/>
                  </a:lnTo>
                  <a:lnTo>
                    <a:pt x="415" y="382"/>
                  </a:lnTo>
                  <a:lnTo>
                    <a:pt x="428" y="379"/>
                  </a:lnTo>
                  <a:lnTo>
                    <a:pt x="441" y="377"/>
                  </a:lnTo>
                  <a:lnTo>
                    <a:pt x="454" y="375"/>
                  </a:lnTo>
                  <a:lnTo>
                    <a:pt x="467" y="373"/>
                  </a:lnTo>
                  <a:lnTo>
                    <a:pt x="480" y="372"/>
                  </a:lnTo>
                  <a:lnTo>
                    <a:pt x="494" y="372"/>
                  </a:lnTo>
                  <a:lnTo>
                    <a:pt x="494" y="0"/>
                  </a:lnTo>
                  <a:lnTo>
                    <a:pt x="468" y="1"/>
                  </a:lnTo>
                  <a:lnTo>
                    <a:pt x="443" y="3"/>
                  </a:lnTo>
                  <a:lnTo>
                    <a:pt x="418" y="7"/>
                  </a:lnTo>
                  <a:lnTo>
                    <a:pt x="394" y="11"/>
                  </a:lnTo>
                  <a:lnTo>
                    <a:pt x="370" y="16"/>
                  </a:lnTo>
                  <a:lnTo>
                    <a:pt x="347" y="23"/>
                  </a:lnTo>
                  <a:lnTo>
                    <a:pt x="324" y="30"/>
                  </a:lnTo>
                  <a:lnTo>
                    <a:pt x="301" y="39"/>
                  </a:lnTo>
                  <a:lnTo>
                    <a:pt x="280" y="50"/>
                  </a:lnTo>
                  <a:lnTo>
                    <a:pt x="258" y="61"/>
                  </a:lnTo>
                  <a:lnTo>
                    <a:pt x="238" y="72"/>
                  </a:lnTo>
                  <a:lnTo>
                    <a:pt x="217" y="85"/>
                  </a:lnTo>
                  <a:lnTo>
                    <a:pt x="198" y="98"/>
                  </a:lnTo>
                  <a:lnTo>
                    <a:pt x="179" y="113"/>
                  </a:lnTo>
                  <a:lnTo>
                    <a:pt x="162" y="129"/>
                  </a:lnTo>
                  <a:lnTo>
                    <a:pt x="145" y="145"/>
                  </a:lnTo>
                  <a:lnTo>
                    <a:pt x="129" y="162"/>
                  </a:lnTo>
                  <a:lnTo>
                    <a:pt x="112" y="180"/>
                  </a:lnTo>
                  <a:lnTo>
                    <a:pt x="98" y="199"/>
                  </a:lnTo>
                  <a:lnTo>
                    <a:pt x="84" y="218"/>
                  </a:lnTo>
                  <a:lnTo>
                    <a:pt x="71" y="238"/>
                  </a:lnTo>
                  <a:lnTo>
                    <a:pt x="60" y="259"/>
                  </a:lnTo>
                  <a:lnTo>
                    <a:pt x="49" y="280"/>
                  </a:lnTo>
                  <a:lnTo>
                    <a:pt x="39" y="301"/>
                  </a:lnTo>
                  <a:lnTo>
                    <a:pt x="30" y="324"/>
                  </a:lnTo>
                  <a:lnTo>
                    <a:pt x="22" y="347"/>
                  </a:lnTo>
                  <a:lnTo>
                    <a:pt x="15" y="370"/>
                  </a:lnTo>
                  <a:lnTo>
                    <a:pt x="10" y="394"/>
                  </a:lnTo>
                  <a:lnTo>
                    <a:pt x="6" y="419"/>
                  </a:lnTo>
                  <a:lnTo>
                    <a:pt x="2" y="444"/>
                  </a:lnTo>
                  <a:lnTo>
                    <a:pt x="0" y="469"/>
                  </a:lnTo>
                  <a:lnTo>
                    <a:pt x="0" y="494"/>
                  </a:lnTo>
                  <a:lnTo>
                    <a:pt x="0" y="519"/>
                  </a:lnTo>
                  <a:lnTo>
                    <a:pt x="2" y="544"/>
                  </a:lnTo>
                  <a:lnTo>
                    <a:pt x="6" y="569"/>
                  </a:lnTo>
                  <a:lnTo>
                    <a:pt x="10" y="593"/>
                  </a:lnTo>
                  <a:lnTo>
                    <a:pt x="15" y="617"/>
                  </a:lnTo>
                  <a:lnTo>
                    <a:pt x="22" y="640"/>
                  </a:lnTo>
                  <a:lnTo>
                    <a:pt x="30" y="663"/>
                  </a:lnTo>
                  <a:lnTo>
                    <a:pt x="39" y="686"/>
                  </a:lnTo>
                  <a:lnTo>
                    <a:pt x="49" y="707"/>
                  </a:lnTo>
                  <a:lnTo>
                    <a:pt x="60" y="729"/>
                  </a:lnTo>
                  <a:lnTo>
                    <a:pt x="71" y="749"/>
                  </a:lnTo>
                  <a:lnTo>
                    <a:pt x="84" y="770"/>
                  </a:lnTo>
                  <a:lnTo>
                    <a:pt x="98" y="789"/>
                  </a:lnTo>
                  <a:lnTo>
                    <a:pt x="112" y="808"/>
                  </a:lnTo>
                  <a:lnTo>
                    <a:pt x="129" y="825"/>
                  </a:lnTo>
                  <a:lnTo>
                    <a:pt x="145" y="842"/>
                  </a:lnTo>
                  <a:lnTo>
                    <a:pt x="162" y="859"/>
                  </a:lnTo>
                  <a:lnTo>
                    <a:pt x="179" y="875"/>
                  </a:lnTo>
                  <a:lnTo>
                    <a:pt x="198" y="889"/>
                  </a:lnTo>
                  <a:lnTo>
                    <a:pt x="217" y="903"/>
                  </a:lnTo>
                  <a:lnTo>
                    <a:pt x="238" y="916"/>
                  </a:lnTo>
                  <a:lnTo>
                    <a:pt x="258" y="928"/>
                  </a:lnTo>
                  <a:lnTo>
                    <a:pt x="280" y="938"/>
                  </a:lnTo>
                  <a:lnTo>
                    <a:pt x="301" y="948"/>
                  </a:lnTo>
                  <a:lnTo>
                    <a:pt x="324" y="957"/>
                  </a:lnTo>
                  <a:lnTo>
                    <a:pt x="347" y="965"/>
                  </a:lnTo>
                  <a:lnTo>
                    <a:pt x="370" y="972"/>
                  </a:lnTo>
                  <a:lnTo>
                    <a:pt x="394" y="977"/>
                  </a:lnTo>
                  <a:lnTo>
                    <a:pt x="418" y="982"/>
                  </a:lnTo>
                  <a:lnTo>
                    <a:pt x="443" y="985"/>
                  </a:lnTo>
                  <a:lnTo>
                    <a:pt x="468" y="986"/>
                  </a:lnTo>
                  <a:lnTo>
                    <a:pt x="494" y="987"/>
                  </a:lnTo>
                  <a:lnTo>
                    <a:pt x="520" y="986"/>
                  </a:lnTo>
                  <a:lnTo>
                    <a:pt x="545" y="984"/>
                  </a:lnTo>
                  <a:lnTo>
                    <a:pt x="571" y="981"/>
                  </a:lnTo>
                  <a:lnTo>
                    <a:pt x="597" y="976"/>
                  </a:lnTo>
                  <a:lnTo>
                    <a:pt x="622" y="970"/>
                  </a:lnTo>
                  <a:lnTo>
                    <a:pt x="646" y="963"/>
                  </a:lnTo>
                  <a:lnTo>
                    <a:pt x="670" y="955"/>
                  </a:lnTo>
                  <a:lnTo>
                    <a:pt x="693" y="945"/>
                  </a:lnTo>
                  <a:lnTo>
                    <a:pt x="715" y="934"/>
                  </a:lnTo>
                  <a:lnTo>
                    <a:pt x="738" y="922"/>
                  </a:lnTo>
                  <a:lnTo>
                    <a:pt x="758" y="909"/>
                  </a:lnTo>
                  <a:lnTo>
                    <a:pt x="779" y="896"/>
                  </a:lnTo>
                  <a:lnTo>
                    <a:pt x="799" y="881"/>
                  </a:lnTo>
                  <a:lnTo>
                    <a:pt x="818" y="865"/>
                  </a:lnTo>
                  <a:lnTo>
                    <a:pt x="836" y="849"/>
                  </a:lnTo>
                  <a:lnTo>
                    <a:pt x="853" y="830"/>
                  </a:lnTo>
                  <a:lnTo>
                    <a:pt x="853" y="494"/>
                  </a:lnTo>
                  <a:lnTo>
                    <a:pt x="724" y="4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68" name="Freeform 172"/>
            <p:cNvSpPr>
              <a:spLocks/>
            </p:cNvSpPr>
            <p:nvPr userDrawn="1"/>
          </p:nvSpPr>
          <p:spPr bwMode="auto">
            <a:xfrm>
              <a:off x="2659" y="-30"/>
              <a:ext cx="53" cy="145"/>
            </a:xfrm>
            <a:custGeom>
              <a:avLst/>
              <a:gdLst>
                <a:gd name="T0" fmla="*/ 0 w 160"/>
                <a:gd name="T1" fmla="*/ 0 h 433"/>
                <a:gd name="T2" fmla="*/ 1 w 160"/>
                <a:gd name="T3" fmla="*/ 0 h 433"/>
                <a:gd name="T4" fmla="*/ 1 w 160"/>
                <a:gd name="T5" fmla="*/ 0 h 433"/>
                <a:gd name="T6" fmla="*/ 0 w 160"/>
                <a:gd name="T7" fmla="*/ 0 h 433"/>
                <a:gd name="T8" fmla="*/ 0 w 160"/>
                <a:gd name="T9" fmla="*/ 2 h 433"/>
                <a:gd name="T10" fmla="*/ 0 w 160"/>
                <a:gd name="T11" fmla="*/ 2 h 433"/>
                <a:gd name="T12" fmla="*/ 0 w 160"/>
                <a:gd name="T13" fmla="*/ 0 h 4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0" h="433">
                  <a:moveTo>
                    <a:pt x="0" y="0"/>
                  </a:moveTo>
                  <a:lnTo>
                    <a:pt x="160" y="0"/>
                  </a:lnTo>
                  <a:lnTo>
                    <a:pt x="160" y="54"/>
                  </a:lnTo>
                  <a:lnTo>
                    <a:pt x="84" y="54"/>
                  </a:lnTo>
                  <a:lnTo>
                    <a:pt x="84" y="433"/>
                  </a:lnTo>
                  <a:lnTo>
                    <a:pt x="0" y="4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69" name="Freeform 173"/>
            <p:cNvSpPr>
              <a:spLocks noEditPoints="1"/>
            </p:cNvSpPr>
            <p:nvPr userDrawn="1"/>
          </p:nvSpPr>
          <p:spPr bwMode="auto">
            <a:xfrm>
              <a:off x="2713" y="-30"/>
              <a:ext cx="73" cy="145"/>
            </a:xfrm>
            <a:custGeom>
              <a:avLst/>
              <a:gdLst>
                <a:gd name="T0" fmla="*/ 0 w 218"/>
                <a:gd name="T1" fmla="*/ 2 h 433"/>
                <a:gd name="T2" fmla="*/ 0 w 218"/>
                <a:gd name="T3" fmla="*/ 2 h 433"/>
                <a:gd name="T4" fmla="*/ 0 w 218"/>
                <a:gd name="T5" fmla="*/ 1 h 433"/>
                <a:gd name="T6" fmla="*/ 1 w 218"/>
                <a:gd name="T7" fmla="*/ 1 h 433"/>
                <a:gd name="T8" fmla="*/ 1 w 218"/>
                <a:gd name="T9" fmla="*/ 2 h 433"/>
                <a:gd name="T10" fmla="*/ 1 w 218"/>
                <a:gd name="T11" fmla="*/ 2 h 433"/>
                <a:gd name="T12" fmla="*/ 1 w 218"/>
                <a:gd name="T13" fmla="*/ 0 h 433"/>
                <a:gd name="T14" fmla="*/ 0 w 218"/>
                <a:gd name="T15" fmla="*/ 0 h 433"/>
                <a:gd name="T16" fmla="*/ 0 w 218"/>
                <a:gd name="T17" fmla="*/ 2 h 433"/>
                <a:gd name="T18" fmla="*/ 0 w 218"/>
                <a:gd name="T19" fmla="*/ 1 h 433"/>
                <a:gd name="T20" fmla="*/ 0 w 218"/>
                <a:gd name="T21" fmla="*/ 0 h 433"/>
                <a:gd name="T22" fmla="*/ 0 w 218"/>
                <a:gd name="T23" fmla="*/ 0 h 433"/>
                <a:gd name="T24" fmla="*/ 1 w 218"/>
                <a:gd name="T25" fmla="*/ 1 h 433"/>
                <a:gd name="T26" fmla="*/ 0 w 218"/>
                <a:gd name="T27" fmla="*/ 1 h 43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18" h="433">
                  <a:moveTo>
                    <a:pt x="0" y="433"/>
                  </a:moveTo>
                  <a:lnTo>
                    <a:pt x="82" y="433"/>
                  </a:lnTo>
                  <a:lnTo>
                    <a:pt x="90" y="318"/>
                  </a:lnTo>
                  <a:lnTo>
                    <a:pt x="128" y="318"/>
                  </a:lnTo>
                  <a:lnTo>
                    <a:pt x="136" y="433"/>
                  </a:lnTo>
                  <a:lnTo>
                    <a:pt x="218" y="433"/>
                  </a:lnTo>
                  <a:lnTo>
                    <a:pt x="175" y="0"/>
                  </a:lnTo>
                  <a:lnTo>
                    <a:pt x="43" y="0"/>
                  </a:lnTo>
                  <a:lnTo>
                    <a:pt x="0" y="433"/>
                  </a:lnTo>
                  <a:close/>
                  <a:moveTo>
                    <a:pt x="93" y="270"/>
                  </a:moveTo>
                  <a:lnTo>
                    <a:pt x="107" y="54"/>
                  </a:lnTo>
                  <a:lnTo>
                    <a:pt x="111" y="54"/>
                  </a:lnTo>
                  <a:lnTo>
                    <a:pt x="125" y="270"/>
                  </a:lnTo>
                  <a:lnTo>
                    <a:pt x="93" y="2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70" name="Freeform 174"/>
            <p:cNvSpPr>
              <a:spLocks/>
            </p:cNvSpPr>
            <p:nvPr userDrawn="1"/>
          </p:nvSpPr>
          <p:spPr bwMode="auto">
            <a:xfrm>
              <a:off x="2798" y="-30"/>
              <a:ext cx="64" cy="145"/>
            </a:xfrm>
            <a:custGeom>
              <a:avLst/>
              <a:gdLst>
                <a:gd name="T0" fmla="*/ 0 w 193"/>
                <a:gd name="T1" fmla="*/ 2 h 433"/>
                <a:gd name="T2" fmla="*/ 0 w 193"/>
                <a:gd name="T3" fmla="*/ 2 h 433"/>
                <a:gd name="T4" fmla="*/ 0 w 193"/>
                <a:gd name="T5" fmla="*/ 2 h 433"/>
                <a:gd name="T6" fmla="*/ 0 w 193"/>
                <a:gd name="T7" fmla="*/ 2 h 433"/>
                <a:gd name="T8" fmla="*/ 0 w 193"/>
                <a:gd name="T9" fmla="*/ 1 h 433"/>
                <a:gd name="T10" fmla="*/ 0 w 193"/>
                <a:gd name="T11" fmla="*/ 1 h 433"/>
                <a:gd name="T12" fmla="*/ 0 w 193"/>
                <a:gd name="T13" fmla="*/ 1 h 433"/>
                <a:gd name="T14" fmla="*/ 0 w 193"/>
                <a:gd name="T15" fmla="*/ 1 h 433"/>
                <a:gd name="T16" fmla="*/ 0 w 193"/>
                <a:gd name="T17" fmla="*/ 1 h 433"/>
                <a:gd name="T18" fmla="*/ 0 w 193"/>
                <a:gd name="T19" fmla="*/ 1 h 433"/>
                <a:gd name="T20" fmla="*/ 0 w 193"/>
                <a:gd name="T21" fmla="*/ 1 h 433"/>
                <a:gd name="T22" fmla="*/ 0 w 193"/>
                <a:gd name="T23" fmla="*/ 0 h 433"/>
                <a:gd name="T24" fmla="*/ 0 w 193"/>
                <a:gd name="T25" fmla="*/ 0 h 433"/>
                <a:gd name="T26" fmla="*/ 0 w 193"/>
                <a:gd name="T27" fmla="*/ 0 h 433"/>
                <a:gd name="T28" fmla="*/ 0 w 193"/>
                <a:gd name="T29" fmla="*/ 0 h 433"/>
                <a:gd name="T30" fmla="*/ 0 w 193"/>
                <a:gd name="T31" fmla="*/ 1 h 433"/>
                <a:gd name="T32" fmla="*/ 0 w 193"/>
                <a:gd name="T33" fmla="*/ 0 h 433"/>
                <a:gd name="T34" fmla="*/ 0 w 193"/>
                <a:gd name="T35" fmla="*/ 0 h 433"/>
                <a:gd name="T36" fmla="*/ 0 w 193"/>
                <a:gd name="T37" fmla="*/ 0 h 433"/>
                <a:gd name="T38" fmla="*/ 0 w 193"/>
                <a:gd name="T39" fmla="*/ 0 h 433"/>
                <a:gd name="T40" fmla="*/ 0 w 193"/>
                <a:gd name="T41" fmla="*/ 0 h 433"/>
                <a:gd name="T42" fmla="*/ 1 w 193"/>
                <a:gd name="T43" fmla="*/ 0 h 433"/>
                <a:gd name="T44" fmla="*/ 1 w 193"/>
                <a:gd name="T45" fmla="*/ 0 h 433"/>
                <a:gd name="T46" fmla="*/ 1 w 193"/>
                <a:gd name="T47" fmla="*/ 0 h 433"/>
                <a:gd name="T48" fmla="*/ 1 w 193"/>
                <a:gd name="T49" fmla="*/ 0 h 433"/>
                <a:gd name="T50" fmla="*/ 1 w 193"/>
                <a:gd name="T51" fmla="*/ 0 h 433"/>
                <a:gd name="T52" fmla="*/ 1 w 193"/>
                <a:gd name="T53" fmla="*/ 1 h 433"/>
                <a:gd name="T54" fmla="*/ 1 w 193"/>
                <a:gd name="T55" fmla="*/ 1 h 433"/>
                <a:gd name="T56" fmla="*/ 1 w 193"/>
                <a:gd name="T57" fmla="*/ 1 h 433"/>
                <a:gd name="T58" fmla="*/ 1 w 193"/>
                <a:gd name="T59" fmla="*/ 1 h 433"/>
                <a:gd name="T60" fmla="*/ 1 w 193"/>
                <a:gd name="T61" fmla="*/ 1 h 433"/>
                <a:gd name="T62" fmla="*/ 1 w 193"/>
                <a:gd name="T63" fmla="*/ 1 h 433"/>
                <a:gd name="T64" fmla="*/ 1 w 193"/>
                <a:gd name="T65" fmla="*/ 1 h 433"/>
                <a:gd name="T66" fmla="*/ 1 w 193"/>
                <a:gd name="T67" fmla="*/ 1 h 433"/>
                <a:gd name="T68" fmla="*/ 1 w 193"/>
                <a:gd name="T69" fmla="*/ 1 h 433"/>
                <a:gd name="T70" fmla="*/ 1 w 193"/>
                <a:gd name="T71" fmla="*/ 2 h 433"/>
                <a:gd name="T72" fmla="*/ 1 w 193"/>
                <a:gd name="T73" fmla="*/ 2 h 433"/>
                <a:gd name="T74" fmla="*/ 1 w 193"/>
                <a:gd name="T75" fmla="*/ 2 h 433"/>
                <a:gd name="T76" fmla="*/ 1 w 193"/>
                <a:gd name="T77" fmla="*/ 2 h 433"/>
                <a:gd name="T78" fmla="*/ 1 w 193"/>
                <a:gd name="T79" fmla="*/ 2 h 433"/>
                <a:gd name="T80" fmla="*/ 0 w 193"/>
                <a:gd name="T81" fmla="*/ 2 h 433"/>
                <a:gd name="T82" fmla="*/ 0 w 193"/>
                <a:gd name="T83" fmla="*/ 2 h 433"/>
                <a:gd name="T84" fmla="*/ 0 w 193"/>
                <a:gd name="T85" fmla="*/ 2 h 433"/>
                <a:gd name="T86" fmla="*/ 0 w 193"/>
                <a:gd name="T87" fmla="*/ 2 h 433"/>
                <a:gd name="T88" fmla="*/ 0 w 193"/>
                <a:gd name="T89" fmla="*/ 1 h 43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93" h="433">
                  <a:moveTo>
                    <a:pt x="83" y="282"/>
                  </a:moveTo>
                  <a:lnTo>
                    <a:pt x="83" y="363"/>
                  </a:lnTo>
                  <a:lnTo>
                    <a:pt x="83" y="367"/>
                  </a:lnTo>
                  <a:lnTo>
                    <a:pt x="84" y="371"/>
                  </a:lnTo>
                  <a:lnTo>
                    <a:pt x="86" y="373"/>
                  </a:lnTo>
                  <a:lnTo>
                    <a:pt x="87" y="375"/>
                  </a:lnTo>
                  <a:lnTo>
                    <a:pt x="92" y="377"/>
                  </a:lnTo>
                  <a:lnTo>
                    <a:pt x="96" y="377"/>
                  </a:lnTo>
                  <a:lnTo>
                    <a:pt x="99" y="377"/>
                  </a:lnTo>
                  <a:lnTo>
                    <a:pt x="101" y="376"/>
                  </a:lnTo>
                  <a:lnTo>
                    <a:pt x="103" y="375"/>
                  </a:lnTo>
                  <a:lnTo>
                    <a:pt x="106" y="373"/>
                  </a:lnTo>
                  <a:lnTo>
                    <a:pt x="108" y="368"/>
                  </a:lnTo>
                  <a:lnTo>
                    <a:pt x="109" y="363"/>
                  </a:lnTo>
                  <a:lnTo>
                    <a:pt x="109" y="263"/>
                  </a:lnTo>
                  <a:lnTo>
                    <a:pt x="109" y="257"/>
                  </a:lnTo>
                  <a:lnTo>
                    <a:pt x="109" y="252"/>
                  </a:lnTo>
                  <a:lnTo>
                    <a:pt x="107" y="248"/>
                  </a:lnTo>
                  <a:lnTo>
                    <a:pt x="105" y="243"/>
                  </a:lnTo>
                  <a:lnTo>
                    <a:pt x="100" y="240"/>
                  </a:lnTo>
                  <a:lnTo>
                    <a:pt x="94" y="237"/>
                  </a:lnTo>
                  <a:lnTo>
                    <a:pt x="86" y="235"/>
                  </a:lnTo>
                  <a:lnTo>
                    <a:pt x="75" y="235"/>
                  </a:lnTo>
                  <a:lnTo>
                    <a:pt x="42" y="235"/>
                  </a:lnTo>
                  <a:lnTo>
                    <a:pt x="42" y="186"/>
                  </a:lnTo>
                  <a:lnTo>
                    <a:pt x="76" y="186"/>
                  </a:lnTo>
                  <a:lnTo>
                    <a:pt x="85" y="186"/>
                  </a:lnTo>
                  <a:lnTo>
                    <a:pt x="92" y="185"/>
                  </a:lnTo>
                  <a:lnTo>
                    <a:pt x="98" y="183"/>
                  </a:lnTo>
                  <a:lnTo>
                    <a:pt x="102" y="181"/>
                  </a:lnTo>
                  <a:lnTo>
                    <a:pt x="106" y="176"/>
                  </a:lnTo>
                  <a:lnTo>
                    <a:pt x="108" y="171"/>
                  </a:lnTo>
                  <a:lnTo>
                    <a:pt x="109" y="163"/>
                  </a:lnTo>
                  <a:lnTo>
                    <a:pt x="109" y="155"/>
                  </a:lnTo>
                  <a:lnTo>
                    <a:pt x="109" y="68"/>
                  </a:lnTo>
                  <a:lnTo>
                    <a:pt x="108" y="63"/>
                  </a:lnTo>
                  <a:lnTo>
                    <a:pt x="106" y="59"/>
                  </a:lnTo>
                  <a:lnTo>
                    <a:pt x="103" y="56"/>
                  </a:lnTo>
                  <a:lnTo>
                    <a:pt x="101" y="55"/>
                  </a:lnTo>
                  <a:lnTo>
                    <a:pt x="99" y="54"/>
                  </a:lnTo>
                  <a:lnTo>
                    <a:pt x="96" y="54"/>
                  </a:lnTo>
                  <a:lnTo>
                    <a:pt x="92" y="54"/>
                  </a:lnTo>
                  <a:lnTo>
                    <a:pt x="87" y="56"/>
                  </a:lnTo>
                  <a:lnTo>
                    <a:pt x="86" y="59"/>
                  </a:lnTo>
                  <a:lnTo>
                    <a:pt x="84" y="61"/>
                  </a:lnTo>
                  <a:lnTo>
                    <a:pt x="83" y="64"/>
                  </a:lnTo>
                  <a:lnTo>
                    <a:pt x="83" y="68"/>
                  </a:lnTo>
                  <a:lnTo>
                    <a:pt x="83" y="138"/>
                  </a:lnTo>
                  <a:lnTo>
                    <a:pt x="0" y="138"/>
                  </a:lnTo>
                  <a:lnTo>
                    <a:pt x="0" y="78"/>
                  </a:lnTo>
                  <a:lnTo>
                    <a:pt x="0" y="65"/>
                  </a:lnTo>
                  <a:lnTo>
                    <a:pt x="1" y="53"/>
                  </a:lnTo>
                  <a:lnTo>
                    <a:pt x="2" y="47"/>
                  </a:lnTo>
                  <a:lnTo>
                    <a:pt x="3" y="40"/>
                  </a:lnTo>
                  <a:lnTo>
                    <a:pt x="5" y="34"/>
                  </a:lnTo>
                  <a:lnTo>
                    <a:pt x="8" y="27"/>
                  </a:lnTo>
                  <a:lnTo>
                    <a:pt x="12" y="22"/>
                  </a:lnTo>
                  <a:lnTo>
                    <a:pt x="16" y="16"/>
                  </a:lnTo>
                  <a:lnTo>
                    <a:pt x="21" y="12"/>
                  </a:lnTo>
                  <a:lnTo>
                    <a:pt x="27" y="8"/>
                  </a:lnTo>
                  <a:lnTo>
                    <a:pt x="34" y="5"/>
                  </a:lnTo>
                  <a:lnTo>
                    <a:pt x="42" y="2"/>
                  </a:lnTo>
                  <a:lnTo>
                    <a:pt x="51" y="0"/>
                  </a:lnTo>
                  <a:lnTo>
                    <a:pt x="61" y="0"/>
                  </a:lnTo>
                  <a:lnTo>
                    <a:pt x="130" y="0"/>
                  </a:lnTo>
                  <a:lnTo>
                    <a:pt x="141" y="0"/>
                  </a:lnTo>
                  <a:lnTo>
                    <a:pt x="150" y="2"/>
                  </a:lnTo>
                  <a:lnTo>
                    <a:pt x="159" y="5"/>
                  </a:lnTo>
                  <a:lnTo>
                    <a:pt x="165" y="8"/>
                  </a:lnTo>
                  <a:lnTo>
                    <a:pt x="171" y="12"/>
                  </a:lnTo>
                  <a:lnTo>
                    <a:pt x="176" y="16"/>
                  </a:lnTo>
                  <a:lnTo>
                    <a:pt x="180" y="22"/>
                  </a:lnTo>
                  <a:lnTo>
                    <a:pt x="183" y="27"/>
                  </a:lnTo>
                  <a:lnTo>
                    <a:pt x="187" y="34"/>
                  </a:lnTo>
                  <a:lnTo>
                    <a:pt x="189" y="40"/>
                  </a:lnTo>
                  <a:lnTo>
                    <a:pt x="190" y="47"/>
                  </a:lnTo>
                  <a:lnTo>
                    <a:pt x="191" y="53"/>
                  </a:lnTo>
                  <a:lnTo>
                    <a:pt x="192" y="65"/>
                  </a:lnTo>
                  <a:lnTo>
                    <a:pt x="193" y="78"/>
                  </a:lnTo>
                  <a:lnTo>
                    <a:pt x="193" y="147"/>
                  </a:lnTo>
                  <a:lnTo>
                    <a:pt x="192" y="156"/>
                  </a:lnTo>
                  <a:lnTo>
                    <a:pt x="191" y="163"/>
                  </a:lnTo>
                  <a:lnTo>
                    <a:pt x="190" y="170"/>
                  </a:lnTo>
                  <a:lnTo>
                    <a:pt x="188" y="176"/>
                  </a:lnTo>
                  <a:lnTo>
                    <a:pt x="184" y="182"/>
                  </a:lnTo>
                  <a:lnTo>
                    <a:pt x="181" y="186"/>
                  </a:lnTo>
                  <a:lnTo>
                    <a:pt x="178" y="190"/>
                  </a:lnTo>
                  <a:lnTo>
                    <a:pt x="174" y="195"/>
                  </a:lnTo>
                  <a:lnTo>
                    <a:pt x="165" y="200"/>
                  </a:lnTo>
                  <a:lnTo>
                    <a:pt x="155" y="203"/>
                  </a:lnTo>
                  <a:lnTo>
                    <a:pt x="146" y="205"/>
                  </a:lnTo>
                  <a:lnTo>
                    <a:pt x="136" y="205"/>
                  </a:lnTo>
                  <a:lnTo>
                    <a:pt x="136" y="210"/>
                  </a:lnTo>
                  <a:lnTo>
                    <a:pt x="146" y="210"/>
                  </a:lnTo>
                  <a:lnTo>
                    <a:pt x="154" y="212"/>
                  </a:lnTo>
                  <a:lnTo>
                    <a:pt x="162" y="214"/>
                  </a:lnTo>
                  <a:lnTo>
                    <a:pt x="168" y="216"/>
                  </a:lnTo>
                  <a:lnTo>
                    <a:pt x="174" y="219"/>
                  </a:lnTo>
                  <a:lnTo>
                    <a:pt x="179" y="224"/>
                  </a:lnTo>
                  <a:lnTo>
                    <a:pt x="182" y="228"/>
                  </a:lnTo>
                  <a:lnTo>
                    <a:pt x="186" y="233"/>
                  </a:lnTo>
                  <a:lnTo>
                    <a:pt x="190" y="243"/>
                  </a:lnTo>
                  <a:lnTo>
                    <a:pt x="192" y="253"/>
                  </a:lnTo>
                  <a:lnTo>
                    <a:pt x="193" y="262"/>
                  </a:lnTo>
                  <a:lnTo>
                    <a:pt x="193" y="269"/>
                  </a:lnTo>
                  <a:lnTo>
                    <a:pt x="193" y="356"/>
                  </a:lnTo>
                  <a:lnTo>
                    <a:pt x="192" y="367"/>
                  </a:lnTo>
                  <a:lnTo>
                    <a:pt x="191" y="380"/>
                  </a:lnTo>
                  <a:lnTo>
                    <a:pt x="190" y="387"/>
                  </a:lnTo>
                  <a:lnTo>
                    <a:pt x="189" y="393"/>
                  </a:lnTo>
                  <a:lnTo>
                    <a:pt x="187" y="400"/>
                  </a:lnTo>
                  <a:lnTo>
                    <a:pt x="183" y="406"/>
                  </a:lnTo>
                  <a:lnTo>
                    <a:pt x="180" y="412"/>
                  </a:lnTo>
                  <a:lnTo>
                    <a:pt x="176" y="417"/>
                  </a:lnTo>
                  <a:lnTo>
                    <a:pt x="171" y="421"/>
                  </a:lnTo>
                  <a:lnTo>
                    <a:pt x="165" y="426"/>
                  </a:lnTo>
                  <a:lnTo>
                    <a:pt x="159" y="429"/>
                  </a:lnTo>
                  <a:lnTo>
                    <a:pt x="150" y="431"/>
                  </a:lnTo>
                  <a:lnTo>
                    <a:pt x="141" y="433"/>
                  </a:lnTo>
                  <a:lnTo>
                    <a:pt x="130" y="433"/>
                  </a:lnTo>
                  <a:lnTo>
                    <a:pt x="61" y="433"/>
                  </a:lnTo>
                  <a:lnTo>
                    <a:pt x="51" y="433"/>
                  </a:lnTo>
                  <a:lnTo>
                    <a:pt x="42" y="431"/>
                  </a:lnTo>
                  <a:lnTo>
                    <a:pt x="34" y="429"/>
                  </a:lnTo>
                  <a:lnTo>
                    <a:pt x="27" y="426"/>
                  </a:lnTo>
                  <a:lnTo>
                    <a:pt x="21" y="421"/>
                  </a:lnTo>
                  <a:lnTo>
                    <a:pt x="16" y="417"/>
                  </a:lnTo>
                  <a:lnTo>
                    <a:pt x="12" y="412"/>
                  </a:lnTo>
                  <a:lnTo>
                    <a:pt x="8" y="406"/>
                  </a:lnTo>
                  <a:lnTo>
                    <a:pt x="5" y="400"/>
                  </a:lnTo>
                  <a:lnTo>
                    <a:pt x="3" y="393"/>
                  </a:lnTo>
                  <a:lnTo>
                    <a:pt x="2" y="387"/>
                  </a:lnTo>
                  <a:lnTo>
                    <a:pt x="1" y="380"/>
                  </a:lnTo>
                  <a:lnTo>
                    <a:pt x="0" y="367"/>
                  </a:lnTo>
                  <a:lnTo>
                    <a:pt x="0" y="356"/>
                  </a:lnTo>
                  <a:lnTo>
                    <a:pt x="0" y="282"/>
                  </a:lnTo>
                  <a:lnTo>
                    <a:pt x="83" y="2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71" name="Freeform 175"/>
            <p:cNvSpPr>
              <a:spLocks/>
            </p:cNvSpPr>
            <p:nvPr userDrawn="1"/>
          </p:nvSpPr>
          <p:spPr bwMode="auto">
            <a:xfrm>
              <a:off x="2881" y="-30"/>
              <a:ext cx="64" cy="145"/>
            </a:xfrm>
            <a:custGeom>
              <a:avLst/>
              <a:gdLst>
                <a:gd name="T0" fmla="*/ 0 w 193"/>
                <a:gd name="T1" fmla="*/ 0 h 433"/>
                <a:gd name="T2" fmla="*/ 1 w 193"/>
                <a:gd name="T3" fmla="*/ 0 h 433"/>
                <a:gd name="T4" fmla="*/ 1 w 193"/>
                <a:gd name="T5" fmla="*/ 2 h 433"/>
                <a:gd name="T6" fmla="*/ 0 w 193"/>
                <a:gd name="T7" fmla="*/ 2 h 433"/>
                <a:gd name="T8" fmla="*/ 0 w 193"/>
                <a:gd name="T9" fmla="*/ 0 h 433"/>
                <a:gd name="T10" fmla="*/ 0 w 193"/>
                <a:gd name="T11" fmla="*/ 0 h 433"/>
                <a:gd name="T12" fmla="*/ 0 w 193"/>
                <a:gd name="T13" fmla="*/ 2 h 433"/>
                <a:gd name="T14" fmla="*/ 0 w 193"/>
                <a:gd name="T15" fmla="*/ 2 h 433"/>
                <a:gd name="T16" fmla="*/ 0 w 193"/>
                <a:gd name="T17" fmla="*/ 0 h 43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3" h="433">
                  <a:moveTo>
                    <a:pt x="0" y="0"/>
                  </a:moveTo>
                  <a:lnTo>
                    <a:pt x="193" y="0"/>
                  </a:lnTo>
                  <a:lnTo>
                    <a:pt x="193" y="433"/>
                  </a:lnTo>
                  <a:lnTo>
                    <a:pt x="109" y="433"/>
                  </a:lnTo>
                  <a:lnTo>
                    <a:pt x="109" y="54"/>
                  </a:lnTo>
                  <a:lnTo>
                    <a:pt x="83" y="54"/>
                  </a:lnTo>
                  <a:lnTo>
                    <a:pt x="83" y="433"/>
                  </a:lnTo>
                  <a:lnTo>
                    <a:pt x="0" y="4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72" name="Freeform 176"/>
            <p:cNvSpPr>
              <a:spLocks noEditPoints="1"/>
            </p:cNvSpPr>
            <p:nvPr userDrawn="1"/>
          </p:nvSpPr>
          <p:spPr bwMode="auto">
            <a:xfrm>
              <a:off x="2964" y="-30"/>
              <a:ext cx="64" cy="145"/>
            </a:xfrm>
            <a:custGeom>
              <a:avLst/>
              <a:gdLst>
                <a:gd name="T0" fmla="*/ 0 w 193"/>
                <a:gd name="T1" fmla="*/ 2 h 433"/>
                <a:gd name="T2" fmla="*/ 0 w 193"/>
                <a:gd name="T3" fmla="*/ 2 h 433"/>
                <a:gd name="T4" fmla="*/ 0 w 193"/>
                <a:gd name="T5" fmla="*/ 1 h 433"/>
                <a:gd name="T6" fmla="*/ 1 w 193"/>
                <a:gd name="T7" fmla="*/ 1 h 433"/>
                <a:gd name="T8" fmla="*/ 1 w 193"/>
                <a:gd name="T9" fmla="*/ 1 h 433"/>
                <a:gd name="T10" fmla="*/ 1 w 193"/>
                <a:gd name="T11" fmla="*/ 1 h 433"/>
                <a:gd name="T12" fmla="*/ 1 w 193"/>
                <a:gd name="T13" fmla="*/ 1 h 433"/>
                <a:gd name="T14" fmla="*/ 1 w 193"/>
                <a:gd name="T15" fmla="*/ 1 h 433"/>
                <a:gd name="T16" fmla="*/ 1 w 193"/>
                <a:gd name="T17" fmla="*/ 1 h 433"/>
                <a:gd name="T18" fmla="*/ 1 w 193"/>
                <a:gd name="T19" fmla="*/ 1 h 433"/>
                <a:gd name="T20" fmla="*/ 1 w 193"/>
                <a:gd name="T21" fmla="*/ 1 h 433"/>
                <a:gd name="T22" fmla="*/ 1 w 193"/>
                <a:gd name="T23" fmla="*/ 1 h 433"/>
                <a:gd name="T24" fmla="*/ 1 w 193"/>
                <a:gd name="T25" fmla="*/ 1 h 433"/>
                <a:gd name="T26" fmla="*/ 1 w 193"/>
                <a:gd name="T27" fmla="*/ 1 h 433"/>
                <a:gd name="T28" fmla="*/ 1 w 193"/>
                <a:gd name="T29" fmla="*/ 1 h 433"/>
                <a:gd name="T30" fmla="*/ 1 w 193"/>
                <a:gd name="T31" fmla="*/ 1 h 433"/>
                <a:gd name="T32" fmla="*/ 1 w 193"/>
                <a:gd name="T33" fmla="*/ 1 h 433"/>
                <a:gd name="T34" fmla="*/ 1 w 193"/>
                <a:gd name="T35" fmla="*/ 1 h 433"/>
                <a:gd name="T36" fmla="*/ 1 w 193"/>
                <a:gd name="T37" fmla="*/ 0 h 433"/>
                <a:gd name="T38" fmla="*/ 1 w 193"/>
                <a:gd name="T39" fmla="*/ 0 h 433"/>
                <a:gd name="T40" fmla="*/ 1 w 193"/>
                <a:gd name="T41" fmla="*/ 0 h 433"/>
                <a:gd name="T42" fmla="*/ 1 w 193"/>
                <a:gd name="T43" fmla="*/ 0 h 433"/>
                <a:gd name="T44" fmla="*/ 1 w 193"/>
                <a:gd name="T45" fmla="*/ 0 h 433"/>
                <a:gd name="T46" fmla="*/ 1 w 193"/>
                <a:gd name="T47" fmla="*/ 0 h 433"/>
                <a:gd name="T48" fmla="*/ 1 w 193"/>
                <a:gd name="T49" fmla="*/ 0 h 433"/>
                <a:gd name="T50" fmla="*/ 1 w 193"/>
                <a:gd name="T51" fmla="*/ 0 h 433"/>
                <a:gd name="T52" fmla="*/ 1 w 193"/>
                <a:gd name="T53" fmla="*/ 0 h 433"/>
                <a:gd name="T54" fmla="*/ 1 w 193"/>
                <a:gd name="T55" fmla="*/ 0 h 433"/>
                <a:gd name="T56" fmla="*/ 1 w 193"/>
                <a:gd name="T57" fmla="*/ 0 h 433"/>
                <a:gd name="T58" fmla="*/ 1 w 193"/>
                <a:gd name="T59" fmla="*/ 0 h 433"/>
                <a:gd name="T60" fmla="*/ 1 w 193"/>
                <a:gd name="T61" fmla="*/ 0 h 433"/>
                <a:gd name="T62" fmla="*/ 1 w 193"/>
                <a:gd name="T63" fmla="*/ 0 h 433"/>
                <a:gd name="T64" fmla="*/ 1 w 193"/>
                <a:gd name="T65" fmla="*/ 0 h 433"/>
                <a:gd name="T66" fmla="*/ 0 w 193"/>
                <a:gd name="T67" fmla="*/ 0 h 433"/>
                <a:gd name="T68" fmla="*/ 0 w 193"/>
                <a:gd name="T69" fmla="*/ 2 h 433"/>
                <a:gd name="T70" fmla="*/ 0 w 193"/>
                <a:gd name="T71" fmla="*/ 1 h 433"/>
                <a:gd name="T72" fmla="*/ 0 w 193"/>
                <a:gd name="T73" fmla="*/ 0 h 433"/>
                <a:gd name="T74" fmla="*/ 0 w 193"/>
                <a:gd name="T75" fmla="*/ 0 h 433"/>
                <a:gd name="T76" fmla="*/ 0 w 193"/>
                <a:gd name="T77" fmla="*/ 0 h 433"/>
                <a:gd name="T78" fmla="*/ 0 w 193"/>
                <a:gd name="T79" fmla="*/ 0 h 433"/>
                <a:gd name="T80" fmla="*/ 0 w 193"/>
                <a:gd name="T81" fmla="*/ 0 h 433"/>
                <a:gd name="T82" fmla="*/ 0 w 193"/>
                <a:gd name="T83" fmla="*/ 0 h 433"/>
                <a:gd name="T84" fmla="*/ 0 w 193"/>
                <a:gd name="T85" fmla="*/ 0 h 433"/>
                <a:gd name="T86" fmla="*/ 0 w 193"/>
                <a:gd name="T87" fmla="*/ 0 h 433"/>
                <a:gd name="T88" fmla="*/ 0 w 193"/>
                <a:gd name="T89" fmla="*/ 0 h 433"/>
                <a:gd name="T90" fmla="*/ 0 w 193"/>
                <a:gd name="T91" fmla="*/ 0 h 433"/>
                <a:gd name="T92" fmla="*/ 0 w 193"/>
                <a:gd name="T93" fmla="*/ 1 h 433"/>
                <a:gd name="T94" fmla="*/ 0 w 193"/>
                <a:gd name="T95" fmla="*/ 1 h 433"/>
                <a:gd name="T96" fmla="*/ 0 w 193"/>
                <a:gd name="T97" fmla="*/ 1 h 433"/>
                <a:gd name="T98" fmla="*/ 0 w 193"/>
                <a:gd name="T99" fmla="*/ 1 h 433"/>
                <a:gd name="T100" fmla="*/ 0 w 193"/>
                <a:gd name="T101" fmla="*/ 1 h 433"/>
                <a:gd name="T102" fmla="*/ 0 w 193"/>
                <a:gd name="T103" fmla="*/ 1 h 433"/>
                <a:gd name="T104" fmla="*/ 0 w 193"/>
                <a:gd name="T105" fmla="*/ 1 h 433"/>
                <a:gd name="T106" fmla="*/ 0 w 193"/>
                <a:gd name="T107" fmla="*/ 1 h 433"/>
                <a:gd name="T108" fmla="*/ 0 w 193"/>
                <a:gd name="T109" fmla="*/ 1 h 433"/>
                <a:gd name="T110" fmla="*/ 0 w 193"/>
                <a:gd name="T111" fmla="*/ 1 h 43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93" h="433">
                  <a:moveTo>
                    <a:pt x="0" y="433"/>
                  </a:moveTo>
                  <a:lnTo>
                    <a:pt x="83" y="433"/>
                  </a:lnTo>
                  <a:lnTo>
                    <a:pt x="83" y="286"/>
                  </a:lnTo>
                  <a:lnTo>
                    <a:pt x="130" y="286"/>
                  </a:lnTo>
                  <a:lnTo>
                    <a:pt x="141" y="285"/>
                  </a:lnTo>
                  <a:lnTo>
                    <a:pt x="150" y="284"/>
                  </a:lnTo>
                  <a:lnTo>
                    <a:pt x="158" y="281"/>
                  </a:lnTo>
                  <a:lnTo>
                    <a:pt x="165" y="278"/>
                  </a:lnTo>
                  <a:lnTo>
                    <a:pt x="171" y="275"/>
                  </a:lnTo>
                  <a:lnTo>
                    <a:pt x="176" y="269"/>
                  </a:lnTo>
                  <a:lnTo>
                    <a:pt x="180" y="265"/>
                  </a:lnTo>
                  <a:lnTo>
                    <a:pt x="183" y="258"/>
                  </a:lnTo>
                  <a:lnTo>
                    <a:pt x="186" y="253"/>
                  </a:lnTo>
                  <a:lnTo>
                    <a:pt x="188" y="246"/>
                  </a:lnTo>
                  <a:lnTo>
                    <a:pt x="190" y="240"/>
                  </a:lnTo>
                  <a:lnTo>
                    <a:pt x="191" y="233"/>
                  </a:lnTo>
                  <a:lnTo>
                    <a:pt x="193" y="221"/>
                  </a:lnTo>
                  <a:lnTo>
                    <a:pt x="193" y="209"/>
                  </a:lnTo>
                  <a:lnTo>
                    <a:pt x="193" y="78"/>
                  </a:lnTo>
                  <a:lnTo>
                    <a:pt x="193" y="65"/>
                  </a:lnTo>
                  <a:lnTo>
                    <a:pt x="191" y="53"/>
                  </a:lnTo>
                  <a:lnTo>
                    <a:pt x="190" y="47"/>
                  </a:lnTo>
                  <a:lnTo>
                    <a:pt x="188" y="40"/>
                  </a:lnTo>
                  <a:lnTo>
                    <a:pt x="186" y="34"/>
                  </a:lnTo>
                  <a:lnTo>
                    <a:pt x="183" y="27"/>
                  </a:lnTo>
                  <a:lnTo>
                    <a:pt x="180" y="22"/>
                  </a:lnTo>
                  <a:lnTo>
                    <a:pt x="176" y="16"/>
                  </a:lnTo>
                  <a:lnTo>
                    <a:pt x="171" y="12"/>
                  </a:lnTo>
                  <a:lnTo>
                    <a:pt x="165" y="8"/>
                  </a:lnTo>
                  <a:lnTo>
                    <a:pt x="158" y="5"/>
                  </a:lnTo>
                  <a:lnTo>
                    <a:pt x="150" y="2"/>
                  </a:lnTo>
                  <a:lnTo>
                    <a:pt x="141" y="0"/>
                  </a:lnTo>
                  <a:lnTo>
                    <a:pt x="130" y="0"/>
                  </a:lnTo>
                  <a:lnTo>
                    <a:pt x="0" y="0"/>
                  </a:lnTo>
                  <a:lnTo>
                    <a:pt x="0" y="433"/>
                  </a:lnTo>
                  <a:close/>
                  <a:moveTo>
                    <a:pt x="83" y="238"/>
                  </a:moveTo>
                  <a:lnTo>
                    <a:pt x="83" y="54"/>
                  </a:lnTo>
                  <a:lnTo>
                    <a:pt x="93" y="54"/>
                  </a:lnTo>
                  <a:lnTo>
                    <a:pt x="97" y="54"/>
                  </a:lnTo>
                  <a:lnTo>
                    <a:pt x="100" y="55"/>
                  </a:lnTo>
                  <a:lnTo>
                    <a:pt x="102" y="57"/>
                  </a:lnTo>
                  <a:lnTo>
                    <a:pt x="104" y="60"/>
                  </a:lnTo>
                  <a:lnTo>
                    <a:pt x="106" y="63"/>
                  </a:lnTo>
                  <a:lnTo>
                    <a:pt x="107" y="66"/>
                  </a:lnTo>
                  <a:lnTo>
                    <a:pt x="109" y="70"/>
                  </a:lnTo>
                  <a:lnTo>
                    <a:pt x="109" y="76"/>
                  </a:lnTo>
                  <a:lnTo>
                    <a:pt x="109" y="217"/>
                  </a:lnTo>
                  <a:lnTo>
                    <a:pt x="109" y="222"/>
                  </a:lnTo>
                  <a:lnTo>
                    <a:pt x="107" y="226"/>
                  </a:lnTo>
                  <a:lnTo>
                    <a:pt x="106" y="229"/>
                  </a:lnTo>
                  <a:lnTo>
                    <a:pt x="104" y="232"/>
                  </a:lnTo>
                  <a:lnTo>
                    <a:pt x="102" y="235"/>
                  </a:lnTo>
                  <a:lnTo>
                    <a:pt x="100" y="237"/>
                  </a:lnTo>
                  <a:lnTo>
                    <a:pt x="97" y="238"/>
                  </a:lnTo>
                  <a:lnTo>
                    <a:pt x="93" y="238"/>
                  </a:lnTo>
                  <a:lnTo>
                    <a:pt x="83" y="2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73" name="Freeform 177"/>
            <p:cNvSpPr>
              <a:spLocks noEditPoints="1"/>
            </p:cNvSpPr>
            <p:nvPr userDrawn="1"/>
          </p:nvSpPr>
          <p:spPr bwMode="auto">
            <a:xfrm>
              <a:off x="3046" y="-30"/>
              <a:ext cx="65" cy="145"/>
            </a:xfrm>
            <a:custGeom>
              <a:avLst/>
              <a:gdLst>
                <a:gd name="T0" fmla="*/ 0 w 193"/>
                <a:gd name="T1" fmla="*/ 2 h 433"/>
                <a:gd name="T2" fmla="*/ 0 w 193"/>
                <a:gd name="T3" fmla="*/ 2 h 433"/>
                <a:gd name="T4" fmla="*/ 0 w 193"/>
                <a:gd name="T5" fmla="*/ 2 h 433"/>
                <a:gd name="T6" fmla="*/ 0 w 193"/>
                <a:gd name="T7" fmla="*/ 2 h 433"/>
                <a:gd name="T8" fmla="*/ 0 w 193"/>
                <a:gd name="T9" fmla="*/ 2 h 433"/>
                <a:gd name="T10" fmla="*/ 0 w 193"/>
                <a:gd name="T11" fmla="*/ 2 h 433"/>
                <a:gd name="T12" fmla="*/ 0 w 193"/>
                <a:gd name="T13" fmla="*/ 2 h 433"/>
                <a:gd name="T14" fmla="*/ 1 w 193"/>
                <a:gd name="T15" fmla="*/ 2 h 433"/>
                <a:gd name="T16" fmla="*/ 1 w 193"/>
                <a:gd name="T17" fmla="*/ 2 h 433"/>
                <a:gd name="T18" fmla="*/ 1 w 193"/>
                <a:gd name="T19" fmla="*/ 2 h 433"/>
                <a:gd name="T20" fmla="*/ 1 w 193"/>
                <a:gd name="T21" fmla="*/ 2 h 433"/>
                <a:gd name="T22" fmla="*/ 1 w 193"/>
                <a:gd name="T23" fmla="*/ 2 h 433"/>
                <a:gd name="T24" fmla="*/ 1 w 193"/>
                <a:gd name="T25" fmla="*/ 2 h 433"/>
                <a:gd name="T26" fmla="*/ 1 w 193"/>
                <a:gd name="T27" fmla="*/ 2 h 433"/>
                <a:gd name="T28" fmla="*/ 1 w 193"/>
                <a:gd name="T29" fmla="*/ 1 h 433"/>
                <a:gd name="T30" fmla="*/ 1 w 193"/>
                <a:gd name="T31" fmla="*/ 0 h 433"/>
                <a:gd name="T32" fmla="*/ 1 w 193"/>
                <a:gd name="T33" fmla="*/ 0 h 433"/>
                <a:gd name="T34" fmla="*/ 1 w 193"/>
                <a:gd name="T35" fmla="*/ 0 h 433"/>
                <a:gd name="T36" fmla="*/ 1 w 193"/>
                <a:gd name="T37" fmla="*/ 0 h 433"/>
                <a:gd name="T38" fmla="*/ 1 w 193"/>
                <a:gd name="T39" fmla="*/ 0 h 433"/>
                <a:gd name="T40" fmla="*/ 1 w 193"/>
                <a:gd name="T41" fmla="*/ 0 h 433"/>
                <a:gd name="T42" fmla="*/ 1 w 193"/>
                <a:gd name="T43" fmla="*/ 0 h 433"/>
                <a:gd name="T44" fmla="*/ 0 w 193"/>
                <a:gd name="T45" fmla="*/ 0 h 433"/>
                <a:gd name="T46" fmla="*/ 0 w 193"/>
                <a:gd name="T47" fmla="*/ 0 h 433"/>
                <a:gd name="T48" fmla="*/ 0 w 193"/>
                <a:gd name="T49" fmla="*/ 0 h 433"/>
                <a:gd name="T50" fmla="*/ 0 w 193"/>
                <a:gd name="T51" fmla="*/ 0 h 433"/>
                <a:gd name="T52" fmla="*/ 0 w 193"/>
                <a:gd name="T53" fmla="*/ 0 h 433"/>
                <a:gd name="T54" fmla="*/ 0 w 193"/>
                <a:gd name="T55" fmla="*/ 0 h 433"/>
                <a:gd name="T56" fmla="*/ 0 w 193"/>
                <a:gd name="T57" fmla="*/ 0 h 433"/>
                <a:gd name="T58" fmla="*/ 0 w 193"/>
                <a:gd name="T59" fmla="*/ 0 h 433"/>
                <a:gd name="T60" fmla="*/ 0 w 193"/>
                <a:gd name="T61" fmla="*/ 2 h 433"/>
                <a:gd name="T62" fmla="*/ 0 w 193"/>
                <a:gd name="T63" fmla="*/ 2 h 433"/>
                <a:gd name="T64" fmla="*/ 0 w 193"/>
                <a:gd name="T65" fmla="*/ 2 h 433"/>
                <a:gd name="T66" fmla="*/ 0 w 193"/>
                <a:gd name="T67" fmla="*/ 2 h 433"/>
                <a:gd name="T68" fmla="*/ 0 w 193"/>
                <a:gd name="T69" fmla="*/ 2 h 433"/>
                <a:gd name="T70" fmla="*/ 0 w 193"/>
                <a:gd name="T71" fmla="*/ 2 h 433"/>
                <a:gd name="T72" fmla="*/ 0 w 193"/>
                <a:gd name="T73" fmla="*/ 2 h 433"/>
                <a:gd name="T74" fmla="*/ 0 w 193"/>
                <a:gd name="T75" fmla="*/ 0 h 433"/>
                <a:gd name="T76" fmla="*/ 0 w 193"/>
                <a:gd name="T77" fmla="*/ 0 h 433"/>
                <a:gd name="T78" fmla="*/ 0 w 193"/>
                <a:gd name="T79" fmla="*/ 0 h 433"/>
                <a:gd name="T80" fmla="*/ 0 w 193"/>
                <a:gd name="T81" fmla="*/ 0 h 433"/>
                <a:gd name="T82" fmla="*/ 0 w 193"/>
                <a:gd name="T83" fmla="*/ 0 h 433"/>
                <a:gd name="T84" fmla="*/ 0 w 193"/>
                <a:gd name="T85" fmla="*/ 0 h 433"/>
                <a:gd name="T86" fmla="*/ 0 w 193"/>
                <a:gd name="T87" fmla="*/ 2 h 43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93" h="433">
                  <a:moveTo>
                    <a:pt x="0" y="356"/>
                  </a:moveTo>
                  <a:lnTo>
                    <a:pt x="0" y="367"/>
                  </a:lnTo>
                  <a:lnTo>
                    <a:pt x="1" y="380"/>
                  </a:lnTo>
                  <a:lnTo>
                    <a:pt x="2" y="387"/>
                  </a:lnTo>
                  <a:lnTo>
                    <a:pt x="4" y="393"/>
                  </a:lnTo>
                  <a:lnTo>
                    <a:pt x="6" y="400"/>
                  </a:lnTo>
                  <a:lnTo>
                    <a:pt x="9" y="406"/>
                  </a:lnTo>
                  <a:lnTo>
                    <a:pt x="12" y="412"/>
                  </a:lnTo>
                  <a:lnTo>
                    <a:pt x="16" y="417"/>
                  </a:lnTo>
                  <a:lnTo>
                    <a:pt x="21" y="421"/>
                  </a:lnTo>
                  <a:lnTo>
                    <a:pt x="27" y="426"/>
                  </a:lnTo>
                  <a:lnTo>
                    <a:pt x="34" y="429"/>
                  </a:lnTo>
                  <a:lnTo>
                    <a:pt x="42" y="431"/>
                  </a:lnTo>
                  <a:lnTo>
                    <a:pt x="52" y="433"/>
                  </a:lnTo>
                  <a:lnTo>
                    <a:pt x="61" y="433"/>
                  </a:lnTo>
                  <a:lnTo>
                    <a:pt x="131" y="433"/>
                  </a:lnTo>
                  <a:lnTo>
                    <a:pt x="141" y="433"/>
                  </a:lnTo>
                  <a:lnTo>
                    <a:pt x="150" y="431"/>
                  </a:lnTo>
                  <a:lnTo>
                    <a:pt x="159" y="429"/>
                  </a:lnTo>
                  <a:lnTo>
                    <a:pt x="165" y="426"/>
                  </a:lnTo>
                  <a:lnTo>
                    <a:pt x="172" y="421"/>
                  </a:lnTo>
                  <a:lnTo>
                    <a:pt x="176" y="417"/>
                  </a:lnTo>
                  <a:lnTo>
                    <a:pt x="180" y="412"/>
                  </a:lnTo>
                  <a:lnTo>
                    <a:pt x="183" y="406"/>
                  </a:lnTo>
                  <a:lnTo>
                    <a:pt x="187" y="400"/>
                  </a:lnTo>
                  <a:lnTo>
                    <a:pt x="189" y="393"/>
                  </a:lnTo>
                  <a:lnTo>
                    <a:pt x="190" y="387"/>
                  </a:lnTo>
                  <a:lnTo>
                    <a:pt x="191" y="380"/>
                  </a:lnTo>
                  <a:lnTo>
                    <a:pt x="192" y="367"/>
                  </a:lnTo>
                  <a:lnTo>
                    <a:pt x="193" y="356"/>
                  </a:lnTo>
                  <a:lnTo>
                    <a:pt x="193" y="78"/>
                  </a:lnTo>
                  <a:lnTo>
                    <a:pt x="192" y="65"/>
                  </a:lnTo>
                  <a:lnTo>
                    <a:pt x="191" y="53"/>
                  </a:lnTo>
                  <a:lnTo>
                    <a:pt x="190" y="47"/>
                  </a:lnTo>
                  <a:lnTo>
                    <a:pt x="189" y="40"/>
                  </a:lnTo>
                  <a:lnTo>
                    <a:pt x="187" y="34"/>
                  </a:lnTo>
                  <a:lnTo>
                    <a:pt x="183" y="27"/>
                  </a:lnTo>
                  <a:lnTo>
                    <a:pt x="180" y="22"/>
                  </a:lnTo>
                  <a:lnTo>
                    <a:pt x="176" y="16"/>
                  </a:lnTo>
                  <a:lnTo>
                    <a:pt x="172" y="12"/>
                  </a:lnTo>
                  <a:lnTo>
                    <a:pt x="165" y="8"/>
                  </a:lnTo>
                  <a:lnTo>
                    <a:pt x="159" y="5"/>
                  </a:lnTo>
                  <a:lnTo>
                    <a:pt x="150" y="2"/>
                  </a:lnTo>
                  <a:lnTo>
                    <a:pt x="141" y="0"/>
                  </a:lnTo>
                  <a:lnTo>
                    <a:pt x="131" y="0"/>
                  </a:lnTo>
                  <a:lnTo>
                    <a:pt x="61" y="0"/>
                  </a:lnTo>
                  <a:lnTo>
                    <a:pt x="52" y="0"/>
                  </a:lnTo>
                  <a:lnTo>
                    <a:pt x="42" y="2"/>
                  </a:lnTo>
                  <a:lnTo>
                    <a:pt x="34" y="5"/>
                  </a:lnTo>
                  <a:lnTo>
                    <a:pt x="27" y="8"/>
                  </a:lnTo>
                  <a:lnTo>
                    <a:pt x="21" y="12"/>
                  </a:lnTo>
                  <a:lnTo>
                    <a:pt x="16" y="16"/>
                  </a:lnTo>
                  <a:lnTo>
                    <a:pt x="12" y="22"/>
                  </a:lnTo>
                  <a:lnTo>
                    <a:pt x="9" y="27"/>
                  </a:lnTo>
                  <a:lnTo>
                    <a:pt x="6" y="34"/>
                  </a:lnTo>
                  <a:lnTo>
                    <a:pt x="4" y="40"/>
                  </a:lnTo>
                  <a:lnTo>
                    <a:pt x="2" y="47"/>
                  </a:lnTo>
                  <a:lnTo>
                    <a:pt x="1" y="53"/>
                  </a:lnTo>
                  <a:lnTo>
                    <a:pt x="0" y="65"/>
                  </a:lnTo>
                  <a:lnTo>
                    <a:pt x="0" y="78"/>
                  </a:lnTo>
                  <a:lnTo>
                    <a:pt x="0" y="356"/>
                  </a:lnTo>
                  <a:close/>
                  <a:moveTo>
                    <a:pt x="109" y="363"/>
                  </a:moveTo>
                  <a:lnTo>
                    <a:pt x="109" y="368"/>
                  </a:lnTo>
                  <a:lnTo>
                    <a:pt x="106" y="373"/>
                  </a:lnTo>
                  <a:lnTo>
                    <a:pt x="104" y="375"/>
                  </a:lnTo>
                  <a:lnTo>
                    <a:pt x="101" y="376"/>
                  </a:lnTo>
                  <a:lnTo>
                    <a:pt x="99" y="377"/>
                  </a:lnTo>
                  <a:lnTo>
                    <a:pt x="96" y="377"/>
                  </a:lnTo>
                  <a:lnTo>
                    <a:pt x="92" y="377"/>
                  </a:lnTo>
                  <a:lnTo>
                    <a:pt x="87" y="375"/>
                  </a:lnTo>
                  <a:lnTo>
                    <a:pt x="86" y="373"/>
                  </a:lnTo>
                  <a:lnTo>
                    <a:pt x="84" y="371"/>
                  </a:lnTo>
                  <a:lnTo>
                    <a:pt x="83" y="367"/>
                  </a:lnTo>
                  <a:lnTo>
                    <a:pt x="83" y="363"/>
                  </a:lnTo>
                  <a:lnTo>
                    <a:pt x="83" y="68"/>
                  </a:lnTo>
                  <a:lnTo>
                    <a:pt x="83" y="64"/>
                  </a:lnTo>
                  <a:lnTo>
                    <a:pt x="84" y="61"/>
                  </a:lnTo>
                  <a:lnTo>
                    <a:pt x="86" y="59"/>
                  </a:lnTo>
                  <a:lnTo>
                    <a:pt x="87" y="56"/>
                  </a:lnTo>
                  <a:lnTo>
                    <a:pt x="92" y="54"/>
                  </a:lnTo>
                  <a:lnTo>
                    <a:pt x="96" y="54"/>
                  </a:lnTo>
                  <a:lnTo>
                    <a:pt x="99" y="54"/>
                  </a:lnTo>
                  <a:lnTo>
                    <a:pt x="101" y="55"/>
                  </a:lnTo>
                  <a:lnTo>
                    <a:pt x="104" y="56"/>
                  </a:lnTo>
                  <a:lnTo>
                    <a:pt x="106" y="59"/>
                  </a:lnTo>
                  <a:lnTo>
                    <a:pt x="109" y="63"/>
                  </a:lnTo>
                  <a:lnTo>
                    <a:pt x="109" y="68"/>
                  </a:lnTo>
                  <a:lnTo>
                    <a:pt x="109" y="3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74" name="Freeform 178"/>
            <p:cNvSpPr>
              <a:spLocks/>
            </p:cNvSpPr>
            <p:nvPr userDrawn="1"/>
          </p:nvSpPr>
          <p:spPr bwMode="auto">
            <a:xfrm>
              <a:off x="3129" y="-30"/>
              <a:ext cx="108" cy="145"/>
            </a:xfrm>
            <a:custGeom>
              <a:avLst/>
              <a:gdLst>
                <a:gd name="T0" fmla="*/ 1 w 325"/>
                <a:gd name="T1" fmla="*/ 0 h 433"/>
                <a:gd name="T2" fmla="*/ 1 w 325"/>
                <a:gd name="T3" fmla="*/ 0 h 433"/>
                <a:gd name="T4" fmla="*/ 1 w 325"/>
                <a:gd name="T5" fmla="*/ 2 h 433"/>
                <a:gd name="T6" fmla="*/ 1 w 325"/>
                <a:gd name="T7" fmla="*/ 2 h 433"/>
                <a:gd name="T8" fmla="*/ 1 w 325"/>
                <a:gd name="T9" fmla="*/ 1 h 433"/>
                <a:gd name="T10" fmla="*/ 1 w 325"/>
                <a:gd name="T11" fmla="*/ 1 h 433"/>
                <a:gd name="T12" fmla="*/ 1 w 325"/>
                <a:gd name="T13" fmla="*/ 2 h 433"/>
                <a:gd name="T14" fmla="*/ 1 w 325"/>
                <a:gd name="T15" fmla="*/ 2 h 433"/>
                <a:gd name="T16" fmla="*/ 0 w 325"/>
                <a:gd name="T17" fmla="*/ 1 h 433"/>
                <a:gd name="T18" fmla="*/ 0 w 325"/>
                <a:gd name="T19" fmla="*/ 1 h 433"/>
                <a:gd name="T20" fmla="*/ 0 w 325"/>
                <a:gd name="T21" fmla="*/ 2 h 433"/>
                <a:gd name="T22" fmla="*/ 0 w 325"/>
                <a:gd name="T23" fmla="*/ 2 h 433"/>
                <a:gd name="T24" fmla="*/ 0 w 325"/>
                <a:gd name="T25" fmla="*/ 0 h 433"/>
                <a:gd name="T26" fmla="*/ 0 w 325"/>
                <a:gd name="T27" fmla="*/ 0 h 433"/>
                <a:gd name="T28" fmla="*/ 1 w 325"/>
                <a:gd name="T29" fmla="*/ 1 h 433"/>
                <a:gd name="T30" fmla="*/ 1 w 325"/>
                <a:gd name="T31" fmla="*/ 0 h 43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25" h="433">
                  <a:moveTo>
                    <a:pt x="217" y="0"/>
                  </a:moveTo>
                  <a:lnTo>
                    <a:pt x="325" y="0"/>
                  </a:lnTo>
                  <a:lnTo>
                    <a:pt x="325" y="433"/>
                  </a:lnTo>
                  <a:lnTo>
                    <a:pt x="242" y="433"/>
                  </a:lnTo>
                  <a:lnTo>
                    <a:pt x="242" y="161"/>
                  </a:lnTo>
                  <a:lnTo>
                    <a:pt x="239" y="161"/>
                  </a:lnTo>
                  <a:lnTo>
                    <a:pt x="196" y="433"/>
                  </a:lnTo>
                  <a:lnTo>
                    <a:pt x="130" y="433"/>
                  </a:lnTo>
                  <a:lnTo>
                    <a:pt x="87" y="161"/>
                  </a:lnTo>
                  <a:lnTo>
                    <a:pt x="83" y="161"/>
                  </a:lnTo>
                  <a:lnTo>
                    <a:pt x="83" y="433"/>
                  </a:lnTo>
                  <a:lnTo>
                    <a:pt x="0" y="433"/>
                  </a:lnTo>
                  <a:lnTo>
                    <a:pt x="0" y="0"/>
                  </a:lnTo>
                  <a:lnTo>
                    <a:pt x="108" y="0"/>
                  </a:lnTo>
                  <a:lnTo>
                    <a:pt x="163" y="305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75" name="Freeform 179"/>
            <p:cNvSpPr>
              <a:spLocks/>
            </p:cNvSpPr>
            <p:nvPr userDrawn="1"/>
          </p:nvSpPr>
          <p:spPr bwMode="auto">
            <a:xfrm>
              <a:off x="2659" y="240"/>
              <a:ext cx="33" cy="60"/>
            </a:xfrm>
            <a:custGeom>
              <a:avLst/>
              <a:gdLst>
                <a:gd name="T0" fmla="*/ 0 w 101"/>
                <a:gd name="T1" fmla="*/ 0 h 177"/>
                <a:gd name="T2" fmla="*/ 0 w 101"/>
                <a:gd name="T3" fmla="*/ 0 h 177"/>
                <a:gd name="T4" fmla="*/ 0 w 101"/>
                <a:gd name="T5" fmla="*/ 0 h 177"/>
                <a:gd name="T6" fmla="*/ 0 w 101"/>
                <a:gd name="T7" fmla="*/ 0 h 177"/>
                <a:gd name="T8" fmla="*/ 0 w 101"/>
                <a:gd name="T9" fmla="*/ 0 h 177"/>
                <a:gd name="T10" fmla="*/ 0 w 101"/>
                <a:gd name="T11" fmla="*/ 0 h 177"/>
                <a:gd name="T12" fmla="*/ 0 w 101"/>
                <a:gd name="T13" fmla="*/ 0 h 177"/>
                <a:gd name="T14" fmla="*/ 0 w 101"/>
                <a:gd name="T15" fmla="*/ 0 h 177"/>
                <a:gd name="T16" fmla="*/ 0 w 101"/>
                <a:gd name="T17" fmla="*/ 0 h 177"/>
                <a:gd name="T18" fmla="*/ 0 w 101"/>
                <a:gd name="T19" fmla="*/ 0 h 177"/>
                <a:gd name="T20" fmla="*/ 0 w 101"/>
                <a:gd name="T21" fmla="*/ 0 h 177"/>
                <a:gd name="T22" fmla="*/ 0 w 101"/>
                <a:gd name="T23" fmla="*/ 0 h 177"/>
                <a:gd name="T24" fmla="*/ 0 w 101"/>
                <a:gd name="T25" fmla="*/ 0 h 177"/>
                <a:gd name="T26" fmla="*/ 0 w 101"/>
                <a:gd name="T27" fmla="*/ 0 h 177"/>
                <a:gd name="T28" fmla="*/ 0 w 101"/>
                <a:gd name="T29" fmla="*/ 1 h 177"/>
                <a:gd name="T30" fmla="*/ 0 w 101"/>
                <a:gd name="T31" fmla="*/ 1 h 177"/>
                <a:gd name="T32" fmla="*/ 0 w 101"/>
                <a:gd name="T33" fmla="*/ 0 h 177"/>
                <a:gd name="T34" fmla="*/ 0 w 101"/>
                <a:gd name="T35" fmla="*/ 0 h 177"/>
                <a:gd name="T36" fmla="*/ 0 w 101"/>
                <a:gd name="T37" fmla="*/ 0 h 177"/>
                <a:gd name="T38" fmla="*/ 0 w 101"/>
                <a:gd name="T39" fmla="*/ 0 h 177"/>
                <a:gd name="T40" fmla="*/ 0 w 101"/>
                <a:gd name="T41" fmla="*/ 0 h 177"/>
                <a:gd name="T42" fmla="*/ 0 w 101"/>
                <a:gd name="T43" fmla="*/ 0 h 177"/>
                <a:gd name="T44" fmla="*/ 0 w 101"/>
                <a:gd name="T45" fmla="*/ 0 h 177"/>
                <a:gd name="T46" fmla="*/ 0 w 101"/>
                <a:gd name="T47" fmla="*/ 0 h 177"/>
                <a:gd name="T48" fmla="*/ 0 w 101"/>
                <a:gd name="T49" fmla="*/ 0 h 177"/>
                <a:gd name="T50" fmla="*/ 0 w 101"/>
                <a:gd name="T51" fmla="*/ 0 h 177"/>
                <a:gd name="T52" fmla="*/ 0 w 101"/>
                <a:gd name="T53" fmla="*/ 0 h 177"/>
                <a:gd name="T54" fmla="*/ 0 w 101"/>
                <a:gd name="T55" fmla="*/ 0 h 177"/>
                <a:gd name="T56" fmla="*/ 0 w 101"/>
                <a:gd name="T57" fmla="*/ 0 h 177"/>
                <a:gd name="T58" fmla="*/ 0 w 101"/>
                <a:gd name="T59" fmla="*/ 0 h 177"/>
                <a:gd name="T60" fmla="*/ 0 w 101"/>
                <a:gd name="T61" fmla="*/ 0 h 177"/>
                <a:gd name="T62" fmla="*/ 0 w 101"/>
                <a:gd name="T63" fmla="*/ 0 h 177"/>
                <a:gd name="T64" fmla="*/ 0 w 101"/>
                <a:gd name="T65" fmla="*/ 0 h 17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01" h="177">
                  <a:moveTo>
                    <a:pt x="20" y="0"/>
                  </a:moveTo>
                  <a:lnTo>
                    <a:pt x="20" y="44"/>
                  </a:lnTo>
                  <a:lnTo>
                    <a:pt x="20" y="53"/>
                  </a:lnTo>
                  <a:lnTo>
                    <a:pt x="22" y="59"/>
                  </a:lnTo>
                  <a:lnTo>
                    <a:pt x="24" y="65"/>
                  </a:lnTo>
                  <a:lnTo>
                    <a:pt x="27" y="69"/>
                  </a:lnTo>
                  <a:lnTo>
                    <a:pt x="31" y="71"/>
                  </a:lnTo>
                  <a:lnTo>
                    <a:pt x="37" y="73"/>
                  </a:lnTo>
                  <a:lnTo>
                    <a:pt x="44" y="75"/>
                  </a:lnTo>
                  <a:lnTo>
                    <a:pt x="53" y="75"/>
                  </a:lnTo>
                  <a:lnTo>
                    <a:pt x="67" y="75"/>
                  </a:lnTo>
                  <a:lnTo>
                    <a:pt x="82" y="73"/>
                  </a:lnTo>
                  <a:lnTo>
                    <a:pt x="82" y="0"/>
                  </a:lnTo>
                  <a:lnTo>
                    <a:pt x="101" y="0"/>
                  </a:lnTo>
                  <a:lnTo>
                    <a:pt x="101" y="177"/>
                  </a:lnTo>
                  <a:lnTo>
                    <a:pt x="82" y="177"/>
                  </a:lnTo>
                  <a:lnTo>
                    <a:pt x="82" y="91"/>
                  </a:lnTo>
                  <a:lnTo>
                    <a:pt x="73" y="92"/>
                  </a:lnTo>
                  <a:lnTo>
                    <a:pt x="65" y="92"/>
                  </a:lnTo>
                  <a:lnTo>
                    <a:pt x="56" y="93"/>
                  </a:lnTo>
                  <a:lnTo>
                    <a:pt x="49" y="93"/>
                  </a:lnTo>
                  <a:lnTo>
                    <a:pt x="38" y="92"/>
                  </a:lnTo>
                  <a:lnTo>
                    <a:pt x="28" y="91"/>
                  </a:lnTo>
                  <a:lnTo>
                    <a:pt x="19" y="87"/>
                  </a:lnTo>
                  <a:lnTo>
                    <a:pt x="13" y="83"/>
                  </a:lnTo>
                  <a:lnTo>
                    <a:pt x="10" y="80"/>
                  </a:lnTo>
                  <a:lnTo>
                    <a:pt x="7" y="77"/>
                  </a:lnTo>
                  <a:lnTo>
                    <a:pt x="5" y="72"/>
                  </a:lnTo>
                  <a:lnTo>
                    <a:pt x="3" y="69"/>
                  </a:lnTo>
                  <a:lnTo>
                    <a:pt x="1" y="58"/>
                  </a:lnTo>
                  <a:lnTo>
                    <a:pt x="0" y="46"/>
                  </a:lnTo>
                  <a:lnTo>
                    <a:pt x="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76" name="Freeform 180"/>
            <p:cNvSpPr>
              <a:spLocks noEditPoints="1"/>
            </p:cNvSpPr>
            <p:nvPr userDrawn="1"/>
          </p:nvSpPr>
          <p:spPr bwMode="auto">
            <a:xfrm>
              <a:off x="2714" y="240"/>
              <a:ext cx="42" cy="60"/>
            </a:xfrm>
            <a:custGeom>
              <a:avLst/>
              <a:gdLst>
                <a:gd name="T0" fmla="*/ 0 w 127"/>
                <a:gd name="T1" fmla="*/ 0 h 177"/>
                <a:gd name="T2" fmla="*/ 0 w 127"/>
                <a:gd name="T3" fmla="*/ 0 h 177"/>
                <a:gd name="T4" fmla="*/ 0 w 127"/>
                <a:gd name="T5" fmla="*/ 0 h 177"/>
                <a:gd name="T6" fmla="*/ 0 w 127"/>
                <a:gd name="T7" fmla="*/ 0 h 177"/>
                <a:gd name="T8" fmla="*/ 0 w 127"/>
                <a:gd name="T9" fmla="*/ 0 h 177"/>
                <a:gd name="T10" fmla="*/ 0 w 127"/>
                <a:gd name="T11" fmla="*/ 0 h 177"/>
                <a:gd name="T12" fmla="*/ 0 w 127"/>
                <a:gd name="T13" fmla="*/ 0 h 177"/>
                <a:gd name="T14" fmla="*/ 1 w 127"/>
                <a:gd name="T15" fmla="*/ 1 h 177"/>
                <a:gd name="T16" fmla="*/ 0 w 127"/>
                <a:gd name="T17" fmla="*/ 1 h 177"/>
                <a:gd name="T18" fmla="*/ 0 w 127"/>
                <a:gd name="T19" fmla="*/ 1 h 177"/>
                <a:gd name="T20" fmla="*/ 0 w 127"/>
                <a:gd name="T21" fmla="*/ 1 h 177"/>
                <a:gd name="T22" fmla="*/ 0 w 127"/>
                <a:gd name="T23" fmla="*/ 1 h 177"/>
                <a:gd name="T24" fmla="*/ 0 w 127"/>
                <a:gd name="T25" fmla="*/ 1 h 177"/>
                <a:gd name="T26" fmla="*/ 0 w 127"/>
                <a:gd name="T27" fmla="*/ 0 h 17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7" h="177">
                  <a:moveTo>
                    <a:pt x="64" y="14"/>
                  </a:moveTo>
                  <a:lnTo>
                    <a:pt x="64" y="14"/>
                  </a:lnTo>
                  <a:lnTo>
                    <a:pt x="40" y="108"/>
                  </a:lnTo>
                  <a:lnTo>
                    <a:pt x="87" y="108"/>
                  </a:lnTo>
                  <a:lnTo>
                    <a:pt x="64" y="14"/>
                  </a:lnTo>
                  <a:close/>
                  <a:moveTo>
                    <a:pt x="51" y="0"/>
                  </a:moveTo>
                  <a:lnTo>
                    <a:pt x="77" y="0"/>
                  </a:lnTo>
                  <a:lnTo>
                    <a:pt x="127" y="177"/>
                  </a:lnTo>
                  <a:lnTo>
                    <a:pt x="105" y="177"/>
                  </a:lnTo>
                  <a:lnTo>
                    <a:pt x="91" y="126"/>
                  </a:lnTo>
                  <a:lnTo>
                    <a:pt x="36" y="126"/>
                  </a:lnTo>
                  <a:lnTo>
                    <a:pt x="22" y="177"/>
                  </a:lnTo>
                  <a:lnTo>
                    <a:pt x="0" y="177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77" name="Freeform 181"/>
            <p:cNvSpPr>
              <a:spLocks noEditPoints="1"/>
            </p:cNvSpPr>
            <p:nvPr userDrawn="1"/>
          </p:nvSpPr>
          <p:spPr bwMode="auto">
            <a:xfrm>
              <a:off x="2778" y="226"/>
              <a:ext cx="37" cy="73"/>
            </a:xfrm>
            <a:custGeom>
              <a:avLst/>
              <a:gdLst>
                <a:gd name="T0" fmla="*/ 0 w 111"/>
                <a:gd name="T1" fmla="*/ 0 h 219"/>
                <a:gd name="T2" fmla="*/ 0 w 111"/>
                <a:gd name="T3" fmla="*/ 0 h 219"/>
                <a:gd name="T4" fmla="*/ 0 w 111"/>
                <a:gd name="T5" fmla="*/ 0 h 219"/>
                <a:gd name="T6" fmla="*/ 0 w 111"/>
                <a:gd name="T7" fmla="*/ 0 h 219"/>
                <a:gd name="T8" fmla="*/ 0 w 111"/>
                <a:gd name="T9" fmla="*/ 0 h 219"/>
                <a:gd name="T10" fmla="*/ 0 w 111"/>
                <a:gd name="T11" fmla="*/ 0 h 219"/>
                <a:gd name="T12" fmla="*/ 0 w 111"/>
                <a:gd name="T13" fmla="*/ 0 h 219"/>
                <a:gd name="T14" fmla="*/ 0 w 111"/>
                <a:gd name="T15" fmla="*/ 0 h 219"/>
                <a:gd name="T16" fmla="*/ 0 w 111"/>
                <a:gd name="T17" fmla="*/ 0 h 219"/>
                <a:gd name="T18" fmla="*/ 0 w 111"/>
                <a:gd name="T19" fmla="*/ 0 h 219"/>
                <a:gd name="T20" fmla="*/ 0 w 111"/>
                <a:gd name="T21" fmla="*/ 0 h 219"/>
                <a:gd name="T22" fmla="*/ 0 w 111"/>
                <a:gd name="T23" fmla="*/ 0 h 219"/>
                <a:gd name="T24" fmla="*/ 0 w 111"/>
                <a:gd name="T25" fmla="*/ 0 h 219"/>
                <a:gd name="T26" fmla="*/ 0 w 111"/>
                <a:gd name="T27" fmla="*/ 0 h 219"/>
                <a:gd name="T28" fmla="*/ 0 w 111"/>
                <a:gd name="T29" fmla="*/ 0 h 219"/>
                <a:gd name="T30" fmla="*/ 0 w 111"/>
                <a:gd name="T31" fmla="*/ 0 h 219"/>
                <a:gd name="T32" fmla="*/ 0 w 111"/>
                <a:gd name="T33" fmla="*/ 0 h 219"/>
                <a:gd name="T34" fmla="*/ 0 w 111"/>
                <a:gd name="T35" fmla="*/ 0 h 219"/>
                <a:gd name="T36" fmla="*/ 0 w 111"/>
                <a:gd name="T37" fmla="*/ 0 h 219"/>
                <a:gd name="T38" fmla="*/ 0 w 111"/>
                <a:gd name="T39" fmla="*/ 0 h 219"/>
                <a:gd name="T40" fmla="*/ 0 w 111"/>
                <a:gd name="T41" fmla="*/ 0 h 219"/>
                <a:gd name="T42" fmla="*/ 0 w 111"/>
                <a:gd name="T43" fmla="*/ 0 h 219"/>
                <a:gd name="T44" fmla="*/ 0 w 111"/>
                <a:gd name="T45" fmla="*/ 0 h 219"/>
                <a:gd name="T46" fmla="*/ 0 w 111"/>
                <a:gd name="T47" fmla="*/ 0 h 219"/>
                <a:gd name="T48" fmla="*/ 0 w 111"/>
                <a:gd name="T49" fmla="*/ 0 h 219"/>
                <a:gd name="T50" fmla="*/ 0 w 111"/>
                <a:gd name="T51" fmla="*/ 0 h 219"/>
                <a:gd name="T52" fmla="*/ 0 w 111"/>
                <a:gd name="T53" fmla="*/ 0 h 219"/>
                <a:gd name="T54" fmla="*/ 0 w 111"/>
                <a:gd name="T55" fmla="*/ 0 h 219"/>
                <a:gd name="T56" fmla="*/ 0 w 111"/>
                <a:gd name="T57" fmla="*/ 0 h 219"/>
                <a:gd name="T58" fmla="*/ 0 w 111"/>
                <a:gd name="T59" fmla="*/ 0 h 219"/>
                <a:gd name="T60" fmla="*/ 0 w 111"/>
                <a:gd name="T61" fmla="*/ 0 h 219"/>
                <a:gd name="T62" fmla="*/ 0 w 111"/>
                <a:gd name="T63" fmla="*/ 0 h 219"/>
                <a:gd name="T64" fmla="*/ 0 w 111"/>
                <a:gd name="T65" fmla="*/ 0 h 219"/>
                <a:gd name="T66" fmla="*/ 0 w 111"/>
                <a:gd name="T67" fmla="*/ 0 h 219"/>
                <a:gd name="T68" fmla="*/ 0 w 111"/>
                <a:gd name="T69" fmla="*/ 0 h 219"/>
                <a:gd name="T70" fmla="*/ 0 w 111"/>
                <a:gd name="T71" fmla="*/ 0 h 219"/>
                <a:gd name="T72" fmla="*/ 0 w 111"/>
                <a:gd name="T73" fmla="*/ 1 h 219"/>
                <a:gd name="T74" fmla="*/ 0 w 111"/>
                <a:gd name="T75" fmla="*/ 1 h 219"/>
                <a:gd name="T76" fmla="*/ 0 w 111"/>
                <a:gd name="T77" fmla="*/ 1 h 219"/>
                <a:gd name="T78" fmla="*/ 0 w 111"/>
                <a:gd name="T79" fmla="*/ 1 h 219"/>
                <a:gd name="T80" fmla="*/ 0 w 111"/>
                <a:gd name="T81" fmla="*/ 1 h 219"/>
                <a:gd name="T82" fmla="*/ 0 w 111"/>
                <a:gd name="T83" fmla="*/ 1 h 219"/>
                <a:gd name="T84" fmla="*/ 0 w 111"/>
                <a:gd name="T85" fmla="*/ 0 h 219"/>
                <a:gd name="T86" fmla="*/ 0 w 111"/>
                <a:gd name="T87" fmla="*/ 0 h 219"/>
                <a:gd name="T88" fmla="*/ 0 w 111"/>
                <a:gd name="T89" fmla="*/ 1 h 219"/>
                <a:gd name="T90" fmla="*/ 0 w 111"/>
                <a:gd name="T91" fmla="*/ 1 h 219"/>
                <a:gd name="T92" fmla="*/ 0 w 111"/>
                <a:gd name="T93" fmla="*/ 0 h 219"/>
                <a:gd name="T94" fmla="*/ 0 w 111"/>
                <a:gd name="T95" fmla="*/ 0 h 219"/>
                <a:gd name="T96" fmla="*/ 0 w 111"/>
                <a:gd name="T97" fmla="*/ 0 h 219"/>
                <a:gd name="T98" fmla="*/ 0 w 111"/>
                <a:gd name="T99" fmla="*/ 0 h 219"/>
                <a:gd name="T100" fmla="*/ 0 w 111"/>
                <a:gd name="T101" fmla="*/ 0 h 219"/>
                <a:gd name="T102" fmla="*/ 0 w 111"/>
                <a:gd name="T103" fmla="*/ 0 h 219"/>
                <a:gd name="T104" fmla="*/ 0 w 111"/>
                <a:gd name="T105" fmla="*/ 1 h 219"/>
                <a:gd name="T106" fmla="*/ 0 w 111"/>
                <a:gd name="T107" fmla="*/ 1 h 219"/>
                <a:gd name="T108" fmla="*/ 0 w 111"/>
                <a:gd name="T109" fmla="*/ 0 h 219"/>
                <a:gd name="T110" fmla="*/ 0 w 111"/>
                <a:gd name="T111" fmla="*/ 0 h 21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11" h="219">
                  <a:moveTo>
                    <a:pt x="32" y="0"/>
                  </a:moveTo>
                  <a:lnTo>
                    <a:pt x="33" y="4"/>
                  </a:lnTo>
                  <a:lnTo>
                    <a:pt x="35" y="9"/>
                  </a:lnTo>
                  <a:lnTo>
                    <a:pt x="37" y="11"/>
                  </a:lnTo>
                  <a:lnTo>
                    <a:pt x="39" y="14"/>
                  </a:lnTo>
                  <a:lnTo>
                    <a:pt x="43" y="15"/>
                  </a:lnTo>
                  <a:lnTo>
                    <a:pt x="46" y="16"/>
                  </a:lnTo>
                  <a:lnTo>
                    <a:pt x="50" y="17"/>
                  </a:lnTo>
                  <a:lnTo>
                    <a:pt x="54" y="17"/>
                  </a:lnTo>
                  <a:lnTo>
                    <a:pt x="59" y="17"/>
                  </a:lnTo>
                  <a:lnTo>
                    <a:pt x="62" y="16"/>
                  </a:lnTo>
                  <a:lnTo>
                    <a:pt x="65" y="15"/>
                  </a:lnTo>
                  <a:lnTo>
                    <a:pt x="68" y="14"/>
                  </a:lnTo>
                  <a:lnTo>
                    <a:pt x="72" y="12"/>
                  </a:lnTo>
                  <a:lnTo>
                    <a:pt x="74" y="9"/>
                  </a:lnTo>
                  <a:lnTo>
                    <a:pt x="75" y="5"/>
                  </a:lnTo>
                  <a:lnTo>
                    <a:pt x="76" y="0"/>
                  </a:lnTo>
                  <a:lnTo>
                    <a:pt x="87" y="0"/>
                  </a:lnTo>
                  <a:lnTo>
                    <a:pt x="86" y="7"/>
                  </a:lnTo>
                  <a:lnTo>
                    <a:pt x="84" y="14"/>
                  </a:lnTo>
                  <a:lnTo>
                    <a:pt x="81" y="19"/>
                  </a:lnTo>
                  <a:lnTo>
                    <a:pt x="77" y="24"/>
                  </a:lnTo>
                  <a:lnTo>
                    <a:pt x="72" y="27"/>
                  </a:lnTo>
                  <a:lnTo>
                    <a:pt x="66" y="29"/>
                  </a:lnTo>
                  <a:lnTo>
                    <a:pt x="60" y="30"/>
                  </a:lnTo>
                  <a:lnTo>
                    <a:pt x="53" y="31"/>
                  </a:lnTo>
                  <a:lnTo>
                    <a:pt x="47" y="30"/>
                  </a:lnTo>
                  <a:lnTo>
                    <a:pt x="41" y="29"/>
                  </a:lnTo>
                  <a:lnTo>
                    <a:pt x="36" y="27"/>
                  </a:lnTo>
                  <a:lnTo>
                    <a:pt x="31" y="24"/>
                  </a:lnTo>
                  <a:lnTo>
                    <a:pt x="27" y="19"/>
                  </a:lnTo>
                  <a:lnTo>
                    <a:pt x="24" y="14"/>
                  </a:lnTo>
                  <a:lnTo>
                    <a:pt x="22" y="7"/>
                  </a:lnTo>
                  <a:lnTo>
                    <a:pt x="21" y="0"/>
                  </a:lnTo>
                  <a:lnTo>
                    <a:pt x="32" y="0"/>
                  </a:lnTo>
                  <a:close/>
                  <a:moveTo>
                    <a:pt x="20" y="42"/>
                  </a:moveTo>
                  <a:lnTo>
                    <a:pt x="20" y="187"/>
                  </a:lnTo>
                  <a:lnTo>
                    <a:pt x="20" y="196"/>
                  </a:lnTo>
                  <a:lnTo>
                    <a:pt x="20" y="206"/>
                  </a:lnTo>
                  <a:lnTo>
                    <a:pt x="23" y="194"/>
                  </a:lnTo>
                  <a:lnTo>
                    <a:pt x="27" y="181"/>
                  </a:lnTo>
                  <a:lnTo>
                    <a:pt x="82" y="42"/>
                  </a:lnTo>
                  <a:lnTo>
                    <a:pt x="111" y="42"/>
                  </a:lnTo>
                  <a:lnTo>
                    <a:pt x="111" y="219"/>
                  </a:lnTo>
                  <a:lnTo>
                    <a:pt x="91" y="219"/>
                  </a:lnTo>
                  <a:lnTo>
                    <a:pt x="91" y="78"/>
                  </a:lnTo>
                  <a:lnTo>
                    <a:pt x="91" y="64"/>
                  </a:lnTo>
                  <a:lnTo>
                    <a:pt x="91" y="51"/>
                  </a:lnTo>
                  <a:lnTo>
                    <a:pt x="88" y="66"/>
                  </a:lnTo>
                  <a:lnTo>
                    <a:pt x="85" y="79"/>
                  </a:lnTo>
                  <a:lnTo>
                    <a:pt x="28" y="219"/>
                  </a:lnTo>
                  <a:lnTo>
                    <a:pt x="0" y="219"/>
                  </a:lnTo>
                  <a:lnTo>
                    <a:pt x="0" y="42"/>
                  </a:lnTo>
                  <a:lnTo>
                    <a:pt x="20" y="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78" name="Freeform 182"/>
            <p:cNvSpPr>
              <a:spLocks/>
            </p:cNvSpPr>
            <p:nvPr userDrawn="1"/>
          </p:nvSpPr>
          <p:spPr bwMode="auto">
            <a:xfrm>
              <a:off x="2841" y="240"/>
              <a:ext cx="41" cy="60"/>
            </a:xfrm>
            <a:custGeom>
              <a:avLst/>
              <a:gdLst>
                <a:gd name="T0" fmla="*/ 0 w 112"/>
                <a:gd name="T1" fmla="*/ 0 h 177"/>
                <a:gd name="T2" fmla="*/ 0 w 112"/>
                <a:gd name="T3" fmla="*/ 0 h 177"/>
                <a:gd name="T4" fmla="*/ 1 w 112"/>
                <a:gd name="T5" fmla="*/ 0 h 177"/>
                <a:gd name="T6" fmla="*/ 0 w 112"/>
                <a:gd name="T7" fmla="*/ 0 h 177"/>
                <a:gd name="T8" fmla="*/ 1 w 112"/>
                <a:gd name="T9" fmla="*/ 1 h 177"/>
                <a:gd name="T10" fmla="*/ 0 w 112"/>
                <a:gd name="T11" fmla="*/ 1 h 177"/>
                <a:gd name="T12" fmla="*/ 0 w 112"/>
                <a:gd name="T13" fmla="*/ 0 h 177"/>
                <a:gd name="T14" fmla="*/ 0 w 112"/>
                <a:gd name="T15" fmla="*/ 0 h 177"/>
                <a:gd name="T16" fmla="*/ 0 w 112"/>
                <a:gd name="T17" fmla="*/ 1 h 177"/>
                <a:gd name="T18" fmla="*/ 0 w 112"/>
                <a:gd name="T19" fmla="*/ 1 h 177"/>
                <a:gd name="T20" fmla="*/ 0 w 112"/>
                <a:gd name="T21" fmla="*/ 0 h 177"/>
                <a:gd name="T22" fmla="*/ 0 w 112"/>
                <a:gd name="T23" fmla="*/ 0 h 177"/>
                <a:gd name="T24" fmla="*/ 0 w 112"/>
                <a:gd name="T25" fmla="*/ 0 h 1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12" h="177">
                  <a:moveTo>
                    <a:pt x="21" y="91"/>
                  </a:moveTo>
                  <a:lnTo>
                    <a:pt x="85" y="0"/>
                  </a:lnTo>
                  <a:lnTo>
                    <a:pt x="110" y="0"/>
                  </a:lnTo>
                  <a:lnTo>
                    <a:pt x="53" y="73"/>
                  </a:lnTo>
                  <a:lnTo>
                    <a:pt x="112" y="177"/>
                  </a:lnTo>
                  <a:lnTo>
                    <a:pt x="88" y="177"/>
                  </a:lnTo>
                  <a:lnTo>
                    <a:pt x="41" y="90"/>
                  </a:lnTo>
                  <a:lnTo>
                    <a:pt x="21" y="116"/>
                  </a:lnTo>
                  <a:lnTo>
                    <a:pt x="21" y="177"/>
                  </a:lnTo>
                  <a:lnTo>
                    <a:pt x="0" y="177"/>
                  </a:lnTo>
                  <a:lnTo>
                    <a:pt x="0" y="0"/>
                  </a:lnTo>
                  <a:lnTo>
                    <a:pt x="21" y="0"/>
                  </a:lnTo>
                  <a:lnTo>
                    <a:pt x="21" y="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79" name="Freeform 183"/>
            <p:cNvSpPr>
              <a:spLocks noEditPoints="1"/>
            </p:cNvSpPr>
            <p:nvPr userDrawn="1"/>
          </p:nvSpPr>
          <p:spPr bwMode="auto">
            <a:xfrm>
              <a:off x="2897" y="239"/>
              <a:ext cx="39" cy="61"/>
            </a:xfrm>
            <a:custGeom>
              <a:avLst/>
              <a:gdLst>
                <a:gd name="T0" fmla="*/ 0 w 116"/>
                <a:gd name="T1" fmla="*/ 0 h 185"/>
                <a:gd name="T2" fmla="*/ 0 w 116"/>
                <a:gd name="T3" fmla="*/ 0 h 185"/>
                <a:gd name="T4" fmla="*/ 0 w 116"/>
                <a:gd name="T5" fmla="*/ 0 h 185"/>
                <a:gd name="T6" fmla="*/ 0 w 116"/>
                <a:gd name="T7" fmla="*/ 0 h 185"/>
                <a:gd name="T8" fmla="*/ 0 w 116"/>
                <a:gd name="T9" fmla="*/ 0 h 185"/>
                <a:gd name="T10" fmla="*/ 0 w 116"/>
                <a:gd name="T11" fmla="*/ 0 h 185"/>
                <a:gd name="T12" fmla="*/ 0 w 116"/>
                <a:gd name="T13" fmla="*/ 0 h 185"/>
                <a:gd name="T14" fmla="*/ 0 w 116"/>
                <a:gd name="T15" fmla="*/ 1 h 185"/>
                <a:gd name="T16" fmla="*/ 0 w 116"/>
                <a:gd name="T17" fmla="*/ 1 h 185"/>
                <a:gd name="T18" fmla="*/ 0 w 116"/>
                <a:gd name="T19" fmla="*/ 1 h 185"/>
                <a:gd name="T20" fmla="*/ 0 w 116"/>
                <a:gd name="T21" fmla="*/ 1 h 185"/>
                <a:gd name="T22" fmla="*/ 0 w 116"/>
                <a:gd name="T23" fmla="*/ 1 h 185"/>
                <a:gd name="T24" fmla="*/ 0 w 116"/>
                <a:gd name="T25" fmla="*/ 1 h 185"/>
                <a:gd name="T26" fmla="*/ 0 w 116"/>
                <a:gd name="T27" fmla="*/ 1 h 185"/>
                <a:gd name="T28" fmla="*/ 0 w 116"/>
                <a:gd name="T29" fmla="*/ 1 h 185"/>
                <a:gd name="T30" fmla="*/ 0 w 116"/>
                <a:gd name="T31" fmla="*/ 1 h 185"/>
                <a:gd name="T32" fmla="*/ 0 w 116"/>
                <a:gd name="T33" fmla="*/ 1 h 185"/>
                <a:gd name="T34" fmla="*/ 0 w 116"/>
                <a:gd name="T35" fmla="*/ 0 h 185"/>
                <a:gd name="T36" fmla="*/ 0 w 116"/>
                <a:gd name="T37" fmla="*/ 0 h 185"/>
                <a:gd name="T38" fmla="*/ 0 w 116"/>
                <a:gd name="T39" fmla="*/ 0 h 185"/>
                <a:gd name="T40" fmla="*/ 0 w 116"/>
                <a:gd name="T41" fmla="*/ 0 h 185"/>
                <a:gd name="T42" fmla="*/ 0 w 116"/>
                <a:gd name="T43" fmla="*/ 0 h 185"/>
                <a:gd name="T44" fmla="*/ 0 w 116"/>
                <a:gd name="T45" fmla="*/ 0 h 185"/>
                <a:gd name="T46" fmla="*/ 0 w 116"/>
                <a:gd name="T47" fmla="*/ 0 h 185"/>
                <a:gd name="T48" fmla="*/ 0 w 116"/>
                <a:gd name="T49" fmla="*/ 0 h 185"/>
                <a:gd name="T50" fmla="*/ 0 w 116"/>
                <a:gd name="T51" fmla="*/ 0 h 185"/>
                <a:gd name="T52" fmla="*/ 0 w 116"/>
                <a:gd name="T53" fmla="*/ 0 h 185"/>
                <a:gd name="T54" fmla="*/ 0 w 116"/>
                <a:gd name="T55" fmla="*/ 0 h 185"/>
                <a:gd name="T56" fmla="*/ 0 w 116"/>
                <a:gd name="T57" fmla="*/ 0 h 185"/>
                <a:gd name="T58" fmla="*/ 0 w 116"/>
                <a:gd name="T59" fmla="*/ 0 h 185"/>
                <a:gd name="T60" fmla="*/ 0 w 116"/>
                <a:gd name="T61" fmla="*/ 0 h 185"/>
                <a:gd name="T62" fmla="*/ 0 w 116"/>
                <a:gd name="T63" fmla="*/ 0 h 185"/>
                <a:gd name="T64" fmla="*/ 0 w 116"/>
                <a:gd name="T65" fmla="*/ 0 h 185"/>
                <a:gd name="T66" fmla="*/ 0 w 116"/>
                <a:gd name="T67" fmla="*/ 0 h 185"/>
                <a:gd name="T68" fmla="*/ 0 w 116"/>
                <a:gd name="T69" fmla="*/ 0 h 185"/>
                <a:gd name="T70" fmla="*/ 0 w 116"/>
                <a:gd name="T71" fmla="*/ 0 h 185"/>
                <a:gd name="T72" fmla="*/ 0 w 116"/>
                <a:gd name="T73" fmla="*/ 0 h 185"/>
                <a:gd name="T74" fmla="*/ 0 w 116"/>
                <a:gd name="T75" fmla="*/ 0 h 185"/>
                <a:gd name="T76" fmla="*/ 0 w 116"/>
                <a:gd name="T77" fmla="*/ 0 h 185"/>
                <a:gd name="T78" fmla="*/ 0 w 116"/>
                <a:gd name="T79" fmla="*/ 1 h 185"/>
                <a:gd name="T80" fmla="*/ 0 w 116"/>
                <a:gd name="T81" fmla="*/ 1 h 185"/>
                <a:gd name="T82" fmla="*/ 0 w 116"/>
                <a:gd name="T83" fmla="*/ 1 h 185"/>
                <a:gd name="T84" fmla="*/ 0 w 116"/>
                <a:gd name="T85" fmla="*/ 1 h 185"/>
                <a:gd name="T86" fmla="*/ 0 w 116"/>
                <a:gd name="T87" fmla="*/ 1 h 185"/>
                <a:gd name="T88" fmla="*/ 0 w 116"/>
                <a:gd name="T89" fmla="*/ 1 h 185"/>
                <a:gd name="T90" fmla="*/ 0 w 116"/>
                <a:gd name="T91" fmla="*/ 1 h 185"/>
                <a:gd name="T92" fmla="*/ 0 w 116"/>
                <a:gd name="T93" fmla="*/ 1 h 185"/>
                <a:gd name="T94" fmla="*/ 0 w 116"/>
                <a:gd name="T95" fmla="*/ 1 h 185"/>
                <a:gd name="T96" fmla="*/ 0 w 116"/>
                <a:gd name="T97" fmla="*/ 1 h 185"/>
                <a:gd name="T98" fmla="*/ 0 w 116"/>
                <a:gd name="T99" fmla="*/ 1 h 185"/>
                <a:gd name="T100" fmla="*/ 0 w 116"/>
                <a:gd name="T101" fmla="*/ 1 h 185"/>
                <a:gd name="T102" fmla="*/ 0 w 116"/>
                <a:gd name="T103" fmla="*/ 1 h 185"/>
                <a:gd name="T104" fmla="*/ 0 w 116"/>
                <a:gd name="T105" fmla="*/ 0 h 18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16" h="185">
                  <a:moveTo>
                    <a:pt x="57" y="18"/>
                  </a:moveTo>
                  <a:lnTo>
                    <a:pt x="52" y="18"/>
                  </a:lnTo>
                  <a:lnTo>
                    <a:pt x="47" y="19"/>
                  </a:lnTo>
                  <a:lnTo>
                    <a:pt x="43" y="21"/>
                  </a:lnTo>
                  <a:lnTo>
                    <a:pt x="39" y="23"/>
                  </a:lnTo>
                  <a:lnTo>
                    <a:pt x="35" y="27"/>
                  </a:lnTo>
                  <a:lnTo>
                    <a:pt x="32" y="30"/>
                  </a:lnTo>
                  <a:lnTo>
                    <a:pt x="30" y="34"/>
                  </a:lnTo>
                  <a:lnTo>
                    <a:pt x="27" y="39"/>
                  </a:lnTo>
                  <a:lnTo>
                    <a:pt x="24" y="49"/>
                  </a:lnTo>
                  <a:lnTo>
                    <a:pt x="21" y="61"/>
                  </a:lnTo>
                  <a:lnTo>
                    <a:pt x="20" y="74"/>
                  </a:lnTo>
                  <a:lnTo>
                    <a:pt x="20" y="88"/>
                  </a:lnTo>
                  <a:lnTo>
                    <a:pt x="20" y="107"/>
                  </a:lnTo>
                  <a:lnTo>
                    <a:pt x="21" y="123"/>
                  </a:lnTo>
                  <a:lnTo>
                    <a:pt x="24" y="136"/>
                  </a:lnTo>
                  <a:lnTo>
                    <a:pt x="27" y="148"/>
                  </a:lnTo>
                  <a:lnTo>
                    <a:pt x="29" y="152"/>
                  </a:lnTo>
                  <a:lnTo>
                    <a:pt x="31" y="156"/>
                  </a:lnTo>
                  <a:lnTo>
                    <a:pt x="34" y="159"/>
                  </a:lnTo>
                  <a:lnTo>
                    <a:pt x="39" y="163"/>
                  </a:lnTo>
                  <a:lnTo>
                    <a:pt x="42" y="165"/>
                  </a:lnTo>
                  <a:lnTo>
                    <a:pt x="47" y="166"/>
                  </a:lnTo>
                  <a:lnTo>
                    <a:pt x="52" y="167"/>
                  </a:lnTo>
                  <a:lnTo>
                    <a:pt x="58" y="167"/>
                  </a:lnTo>
                  <a:lnTo>
                    <a:pt x="63" y="167"/>
                  </a:lnTo>
                  <a:lnTo>
                    <a:pt x="69" y="166"/>
                  </a:lnTo>
                  <a:lnTo>
                    <a:pt x="73" y="165"/>
                  </a:lnTo>
                  <a:lnTo>
                    <a:pt x="77" y="163"/>
                  </a:lnTo>
                  <a:lnTo>
                    <a:pt x="81" y="159"/>
                  </a:lnTo>
                  <a:lnTo>
                    <a:pt x="84" y="156"/>
                  </a:lnTo>
                  <a:lnTo>
                    <a:pt x="87" y="152"/>
                  </a:lnTo>
                  <a:lnTo>
                    <a:pt x="89" y="148"/>
                  </a:lnTo>
                  <a:lnTo>
                    <a:pt x="93" y="136"/>
                  </a:lnTo>
                  <a:lnTo>
                    <a:pt x="95" y="123"/>
                  </a:lnTo>
                  <a:lnTo>
                    <a:pt x="96" y="107"/>
                  </a:lnTo>
                  <a:lnTo>
                    <a:pt x="96" y="89"/>
                  </a:lnTo>
                  <a:lnTo>
                    <a:pt x="96" y="74"/>
                  </a:lnTo>
                  <a:lnTo>
                    <a:pt x="95" y="61"/>
                  </a:lnTo>
                  <a:lnTo>
                    <a:pt x="92" y="49"/>
                  </a:lnTo>
                  <a:lnTo>
                    <a:pt x="88" y="39"/>
                  </a:lnTo>
                  <a:lnTo>
                    <a:pt x="86" y="34"/>
                  </a:lnTo>
                  <a:lnTo>
                    <a:pt x="83" y="30"/>
                  </a:lnTo>
                  <a:lnTo>
                    <a:pt x="80" y="27"/>
                  </a:lnTo>
                  <a:lnTo>
                    <a:pt x="76" y="23"/>
                  </a:lnTo>
                  <a:lnTo>
                    <a:pt x="72" y="21"/>
                  </a:lnTo>
                  <a:lnTo>
                    <a:pt x="68" y="19"/>
                  </a:lnTo>
                  <a:lnTo>
                    <a:pt x="63" y="18"/>
                  </a:lnTo>
                  <a:lnTo>
                    <a:pt x="57" y="18"/>
                  </a:lnTo>
                  <a:close/>
                  <a:moveTo>
                    <a:pt x="0" y="91"/>
                  </a:moveTo>
                  <a:lnTo>
                    <a:pt x="0" y="76"/>
                  </a:lnTo>
                  <a:lnTo>
                    <a:pt x="1" y="60"/>
                  </a:lnTo>
                  <a:lnTo>
                    <a:pt x="3" y="53"/>
                  </a:lnTo>
                  <a:lnTo>
                    <a:pt x="4" y="45"/>
                  </a:lnTo>
                  <a:lnTo>
                    <a:pt x="6" y="37"/>
                  </a:lnTo>
                  <a:lnTo>
                    <a:pt x="9" y="31"/>
                  </a:lnTo>
                  <a:lnTo>
                    <a:pt x="13" y="25"/>
                  </a:lnTo>
                  <a:lnTo>
                    <a:pt x="17" y="18"/>
                  </a:lnTo>
                  <a:lnTo>
                    <a:pt x="21" y="14"/>
                  </a:lnTo>
                  <a:lnTo>
                    <a:pt x="27" y="8"/>
                  </a:lnTo>
                  <a:lnTo>
                    <a:pt x="33" y="5"/>
                  </a:lnTo>
                  <a:lnTo>
                    <a:pt x="41" y="2"/>
                  </a:lnTo>
                  <a:lnTo>
                    <a:pt x="48" y="1"/>
                  </a:lnTo>
                  <a:lnTo>
                    <a:pt x="58" y="0"/>
                  </a:lnTo>
                  <a:lnTo>
                    <a:pt x="67" y="1"/>
                  </a:lnTo>
                  <a:lnTo>
                    <a:pt x="75" y="2"/>
                  </a:lnTo>
                  <a:lnTo>
                    <a:pt x="83" y="5"/>
                  </a:lnTo>
                  <a:lnTo>
                    <a:pt x="89" y="8"/>
                  </a:lnTo>
                  <a:lnTo>
                    <a:pt x="95" y="14"/>
                  </a:lnTo>
                  <a:lnTo>
                    <a:pt x="99" y="18"/>
                  </a:lnTo>
                  <a:lnTo>
                    <a:pt x="103" y="25"/>
                  </a:lnTo>
                  <a:lnTo>
                    <a:pt x="107" y="31"/>
                  </a:lnTo>
                  <a:lnTo>
                    <a:pt x="110" y="37"/>
                  </a:lnTo>
                  <a:lnTo>
                    <a:pt x="112" y="45"/>
                  </a:lnTo>
                  <a:lnTo>
                    <a:pt x="113" y="53"/>
                  </a:lnTo>
                  <a:lnTo>
                    <a:pt x="114" y="60"/>
                  </a:lnTo>
                  <a:lnTo>
                    <a:pt x="116" y="76"/>
                  </a:lnTo>
                  <a:lnTo>
                    <a:pt x="116" y="91"/>
                  </a:lnTo>
                  <a:lnTo>
                    <a:pt x="116" y="110"/>
                  </a:lnTo>
                  <a:lnTo>
                    <a:pt x="114" y="127"/>
                  </a:lnTo>
                  <a:lnTo>
                    <a:pt x="113" y="136"/>
                  </a:lnTo>
                  <a:lnTo>
                    <a:pt x="112" y="143"/>
                  </a:lnTo>
                  <a:lnTo>
                    <a:pt x="109" y="150"/>
                  </a:lnTo>
                  <a:lnTo>
                    <a:pt x="107" y="157"/>
                  </a:lnTo>
                  <a:lnTo>
                    <a:pt x="103" y="163"/>
                  </a:lnTo>
                  <a:lnTo>
                    <a:pt x="99" y="168"/>
                  </a:lnTo>
                  <a:lnTo>
                    <a:pt x="95" y="174"/>
                  </a:lnTo>
                  <a:lnTo>
                    <a:pt x="88" y="178"/>
                  </a:lnTo>
                  <a:lnTo>
                    <a:pt x="83" y="181"/>
                  </a:lnTo>
                  <a:lnTo>
                    <a:pt x="75" y="183"/>
                  </a:lnTo>
                  <a:lnTo>
                    <a:pt x="67" y="184"/>
                  </a:lnTo>
                  <a:lnTo>
                    <a:pt x="58" y="185"/>
                  </a:lnTo>
                  <a:lnTo>
                    <a:pt x="48" y="184"/>
                  </a:lnTo>
                  <a:lnTo>
                    <a:pt x="41" y="183"/>
                  </a:lnTo>
                  <a:lnTo>
                    <a:pt x="33" y="181"/>
                  </a:lnTo>
                  <a:lnTo>
                    <a:pt x="27" y="178"/>
                  </a:lnTo>
                  <a:lnTo>
                    <a:pt x="21" y="174"/>
                  </a:lnTo>
                  <a:lnTo>
                    <a:pt x="17" y="168"/>
                  </a:lnTo>
                  <a:lnTo>
                    <a:pt x="13" y="163"/>
                  </a:lnTo>
                  <a:lnTo>
                    <a:pt x="9" y="157"/>
                  </a:lnTo>
                  <a:lnTo>
                    <a:pt x="6" y="150"/>
                  </a:lnTo>
                  <a:lnTo>
                    <a:pt x="4" y="143"/>
                  </a:lnTo>
                  <a:lnTo>
                    <a:pt x="3" y="136"/>
                  </a:lnTo>
                  <a:lnTo>
                    <a:pt x="1" y="127"/>
                  </a:lnTo>
                  <a:lnTo>
                    <a:pt x="0" y="110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80" name="Freeform 184"/>
            <p:cNvSpPr>
              <a:spLocks noEditPoints="1"/>
            </p:cNvSpPr>
            <p:nvPr userDrawn="1"/>
          </p:nvSpPr>
          <p:spPr bwMode="auto">
            <a:xfrm>
              <a:off x="2961" y="240"/>
              <a:ext cx="32" cy="60"/>
            </a:xfrm>
            <a:custGeom>
              <a:avLst/>
              <a:gdLst>
                <a:gd name="T0" fmla="*/ 0 w 100"/>
                <a:gd name="T1" fmla="*/ 1 h 177"/>
                <a:gd name="T2" fmla="*/ 0 w 100"/>
                <a:gd name="T3" fmla="*/ 1 h 177"/>
                <a:gd name="T4" fmla="*/ 0 w 100"/>
                <a:gd name="T5" fmla="*/ 1 h 177"/>
                <a:gd name="T6" fmla="*/ 0 w 100"/>
                <a:gd name="T7" fmla="*/ 1 h 177"/>
                <a:gd name="T8" fmla="*/ 0 w 100"/>
                <a:gd name="T9" fmla="*/ 1 h 177"/>
                <a:gd name="T10" fmla="*/ 0 w 100"/>
                <a:gd name="T11" fmla="*/ 0 h 177"/>
                <a:gd name="T12" fmla="*/ 0 w 100"/>
                <a:gd name="T13" fmla="*/ 0 h 177"/>
                <a:gd name="T14" fmla="*/ 0 w 100"/>
                <a:gd name="T15" fmla="*/ 0 h 177"/>
                <a:gd name="T16" fmla="*/ 0 w 100"/>
                <a:gd name="T17" fmla="*/ 0 h 177"/>
                <a:gd name="T18" fmla="*/ 0 w 100"/>
                <a:gd name="T19" fmla="*/ 1 h 177"/>
                <a:gd name="T20" fmla="*/ 0 w 100"/>
                <a:gd name="T21" fmla="*/ 0 h 177"/>
                <a:gd name="T22" fmla="*/ 0 w 100"/>
                <a:gd name="T23" fmla="*/ 0 h 177"/>
                <a:gd name="T24" fmla="*/ 0 w 100"/>
                <a:gd name="T25" fmla="*/ 0 h 177"/>
                <a:gd name="T26" fmla="*/ 0 w 100"/>
                <a:gd name="T27" fmla="*/ 0 h 177"/>
                <a:gd name="T28" fmla="*/ 0 w 100"/>
                <a:gd name="T29" fmla="*/ 0 h 177"/>
                <a:gd name="T30" fmla="*/ 0 w 100"/>
                <a:gd name="T31" fmla="*/ 0 h 177"/>
                <a:gd name="T32" fmla="*/ 0 w 100"/>
                <a:gd name="T33" fmla="*/ 0 h 177"/>
                <a:gd name="T34" fmla="*/ 0 w 100"/>
                <a:gd name="T35" fmla="*/ 0 h 177"/>
                <a:gd name="T36" fmla="*/ 0 w 100"/>
                <a:gd name="T37" fmla="*/ 0 h 177"/>
                <a:gd name="T38" fmla="*/ 0 w 100"/>
                <a:gd name="T39" fmla="*/ 0 h 177"/>
                <a:gd name="T40" fmla="*/ 0 w 100"/>
                <a:gd name="T41" fmla="*/ 0 h 177"/>
                <a:gd name="T42" fmla="*/ 0 w 100"/>
                <a:gd name="T43" fmla="*/ 0 h 177"/>
                <a:gd name="T44" fmla="*/ 0 w 100"/>
                <a:gd name="T45" fmla="*/ 0 h 177"/>
                <a:gd name="T46" fmla="*/ 0 w 100"/>
                <a:gd name="T47" fmla="*/ 0 h 177"/>
                <a:gd name="T48" fmla="*/ 0 w 100"/>
                <a:gd name="T49" fmla="*/ 0 h 177"/>
                <a:gd name="T50" fmla="*/ 0 w 100"/>
                <a:gd name="T51" fmla="*/ 0 h 177"/>
                <a:gd name="T52" fmla="*/ 0 w 100"/>
                <a:gd name="T53" fmla="*/ 0 h 177"/>
                <a:gd name="T54" fmla="*/ 0 w 100"/>
                <a:gd name="T55" fmla="*/ 0 h 177"/>
                <a:gd name="T56" fmla="*/ 0 w 100"/>
                <a:gd name="T57" fmla="*/ 0 h 177"/>
                <a:gd name="T58" fmla="*/ 0 w 100"/>
                <a:gd name="T59" fmla="*/ 0 h 177"/>
                <a:gd name="T60" fmla="*/ 0 w 100"/>
                <a:gd name="T61" fmla="*/ 0 h 177"/>
                <a:gd name="T62" fmla="*/ 0 w 100"/>
                <a:gd name="T63" fmla="*/ 0 h 177"/>
                <a:gd name="T64" fmla="*/ 0 w 100"/>
                <a:gd name="T65" fmla="*/ 0 h 177"/>
                <a:gd name="T66" fmla="*/ 0 w 100"/>
                <a:gd name="T67" fmla="*/ 1 h 177"/>
                <a:gd name="T68" fmla="*/ 0 w 100"/>
                <a:gd name="T69" fmla="*/ 1 h 177"/>
                <a:gd name="T70" fmla="*/ 0 w 100"/>
                <a:gd name="T71" fmla="*/ 1 h 177"/>
                <a:gd name="T72" fmla="*/ 0 w 100"/>
                <a:gd name="T73" fmla="*/ 1 h 177"/>
                <a:gd name="T74" fmla="*/ 0 w 100"/>
                <a:gd name="T75" fmla="*/ 1 h 17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00" h="177">
                  <a:moveTo>
                    <a:pt x="19" y="159"/>
                  </a:moveTo>
                  <a:lnTo>
                    <a:pt x="49" y="159"/>
                  </a:lnTo>
                  <a:lnTo>
                    <a:pt x="56" y="159"/>
                  </a:lnTo>
                  <a:lnTo>
                    <a:pt x="63" y="158"/>
                  </a:lnTo>
                  <a:lnTo>
                    <a:pt x="68" y="154"/>
                  </a:lnTo>
                  <a:lnTo>
                    <a:pt x="72" y="151"/>
                  </a:lnTo>
                  <a:lnTo>
                    <a:pt x="76" y="147"/>
                  </a:lnTo>
                  <a:lnTo>
                    <a:pt x="78" y="140"/>
                  </a:lnTo>
                  <a:lnTo>
                    <a:pt x="79" y="134"/>
                  </a:lnTo>
                  <a:lnTo>
                    <a:pt x="80" y="126"/>
                  </a:lnTo>
                  <a:lnTo>
                    <a:pt x="79" y="118"/>
                  </a:lnTo>
                  <a:lnTo>
                    <a:pt x="78" y="110"/>
                  </a:lnTo>
                  <a:lnTo>
                    <a:pt x="74" y="105"/>
                  </a:lnTo>
                  <a:lnTo>
                    <a:pt x="71" y="100"/>
                  </a:lnTo>
                  <a:lnTo>
                    <a:pt x="66" y="97"/>
                  </a:lnTo>
                  <a:lnTo>
                    <a:pt x="60" y="94"/>
                  </a:lnTo>
                  <a:lnTo>
                    <a:pt x="54" y="93"/>
                  </a:lnTo>
                  <a:lnTo>
                    <a:pt x="47" y="93"/>
                  </a:lnTo>
                  <a:lnTo>
                    <a:pt x="19" y="93"/>
                  </a:lnTo>
                  <a:lnTo>
                    <a:pt x="19" y="159"/>
                  </a:lnTo>
                  <a:close/>
                  <a:moveTo>
                    <a:pt x="19" y="75"/>
                  </a:moveTo>
                  <a:lnTo>
                    <a:pt x="44" y="75"/>
                  </a:lnTo>
                  <a:lnTo>
                    <a:pt x="51" y="75"/>
                  </a:lnTo>
                  <a:lnTo>
                    <a:pt x="57" y="73"/>
                  </a:lnTo>
                  <a:lnTo>
                    <a:pt x="63" y="71"/>
                  </a:lnTo>
                  <a:lnTo>
                    <a:pt x="67" y="68"/>
                  </a:lnTo>
                  <a:lnTo>
                    <a:pt x="70" y="65"/>
                  </a:lnTo>
                  <a:lnTo>
                    <a:pt x="72" y="59"/>
                  </a:lnTo>
                  <a:lnTo>
                    <a:pt x="74" y="53"/>
                  </a:lnTo>
                  <a:lnTo>
                    <a:pt x="74" y="45"/>
                  </a:lnTo>
                  <a:lnTo>
                    <a:pt x="74" y="38"/>
                  </a:lnTo>
                  <a:lnTo>
                    <a:pt x="72" y="32"/>
                  </a:lnTo>
                  <a:lnTo>
                    <a:pt x="70" y="27"/>
                  </a:lnTo>
                  <a:lnTo>
                    <a:pt x="67" y="24"/>
                  </a:lnTo>
                  <a:lnTo>
                    <a:pt x="63" y="21"/>
                  </a:lnTo>
                  <a:lnTo>
                    <a:pt x="58" y="18"/>
                  </a:lnTo>
                  <a:lnTo>
                    <a:pt x="52" y="17"/>
                  </a:lnTo>
                  <a:lnTo>
                    <a:pt x="45" y="17"/>
                  </a:lnTo>
                  <a:lnTo>
                    <a:pt x="19" y="17"/>
                  </a:lnTo>
                  <a:lnTo>
                    <a:pt x="19" y="75"/>
                  </a:lnTo>
                  <a:close/>
                  <a:moveTo>
                    <a:pt x="0" y="0"/>
                  </a:moveTo>
                  <a:lnTo>
                    <a:pt x="46" y="0"/>
                  </a:lnTo>
                  <a:lnTo>
                    <a:pt x="58" y="0"/>
                  </a:lnTo>
                  <a:lnTo>
                    <a:pt x="68" y="3"/>
                  </a:lnTo>
                  <a:lnTo>
                    <a:pt x="77" y="6"/>
                  </a:lnTo>
                  <a:lnTo>
                    <a:pt x="83" y="12"/>
                  </a:lnTo>
                  <a:lnTo>
                    <a:pt x="89" y="18"/>
                  </a:lnTo>
                  <a:lnTo>
                    <a:pt x="92" y="26"/>
                  </a:lnTo>
                  <a:lnTo>
                    <a:pt x="94" y="35"/>
                  </a:lnTo>
                  <a:lnTo>
                    <a:pt x="95" y="44"/>
                  </a:lnTo>
                  <a:lnTo>
                    <a:pt x="95" y="51"/>
                  </a:lnTo>
                  <a:lnTo>
                    <a:pt x="94" y="57"/>
                  </a:lnTo>
                  <a:lnTo>
                    <a:pt x="92" y="64"/>
                  </a:lnTo>
                  <a:lnTo>
                    <a:pt x="89" y="69"/>
                  </a:lnTo>
                  <a:lnTo>
                    <a:pt x="85" y="73"/>
                  </a:lnTo>
                  <a:lnTo>
                    <a:pt x="80" y="78"/>
                  </a:lnTo>
                  <a:lnTo>
                    <a:pt x="76" y="80"/>
                  </a:lnTo>
                  <a:lnTo>
                    <a:pt x="69" y="82"/>
                  </a:lnTo>
                  <a:lnTo>
                    <a:pt x="69" y="83"/>
                  </a:lnTo>
                  <a:lnTo>
                    <a:pt x="76" y="84"/>
                  </a:lnTo>
                  <a:lnTo>
                    <a:pt x="81" y="87"/>
                  </a:lnTo>
                  <a:lnTo>
                    <a:pt x="86" y="91"/>
                  </a:lnTo>
                  <a:lnTo>
                    <a:pt x="91" y="96"/>
                  </a:lnTo>
                  <a:lnTo>
                    <a:pt x="95" y="103"/>
                  </a:lnTo>
                  <a:lnTo>
                    <a:pt x="97" y="109"/>
                  </a:lnTo>
                  <a:lnTo>
                    <a:pt x="99" y="118"/>
                  </a:lnTo>
                  <a:lnTo>
                    <a:pt x="100" y="126"/>
                  </a:lnTo>
                  <a:lnTo>
                    <a:pt x="99" y="138"/>
                  </a:lnTo>
                  <a:lnTo>
                    <a:pt x="97" y="148"/>
                  </a:lnTo>
                  <a:lnTo>
                    <a:pt x="93" y="157"/>
                  </a:lnTo>
                  <a:lnTo>
                    <a:pt x="86" y="164"/>
                  </a:lnTo>
                  <a:lnTo>
                    <a:pt x="80" y="170"/>
                  </a:lnTo>
                  <a:lnTo>
                    <a:pt x="71" y="174"/>
                  </a:lnTo>
                  <a:lnTo>
                    <a:pt x="60" y="176"/>
                  </a:lnTo>
                  <a:lnTo>
                    <a:pt x="49" y="177"/>
                  </a:lnTo>
                  <a:lnTo>
                    <a:pt x="0" y="1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81" name="Freeform 185"/>
            <p:cNvSpPr>
              <a:spLocks/>
            </p:cNvSpPr>
            <p:nvPr userDrawn="1"/>
          </p:nvSpPr>
          <p:spPr bwMode="auto">
            <a:xfrm>
              <a:off x="3017" y="239"/>
              <a:ext cx="36" cy="61"/>
            </a:xfrm>
            <a:custGeom>
              <a:avLst/>
              <a:gdLst>
                <a:gd name="T0" fmla="*/ 0 w 106"/>
                <a:gd name="T1" fmla="*/ 0 h 185"/>
                <a:gd name="T2" fmla="*/ 0 w 106"/>
                <a:gd name="T3" fmla="*/ 0 h 185"/>
                <a:gd name="T4" fmla="*/ 0 w 106"/>
                <a:gd name="T5" fmla="*/ 0 h 185"/>
                <a:gd name="T6" fmla="*/ 0 w 106"/>
                <a:gd name="T7" fmla="*/ 0 h 185"/>
                <a:gd name="T8" fmla="*/ 0 w 106"/>
                <a:gd name="T9" fmla="*/ 0 h 185"/>
                <a:gd name="T10" fmla="*/ 0 w 106"/>
                <a:gd name="T11" fmla="*/ 0 h 185"/>
                <a:gd name="T12" fmla="*/ 0 w 106"/>
                <a:gd name="T13" fmla="*/ 0 h 185"/>
                <a:gd name="T14" fmla="*/ 0 w 106"/>
                <a:gd name="T15" fmla="*/ 0 h 185"/>
                <a:gd name="T16" fmla="*/ 0 w 106"/>
                <a:gd name="T17" fmla="*/ 0 h 185"/>
                <a:gd name="T18" fmla="*/ 0 w 106"/>
                <a:gd name="T19" fmla="*/ 0 h 185"/>
                <a:gd name="T20" fmla="*/ 0 w 106"/>
                <a:gd name="T21" fmla="*/ 0 h 185"/>
                <a:gd name="T22" fmla="*/ 0 w 106"/>
                <a:gd name="T23" fmla="*/ 1 h 185"/>
                <a:gd name="T24" fmla="*/ 0 w 106"/>
                <a:gd name="T25" fmla="*/ 1 h 185"/>
                <a:gd name="T26" fmla="*/ 0 w 106"/>
                <a:gd name="T27" fmla="*/ 1 h 185"/>
                <a:gd name="T28" fmla="*/ 0 w 106"/>
                <a:gd name="T29" fmla="*/ 1 h 185"/>
                <a:gd name="T30" fmla="*/ 0 w 106"/>
                <a:gd name="T31" fmla="*/ 1 h 185"/>
                <a:gd name="T32" fmla="*/ 0 w 106"/>
                <a:gd name="T33" fmla="*/ 1 h 185"/>
                <a:gd name="T34" fmla="*/ 0 w 106"/>
                <a:gd name="T35" fmla="*/ 1 h 185"/>
                <a:gd name="T36" fmla="*/ 0 w 106"/>
                <a:gd name="T37" fmla="*/ 1 h 185"/>
                <a:gd name="T38" fmla="*/ 0 w 106"/>
                <a:gd name="T39" fmla="*/ 1 h 185"/>
                <a:gd name="T40" fmla="*/ 0 w 106"/>
                <a:gd name="T41" fmla="*/ 1 h 185"/>
                <a:gd name="T42" fmla="*/ 0 w 106"/>
                <a:gd name="T43" fmla="*/ 0 h 185"/>
                <a:gd name="T44" fmla="*/ 0 w 106"/>
                <a:gd name="T45" fmla="*/ 1 h 185"/>
                <a:gd name="T46" fmla="*/ 0 w 106"/>
                <a:gd name="T47" fmla="*/ 1 h 185"/>
                <a:gd name="T48" fmla="*/ 0 w 106"/>
                <a:gd name="T49" fmla="*/ 1 h 185"/>
                <a:gd name="T50" fmla="*/ 0 w 106"/>
                <a:gd name="T51" fmla="*/ 1 h 185"/>
                <a:gd name="T52" fmla="*/ 0 w 106"/>
                <a:gd name="T53" fmla="*/ 1 h 185"/>
                <a:gd name="T54" fmla="*/ 0 w 106"/>
                <a:gd name="T55" fmla="*/ 1 h 185"/>
                <a:gd name="T56" fmla="*/ 0 w 106"/>
                <a:gd name="T57" fmla="*/ 1 h 185"/>
                <a:gd name="T58" fmla="*/ 0 w 106"/>
                <a:gd name="T59" fmla="*/ 1 h 185"/>
                <a:gd name="T60" fmla="*/ 0 w 106"/>
                <a:gd name="T61" fmla="*/ 1 h 185"/>
                <a:gd name="T62" fmla="*/ 0 w 106"/>
                <a:gd name="T63" fmla="*/ 1 h 185"/>
                <a:gd name="T64" fmla="*/ 0 w 106"/>
                <a:gd name="T65" fmla="*/ 1 h 185"/>
                <a:gd name="T66" fmla="*/ 0 w 106"/>
                <a:gd name="T67" fmla="*/ 0 h 185"/>
                <a:gd name="T68" fmla="*/ 0 w 106"/>
                <a:gd name="T69" fmla="*/ 0 h 185"/>
                <a:gd name="T70" fmla="*/ 0 w 106"/>
                <a:gd name="T71" fmla="*/ 0 h 185"/>
                <a:gd name="T72" fmla="*/ 0 w 106"/>
                <a:gd name="T73" fmla="*/ 0 h 185"/>
                <a:gd name="T74" fmla="*/ 0 w 106"/>
                <a:gd name="T75" fmla="*/ 0 h 185"/>
                <a:gd name="T76" fmla="*/ 0 w 106"/>
                <a:gd name="T77" fmla="*/ 0 h 185"/>
                <a:gd name="T78" fmla="*/ 0 w 106"/>
                <a:gd name="T79" fmla="*/ 0 h 185"/>
                <a:gd name="T80" fmla="*/ 0 w 106"/>
                <a:gd name="T81" fmla="*/ 0 h 185"/>
                <a:gd name="T82" fmla="*/ 0 w 106"/>
                <a:gd name="T83" fmla="*/ 0 h 185"/>
                <a:gd name="T84" fmla="*/ 0 w 106"/>
                <a:gd name="T85" fmla="*/ 0 h 185"/>
                <a:gd name="T86" fmla="*/ 0 w 106"/>
                <a:gd name="T87" fmla="*/ 0 h 185"/>
                <a:gd name="T88" fmla="*/ 0 w 106"/>
                <a:gd name="T89" fmla="*/ 0 h 185"/>
                <a:gd name="T90" fmla="*/ 0 w 106"/>
                <a:gd name="T91" fmla="*/ 0 h 18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06" h="185">
                  <a:moveTo>
                    <a:pt x="87" y="57"/>
                  </a:moveTo>
                  <a:lnTo>
                    <a:pt x="87" y="49"/>
                  </a:lnTo>
                  <a:lnTo>
                    <a:pt x="86" y="42"/>
                  </a:lnTo>
                  <a:lnTo>
                    <a:pt x="84" y="35"/>
                  </a:lnTo>
                  <a:lnTo>
                    <a:pt x="80" y="29"/>
                  </a:lnTo>
                  <a:lnTo>
                    <a:pt x="76" y="25"/>
                  </a:lnTo>
                  <a:lnTo>
                    <a:pt x="71" y="21"/>
                  </a:lnTo>
                  <a:lnTo>
                    <a:pt x="64" y="19"/>
                  </a:lnTo>
                  <a:lnTo>
                    <a:pt x="56" y="18"/>
                  </a:lnTo>
                  <a:lnTo>
                    <a:pt x="49" y="18"/>
                  </a:lnTo>
                  <a:lnTo>
                    <a:pt x="44" y="20"/>
                  </a:lnTo>
                  <a:lnTo>
                    <a:pt x="39" y="22"/>
                  </a:lnTo>
                  <a:lnTo>
                    <a:pt x="35" y="26"/>
                  </a:lnTo>
                  <a:lnTo>
                    <a:pt x="32" y="30"/>
                  </a:lnTo>
                  <a:lnTo>
                    <a:pt x="30" y="34"/>
                  </a:lnTo>
                  <a:lnTo>
                    <a:pt x="27" y="40"/>
                  </a:lnTo>
                  <a:lnTo>
                    <a:pt x="25" y="45"/>
                  </a:lnTo>
                  <a:lnTo>
                    <a:pt x="23" y="57"/>
                  </a:lnTo>
                  <a:lnTo>
                    <a:pt x="21" y="69"/>
                  </a:lnTo>
                  <a:lnTo>
                    <a:pt x="21" y="80"/>
                  </a:lnTo>
                  <a:lnTo>
                    <a:pt x="21" y="89"/>
                  </a:lnTo>
                  <a:lnTo>
                    <a:pt x="21" y="103"/>
                  </a:lnTo>
                  <a:lnTo>
                    <a:pt x="22" y="116"/>
                  </a:lnTo>
                  <a:lnTo>
                    <a:pt x="23" y="130"/>
                  </a:lnTo>
                  <a:lnTo>
                    <a:pt x="26" y="142"/>
                  </a:lnTo>
                  <a:lnTo>
                    <a:pt x="27" y="148"/>
                  </a:lnTo>
                  <a:lnTo>
                    <a:pt x="30" y="152"/>
                  </a:lnTo>
                  <a:lnTo>
                    <a:pt x="33" y="156"/>
                  </a:lnTo>
                  <a:lnTo>
                    <a:pt x="36" y="161"/>
                  </a:lnTo>
                  <a:lnTo>
                    <a:pt x="40" y="163"/>
                  </a:lnTo>
                  <a:lnTo>
                    <a:pt x="45" y="165"/>
                  </a:lnTo>
                  <a:lnTo>
                    <a:pt x="49" y="167"/>
                  </a:lnTo>
                  <a:lnTo>
                    <a:pt x="56" y="167"/>
                  </a:lnTo>
                  <a:lnTo>
                    <a:pt x="60" y="167"/>
                  </a:lnTo>
                  <a:lnTo>
                    <a:pt x="64" y="166"/>
                  </a:lnTo>
                  <a:lnTo>
                    <a:pt x="67" y="165"/>
                  </a:lnTo>
                  <a:lnTo>
                    <a:pt x="71" y="164"/>
                  </a:lnTo>
                  <a:lnTo>
                    <a:pt x="76" y="159"/>
                  </a:lnTo>
                  <a:lnTo>
                    <a:pt x="80" y="153"/>
                  </a:lnTo>
                  <a:lnTo>
                    <a:pt x="83" y="145"/>
                  </a:lnTo>
                  <a:lnTo>
                    <a:pt x="85" y="137"/>
                  </a:lnTo>
                  <a:lnTo>
                    <a:pt x="86" y="127"/>
                  </a:lnTo>
                  <a:lnTo>
                    <a:pt x="87" y="116"/>
                  </a:lnTo>
                  <a:lnTo>
                    <a:pt x="106" y="116"/>
                  </a:lnTo>
                  <a:lnTo>
                    <a:pt x="105" y="131"/>
                  </a:lnTo>
                  <a:lnTo>
                    <a:pt x="103" y="144"/>
                  </a:lnTo>
                  <a:lnTo>
                    <a:pt x="100" y="156"/>
                  </a:lnTo>
                  <a:lnTo>
                    <a:pt x="96" y="166"/>
                  </a:lnTo>
                  <a:lnTo>
                    <a:pt x="92" y="170"/>
                  </a:lnTo>
                  <a:lnTo>
                    <a:pt x="89" y="175"/>
                  </a:lnTo>
                  <a:lnTo>
                    <a:pt x="85" y="178"/>
                  </a:lnTo>
                  <a:lnTo>
                    <a:pt x="80" y="180"/>
                  </a:lnTo>
                  <a:lnTo>
                    <a:pt x="75" y="182"/>
                  </a:lnTo>
                  <a:lnTo>
                    <a:pt x="70" y="183"/>
                  </a:lnTo>
                  <a:lnTo>
                    <a:pt x="63" y="184"/>
                  </a:lnTo>
                  <a:lnTo>
                    <a:pt x="57" y="185"/>
                  </a:lnTo>
                  <a:lnTo>
                    <a:pt x="48" y="184"/>
                  </a:lnTo>
                  <a:lnTo>
                    <a:pt x="39" y="182"/>
                  </a:lnTo>
                  <a:lnTo>
                    <a:pt x="32" y="180"/>
                  </a:lnTo>
                  <a:lnTo>
                    <a:pt x="26" y="176"/>
                  </a:lnTo>
                  <a:lnTo>
                    <a:pt x="21" y="171"/>
                  </a:lnTo>
                  <a:lnTo>
                    <a:pt x="16" y="166"/>
                  </a:lnTo>
                  <a:lnTo>
                    <a:pt x="12" y="159"/>
                  </a:lnTo>
                  <a:lnTo>
                    <a:pt x="9" y="153"/>
                  </a:lnTo>
                  <a:lnTo>
                    <a:pt x="5" y="138"/>
                  </a:lnTo>
                  <a:lnTo>
                    <a:pt x="2" y="123"/>
                  </a:lnTo>
                  <a:lnTo>
                    <a:pt x="0" y="107"/>
                  </a:lnTo>
                  <a:lnTo>
                    <a:pt x="0" y="90"/>
                  </a:lnTo>
                  <a:lnTo>
                    <a:pt x="0" y="74"/>
                  </a:lnTo>
                  <a:lnTo>
                    <a:pt x="3" y="59"/>
                  </a:lnTo>
                  <a:lnTo>
                    <a:pt x="5" y="44"/>
                  </a:lnTo>
                  <a:lnTo>
                    <a:pt x="10" y="30"/>
                  </a:lnTo>
                  <a:lnTo>
                    <a:pt x="13" y="23"/>
                  </a:lnTo>
                  <a:lnTo>
                    <a:pt x="18" y="18"/>
                  </a:lnTo>
                  <a:lnTo>
                    <a:pt x="22" y="13"/>
                  </a:lnTo>
                  <a:lnTo>
                    <a:pt x="27" y="8"/>
                  </a:lnTo>
                  <a:lnTo>
                    <a:pt x="33" y="5"/>
                  </a:lnTo>
                  <a:lnTo>
                    <a:pt x="40" y="2"/>
                  </a:lnTo>
                  <a:lnTo>
                    <a:pt x="48" y="1"/>
                  </a:lnTo>
                  <a:lnTo>
                    <a:pt x="57" y="0"/>
                  </a:lnTo>
                  <a:lnTo>
                    <a:pt x="62" y="1"/>
                  </a:lnTo>
                  <a:lnTo>
                    <a:pt x="69" y="1"/>
                  </a:lnTo>
                  <a:lnTo>
                    <a:pt x="74" y="3"/>
                  </a:lnTo>
                  <a:lnTo>
                    <a:pt x="78" y="4"/>
                  </a:lnTo>
                  <a:lnTo>
                    <a:pt x="83" y="7"/>
                  </a:lnTo>
                  <a:lnTo>
                    <a:pt x="87" y="9"/>
                  </a:lnTo>
                  <a:lnTo>
                    <a:pt x="91" y="13"/>
                  </a:lnTo>
                  <a:lnTo>
                    <a:pt x="94" y="17"/>
                  </a:lnTo>
                  <a:lnTo>
                    <a:pt x="100" y="25"/>
                  </a:lnTo>
                  <a:lnTo>
                    <a:pt x="104" y="34"/>
                  </a:lnTo>
                  <a:lnTo>
                    <a:pt x="106" y="45"/>
                  </a:lnTo>
                  <a:lnTo>
                    <a:pt x="106" y="57"/>
                  </a:lnTo>
                  <a:lnTo>
                    <a:pt x="87" y="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82" name="Freeform 186"/>
            <p:cNvSpPr>
              <a:spLocks/>
            </p:cNvSpPr>
            <p:nvPr userDrawn="1"/>
          </p:nvSpPr>
          <p:spPr bwMode="auto">
            <a:xfrm>
              <a:off x="3078" y="240"/>
              <a:ext cx="36" cy="60"/>
            </a:xfrm>
            <a:custGeom>
              <a:avLst/>
              <a:gdLst>
                <a:gd name="T0" fmla="*/ 0 w 110"/>
                <a:gd name="T1" fmla="*/ 0 h 177"/>
                <a:gd name="T2" fmla="*/ 0 w 110"/>
                <a:gd name="T3" fmla="*/ 0 h 177"/>
                <a:gd name="T4" fmla="*/ 0 w 110"/>
                <a:gd name="T5" fmla="*/ 0 h 177"/>
                <a:gd name="T6" fmla="*/ 0 w 110"/>
                <a:gd name="T7" fmla="*/ 0 h 177"/>
                <a:gd name="T8" fmla="*/ 0 w 110"/>
                <a:gd name="T9" fmla="*/ 1 h 177"/>
                <a:gd name="T10" fmla="*/ 0 w 110"/>
                <a:gd name="T11" fmla="*/ 1 h 177"/>
                <a:gd name="T12" fmla="*/ 0 w 110"/>
                <a:gd name="T13" fmla="*/ 0 h 177"/>
                <a:gd name="T14" fmla="*/ 0 w 110"/>
                <a:gd name="T15" fmla="*/ 0 h 177"/>
                <a:gd name="T16" fmla="*/ 0 w 110"/>
                <a:gd name="T17" fmla="*/ 1 h 177"/>
                <a:gd name="T18" fmla="*/ 0 w 110"/>
                <a:gd name="T19" fmla="*/ 1 h 177"/>
                <a:gd name="T20" fmla="*/ 0 w 110"/>
                <a:gd name="T21" fmla="*/ 0 h 177"/>
                <a:gd name="T22" fmla="*/ 0 w 110"/>
                <a:gd name="T23" fmla="*/ 0 h 177"/>
                <a:gd name="T24" fmla="*/ 0 w 110"/>
                <a:gd name="T25" fmla="*/ 0 h 1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10" h="177">
                  <a:moveTo>
                    <a:pt x="19" y="91"/>
                  </a:moveTo>
                  <a:lnTo>
                    <a:pt x="84" y="0"/>
                  </a:lnTo>
                  <a:lnTo>
                    <a:pt x="109" y="0"/>
                  </a:lnTo>
                  <a:lnTo>
                    <a:pt x="52" y="73"/>
                  </a:lnTo>
                  <a:lnTo>
                    <a:pt x="110" y="177"/>
                  </a:lnTo>
                  <a:lnTo>
                    <a:pt x="87" y="177"/>
                  </a:lnTo>
                  <a:lnTo>
                    <a:pt x="40" y="90"/>
                  </a:lnTo>
                  <a:lnTo>
                    <a:pt x="19" y="116"/>
                  </a:lnTo>
                  <a:lnTo>
                    <a:pt x="19" y="177"/>
                  </a:lnTo>
                  <a:lnTo>
                    <a:pt x="0" y="177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83" name="Freeform 187"/>
            <p:cNvSpPr>
              <a:spLocks/>
            </p:cNvSpPr>
            <p:nvPr userDrawn="1"/>
          </p:nvSpPr>
          <p:spPr bwMode="auto">
            <a:xfrm>
              <a:off x="3136" y="240"/>
              <a:ext cx="37" cy="60"/>
            </a:xfrm>
            <a:custGeom>
              <a:avLst/>
              <a:gdLst>
                <a:gd name="T0" fmla="*/ 0 w 110"/>
                <a:gd name="T1" fmla="*/ 0 h 177"/>
                <a:gd name="T2" fmla="*/ 0 w 110"/>
                <a:gd name="T3" fmla="*/ 1 h 177"/>
                <a:gd name="T4" fmla="*/ 0 w 110"/>
                <a:gd name="T5" fmla="*/ 1 h 177"/>
                <a:gd name="T6" fmla="*/ 0 w 110"/>
                <a:gd name="T7" fmla="*/ 1 h 177"/>
                <a:gd name="T8" fmla="*/ 0 w 110"/>
                <a:gd name="T9" fmla="*/ 1 h 177"/>
                <a:gd name="T10" fmla="*/ 0 w 110"/>
                <a:gd name="T11" fmla="*/ 1 h 177"/>
                <a:gd name="T12" fmla="*/ 0 w 110"/>
                <a:gd name="T13" fmla="*/ 1 h 177"/>
                <a:gd name="T14" fmla="*/ 0 w 110"/>
                <a:gd name="T15" fmla="*/ 0 h 177"/>
                <a:gd name="T16" fmla="*/ 0 w 110"/>
                <a:gd name="T17" fmla="*/ 0 h 177"/>
                <a:gd name="T18" fmla="*/ 0 w 110"/>
                <a:gd name="T19" fmla="*/ 1 h 177"/>
                <a:gd name="T20" fmla="*/ 0 w 110"/>
                <a:gd name="T21" fmla="*/ 1 h 177"/>
                <a:gd name="T22" fmla="*/ 0 w 110"/>
                <a:gd name="T23" fmla="*/ 0 h 177"/>
                <a:gd name="T24" fmla="*/ 0 w 110"/>
                <a:gd name="T25" fmla="*/ 0 h 177"/>
                <a:gd name="T26" fmla="*/ 0 w 110"/>
                <a:gd name="T27" fmla="*/ 0 h 177"/>
                <a:gd name="T28" fmla="*/ 0 w 110"/>
                <a:gd name="T29" fmla="*/ 0 h 177"/>
                <a:gd name="T30" fmla="*/ 0 w 110"/>
                <a:gd name="T31" fmla="*/ 0 h 177"/>
                <a:gd name="T32" fmla="*/ 0 w 110"/>
                <a:gd name="T33" fmla="*/ 0 h 177"/>
                <a:gd name="T34" fmla="*/ 0 w 110"/>
                <a:gd name="T35" fmla="*/ 1 h 177"/>
                <a:gd name="T36" fmla="*/ 0 w 110"/>
                <a:gd name="T37" fmla="*/ 1 h 177"/>
                <a:gd name="T38" fmla="*/ 0 w 110"/>
                <a:gd name="T39" fmla="*/ 0 h 177"/>
                <a:gd name="T40" fmla="*/ 0 w 110"/>
                <a:gd name="T41" fmla="*/ 0 h 17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10" h="177">
                  <a:moveTo>
                    <a:pt x="19" y="0"/>
                  </a:moveTo>
                  <a:lnTo>
                    <a:pt x="19" y="145"/>
                  </a:lnTo>
                  <a:lnTo>
                    <a:pt x="19" y="154"/>
                  </a:lnTo>
                  <a:lnTo>
                    <a:pt x="19" y="164"/>
                  </a:lnTo>
                  <a:lnTo>
                    <a:pt x="23" y="152"/>
                  </a:lnTo>
                  <a:lnTo>
                    <a:pt x="27" y="139"/>
                  </a:lnTo>
                  <a:lnTo>
                    <a:pt x="82" y="0"/>
                  </a:lnTo>
                  <a:lnTo>
                    <a:pt x="110" y="0"/>
                  </a:lnTo>
                  <a:lnTo>
                    <a:pt x="110" y="177"/>
                  </a:lnTo>
                  <a:lnTo>
                    <a:pt x="91" y="177"/>
                  </a:lnTo>
                  <a:lnTo>
                    <a:pt x="91" y="36"/>
                  </a:lnTo>
                  <a:lnTo>
                    <a:pt x="91" y="22"/>
                  </a:lnTo>
                  <a:lnTo>
                    <a:pt x="92" y="9"/>
                  </a:lnTo>
                  <a:lnTo>
                    <a:pt x="91" y="9"/>
                  </a:lnTo>
                  <a:lnTo>
                    <a:pt x="88" y="24"/>
                  </a:lnTo>
                  <a:lnTo>
                    <a:pt x="84" y="37"/>
                  </a:lnTo>
                  <a:lnTo>
                    <a:pt x="29" y="177"/>
                  </a:lnTo>
                  <a:lnTo>
                    <a:pt x="0" y="177"/>
                  </a:lnTo>
                  <a:lnTo>
                    <a:pt x="0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84" name="Freeform 188"/>
            <p:cNvSpPr>
              <a:spLocks noEditPoints="1"/>
            </p:cNvSpPr>
            <p:nvPr userDrawn="1"/>
          </p:nvSpPr>
          <p:spPr bwMode="auto">
            <a:xfrm>
              <a:off x="3200" y="226"/>
              <a:ext cx="37" cy="73"/>
            </a:xfrm>
            <a:custGeom>
              <a:avLst/>
              <a:gdLst>
                <a:gd name="T0" fmla="*/ 0 w 110"/>
                <a:gd name="T1" fmla="*/ 0 h 219"/>
                <a:gd name="T2" fmla="*/ 0 w 110"/>
                <a:gd name="T3" fmla="*/ 0 h 219"/>
                <a:gd name="T4" fmla="*/ 0 w 110"/>
                <a:gd name="T5" fmla="*/ 0 h 219"/>
                <a:gd name="T6" fmla="*/ 0 w 110"/>
                <a:gd name="T7" fmla="*/ 0 h 219"/>
                <a:gd name="T8" fmla="*/ 0 w 110"/>
                <a:gd name="T9" fmla="*/ 0 h 219"/>
                <a:gd name="T10" fmla="*/ 0 w 110"/>
                <a:gd name="T11" fmla="*/ 0 h 219"/>
                <a:gd name="T12" fmla="*/ 0 w 110"/>
                <a:gd name="T13" fmla="*/ 0 h 219"/>
                <a:gd name="T14" fmla="*/ 0 w 110"/>
                <a:gd name="T15" fmla="*/ 0 h 219"/>
                <a:gd name="T16" fmla="*/ 0 w 110"/>
                <a:gd name="T17" fmla="*/ 0 h 219"/>
                <a:gd name="T18" fmla="*/ 0 w 110"/>
                <a:gd name="T19" fmla="*/ 0 h 219"/>
                <a:gd name="T20" fmla="*/ 0 w 110"/>
                <a:gd name="T21" fmla="*/ 0 h 219"/>
                <a:gd name="T22" fmla="*/ 0 w 110"/>
                <a:gd name="T23" fmla="*/ 0 h 219"/>
                <a:gd name="T24" fmla="*/ 0 w 110"/>
                <a:gd name="T25" fmla="*/ 0 h 219"/>
                <a:gd name="T26" fmla="*/ 0 w 110"/>
                <a:gd name="T27" fmla="*/ 0 h 219"/>
                <a:gd name="T28" fmla="*/ 0 w 110"/>
                <a:gd name="T29" fmla="*/ 0 h 219"/>
                <a:gd name="T30" fmla="*/ 0 w 110"/>
                <a:gd name="T31" fmla="*/ 0 h 219"/>
                <a:gd name="T32" fmla="*/ 0 w 110"/>
                <a:gd name="T33" fmla="*/ 0 h 219"/>
                <a:gd name="T34" fmla="*/ 0 w 110"/>
                <a:gd name="T35" fmla="*/ 0 h 219"/>
                <a:gd name="T36" fmla="*/ 0 w 110"/>
                <a:gd name="T37" fmla="*/ 0 h 219"/>
                <a:gd name="T38" fmla="*/ 0 w 110"/>
                <a:gd name="T39" fmla="*/ 0 h 219"/>
                <a:gd name="T40" fmla="*/ 0 w 110"/>
                <a:gd name="T41" fmla="*/ 0 h 219"/>
                <a:gd name="T42" fmla="*/ 0 w 110"/>
                <a:gd name="T43" fmla="*/ 0 h 219"/>
                <a:gd name="T44" fmla="*/ 0 w 110"/>
                <a:gd name="T45" fmla="*/ 0 h 219"/>
                <a:gd name="T46" fmla="*/ 0 w 110"/>
                <a:gd name="T47" fmla="*/ 0 h 219"/>
                <a:gd name="T48" fmla="*/ 0 w 110"/>
                <a:gd name="T49" fmla="*/ 0 h 219"/>
                <a:gd name="T50" fmla="*/ 0 w 110"/>
                <a:gd name="T51" fmla="*/ 0 h 219"/>
                <a:gd name="T52" fmla="*/ 0 w 110"/>
                <a:gd name="T53" fmla="*/ 0 h 219"/>
                <a:gd name="T54" fmla="*/ 0 w 110"/>
                <a:gd name="T55" fmla="*/ 0 h 219"/>
                <a:gd name="T56" fmla="*/ 0 w 110"/>
                <a:gd name="T57" fmla="*/ 0 h 219"/>
                <a:gd name="T58" fmla="*/ 0 w 110"/>
                <a:gd name="T59" fmla="*/ 0 h 219"/>
                <a:gd name="T60" fmla="*/ 0 w 110"/>
                <a:gd name="T61" fmla="*/ 0 h 219"/>
                <a:gd name="T62" fmla="*/ 0 w 110"/>
                <a:gd name="T63" fmla="*/ 0 h 219"/>
                <a:gd name="T64" fmla="*/ 0 w 110"/>
                <a:gd name="T65" fmla="*/ 0 h 219"/>
                <a:gd name="T66" fmla="*/ 0 w 110"/>
                <a:gd name="T67" fmla="*/ 0 h 219"/>
                <a:gd name="T68" fmla="*/ 0 w 110"/>
                <a:gd name="T69" fmla="*/ 0 h 219"/>
                <a:gd name="T70" fmla="*/ 0 w 110"/>
                <a:gd name="T71" fmla="*/ 0 h 219"/>
                <a:gd name="T72" fmla="*/ 0 w 110"/>
                <a:gd name="T73" fmla="*/ 1 h 219"/>
                <a:gd name="T74" fmla="*/ 0 w 110"/>
                <a:gd name="T75" fmla="*/ 1 h 219"/>
                <a:gd name="T76" fmla="*/ 0 w 110"/>
                <a:gd name="T77" fmla="*/ 1 h 219"/>
                <a:gd name="T78" fmla="*/ 0 w 110"/>
                <a:gd name="T79" fmla="*/ 1 h 219"/>
                <a:gd name="T80" fmla="*/ 0 w 110"/>
                <a:gd name="T81" fmla="*/ 1 h 219"/>
                <a:gd name="T82" fmla="*/ 0 w 110"/>
                <a:gd name="T83" fmla="*/ 1 h 219"/>
                <a:gd name="T84" fmla="*/ 0 w 110"/>
                <a:gd name="T85" fmla="*/ 0 h 219"/>
                <a:gd name="T86" fmla="*/ 0 w 110"/>
                <a:gd name="T87" fmla="*/ 0 h 219"/>
                <a:gd name="T88" fmla="*/ 0 w 110"/>
                <a:gd name="T89" fmla="*/ 1 h 219"/>
                <a:gd name="T90" fmla="*/ 0 w 110"/>
                <a:gd name="T91" fmla="*/ 1 h 219"/>
                <a:gd name="T92" fmla="*/ 0 w 110"/>
                <a:gd name="T93" fmla="*/ 0 h 219"/>
                <a:gd name="T94" fmla="*/ 0 w 110"/>
                <a:gd name="T95" fmla="*/ 0 h 219"/>
                <a:gd name="T96" fmla="*/ 0 w 110"/>
                <a:gd name="T97" fmla="*/ 0 h 219"/>
                <a:gd name="T98" fmla="*/ 0 w 110"/>
                <a:gd name="T99" fmla="*/ 0 h 219"/>
                <a:gd name="T100" fmla="*/ 0 w 110"/>
                <a:gd name="T101" fmla="*/ 0 h 219"/>
                <a:gd name="T102" fmla="*/ 0 w 110"/>
                <a:gd name="T103" fmla="*/ 0 h 219"/>
                <a:gd name="T104" fmla="*/ 0 w 110"/>
                <a:gd name="T105" fmla="*/ 1 h 219"/>
                <a:gd name="T106" fmla="*/ 0 w 110"/>
                <a:gd name="T107" fmla="*/ 1 h 219"/>
                <a:gd name="T108" fmla="*/ 0 w 110"/>
                <a:gd name="T109" fmla="*/ 0 h 219"/>
                <a:gd name="T110" fmla="*/ 0 w 110"/>
                <a:gd name="T111" fmla="*/ 0 h 21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10" h="219">
                  <a:moveTo>
                    <a:pt x="31" y="0"/>
                  </a:moveTo>
                  <a:lnTo>
                    <a:pt x="32" y="4"/>
                  </a:lnTo>
                  <a:lnTo>
                    <a:pt x="33" y="9"/>
                  </a:lnTo>
                  <a:lnTo>
                    <a:pt x="37" y="11"/>
                  </a:lnTo>
                  <a:lnTo>
                    <a:pt x="39" y="14"/>
                  </a:lnTo>
                  <a:lnTo>
                    <a:pt x="42" y="15"/>
                  </a:lnTo>
                  <a:lnTo>
                    <a:pt x="45" y="16"/>
                  </a:lnTo>
                  <a:lnTo>
                    <a:pt x="50" y="17"/>
                  </a:lnTo>
                  <a:lnTo>
                    <a:pt x="54" y="17"/>
                  </a:lnTo>
                  <a:lnTo>
                    <a:pt x="58" y="17"/>
                  </a:lnTo>
                  <a:lnTo>
                    <a:pt x="62" y="16"/>
                  </a:lnTo>
                  <a:lnTo>
                    <a:pt x="65" y="15"/>
                  </a:lnTo>
                  <a:lnTo>
                    <a:pt x="68" y="14"/>
                  </a:lnTo>
                  <a:lnTo>
                    <a:pt x="70" y="12"/>
                  </a:lnTo>
                  <a:lnTo>
                    <a:pt x="72" y="9"/>
                  </a:lnTo>
                  <a:lnTo>
                    <a:pt x="74" y="5"/>
                  </a:lnTo>
                  <a:lnTo>
                    <a:pt x="76" y="0"/>
                  </a:lnTo>
                  <a:lnTo>
                    <a:pt x="85" y="0"/>
                  </a:lnTo>
                  <a:lnTo>
                    <a:pt x="85" y="7"/>
                  </a:lnTo>
                  <a:lnTo>
                    <a:pt x="83" y="14"/>
                  </a:lnTo>
                  <a:lnTo>
                    <a:pt x="80" y="19"/>
                  </a:lnTo>
                  <a:lnTo>
                    <a:pt x="77" y="24"/>
                  </a:lnTo>
                  <a:lnTo>
                    <a:pt x="71" y="27"/>
                  </a:lnTo>
                  <a:lnTo>
                    <a:pt x="66" y="29"/>
                  </a:lnTo>
                  <a:lnTo>
                    <a:pt x="59" y="30"/>
                  </a:lnTo>
                  <a:lnTo>
                    <a:pt x="53" y="31"/>
                  </a:lnTo>
                  <a:lnTo>
                    <a:pt x="46" y="30"/>
                  </a:lnTo>
                  <a:lnTo>
                    <a:pt x="40" y="29"/>
                  </a:lnTo>
                  <a:lnTo>
                    <a:pt x="35" y="27"/>
                  </a:lnTo>
                  <a:lnTo>
                    <a:pt x="30" y="24"/>
                  </a:lnTo>
                  <a:lnTo>
                    <a:pt x="26" y="19"/>
                  </a:lnTo>
                  <a:lnTo>
                    <a:pt x="24" y="14"/>
                  </a:lnTo>
                  <a:lnTo>
                    <a:pt x="22" y="7"/>
                  </a:lnTo>
                  <a:lnTo>
                    <a:pt x="20" y="0"/>
                  </a:lnTo>
                  <a:lnTo>
                    <a:pt x="31" y="0"/>
                  </a:lnTo>
                  <a:close/>
                  <a:moveTo>
                    <a:pt x="19" y="42"/>
                  </a:moveTo>
                  <a:lnTo>
                    <a:pt x="19" y="187"/>
                  </a:lnTo>
                  <a:lnTo>
                    <a:pt x="19" y="196"/>
                  </a:lnTo>
                  <a:lnTo>
                    <a:pt x="18" y="206"/>
                  </a:lnTo>
                  <a:lnTo>
                    <a:pt x="19" y="206"/>
                  </a:lnTo>
                  <a:lnTo>
                    <a:pt x="23" y="194"/>
                  </a:lnTo>
                  <a:lnTo>
                    <a:pt x="26" y="181"/>
                  </a:lnTo>
                  <a:lnTo>
                    <a:pt x="82" y="42"/>
                  </a:lnTo>
                  <a:lnTo>
                    <a:pt x="110" y="42"/>
                  </a:lnTo>
                  <a:lnTo>
                    <a:pt x="110" y="219"/>
                  </a:lnTo>
                  <a:lnTo>
                    <a:pt x="91" y="219"/>
                  </a:lnTo>
                  <a:lnTo>
                    <a:pt x="91" y="78"/>
                  </a:lnTo>
                  <a:lnTo>
                    <a:pt x="91" y="64"/>
                  </a:lnTo>
                  <a:lnTo>
                    <a:pt x="91" y="51"/>
                  </a:lnTo>
                  <a:lnTo>
                    <a:pt x="87" y="66"/>
                  </a:lnTo>
                  <a:lnTo>
                    <a:pt x="83" y="79"/>
                  </a:lnTo>
                  <a:lnTo>
                    <a:pt x="28" y="219"/>
                  </a:lnTo>
                  <a:lnTo>
                    <a:pt x="0" y="219"/>
                  </a:lnTo>
                  <a:lnTo>
                    <a:pt x="0" y="42"/>
                  </a:lnTo>
                  <a:lnTo>
                    <a:pt x="19" y="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85" name="Freeform 189"/>
            <p:cNvSpPr>
              <a:spLocks/>
            </p:cNvSpPr>
            <p:nvPr userDrawn="1"/>
          </p:nvSpPr>
          <p:spPr bwMode="auto">
            <a:xfrm>
              <a:off x="2673" y="148"/>
              <a:ext cx="34" cy="60"/>
            </a:xfrm>
            <a:custGeom>
              <a:avLst/>
              <a:gdLst>
                <a:gd name="T0" fmla="*/ 0 w 103"/>
                <a:gd name="T1" fmla="*/ 1 h 174"/>
                <a:gd name="T2" fmla="*/ 0 w 103"/>
                <a:gd name="T3" fmla="*/ 1 h 174"/>
                <a:gd name="T4" fmla="*/ 0 w 103"/>
                <a:gd name="T5" fmla="*/ 0 h 174"/>
                <a:gd name="T6" fmla="*/ 0 w 103"/>
                <a:gd name="T7" fmla="*/ 0 h 174"/>
                <a:gd name="T8" fmla="*/ 0 w 103"/>
                <a:gd name="T9" fmla="*/ 0 h 174"/>
                <a:gd name="T10" fmla="*/ 0 w 103"/>
                <a:gd name="T11" fmla="*/ 0 h 174"/>
                <a:gd name="T12" fmla="*/ 0 w 103"/>
                <a:gd name="T13" fmla="*/ 0 h 174"/>
                <a:gd name="T14" fmla="*/ 0 w 103"/>
                <a:gd name="T15" fmla="*/ 0 h 174"/>
                <a:gd name="T16" fmla="*/ 0 w 103"/>
                <a:gd name="T17" fmla="*/ 1 h 1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3" h="174">
                  <a:moveTo>
                    <a:pt x="71" y="174"/>
                  </a:moveTo>
                  <a:lnTo>
                    <a:pt x="34" y="174"/>
                  </a:lnTo>
                  <a:lnTo>
                    <a:pt x="34" y="33"/>
                  </a:lnTo>
                  <a:lnTo>
                    <a:pt x="0" y="33"/>
                  </a:lnTo>
                  <a:lnTo>
                    <a:pt x="0" y="0"/>
                  </a:lnTo>
                  <a:lnTo>
                    <a:pt x="103" y="0"/>
                  </a:lnTo>
                  <a:lnTo>
                    <a:pt x="103" y="33"/>
                  </a:lnTo>
                  <a:lnTo>
                    <a:pt x="71" y="33"/>
                  </a:lnTo>
                  <a:lnTo>
                    <a:pt x="71" y="174"/>
                  </a:lnTo>
                  <a:close/>
                </a:path>
              </a:pathLst>
            </a:custGeom>
            <a:solidFill>
              <a:srgbClr val="0072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86" name="Freeform 190"/>
            <p:cNvSpPr>
              <a:spLocks noEditPoints="1"/>
            </p:cNvSpPr>
            <p:nvPr userDrawn="1"/>
          </p:nvSpPr>
          <p:spPr bwMode="auto">
            <a:xfrm>
              <a:off x="2745" y="148"/>
              <a:ext cx="37" cy="60"/>
            </a:xfrm>
            <a:custGeom>
              <a:avLst/>
              <a:gdLst>
                <a:gd name="T0" fmla="*/ 0 w 111"/>
                <a:gd name="T1" fmla="*/ 0 h 174"/>
                <a:gd name="T2" fmla="*/ 0 w 111"/>
                <a:gd name="T3" fmla="*/ 0 h 174"/>
                <a:gd name="T4" fmla="*/ 0 w 111"/>
                <a:gd name="T5" fmla="*/ 0 h 174"/>
                <a:gd name="T6" fmla="*/ 0 w 111"/>
                <a:gd name="T7" fmla="*/ 0 h 174"/>
                <a:gd name="T8" fmla="*/ 0 w 111"/>
                <a:gd name="T9" fmla="*/ 0 h 174"/>
                <a:gd name="T10" fmla="*/ 0 w 111"/>
                <a:gd name="T11" fmla="*/ 0 h 174"/>
                <a:gd name="T12" fmla="*/ 0 w 111"/>
                <a:gd name="T13" fmla="*/ 0 h 174"/>
                <a:gd name="T14" fmla="*/ 0 w 111"/>
                <a:gd name="T15" fmla="*/ 0 h 174"/>
                <a:gd name="T16" fmla="*/ 0 w 111"/>
                <a:gd name="T17" fmla="*/ 0 h 174"/>
                <a:gd name="T18" fmla="*/ 0 w 111"/>
                <a:gd name="T19" fmla="*/ 0 h 174"/>
                <a:gd name="T20" fmla="*/ 0 w 111"/>
                <a:gd name="T21" fmla="*/ 0 h 174"/>
                <a:gd name="T22" fmla="*/ 0 w 111"/>
                <a:gd name="T23" fmla="*/ 0 h 174"/>
                <a:gd name="T24" fmla="*/ 0 w 111"/>
                <a:gd name="T25" fmla="*/ 0 h 174"/>
                <a:gd name="T26" fmla="*/ 0 w 111"/>
                <a:gd name="T27" fmla="*/ 0 h 174"/>
                <a:gd name="T28" fmla="*/ 0 w 111"/>
                <a:gd name="T29" fmla="*/ 0 h 174"/>
                <a:gd name="T30" fmla="*/ 0 w 111"/>
                <a:gd name="T31" fmla="*/ 0 h 174"/>
                <a:gd name="T32" fmla="*/ 0 w 111"/>
                <a:gd name="T33" fmla="*/ 0 h 174"/>
                <a:gd name="T34" fmla="*/ 0 w 111"/>
                <a:gd name="T35" fmla="*/ 0 h 174"/>
                <a:gd name="T36" fmla="*/ 0 w 111"/>
                <a:gd name="T37" fmla="*/ 0 h 174"/>
                <a:gd name="T38" fmla="*/ 0 w 111"/>
                <a:gd name="T39" fmla="*/ 0 h 174"/>
                <a:gd name="T40" fmla="*/ 0 w 111"/>
                <a:gd name="T41" fmla="*/ 1 h 174"/>
                <a:gd name="T42" fmla="*/ 0 w 111"/>
                <a:gd name="T43" fmla="*/ 1 h 174"/>
                <a:gd name="T44" fmla="*/ 0 w 111"/>
                <a:gd name="T45" fmla="*/ 0 h 174"/>
                <a:gd name="T46" fmla="*/ 0 w 111"/>
                <a:gd name="T47" fmla="*/ 0 h 174"/>
                <a:gd name="T48" fmla="*/ 0 w 111"/>
                <a:gd name="T49" fmla="*/ 0 h 174"/>
                <a:gd name="T50" fmla="*/ 0 w 111"/>
                <a:gd name="T51" fmla="*/ 0 h 174"/>
                <a:gd name="T52" fmla="*/ 0 w 111"/>
                <a:gd name="T53" fmla="*/ 0 h 174"/>
                <a:gd name="T54" fmla="*/ 0 w 111"/>
                <a:gd name="T55" fmla="*/ 0 h 174"/>
                <a:gd name="T56" fmla="*/ 0 w 111"/>
                <a:gd name="T57" fmla="*/ 0 h 174"/>
                <a:gd name="T58" fmla="*/ 0 w 111"/>
                <a:gd name="T59" fmla="*/ 0 h 174"/>
                <a:gd name="T60" fmla="*/ 0 w 111"/>
                <a:gd name="T61" fmla="*/ 0 h 174"/>
                <a:gd name="T62" fmla="*/ 0 w 111"/>
                <a:gd name="T63" fmla="*/ 0 h 174"/>
                <a:gd name="T64" fmla="*/ 0 w 111"/>
                <a:gd name="T65" fmla="*/ 0 h 174"/>
                <a:gd name="T66" fmla="*/ 0 w 111"/>
                <a:gd name="T67" fmla="*/ 0 h 174"/>
                <a:gd name="T68" fmla="*/ 0 w 111"/>
                <a:gd name="T69" fmla="*/ 0 h 174"/>
                <a:gd name="T70" fmla="*/ 0 w 111"/>
                <a:gd name="T71" fmla="*/ 0 h 174"/>
                <a:gd name="T72" fmla="*/ 0 w 111"/>
                <a:gd name="T73" fmla="*/ 0 h 174"/>
                <a:gd name="T74" fmla="*/ 0 w 111"/>
                <a:gd name="T75" fmla="*/ 0 h 174"/>
                <a:gd name="T76" fmla="*/ 0 w 111"/>
                <a:gd name="T77" fmla="*/ 0 h 174"/>
                <a:gd name="T78" fmla="*/ 0 w 111"/>
                <a:gd name="T79" fmla="*/ 0 h 174"/>
                <a:gd name="T80" fmla="*/ 0 w 111"/>
                <a:gd name="T81" fmla="*/ 0 h 174"/>
                <a:gd name="T82" fmla="*/ 0 w 111"/>
                <a:gd name="T83" fmla="*/ 0 h 174"/>
                <a:gd name="T84" fmla="*/ 0 w 111"/>
                <a:gd name="T85" fmla="*/ 0 h 174"/>
                <a:gd name="T86" fmla="*/ 0 w 111"/>
                <a:gd name="T87" fmla="*/ 0 h 174"/>
                <a:gd name="T88" fmla="*/ 0 w 111"/>
                <a:gd name="T89" fmla="*/ 0 h 174"/>
                <a:gd name="T90" fmla="*/ 0 w 111"/>
                <a:gd name="T91" fmla="*/ 0 h 174"/>
                <a:gd name="T92" fmla="*/ 0 w 111"/>
                <a:gd name="T93" fmla="*/ 0 h 174"/>
                <a:gd name="T94" fmla="*/ 0 w 111"/>
                <a:gd name="T95" fmla="*/ 0 h 174"/>
                <a:gd name="T96" fmla="*/ 0 w 111"/>
                <a:gd name="T97" fmla="*/ 0 h 174"/>
                <a:gd name="T98" fmla="*/ 0 w 111"/>
                <a:gd name="T99" fmla="*/ 1 h 17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11" h="174">
                  <a:moveTo>
                    <a:pt x="42" y="75"/>
                  </a:moveTo>
                  <a:lnTo>
                    <a:pt x="50" y="75"/>
                  </a:lnTo>
                  <a:lnTo>
                    <a:pt x="53" y="74"/>
                  </a:lnTo>
                  <a:lnTo>
                    <a:pt x="57" y="74"/>
                  </a:lnTo>
                  <a:lnTo>
                    <a:pt x="60" y="72"/>
                  </a:lnTo>
                  <a:lnTo>
                    <a:pt x="64" y="70"/>
                  </a:lnTo>
                  <a:lnTo>
                    <a:pt x="66" y="68"/>
                  </a:lnTo>
                  <a:lnTo>
                    <a:pt x="68" y="63"/>
                  </a:lnTo>
                  <a:lnTo>
                    <a:pt x="69" y="58"/>
                  </a:lnTo>
                  <a:lnTo>
                    <a:pt x="69" y="53"/>
                  </a:lnTo>
                  <a:lnTo>
                    <a:pt x="69" y="47"/>
                  </a:lnTo>
                  <a:lnTo>
                    <a:pt x="68" y="42"/>
                  </a:lnTo>
                  <a:lnTo>
                    <a:pt x="66" y="39"/>
                  </a:lnTo>
                  <a:lnTo>
                    <a:pt x="64" y="35"/>
                  </a:lnTo>
                  <a:lnTo>
                    <a:pt x="60" y="33"/>
                  </a:lnTo>
                  <a:lnTo>
                    <a:pt x="57" y="32"/>
                  </a:lnTo>
                  <a:lnTo>
                    <a:pt x="53" y="31"/>
                  </a:lnTo>
                  <a:lnTo>
                    <a:pt x="49" y="31"/>
                  </a:lnTo>
                  <a:lnTo>
                    <a:pt x="42" y="31"/>
                  </a:lnTo>
                  <a:lnTo>
                    <a:pt x="42" y="75"/>
                  </a:lnTo>
                  <a:close/>
                  <a:moveTo>
                    <a:pt x="42" y="174"/>
                  </a:moveTo>
                  <a:lnTo>
                    <a:pt x="0" y="174"/>
                  </a:lnTo>
                  <a:lnTo>
                    <a:pt x="0" y="0"/>
                  </a:lnTo>
                  <a:lnTo>
                    <a:pt x="60" y="0"/>
                  </a:lnTo>
                  <a:lnTo>
                    <a:pt x="70" y="1"/>
                  </a:lnTo>
                  <a:lnTo>
                    <a:pt x="79" y="2"/>
                  </a:lnTo>
                  <a:lnTo>
                    <a:pt x="87" y="5"/>
                  </a:lnTo>
                  <a:lnTo>
                    <a:pt x="95" y="9"/>
                  </a:lnTo>
                  <a:lnTo>
                    <a:pt x="98" y="13"/>
                  </a:lnTo>
                  <a:lnTo>
                    <a:pt x="101" y="17"/>
                  </a:lnTo>
                  <a:lnTo>
                    <a:pt x="105" y="21"/>
                  </a:lnTo>
                  <a:lnTo>
                    <a:pt x="107" y="26"/>
                  </a:lnTo>
                  <a:lnTo>
                    <a:pt x="109" y="32"/>
                  </a:lnTo>
                  <a:lnTo>
                    <a:pt x="110" y="39"/>
                  </a:lnTo>
                  <a:lnTo>
                    <a:pt x="111" y="45"/>
                  </a:lnTo>
                  <a:lnTo>
                    <a:pt x="111" y="53"/>
                  </a:lnTo>
                  <a:lnTo>
                    <a:pt x="111" y="61"/>
                  </a:lnTo>
                  <a:lnTo>
                    <a:pt x="110" y="68"/>
                  </a:lnTo>
                  <a:lnTo>
                    <a:pt x="109" y="74"/>
                  </a:lnTo>
                  <a:lnTo>
                    <a:pt x="107" y="80"/>
                  </a:lnTo>
                  <a:lnTo>
                    <a:pt x="105" y="84"/>
                  </a:lnTo>
                  <a:lnTo>
                    <a:pt x="101" y="88"/>
                  </a:lnTo>
                  <a:lnTo>
                    <a:pt x="98" y="93"/>
                  </a:lnTo>
                  <a:lnTo>
                    <a:pt x="95" y="96"/>
                  </a:lnTo>
                  <a:lnTo>
                    <a:pt x="87" y="100"/>
                  </a:lnTo>
                  <a:lnTo>
                    <a:pt x="79" y="103"/>
                  </a:lnTo>
                  <a:lnTo>
                    <a:pt x="70" y="105"/>
                  </a:lnTo>
                  <a:lnTo>
                    <a:pt x="60" y="107"/>
                  </a:lnTo>
                  <a:lnTo>
                    <a:pt x="42" y="107"/>
                  </a:lnTo>
                  <a:lnTo>
                    <a:pt x="42" y="174"/>
                  </a:lnTo>
                  <a:close/>
                </a:path>
              </a:pathLst>
            </a:custGeom>
            <a:solidFill>
              <a:srgbClr val="0072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87" name="Freeform 191"/>
            <p:cNvSpPr>
              <a:spLocks noEditPoints="1"/>
            </p:cNvSpPr>
            <p:nvPr userDrawn="1"/>
          </p:nvSpPr>
          <p:spPr bwMode="auto">
            <a:xfrm>
              <a:off x="2814" y="148"/>
              <a:ext cx="42" cy="60"/>
            </a:xfrm>
            <a:custGeom>
              <a:avLst/>
              <a:gdLst>
                <a:gd name="T0" fmla="*/ 0 w 127"/>
                <a:gd name="T1" fmla="*/ 0 h 174"/>
                <a:gd name="T2" fmla="*/ 0 w 127"/>
                <a:gd name="T3" fmla="*/ 0 h 174"/>
                <a:gd name="T4" fmla="*/ 0 w 127"/>
                <a:gd name="T5" fmla="*/ 0 h 174"/>
                <a:gd name="T6" fmla="*/ 0 w 127"/>
                <a:gd name="T7" fmla="*/ 0 h 174"/>
                <a:gd name="T8" fmla="*/ 0 w 127"/>
                <a:gd name="T9" fmla="*/ 0 h 174"/>
                <a:gd name="T10" fmla="*/ 0 w 127"/>
                <a:gd name="T11" fmla="*/ 0 h 174"/>
                <a:gd name="T12" fmla="*/ 1 w 127"/>
                <a:gd name="T13" fmla="*/ 1 h 174"/>
                <a:gd name="T14" fmla="*/ 0 w 127"/>
                <a:gd name="T15" fmla="*/ 1 h 174"/>
                <a:gd name="T16" fmla="*/ 0 w 127"/>
                <a:gd name="T17" fmla="*/ 1 h 174"/>
                <a:gd name="T18" fmla="*/ 0 w 127"/>
                <a:gd name="T19" fmla="*/ 1 h 174"/>
                <a:gd name="T20" fmla="*/ 0 w 127"/>
                <a:gd name="T21" fmla="*/ 1 h 174"/>
                <a:gd name="T22" fmla="*/ 0 w 127"/>
                <a:gd name="T23" fmla="*/ 1 h 174"/>
                <a:gd name="T24" fmla="*/ 0 w 127"/>
                <a:gd name="T25" fmla="*/ 0 h 174"/>
                <a:gd name="T26" fmla="*/ 0 w 127"/>
                <a:gd name="T27" fmla="*/ 0 h 17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7" h="174">
                  <a:moveTo>
                    <a:pt x="74" y="108"/>
                  </a:moveTo>
                  <a:lnTo>
                    <a:pt x="62" y="31"/>
                  </a:lnTo>
                  <a:lnTo>
                    <a:pt x="51" y="108"/>
                  </a:lnTo>
                  <a:lnTo>
                    <a:pt x="74" y="108"/>
                  </a:lnTo>
                  <a:close/>
                  <a:moveTo>
                    <a:pt x="88" y="0"/>
                  </a:moveTo>
                  <a:lnTo>
                    <a:pt x="127" y="174"/>
                  </a:lnTo>
                  <a:lnTo>
                    <a:pt x="86" y="174"/>
                  </a:lnTo>
                  <a:lnTo>
                    <a:pt x="79" y="139"/>
                  </a:lnTo>
                  <a:lnTo>
                    <a:pt x="47" y="139"/>
                  </a:lnTo>
                  <a:lnTo>
                    <a:pt x="41" y="174"/>
                  </a:lnTo>
                  <a:lnTo>
                    <a:pt x="0" y="174"/>
                  </a:lnTo>
                  <a:lnTo>
                    <a:pt x="38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0072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88" name="Freeform 192"/>
            <p:cNvSpPr>
              <a:spLocks/>
            </p:cNvSpPr>
            <p:nvPr userDrawn="1"/>
          </p:nvSpPr>
          <p:spPr bwMode="auto">
            <a:xfrm>
              <a:off x="2893" y="148"/>
              <a:ext cx="37" cy="60"/>
            </a:xfrm>
            <a:custGeom>
              <a:avLst/>
              <a:gdLst>
                <a:gd name="T0" fmla="*/ 0 w 111"/>
                <a:gd name="T1" fmla="*/ 0 h 174"/>
                <a:gd name="T2" fmla="*/ 0 w 111"/>
                <a:gd name="T3" fmla="*/ 0 h 174"/>
                <a:gd name="T4" fmla="*/ 0 w 111"/>
                <a:gd name="T5" fmla="*/ 0 h 174"/>
                <a:gd name="T6" fmla="*/ 0 w 111"/>
                <a:gd name="T7" fmla="*/ 0 h 174"/>
                <a:gd name="T8" fmla="*/ 0 w 111"/>
                <a:gd name="T9" fmla="*/ 1 h 174"/>
                <a:gd name="T10" fmla="*/ 0 w 111"/>
                <a:gd name="T11" fmla="*/ 1 h 174"/>
                <a:gd name="T12" fmla="*/ 0 w 111"/>
                <a:gd name="T13" fmla="*/ 0 h 174"/>
                <a:gd name="T14" fmla="*/ 0 w 111"/>
                <a:gd name="T15" fmla="*/ 0 h 174"/>
                <a:gd name="T16" fmla="*/ 0 w 111"/>
                <a:gd name="T17" fmla="*/ 1 h 174"/>
                <a:gd name="T18" fmla="*/ 0 w 111"/>
                <a:gd name="T19" fmla="*/ 1 h 174"/>
                <a:gd name="T20" fmla="*/ 0 w 111"/>
                <a:gd name="T21" fmla="*/ 0 h 174"/>
                <a:gd name="T22" fmla="*/ 0 w 111"/>
                <a:gd name="T23" fmla="*/ 0 h 174"/>
                <a:gd name="T24" fmla="*/ 0 w 111"/>
                <a:gd name="T25" fmla="*/ 0 h 17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11" h="174">
                  <a:moveTo>
                    <a:pt x="42" y="67"/>
                  </a:moveTo>
                  <a:lnTo>
                    <a:pt x="69" y="67"/>
                  </a:lnTo>
                  <a:lnTo>
                    <a:pt x="69" y="0"/>
                  </a:lnTo>
                  <a:lnTo>
                    <a:pt x="111" y="0"/>
                  </a:lnTo>
                  <a:lnTo>
                    <a:pt x="111" y="174"/>
                  </a:lnTo>
                  <a:lnTo>
                    <a:pt x="69" y="174"/>
                  </a:lnTo>
                  <a:lnTo>
                    <a:pt x="69" y="100"/>
                  </a:lnTo>
                  <a:lnTo>
                    <a:pt x="42" y="100"/>
                  </a:lnTo>
                  <a:lnTo>
                    <a:pt x="42" y="174"/>
                  </a:lnTo>
                  <a:lnTo>
                    <a:pt x="0" y="174"/>
                  </a:lnTo>
                  <a:lnTo>
                    <a:pt x="0" y="0"/>
                  </a:lnTo>
                  <a:lnTo>
                    <a:pt x="42" y="0"/>
                  </a:lnTo>
                  <a:lnTo>
                    <a:pt x="42" y="67"/>
                  </a:lnTo>
                  <a:close/>
                </a:path>
              </a:pathLst>
            </a:custGeom>
            <a:solidFill>
              <a:srgbClr val="0072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89" name="Freeform 193"/>
            <p:cNvSpPr>
              <a:spLocks/>
            </p:cNvSpPr>
            <p:nvPr userDrawn="1"/>
          </p:nvSpPr>
          <p:spPr bwMode="auto">
            <a:xfrm>
              <a:off x="2969" y="147"/>
              <a:ext cx="41" cy="61"/>
            </a:xfrm>
            <a:custGeom>
              <a:avLst/>
              <a:gdLst>
                <a:gd name="T0" fmla="*/ 1 w 113"/>
                <a:gd name="T1" fmla="*/ 1 h 182"/>
                <a:gd name="T2" fmla="*/ 0 w 113"/>
                <a:gd name="T3" fmla="*/ 1 h 182"/>
                <a:gd name="T4" fmla="*/ 0 w 113"/>
                <a:gd name="T5" fmla="*/ 1 h 182"/>
                <a:gd name="T6" fmla="*/ 0 w 113"/>
                <a:gd name="T7" fmla="*/ 1 h 182"/>
                <a:gd name="T8" fmla="*/ 0 w 113"/>
                <a:gd name="T9" fmla="*/ 1 h 182"/>
                <a:gd name="T10" fmla="*/ 0 w 113"/>
                <a:gd name="T11" fmla="*/ 1 h 182"/>
                <a:gd name="T12" fmla="*/ 0 w 113"/>
                <a:gd name="T13" fmla="*/ 1 h 182"/>
                <a:gd name="T14" fmla="*/ 0 w 113"/>
                <a:gd name="T15" fmla="*/ 1 h 182"/>
                <a:gd name="T16" fmla="*/ 0 w 113"/>
                <a:gd name="T17" fmla="*/ 1 h 182"/>
                <a:gd name="T18" fmla="*/ 0 w 113"/>
                <a:gd name="T19" fmla="*/ 1 h 182"/>
                <a:gd name="T20" fmla="*/ 0 w 113"/>
                <a:gd name="T21" fmla="*/ 1 h 182"/>
                <a:gd name="T22" fmla="*/ 0 w 113"/>
                <a:gd name="T23" fmla="*/ 1 h 182"/>
                <a:gd name="T24" fmla="*/ 0 w 113"/>
                <a:gd name="T25" fmla="*/ 1 h 182"/>
                <a:gd name="T26" fmla="*/ 0 w 113"/>
                <a:gd name="T27" fmla="*/ 0 h 182"/>
                <a:gd name="T28" fmla="*/ 0 w 113"/>
                <a:gd name="T29" fmla="*/ 0 h 182"/>
                <a:gd name="T30" fmla="*/ 0 w 113"/>
                <a:gd name="T31" fmla="*/ 0 h 182"/>
                <a:gd name="T32" fmla="*/ 0 w 113"/>
                <a:gd name="T33" fmla="*/ 0 h 182"/>
                <a:gd name="T34" fmla="*/ 0 w 113"/>
                <a:gd name="T35" fmla="*/ 0 h 182"/>
                <a:gd name="T36" fmla="*/ 0 w 113"/>
                <a:gd name="T37" fmla="*/ 0 h 182"/>
                <a:gd name="T38" fmla="*/ 0 w 113"/>
                <a:gd name="T39" fmla="*/ 0 h 182"/>
                <a:gd name="T40" fmla="*/ 0 w 113"/>
                <a:gd name="T41" fmla="*/ 0 h 182"/>
                <a:gd name="T42" fmla="*/ 0 w 113"/>
                <a:gd name="T43" fmla="*/ 0 h 182"/>
                <a:gd name="T44" fmla="*/ 0 w 113"/>
                <a:gd name="T45" fmla="*/ 0 h 182"/>
                <a:gd name="T46" fmla="*/ 1 w 113"/>
                <a:gd name="T47" fmla="*/ 0 h 182"/>
                <a:gd name="T48" fmla="*/ 1 w 113"/>
                <a:gd name="T49" fmla="*/ 0 h 182"/>
                <a:gd name="T50" fmla="*/ 0 w 113"/>
                <a:gd name="T51" fmla="*/ 0 h 182"/>
                <a:gd name="T52" fmla="*/ 0 w 113"/>
                <a:gd name="T53" fmla="*/ 0 h 182"/>
                <a:gd name="T54" fmla="*/ 0 w 113"/>
                <a:gd name="T55" fmla="*/ 0 h 182"/>
                <a:gd name="T56" fmla="*/ 0 w 113"/>
                <a:gd name="T57" fmla="*/ 0 h 182"/>
                <a:gd name="T58" fmla="*/ 0 w 113"/>
                <a:gd name="T59" fmla="*/ 0 h 182"/>
                <a:gd name="T60" fmla="*/ 0 w 113"/>
                <a:gd name="T61" fmla="*/ 0 h 182"/>
                <a:gd name="T62" fmla="*/ 0 w 113"/>
                <a:gd name="T63" fmla="*/ 0 h 182"/>
                <a:gd name="T64" fmla="*/ 0 w 113"/>
                <a:gd name="T65" fmla="*/ 1 h 182"/>
                <a:gd name="T66" fmla="*/ 0 w 113"/>
                <a:gd name="T67" fmla="*/ 1 h 182"/>
                <a:gd name="T68" fmla="*/ 0 w 113"/>
                <a:gd name="T69" fmla="*/ 1 h 182"/>
                <a:gd name="T70" fmla="*/ 0 w 113"/>
                <a:gd name="T71" fmla="*/ 1 h 182"/>
                <a:gd name="T72" fmla="*/ 0 w 113"/>
                <a:gd name="T73" fmla="*/ 1 h 182"/>
                <a:gd name="T74" fmla="*/ 0 w 113"/>
                <a:gd name="T75" fmla="*/ 1 h 182"/>
                <a:gd name="T76" fmla="*/ 0 w 113"/>
                <a:gd name="T77" fmla="*/ 1 h 182"/>
                <a:gd name="T78" fmla="*/ 0 w 113"/>
                <a:gd name="T79" fmla="*/ 1 h 182"/>
                <a:gd name="T80" fmla="*/ 0 w 113"/>
                <a:gd name="T81" fmla="*/ 0 h 18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13" h="182">
                  <a:moveTo>
                    <a:pt x="113" y="109"/>
                  </a:moveTo>
                  <a:lnTo>
                    <a:pt x="113" y="126"/>
                  </a:lnTo>
                  <a:lnTo>
                    <a:pt x="112" y="139"/>
                  </a:lnTo>
                  <a:lnTo>
                    <a:pt x="110" y="151"/>
                  </a:lnTo>
                  <a:lnTo>
                    <a:pt x="108" y="156"/>
                  </a:lnTo>
                  <a:lnTo>
                    <a:pt x="106" y="160"/>
                  </a:lnTo>
                  <a:lnTo>
                    <a:pt x="102" y="165"/>
                  </a:lnTo>
                  <a:lnTo>
                    <a:pt x="99" y="169"/>
                  </a:lnTo>
                  <a:lnTo>
                    <a:pt x="96" y="172"/>
                  </a:lnTo>
                  <a:lnTo>
                    <a:pt x="92" y="174"/>
                  </a:lnTo>
                  <a:lnTo>
                    <a:pt x="86" y="176"/>
                  </a:lnTo>
                  <a:lnTo>
                    <a:pt x="82" y="179"/>
                  </a:lnTo>
                  <a:lnTo>
                    <a:pt x="70" y="181"/>
                  </a:lnTo>
                  <a:lnTo>
                    <a:pt x="56" y="182"/>
                  </a:lnTo>
                  <a:lnTo>
                    <a:pt x="43" y="181"/>
                  </a:lnTo>
                  <a:lnTo>
                    <a:pt x="31" y="179"/>
                  </a:lnTo>
                  <a:lnTo>
                    <a:pt x="26" y="176"/>
                  </a:lnTo>
                  <a:lnTo>
                    <a:pt x="21" y="174"/>
                  </a:lnTo>
                  <a:lnTo>
                    <a:pt x="17" y="172"/>
                  </a:lnTo>
                  <a:lnTo>
                    <a:pt x="14" y="169"/>
                  </a:lnTo>
                  <a:lnTo>
                    <a:pt x="11" y="165"/>
                  </a:lnTo>
                  <a:lnTo>
                    <a:pt x="7" y="160"/>
                  </a:lnTo>
                  <a:lnTo>
                    <a:pt x="5" y="156"/>
                  </a:lnTo>
                  <a:lnTo>
                    <a:pt x="3" y="151"/>
                  </a:lnTo>
                  <a:lnTo>
                    <a:pt x="1" y="139"/>
                  </a:lnTo>
                  <a:lnTo>
                    <a:pt x="0" y="125"/>
                  </a:lnTo>
                  <a:lnTo>
                    <a:pt x="0" y="49"/>
                  </a:lnTo>
                  <a:lnTo>
                    <a:pt x="1" y="39"/>
                  </a:lnTo>
                  <a:lnTo>
                    <a:pt x="3" y="30"/>
                  </a:lnTo>
                  <a:lnTo>
                    <a:pt x="7" y="22"/>
                  </a:lnTo>
                  <a:lnTo>
                    <a:pt x="13" y="14"/>
                  </a:lnTo>
                  <a:lnTo>
                    <a:pt x="17" y="11"/>
                  </a:lnTo>
                  <a:lnTo>
                    <a:pt x="21" y="8"/>
                  </a:lnTo>
                  <a:lnTo>
                    <a:pt x="26" y="6"/>
                  </a:lnTo>
                  <a:lnTo>
                    <a:pt x="31" y="4"/>
                  </a:lnTo>
                  <a:lnTo>
                    <a:pt x="43" y="2"/>
                  </a:lnTo>
                  <a:lnTo>
                    <a:pt x="56" y="0"/>
                  </a:lnTo>
                  <a:lnTo>
                    <a:pt x="64" y="0"/>
                  </a:lnTo>
                  <a:lnTo>
                    <a:pt x="70" y="2"/>
                  </a:lnTo>
                  <a:lnTo>
                    <a:pt x="76" y="3"/>
                  </a:lnTo>
                  <a:lnTo>
                    <a:pt x="82" y="4"/>
                  </a:lnTo>
                  <a:lnTo>
                    <a:pt x="87" y="6"/>
                  </a:lnTo>
                  <a:lnTo>
                    <a:pt x="92" y="9"/>
                  </a:lnTo>
                  <a:lnTo>
                    <a:pt x="96" y="11"/>
                  </a:lnTo>
                  <a:lnTo>
                    <a:pt x="99" y="14"/>
                  </a:lnTo>
                  <a:lnTo>
                    <a:pt x="106" y="22"/>
                  </a:lnTo>
                  <a:lnTo>
                    <a:pt x="110" y="31"/>
                  </a:lnTo>
                  <a:lnTo>
                    <a:pt x="112" y="39"/>
                  </a:lnTo>
                  <a:lnTo>
                    <a:pt x="113" y="49"/>
                  </a:lnTo>
                  <a:lnTo>
                    <a:pt x="113" y="61"/>
                  </a:lnTo>
                  <a:lnTo>
                    <a:pt x="71" y="61"/>
                  </a:lnTo>
                  <a:lnTo>
                    <a:pt x="71" y="46"/>
                  </a:lnTo>
                  <a:lnTo>
                    <a:pt x="71" y="43"/>
                  </a:lnTo>
                  <a:lnTo>
                    <a:pt x="70" y="39"/>
                  </a:lnTo>
                  <a:lnTo>
                    <a:pt x="68" y="37"/>
                  </a:lnTo>
                  <a:lnTo>
                    <a:pt x="66" y="35"/>
                  </a:lnTo>
                  <a:lnTo>
                    <a:pt x="61" y="33"/>
                  </a:lnTo>
                  <a:lnTo>
                    <a:pt x="56" y="32"/>
                  </a:lnTo>
                  <a:lnTo>
                    <a:pt x="51" y="33"/>
                  </a:lnTo>
                  <a:lnTo>
                    <a:pt x="46" y="35"/>
                  </a:lnTo>
                  <a:lnTo>
                    <a:pt x="44" y="37"/>
                  </a:lnTo>
                  <a:lnTo>
                    <a:pt x="43" y="39"/>
                  </a:lnTo>
                  <a:lnTo>
                    <a:pt x="42" y="41"/>
                  </a:lnTo>
                  <a:lnTo>
                    <a:pt x="42" y="45"/>
                  </a:lnTo>
                  <a:lnTo>
                    <a:pt x="42" y="132"/>
                  </a:lnTo>
                  <a:lnTo>
                    <a:pt x="42" y="136"/>
                  </a:lnTo>
                  <a:lnTo>
                    <a:pt x="43" y="140"/>
                  </a:lnTo>
                  <a:lnTo>
                    <a:pt x="44" y="143"/>
                  </a:lnTo>
                  <a:lnTo>
                    <a:pt x="45" y="146"/>
                  </a:lnTo>
                  <a:lnTo>
                    <a:pt x="47" y="147"/>
                  </a:lnTo>
                  <a:lnTo>
                    <a:pt x="49" y="149"/>
                  </a:lnTo>
                  <a:lnTo>
                    <a:pt x="53" y="149"/>
                  </a:lnTo>
                  <a:lnTo>
                    <a:pt x="56" y="151"/>
                  </a:lnTo>
                  <a:lnTo>
                    <a:pt x="59" y="149"/>
                  </a:lnTo>
                  <a:lnTo>
                    <a:pt x="62" y="149"/>
                  </a:lnTo>
                  <a:lnTo>
                    <a:pt x="65" y="148"/>
                  </a:lnTo>
                  <a:lnTo>
                    <a:pt x="67" y="146"/>
                  </a:lnTo>
                  <a:lnTo>
                    <a:pt x="69" y="144"/>
                  </a:lnTo>
                  <a:lnTo>
                    <a:pt x="70" y="141"/>
                  </a:lnTo>
                  <a:lnTo>
                    <a:pt x="71" y="136"/>
                  </a:lnTo>
                  <a:lnTo>
                    <a:pt x="71" y="132"/>
                  </a:lnTo>
                  <a:lnTo>
                    <a:pt x="71" y="109"/>
                  </a:lnTo>
                  <a:lnTo>
                    <a:pt x="113" y="109"/>
                  </a:lnTo>
                  <a:close/>
                </a:path>
              </a:pathLst>
            </a:custGeom>
            <a:solidFill>
              <a:srgbClr val="0072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90" name="Freeform 194"/>
            <p:cNvSpPr>
              <a:spLocks/>
            </p:cNvSpPr>
            <p:nvPr userDrawn="1"/>
          </p:nvSpPr>
          <p:spPr bwMode="auto">
            <a:xfrm>
              <a:off x="3047" y="148"/>
              <a:ext cx="32" cy="60"/>
            </a:xfrm>
            <a:custGeom>
              <a:avLst/>
              <a:gdLst>
                <a:gd name="T0" fmla="*/ 0 w 97"/>
                <a:gd name="T1" fmla="*/ 0 h 174"/>
                <a:gd name="T2" fmla="*/ 0 w 97"/>
                <a:gd name="T3" fmla="*/ 0 h 174"/>
                <a:gd name="T4" fmla="*/ 0 w 97"/>
                <a:gd name="T5" fmla="*/ 0 h 174"/>
                <a:gd name="T6" fmla="*/ 0 w 97"/>
                <a:gd name="T7" fmla="*/ 1 h 174"/>
                <a:gd name="T8" fmla="*/ 0 w 97"/>
                <a:gd name="T9" fmla="*/ 1 h 174"/>
                <a:gd name="T10" fmla="*/ 0 w 97"/>
                <a:gd name="T11" fmla="*/ 0 h 174"/>
                <a:gd name="T12" fmla="*/ 0 w 97"/>
                <a:gd name="T13" fmla="*/ 0 h 1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7" h="174">
                  <a:moveTo>
                    <a:pt x="97" y="0"/>
                  </a:moveTo>
                  <a:lnTo>
                    <a:pt x="97" y="33"/>
                  </a:lnTo>
                  <a:lnTo>
                    <a:pt x="41" y="33"/>
                  </a:lnTo>
                  <a:lnTo>
                    <a:pt x="41" y="174"/>
                  </a:lnTo>
                  <a:lnTo>
                    <a:pt x="0" y="174"/>
                  </a:lnTo>
                  <a:lnTo>
                    <a:pt x="0" y="0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0072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91" name="Freeform 195"/>
            <p:cNvSpPr>
              <a:spLocks noEditPoints="1"/>
            </p:cNvSpPr>
            <p:nvPr userDrawn="1"/>
          </p:nvSpPr>
          <p:spPr bwMode="auto">
            <a:xfrm>
              <a:off x="3109" y="148"/>
              <a:ext cx="42" cy="60"/>
            </a:xfrm>
            <a:custGeom>
              <a:avLst/>
              <a:gdLst>
                <a:gd name="T0" fmla="*/ 0 w 126"/>
                <a:gd name="T1" fmla="*/ 0 h 174"/>
                <a:gd name="T2" fmla="*/ 0 w 126"/>
                <a:gd name="T3" fmla="*/ 0 h 174"/>
                <a:gd name="T4" fmla="*/ 0 w 126"/>
                <a:gd name="T5" fmla="*/ 0 h 174"/>
                <a:gd name="T6" fmla="*/ 0 w 126"/>
                <a:gd name="T7" fmla="*/ 0 h 174"/>
                <a:gd name="T8" fmla="*/ 0 w 126"/>
                <a:gd name="T9" fmla="*/ 0 h 174"/>
                <a:gd name="T10" fmla="*/ 0 w 126"/>
                <a:gd name="T11" fmla="*/ 0 h 174"/>
                <a:gd name="T12" fmla="*/ 1 w 126"/>
                <a:gd name="T13" fmla="*/ 1 h 174"/>
                <a:gd name="T14" fmla="*/ 0 w 126"/>
                <a:gd name="T15" fmla="*/ 1 h 174"/>
                <a:gd name="T16" fmla="*/ 0 w 126"/>
                <a:gd name="T17" fmla="*/ 1 h 174"/>
                <a:gd name="T18" fmla="*/ 0 w 126"/>
                <a:gd name="T19" fmla="*/ 1 h 174"/>
                <a:gd name="T20" fmla="*/ 0 w 126"/>
                <a:gd name="T21" fmla="*/ 1 h 174"/>
                <a:gd name="T22" fmla="*/ 0 w 126"/>
                <a:gd name="T23" fmla="*/ 1 h 174"/>
                <a:gd name="T24" fmla="*/ 0 w 126"/>
                <a:gd name="T25" fmla="*/ 0 h 174"/>
                <a:gd name="T26" fmla="*/ 0 w 126"/>
                <a:gd name="T27" fmla="*/ 0 h 17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6" h="174">
                  <a:moveTo>
                    <a:pt x="73" y="108"/>
                  </a:moveTo>
                  <a:lnTo>
                    <a:pt x="61" y="31"/>
                  </a:lnTo>
                  <a:lnTo>
                    <a:pt x="51" y="108"/>
                  </a:lnTo>
                  <a:lnTo>
                    <a:pt x="73" y="108"/>
                  </a:lnTo>
                  <a:close/>
                  <a:moveTo>
                    <a:pt x="87" y="0"/>
                  </a:moveTo>
                  <a:lnTo>
                    <a:pt x="126" y="174"/>
                  </a:lnTo>
                  <a:lnTo>
                    <a:pt x="85" y="174"/>
                  </a:lnTo>
                  <a:lnTo>
                    <a:pt x="79" y="139"/>
                  </a:lnTo>
                  <a:lnTo>
                    <a:pt x="46" y="139"/>
                  </a:lnTo>
                  <a:lnTo>
                    <a:pt x="41" y="174"/>
                  </a:lnTo>
                  <a:lnTo>
                    <a:pt x="0" y="174"/>
                  </a:lnTo>
                  <a:lnTo>
                    <a:pt x="38" y="0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0072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92" name="Freeform 196"/>
            <p:cNvSpPr>
              <a:spLocks/>
            </p:cNvSpPr>
            <p:nvPr userDrawn="1"/>
          </p:nvSpPr>
          <p:spPr bwMode="auto">
            <a:xfrm>
              <a:off x="3186" y="147"/>
              <a:ext cx="37" cy="61"/>
            </a:xfrm>
            <a:custGeom>
              <a:avLst/>
              <a:gdLst>
                <a:gd name="T0" fmla="*/ 0 w 110"/>
                <a:gd name="T1" fmla="*/ 0 h 182"/>
                <a:gd name="T2" fmla="*/ 0 w 110"/>
                <a:gd name="T3" fmla="*/ 0 h 182"/>
                <a:gd name="T4" fmla="*/ 0 w 110"/>
                <a:gd name="T5" fmla="*/ 0 h 182"/>
                <a:gd name="T6" fmla="*/ 0 w 110"/>
                <a:gd name="T7" fmla="*/ 0 h 182"/>
                <a:gd name="T8" fmla="*/ 0 w 110"/>
                <a:gd name="T9" fmla="*/ 0 h 182"/>
                <a:gd name="T10" fmla="*/ 0 w 110"/>
                <a:gd name="T11" fmla="*/ 0 h 182"/>
                <a:gd name="T12" fmla="*/ 0 w 110"/>
                <a:gd name="T13" fmla="*/ 0 h 182"/>
                <a:gd name="T14" fmla="*/ 0 w 110"/>
                <a:gd name="T15" fmla="*/ 0 h 182"/>
                <a:gd name="T16" fmla="*/ 0 w 110"/>
                <a:gd name="T17" fmla="*/ 0 h 182"/>
                <a:gd name="T18" fmla="*/ 0 w 110"/>
                <a:gd name="T19" fmla="*/ 0 h 182"/>
                <a:gd name="T20" fmla="*/ 0 w 110"/>
                <a:gd name="T21" fmla="*/ 0 h 182"/>
                <a:gd name="T22" fmla="*/ 0 w 110"/>
                <a:gd name="T23" fmla="*/ 0 h 182"/>
                <a:gd name="T24" fmla="*/ 0 w 110"/>
                <a:gd name="T25" fmla="*/ 0 h 182"/>
                <a:gd name="T26" fmla="*/ 0 w 110"/>
                <a:gd name="T27" fmla="*/ 0 h 182"/>
                <a:gd name="T28" fmla="*/ 0 w 110"/>
                <a:gd name="T29" fmla="*/ 0 h 182"/>
                <a:gd name="T30" fmla="*/ 0 w 110"/>
                <a:gd name="T31" fmla="*/ 0 h 182"/>
                <a:gd name="T32" fmla="*/ 0 w 110"/>
                <a:gd name="T33" fmla="*/ 0 h 182"/>
                <a:gd name="T34" fmla="*/ 0 w 110"/>
                <a:gd name="T35" fmla="*/ 1 h 182"/>
                <a:gd name="T36" fmla="*/ 0 w 110"/>
                <a:gd name="T37" fmla="*/ 1 h 182"/>
                <a:gd name="T38" fmla="*/ 0 w 110"/>
                <a:gd name="T39" fmla="*/ 1 h 182"/>
                <a:gd name="T40" fmla="*/ 0 w 110"/>
                <a:gd name="T41" fmla="*/ 1 h 182"/>
                <a:gd name="T42" fmla="*/ 0 w 110"/>
                <a:gd name="T43" fmla="*/ 1 h 182"/>
                <a:gd name="T44" fmla="*/ 0 w 110"/>
                <a:gd name="T45" fmla="*/ 1 h 182"/>
                <a:gd name="T46" fmla="*/ 0 w 110"/>
                <a:gd name="T47" fmla="*/ 1 h 182"/>
                <a:gd name="T48" fmla="*/ 0 w 110"/>
                <a:gd name="T49" fmla="*/ 1 h 182"/>
                <a:gd name="T50" fmla="*/ 0 w 110"/>
                <a:gd name="T51" fmla="*/ 1 h 182"/>
                <a:gd name="T52" fmla="*/ 0 w 110"/>
                <a:gd name="T53" fmla="*/ 1 h 182"/>
                <a:gd name="T54" fmla="*/ 0 w 110"/>
                <a:gd name="T55" fmla="*/ 1 h 182"/>
                <a:gd name="T56" fmla="*/ 0 w 110"/>
                <a:gd name="T57" fmla="*/ 1 h 182"/>
                <a:gd name="T58" fmla="*/ 0 w 110"/>
                <a:gd name="T59" fmla="*/ 1 h 182"/>
                <a:gd name="T60" fmla="*/ 0 w 110"/>
                <a:gd name="T61" fmla="*/ 1 h 182"/>
                <a:gd name="T62" fmla="*/ 0 w 110"/>
                <a:gd name="T63" fmla="*/ 1 h 182"/>
                <a:gd name="T64" fmla="*/ 0 w 110"/>
                <a:gd name="T65" fmla="*/ 1 h 182"/>
                <a:gd name="T66" fmla="*/ 0 w 110"/>
                <a:gd name="T67" fmla="*/ 1 h 182"/>
                <a:gd name="T68" fmla="*/ 0 w 110"/>
                <a:gd name="T69" fmla="*/ 1 h 182"/>
                <a:gd name="T70" fmla="*/ 0 w 110"/>
                <a:gd name="T71" fmla="*/ 1 h 182"/>
                <a:gd name="T72" fmla="*/ 0 w 110"/>
                <a:gd name="T73" fmla="*/ 1 h 182"/>
                <a:gd name="T74" fmla="*/ 0 w 110"/>
                <a:gd name="T75" fmla="*/ 1 h 182"/>
                <a:gd name="T76" fmla="*/ 0 w 110"/>
                <a:gd name="T77" fmla="*/ 0 h 182"/>
                <a:gd name="T78" fmla="*/ 0 w 110"/>
                <a:gd name="T79" fmla="*/ 0 h 182"/>
                <a:gd name="T80" fmla="*/ 0 w 110"/>
                <a:gd name="T81" fmla="*/ 0 h 182"/>
                <a:gd name="T82" fmla="*/ 0 w 110"/>
                <a:gd name="T83" fmla="*/ 0 h 182"/>
                <a:gd name="T84" fmla="*/ 0 w 110"/>
                <a:gd name="T85" fmla="*/ 0 h 182"/>
                <a:gd name="T86" fmla="*/ 0 w 110"/>
                <a:gd name="T87" fmla="*/ 0 h 182"/>
                <a:gd name="T88" fmla="*/ 0 w 110"/>
                <a:gd name="T89" fmla="*/ 0 h 182"/>
                <a:gd name="T90" fmla="*/ 0 w 110"/>
                <a:gd name="T91" fmla="*/ 0 h 182"/>
                <a:gd name="T92" fmla="*/ 0 w 110"/>
                <a:gd name="T93" fmla="*/ 0 h 182"/>
                <a:gd name="T94" fmla="*/ 0 w 110"/>
                <a:gd name="T95" fmla="*/ 0 h 182"/>
                <a:gd name="T96" fmla="*/ 0 w 110"/>
                <a:gd name="T97" fmla="*/ 0 h 182"/>
                <a:gd name="T98" fmla="*/ 0 w 110"/>
                <a:gd name="T99" fmla="*/ 0 h 182"/>
                <a:gd name="T100" fmla="*/ 0 w 110"/>
                <a:gd name="T101" fmla="*/ 0 h 182"/>
                <a:gd name="T102" fmla="*/ 0 w 110"/>
                <a:gd name="T103" fmla="*/ 0 h 182"/>
                <a:gd name="T104" fmla="*/ 0 w 110"/>
                <a:gd name="T105" fmla="*/ 0 h 182"/>
                <a:gd name="T106" fmla="*/ 0 w 110"/>
                <a:gd name="T107" fmla="*/ 0 h 18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0" h="182">
                  <a:moveTo>
                    <a:pt x="0" y="57"/>
                  </a:moveTo>
                  <a:lnTo>
                    <a:pt x="1" y="45"/>
                  </a:lnTo>
                  <a:lnTo>
                    <a:pt x="3" y="33"/>
                  </a:lnTo>
                  <a:lnTo>
                    <a:pt x="5" y="27"/>
                  </a:lnTo>
                  <a:lnTo>
                    <a:pt x="9" y="23"/>
                  </a:lnTo>
                  <a:lnTo>
                    <a:pt x="12" y="19"/>
                  </a:lnTo>
                  <a:lnTo>
                    <a:pt x="15" y="16"/>
                  </a:lnTo>
                  <a:lnTo>
                    <a:pt x="23" y="9"/>
                  </a:lnTo>
                  <a:lnTo>
                    <a:pt x="31" y="4"/>
                  </a:lnTo>
                  <a:lnTo>
                    <a:pt x="41" y="2"/>
                  </a:lnTo>
                  <a:lnTo>
                    <a:pt x="52" y="0"/>
                  </a:lnTo>
                  <a:lnTo>
                    <a:pt x="64" y="2"/>
                  </a:lnTo>
                  <a:lnTo>
                    <a:pt x="74" y="4"/>
                  </a:lnTo>
                  <a:lnTo>
                    <a:pt x="83" y="8"/>
                  </a:lnTo>
                  <a:lnTo>
                    <a:pt x="91" y="14"/>
                  </a:lnTo>
                  <a:lnTo>
                    <a:pt x="96" y="21"/>
                  </a:lnTo>
                  <a:lnTo>
                    <a:pt x="100" y="29"/>
                  </a:lnTo>
                  <a:lnTo>
                    <a:pt x="104" y="37"/>
                  </a:lnTo>
                  <a:lnTo>
                    <a:pt x="104" y="46"/>
                  </a:lnTo>
                  <a:lnTo>
                    <a:pt x="104" y="53"/>
                  </a:lnTo>
                  <a:lnTo>
                    <a:pt x="103" y="61"/>
                  </a:lnTo>
                  <a:lnTo>
                    <a:pt x="101" y="66"/>
                  </a:lnTo>
                  <a:lnTo>
                    <a:pt x="98" y="72"/>
                  </a:lnTo>
                  <a:lnTo>
                    <a:pt x="95" y="76"/>
                  </a:lnTo>
                  <a:lnTo>
                    <a:pt x="91" y="80"/>
                  </a:lnTo>
                  <a:lnTo>
                    <a:pt x="85" y="84"/>
                  </a:lnTo>
                  <a:lnTo>
                    <a:pt x="80" y="87"/>
                  </a:lnTo>
                  <a:lnTo>
                    <a:pt x="86" y="89"/>
                  </a:lnTo>
                  <a:lnTo>
                    <a:pt x="92" y="92"/>
                  </a:lnTo>
                  <a:lnTo>
                    <a:pt x="97" y="95"/>
                  </a:lnTo>
                  <a:lnTo>
                    <a:pt x="101" y="100"/>
                  </a:lnTo>
                  <a:lnTo>
                    <a:pt x="106" y="105"/>
                  </a:lnTo>
                  <a:lnTo>
                    <a:pt x="108" y="112"/>
                  </a:lnTo>
                  <a:lnTo>
                    <a:pt x="110" y="120"/>
                  </a:lnTo>
                  <a:lnTo>
                    <a:pt x="110" y="131"/>
                  </a:lnTo>
                  <a:lnTo>
                    <a:pt x="110" y="138"/>
                  </a:lnTo>
                  <a:lnTo>
                    <a:pt x="109" y="143"/>
                  </a:lnTo>
                  <a:lnTo>
                    <a:pt x="108" y="148"/>
                  </a:lnTo>
                  <a:lnTo>
                    <a:pt x="106" y="154"/>
                  </a:lnTo>
                  <a:lnTo>
                    <a:pt x="104" y="158"/>
                  </a:lnTo>
                  <a:lnTo>
                    <a:pt x="101" y="162"/>
                  </a:lnTo>
                  <a:lnTo>
                    <a:pt x="98" y="167"/>
                  </a:lnTo>
                  <a:lnTo>
                    <a:pt x="95" y="170"/>
                  </a:lnTo>
                  <a:lnTo>
                    <a:pt x="86" y="175"/>
                  </a:lnTo>
                  <a:lnTo>
                    <a:pt x="78" y="179"/>
                  </a:lnTo>
                  <a:lnTo>
                    <a:pt x="67" y="181"/>
                  </a:lnTo>
                  <a:lnTo>
                    <a:pt x="55" y="182"/>
                  </a:lnTo>
                  <a:lnTo>
                    <a:pt x="45" y="182"/>
                  </a:lnTo>
                  <a:lnTo>
                    <a:pt x="36" y="180"/>
                  </a:lnTo>
                  <a:lnTo>
                    <a:pt x="26" y="176"/>
                  </a:lnTo>
                  <a:lnTo>
                    <a:pt x="17" y="171"/>
                  </a:lnTo>
                  <a:lnTo>
                    <a:pt x="14" y="168"/>
                  </a:lnTo>
                  <a:lnTo>
                    <a:pt x="11" y="163"/>
                  </a:lnTo>
                  <a:lnTo>
                    <a:pt x="7" y="159"/>
                  </a:lnTo>
                  <a:lnTo>
                    <a:pt x="4" y="154"/>
                  </a:lnTo>
                  <a:lnTo>
                    <a:pt x="2" y="147"/>
                  </a:lnTo>
                  <a:lnTo>
                    <a:pt x="1" y="141"/>
                  </a:lnTo>
                  <a:lnTo>
                    <a:pt x="0" y="134"/>
                  </a:lnTo>
                  <a:lnTo>
                    <a:pt x="0" y="126"/>
                  </a:lnTo>
                  <a:lnTo>
                    <a:pt x="38" y="126"/>
                  </a:lnTo>
                  <a:lnTo>
                    <a:pt x="39" y="132"/>
                  </a:lnTo>
                  <a:lnTo>
                    <a:pt x="39" y="138"/>
                  </a:lnTo>
                  <a:lnTo>
                    <a:pt x="41" y="142"/>
                  </a:lnTo>
                  <a:lnTo>
                    <a:pt x="42" y="145"/>
                  </a:lnTo>
                  <a:lnTo>
                    <a:pt x="44" y="148"/>
                  </a:lnTo>
                  <a:lnTo>
                    <a:pt x="46" y="149"/>
                  </a:lnTo>
                  <a:lnTo>
                    <a:pt x="50" y="151"/>
                  </a:lnTo>
                  <a:lnTo>
                    <a:pt x="53" y="151"/>
                  </a:lnTo>
                  <a:lnTo>
                    <a:pt x="57" y="151"/>
                  </a:lnTo>
                  <a:lnTo>
                    <a:pt x="60" y="149"/>
                  </a:lnTo>
                  <a:lnTo>
                    <a:pt x="63" y="148"/>
                  </a:lnTo>
                  <a:lnTo>
                    <a:pt x="65" y="145"/>
                  </a:lnTo>
                  <a:lnTo>
                    <a:pt x="66" y="142"/>
                  </a:lnTo>
                  <a:lnTo>
                    <a:pt x="68" y="138"/>
                  </a:lnTo>
                  <a:lnTo>
                    <a:pt x="68" y="132"/>
                  </a:lnTo>
                  <a:lnTo>
                    <a:pt x="68" y="126"/>
                  </a:lnTo>
                  <a:lnTo>
                    <a:pt x="68" y="120"/>
                  </a:lnTo>
                  <a:lnTo>
                    <a:pt x="67" y="115"/>
                  </a:lnTo>
                  <a:lnTo>
                    <a:pt x="66" y="112"/>
                  </a:lnTo>
                  <a:lnTo>
                    <a:pt x="64" y="108"/>
                  </a:lnTo>
                  <a:lnTo>
                    <a:pt x="61" y="106"/>
                  </a:lnTo>
                  <a:lnTo>
                    <a:pt x="58" y="104"/>
                  </a:lnTo>
                  <a:lnTo>
                    <a:pt x="55" y="103"/>
                  </a:lnTo>
                  <a:lnTo>
                    <a:pt x="50" y="103"/>
                  </a:lnTo>
                  <a:lnTo>
                    <a:pt x="44" y="103"/>
                  </a:lnTo>
                  <a:lnTo>
                    <a:pt x="44" y="72"/>
                  </a:lnTo>
                  <a:lnTo>
                    <a:pt x="54" y="72"/>
                  </a:lnTo>
                  <a:lnTo>
                    <a:pt x="56" y="72"/>
                  </a:lnTo>
                  <a:lnTo>
                    <a:pt x="58" y="71"/>
                  </a:lnTo>
                  <a:lnTo>
                    <a:pt x="60" y="70"/>
                  </a:lnTo>
                  <a:lnTo>
                    <a:pt x="63" y="67"/>
                  </a:lnTo>
                  <a:lnTo>
                    <a:pt x="64" y="64"/>
                  </a:lnTo>
                  <a:lnTo>
                    <a:pt x="65" y="61"/>
                  </a:lnTo>
                  <a:lnTo>
                    <a:pt x="66" y="57"/>
                  </a:lnTo>
                  <a:lnTo>
                    <a:pt x="66" y="52"/>
                  </a:lnTo>
                  <a:lnTo>
                    <a:pt x="66" y="44"/>
                  </a:lnTo>
                  <a:lnTo>
                    <a:pt x="63" y="37"/>
                  </a:lnTo>
                  <a:lnTo>
                    <a:pt x="61" y="35"/>
                  </a:lnTo>
                  <a:lnTo>
                    <a:pt x="58" y="33"/>
                  </a:lnTo>
                  <a:lnTo>
                    <a:pt x="56" y="32"/>
                  </a:lnTo>
                  <a:lnTo>
                    <a:pt x="52" y="32"/>
                  </a:lnTo>
                  <a:lnTo>
                    <a:pt x="49" y="32"/>
                  </a:lnTo>
                  <a:lnTo>
                    <a:pt x="45" y="33"/>
                  </a:lnTo>
                  <a:lnTo>
                    <a:pt x="43" y="35"/>
                  </a:lnTo>
                  <a:lnTo>
                    <a:pt x="41" y="37"/>
                  </a:lnTo>
                  <a:lnTo>
                    <a:pt x="39" y="46"/>
                  </a:lnTo>
                  <a:lnTo>
                    <a:pt x="38" y="57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0072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3156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37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37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37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37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37">
          <a:solidFill>
            <a:schemeClr val="bg1"/>
          </a:solidFill>
          <a:latin typeface="Arial Narrow" pitchFamily="34" charset="0"/>
        </a:defRPr>
      </a:lvl5pPr>
      <a:lvl6pPr marL="463738" algn="l" rtl="0" fontAlgn="base">
        <a:spcBef>
          <a:spcPct val="0"/>
        </a:spcBef>
        <a:spcAft>
          <a:spcPct val="0"/>
        </a:spcAft>
        <a:defRPr sz="2637">
          <a:solidFill>
            <a:schemeClr val="bg1"/>
          </a:solidFill>
          <a:latin typeface="Arial Narrow" pitchFamily="34" charset="0"/>
        </a:defRPr>
      </a:lvl6pPr>
      <a:lvl7pPr marL="927476" algn="l" rtl="0" fontAlgn="base">
        <a:spcBef>
          <a:spcPct val="0"/>
        </a:spcBef>
        <a:spcAft>
          <a:spcPct val="0"/>
        </a:spcAft>
        <a:defRPr sz="2637">
          <a:solidFill>
            <a:schemeClr val="bg1"/>
          </a:solidFill>
          <a:latin typeface="Arial Narrow" pitchFamily="34" charset="0"/>
        </a:defRPr>
      </a:lvl7pPr>
      <a:lvl8pPr marL="1391214" algn="l" rtl="0" fontAlgn="base">
        <a:spcBef>
          <a:spcPct val="0"/>
        </a:spcBef>
        <a:spcAft>
          <a:spcPct val="0"/>
        </a:spcAft>
        <a:defRPr sz="2637">
          <a:solidFill>
            <a:schemeClr val="bg1"/>
          </a:solidFill>
          <a:latin typeface="Arial Narrow" pitchFamily="34" charset="0"/>
        </a:defRPr>
      </a:lvl8pPr>
      <a:lvl9pPr marL="1854952" algn="l" rtl="0" fontAlgn="base">
        <a:spcBef>
          <a:spcPct val="0"/>
        </a:spcBef>
        <a:spcAft>
          <a:spcPct val="0"/>
        </a:spcAft>
        <a:defRPr sz="2637">
          <a:solidFill>
            <a:schemeClr val="bg1"/>
          </a:solidFill>
          <a:latin typeface="Arial Narrow" pitchFamily="34" charset="0"/>
        </a:defRPr>
      </a:lvl9pPr>
    </p:titleStyle>
    <p:bodyStyle>
      <a:lvl1pPr algn="l" rtl="0" eaLnBrk="0" fontAlgn="base" hangingPunct="0">
        <a:spcBef>
          <a:spcPct val="0"/>
        </a:spcBef>
        <a:spcAft>
          <a:spcPct val="0"/>
        </a:spcAft>
        <a:defRPr sz="2637" b="1">
          <a:solidFill>
            <a:srgbClr val="003366"/>
          </a:solidFill>
          <a:latin typeface="+mn-lt"/>
          <a:ea typeface="+mn-ea"/>
          <a:cs typeface="+mn-cs"/>
        </a:defRPr>
      </a:lvl1pPr>
      <a:lvl2pPr marL="838915" indent="-289836" algn="l" rtl="0" eaLnBrk="0" fontAlgn="base" hangingPunct="0">
        <a:spcBef>
          <a:spcPct val="20000"/>
        </a:spcBef>
        <a:spcAft>
          <a:spcPct val="0"/>
        </a:spcAft>
        <a:buChar char="–"/>
        <a:defRPr sz="2840">
          <a:solidFill>
            <a:schemeClr val="tx1"/>
          </a:solidFill>
          <a:latin typeface="Arial" charset="0"/>
        </a:defRPr>
      </a:lvl2pPr>
      <a:lvl3pPr marL="1252737" indent="-231869" algn="l" rtl="0" eaLnBrk="0" fontAlgn="base" hangingPunct="0">
        <a:spcBef>
          <a:spcPct val="20000"/>
        </a:spcBef>
        <a:spcAft>
          <a:spcPct val="0"/>
        </a:spcAft>
        <a:buChar char="•"/>
        <a:defRPr sz="2434">
          <a:solidFill>
            <a:schemeClr val="tx1"/>
          </a:solidFill>
          <a:latin typeface="Arial" charset="0"/>
        </a:defRPr>
      </a:lvl3pPr>
      <a:lvl4pPr marL="1666559" indent="-231869" algn="l" rtl="0" eaLnBrk="0" fontAlgn="base" hangingPunct="0">
        <a:spcBef>
          <a:spcPct val="20000"/>
        </a:spcBef>
        <a:spcAft>
          <a:spcPct val="0"/>
        </a:spcAft>
        <a:buChar char="–"/>
        <a:defRPr sz="2029">
          <a:solidFill>
            <a:schemeClr val="tx1"/>
          </a:solidFill>
          <a:latin typeface="Arial" charset="0"/>
        </a:defRPr>
      </a:lvl4pPr>
      <a:lvl5pPr marL="2086821" indent="-231869" algn="l" rtl="0" eaLnBrk="0" fontAlgn="base" hangingPunct="0">
        <a:spcBef>
          <a:spcPct val="20000"/>
        </a:spcBef>
        <a:spcAft>
          <a:spcPct val="0"/>
        </a:spcAft>
        <a:buChar char="»"/>
        <a:defRPr sz="2029">
          <a:solidFill>
            <a:schemeClr val="tx1"/>
          </a:solidFill>
          <a:latin typeface="Arial" charset="0"/>
        </a:defRPr>
      </a:lvl5pPr>
      <a:lvl6pPr marL="2550559" indent="-231869" algn="l" rtl="0" fontAlgn="base">
        <a:spcBef>
          <a:spcPct val="20000"/>
        </a:spcBef>
        <a:spcAft>
          <a:spcPct val="0"/>
        </a:spcAft>
        <a:buChar char="»"/>
        <a:defRPr sz="2029">
          <a:solidFill>
            <a:schemeClr val="tx1"/>
          </a:solidFill>
          <a:latin typeface="Arial" charset="0"/>
        </a:defRPr>
      </a:lvl6pPr>
      <a:lvl7pPr marL="3014297" indent="-231869" algn="l" rtl="0" fontAlgn="base">
        <a:spcBef>
          <a:spcPct val="20000"/>
        </a:spcBef>
        <a:spcAft>
          <a:spcPct val="0"/>
        </a:spcAft>
        <a:buChar char="»"/>
        <a:defRPr sz="2029">
          <a:solidFill>
            <a:schemeClr val="tx1"/>
          </a:solidFill>
          <a:latin typeface="Arial" charset="0"/>
        </a:defRPr>
      </a:lvl7pPr>
      <a:lvl8pPr marL="3478035" indent="-231869" algn="l" rtl="0" fontAlgn="base">
        <a:spcBef>
          <a:spcPct val="20000"/>
        </a:spcBef>
        <a:spcAft>
          <a:spcPct val="0"/>
        </a:spcAft>
        <a:buChar char="»"/>
        <a:defRPr sz="2029">
          <a:solidFill>
            <a:schemeClr val="tx1"/>
          </a:solidFill>
          <a:latin typeface="Arial" charset="0"/>
        </a:defRPr>
      </a:lvl8pPr>
      <a:lvl9pPr marL="3941773" indent="-231869" algn="l" rtl="0" fontAlgn="base">
        <a:spcBef>
          <a:spcPct val="20000"/>
        </a:spcBef>
        <a:spcAft>
          <a:spcPct val="0"/>
        </a:spcAft>
        <a:buChar char="»"/>
        <a:defRPr sz="2029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27476" rtl="0" eaLnBrk="1" latinLnBrk="0" hangingPunct="1">
        <a:defRPr sz="1826" kern="1200">
          <a:solidFill>
            <a:schemeClr val="tx1"/>
          </a:solidFill>
          <a:latin typeface="+mn-lt"/>
          <a:ea typeface="+mn-ea"/>
          <a:cs typeface="+mn-cs"/>
        </a:defRPr>
      </a:lvl1pPr>
      <a:lvl2pPr marL="463738" algn="l" defTabSz="927476" rtl="0" eaLnBrk="1" latinLnBrk="0" hangingPunct="1">
        <a:defRPr sz="1826" kern="1200">
          <a:solidFill>
            <a:schemeClr val="tx1"/>
          </a:solidFill>
          <a:latin typeface="+mn-lt"/>
          <a:ea typeface="+mn-ea"/>
          <a:cs typeface="+mn-cs"/>
        </a:defRPr>
      </a:lvl2pPr>
      <a:lvl3pPr marL="927476" algn="l" defTabSz="927476" rtl="0" eaLnBrk="1" latinLnBrk="0" hangingPunct="1">
        <a:defRPr sz="1826" kern="1200">
          <a:solidFill>
            <a:schemeClr val="tx1"/>
          </a:solidFill>
          <a:latin typeface="+mn-lt"/>
          <a:ea typeface="+mn-ea"/>
          <a:cs typeface="+mn-cs"/>
        </a:defRPr>
      </a:lvl3pPr>
      <a:lvl4pPr marL="1391214" algn="l" defTabSz="927476" rtl="0" eaLnBrk="1" latinLnBrk="0" hangingPunct="1">
        <a:defRPr sz="1826" kern="1200">
          <a:solidFill>
            <a:schemeClr val="tx1"/>
          </a:solidFill>
          <a:latin typeface="+mn-lt"/>
          <a:ea typeface="+mn-ea"/>
          <a:cs typeface="+mn-cs"/>
        </a:defRPr>
      </a:lvl4pPr>
      <a:lvl5pPr marL="1854952" algn="l" defTabSz="927476" rtl="0" eaLnBrk="1" latinLnBrk="0" hangingPunct="1">
        <a:defRPr sz="1826" kern="1200">
          <a:solidFill>
            <a:schemeClr val="tx1"/>
          </a:solidFill>
          <a:latin typeface="+mn-lt"/>
          <a:ea typeface="+mn-ea"/>
          <a:cs typeface="+mn-cs"/>
        </a:defRPr>
      </a:lvl5pPr>
      <a:lvl6pPr marL="2318690" algn="l" defTabSz="927476" rtl="0" eaLnBrk="1" latinLnBrk="0" hangingPunct="1">
        <a:defRPr sz="1826" kern="1200">
          <a:solidFill>
            <a:schemeClr val="tx1"/>
          </a:solidFill>
          <a:latin typeface="+mn-lt"/>
          <a:ea typeface="+mn-ea"/>
          <a:cs typeface="+mn-cs"/>
        </a:defRPr>
      </a:lvl6pPr>
      <a:lvl7pPr marL="2782428" algn="l" defTabSz="927476" rtl="0" eaLnBrk="1" latinLnBrk="0" hangingPunct="1">
        <a:defRPr sz="1826" kern="1200">
          <a:solidFill>
            <a:schemeClr val="tx1"/>
          </a:solidFill>
          <a:latin typeface="+mn-lt"/>
          <a:ea typeface="+mn-ea"/>
          <a:cs typeface="+mn-cs"/>
        </a:defRPr>
      </a:lvl7pPr>
      <a:lvl8pPr marL="3246166" algn="l" defTabSz="927476" rtl="0" eaLnBrk="1" latinLnBrk="0" hangingPunct="1">
        <a:defRPr sz="1826" kern="1200">
          <a:solidFill>
            <a:schemeClr val="tx1"/>
          </a:solidFill>
          <a:latin typeface="+mn-lt"/>
          <a:ea typeface="+mn-ea"/>
          <a:cs typeface="+mn-cs"/>
        </a:defRPr>
      </a:lvl8pPr>
      <a:lvl9pPr marL="3709904" algn="l" defTabSz="927476" rtl="0" eaLnBrk="1" latinLnBrk="0" hangingPunct="1">
        <a:defRPr sz="182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79508"/>
            <a:ext cx="9144000" cy="152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9332" name="Rectangle 20"/>
          <p:cNvSpPr>
            <a:spLocks noChangeArrowheads="1"/>
          </p:cNvSpPr>
          <p:nvPr userDrawn="1"/>
        </p:nvSpPr>
        <p:spPr bwMode="auto">
          <a:xfrm>
            <a:off x="1939931" y="2606683"/>
            <a:ext cx="7204075" cy="3713163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grpSp>
        <p:nvGrpSpPr>
          <p:cNvPr id="3076" name="Group 3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269316" name="Rectangle 4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9317" name="Rectangle 5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9318" name="Line 6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269319" name="Rectangle 7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69320" name="Rectangle 8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69321" name="Line 9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3080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1" y="0"/>
            <a:ext cx="69850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6932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/>
            </a:lvl1pPr>
          </a:lstStyle>
          <a:p>
            <a:pPr>
              <a:defRPr/>
            </a:pPr>
            <a:fld id="{67D28819-97C4-41E5-BC95-C944DDAC36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6932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  <p:sp>
        <p:nvSpPr>
          <p:cNvPr id="269333" name="Line 21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69334" name="Line 22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pic>
        <p:nvPicPr>
          <p:cNvPr id="3085" name="Picture 23" descr="TransGazKazan"/>
          <p:cNvPicPr>
            <a:picLocks noChangeAspect="1" noChangeArrowheads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68275" y="90488"/>
            <a:ext cx="1560513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79508"/>
            <a:ext cx="9144000" cy="152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70355" name="Rectangle 19"/>
          <p:cNvSpPr>
            <a:spLocks noChangeArrowheads="1"/>
          </p:cNvSpPr>
          <p:nvPr userDrawn="1"/>
        </p:nvSpPr>
        <p:spPr bwMode="auto">
          <a:xfrm>
            <a:off x="0" y="2605088"/>
            <a:ext cx="9144000" cy="3713162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grpSp>
        <p:nvGrpSpPr>
          <p:cNvPr id="4100" name="Group 3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270340" name="Rectangle 4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0341" name="Rectangle 5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0342" name="Line 6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270343" name="Rectangle 7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70344" name="Rectangle 8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70345" name="Line 9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4104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1" y="0"/>
            <a:ext cx="69850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7034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/>
            </a:lvl1pPr>
          </a:lstStyle>
          <a:p>
            <a:pPr>
              <a:defRPr/>
            </a:pPr>
            <a:fld id="{1EC5919C-859D-4434-BD9B-0FE7D1B845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7035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  <p:sp>
        <p:nvSpPr>
          <p:cNvPr id="270351" name="Rectangle 15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70356" name="Line 20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70357" name="Line 21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pic>
        <p:nvPicPr>
          <p:cNvPr id="4110" name="Picture 23" descr="TransGazKazan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68275" y="90488"/>
            <a:ext cx="1560513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79500"/>
            <a:ext cx="9144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71383" name="Rectangle 23"/>
          <p:cNvSpPr>
            <a:spLocks noChangeArrowheads="1"/>
          </p:cNvSpPr>
          <p:nvPr userDrawn="1"/>
        </p:nvSpPr>
        <p:spPr bwMode="auto">
          <a:xfrm>
            <a:off x="0" y="2159000"/>
            <a:ext cx="9144000" cy="4160838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grpSp>
        <p:nvGrpSpPr>
          <p:cNvPr id="5124" name="Group 3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271364" name="Rectangle 4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1365" name="Rectangle 5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1366" name="Line 6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271367" name="Rectangle 7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71368" name="Rectangle 8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71369" name="Line 9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5128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1" y="0"/>
            <a:ext cx="69850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7137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/>
            </a:lvl1pPr>
          </a:lstStyle>
          <a:p>
            <a:pPr>
              <a:defRPr/>
            </a:pPr>
            <a:fld id="{278EAE0C-16FB-4B81-9FF8-6FC14597BA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713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  <p:sp>
        <p:nvSpPr>
          <p:cNvPr id="271375" name="Rectangle 15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71384" name="Line 24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71385" name="Line 25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pic>
        <p:nvPicPr>
          <p:cNvPr id="5134" name="Picture 26" descr="TransGazKazan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68275" y="90488"/>
            <a:ext cx="1560513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ChangeArrowheads="1"/>
          </p:cNvSpPr>
          <p:nvPr userDrawn="1"/>
        </p:nvSpPr>
        <p:spPr bwMode="auto">
          <a:xfrm>
            <a:off x="1935173" y="1077913"/>
            <a:ext cx="7208837" cy="5262562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grpSp>
        <p:nvGrpSpPr>
          <p:cNvPr id="6147" name="Group 3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272388" name="Rectangle 4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2389" name="Rectangle 5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2390" name="Line 6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272391" name="Rectangle 7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72392" name="Rectangle 8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72393" name="Line 9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6151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1" y="0"/>
            <a:ext cx="69850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152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82675"/>
            <a:ext cx="1936750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</a:t>
            </a:r>
          </a:p>
          <a:p>
            <a:pPr lvl="0"/>
            <a:r>
              <a:rPr lang="ru-RU" smtClean="0"/>
              <a:t>текста</a:t>
            </a:r>
          </a:p>
        </p:txBody>
      </p:sp>
      <p:sp>
        <p:nvSpPr>
          <p:cNvPr id="27239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/>
            </a:lvl1pPr>
          </a:lstStyle>
          <a:p>
            <a:pPr>
              <a:defRPr/>
            </a:pPr>
            <a:fld id="{7839AA7F-4F5F-4992-8AE6-E9E993442F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7239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  <p:sp>
        <p:nvSpPr>
          <p:cNvPr id="272399" name="Rectangle 15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72401" name="Line 17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72402" name="Line 18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pic>
        <p:nvPicPr>
          <p:cNvPr id="6158" name="Picture 20" descr="TransGazKazan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68275" y="90488"/>
            <a:ext cx="1560513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827088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23507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4306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ChangeArrowheads="1"/>
          </p:cNvSpPr>
          <p:nvPr userDrawn="1"/>
        </p:nvSpPr>
        <p:spPr bwMode="auto">
          <a:xfrm>
            <a:off x="3057526" y="1087438"/>
            <a:ext cx="6086475" cy="525145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grpSp>
        <p:nvGrpSpPr>
          <p:cNvPr id="7171" name="Group 3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275460" name="Rectangle 4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5461" name="Rectangle 5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5462" name="Line 6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275463" name="Rectangle 7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75464" name="Rectangle 8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75465" name="Line 9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7175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1" y="0"/>
            <a:ext cx="69850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7176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2" y="1100138"/>
            <a:ext cx="3059113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</a:t>
            </a:r>
          </a:p>
          <a:p>
            <a:pPr lvl="0"/>
            <a:r>
              <a:rPr lang="ru-RU" smtClean="0"/>
              <a:t>текста</a:t>
            </a:r>
          </a:p>
        </p:txBody>
      </p:sp>
      <p:sp>
        <p:nvSpPr>
          <p:cNvPr id="275468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/>
            </a:lvl1pPr>
          </a:lstStyle>
          <a:p>
            <a:pPr>
              <a:defRPr/>
            </a:pPr>
            <a:fld id="{14B71D8A-7A1A-45F3-91F8-1DC950DD8C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7546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  <p:sp>
        <p:nvSpPr>
          <p:cNvPr id="275470" name="Rectangle 14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75472" name="Line 16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75473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pic>
        <p:nvPicPr>
          <p:cNvPr id="7182" name="Picture 19" descr="TransGazKazan"/>
          <p:cNvPicPr>
            <a:picLocks noChangeAspect="1" noChangeArrowheads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68275" y="90488"/>
            <a:ext cx="1560513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827088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23507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4306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9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grpSp>
        <p:nvGrpSpPr>
          <p:cNvPr id="8195" name="Group 4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367621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67622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67623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367624" name="Rectangle 8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367625" name="Rectangle 9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367626" name="Line 10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8199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1" y="0"/>
            <a:ext cx="69850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6762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  <p:sp>
        <p:nvSpPr>
          <p:cNvPr id="367630" name="Rectangle 14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367632" name="Line 16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367633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pic>
        <p:nvPicPr>
          <p:cNvPr id="8204" name="Picture 18" descr="TransGazKazan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68275" y="90488"/>
            <a:ext cx="1560513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38" name="Rectangle 30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dirty="0"/>
          </a:p>
        </p:txBody>
      </p:sp>
      <p:sp>
        <p:nvSpPr>
          <p:cNvPr id="171017" name="Rectangle 9"/>
          <p:cNvSpPr>
            <a:spLocks noChangeArrowheads="1"/>
          </p:cNvSpPr>
          <p:nvPr userDrawn="1"/>
        </p:nvSpPr>
        <p:spPr bwMode="auto">
          <a:xfrm>
            <a:off x="0" y="6313488"/>
            <a:ext cx="9144000" cy="544512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171021" name="Rectangle 13"/>
          <p:cNvSpPr>
            <a:spLocks noChangeArrowheads="1"/>
          </p:cNvSpPr>
          <p:nvPr userDrawn="1"/>
        </p:nvSpPr>
        <p:spPr bwMode="auto">
          <a:xfrm>
            <a:off x="666750" y="828675"/>
            <a:ext cx="1123950" cy="2794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r>
              <a:rPr lang="ru-RU" sz="1400" dirty="0"/>
              <a:t>ЧАЙКОВСКИЙ</a:t>
            </a:r>
          </a:p>
        </p:txBody>
      </p:sp>
      <p:sp>
        <p:nvSpPr>
          <p:cNvPr id="171022" name="Rectangle 14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3399F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dirty="0"/>
          </a:p>
        </p:txBody>
      </p:sp>
      <p:sp>
        <p:nvSpPr>
          <p:cNvPr id="171023" name="Line 15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171041" name="Line 33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171042" name="Line 34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grpSp>
        <p:nvGrpSpPr>
          <p:cNvPr id="9225" name="Group 38"/>
          <p:cNvGrpSpPr>
            <a:grpSpLocks noChangeAspect="1"/>
          </p:cNvGrpSpPr>
          <p:nvPr userDrawn="1"/>
        </p:nvGrpSpPr>
        <p:grpSpPr bwMode="auto">
          <a:xfrm>
            <a:off x="142877" y="133350"/>
            <a:ext cx="1560513" cy="844550"/>
            <a:chOff x="112" y="72"/>
            <a:chExt cx="983" cy="532"/>
          </a:xfrm>
        </p:grpSpPr>
        <p:sp>
          <p:nvSpPr>
            <p:cNvPr id="171045" name="AutoShape 37"/>
            <p:cNvSpPr>
              <a:spLocks noChangeAspect="1" noChangeArrowheads="1" noTextEdit="1"/>
            </p:cNvSpPr>
            <p:nvPr userDrawn="1"/>
          </p:nvSpPr>
          <p:spPr bwMode="auto">
            <a:xfrm>
              <a:off x="112" y="72"/>
              <a:ext cx="983" cy="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1047" name="Freeform 39"/>
            <p:cNvSpPr>
              <a:spLocks/>
            </p:cNvSpPr>
            <p:nvPr userDrawn="1"/>
          </p:nvSpPr>
          <p:spPr bwMode="auto">
            <a:xfrm>
              <a:off x="449" y="418"/>
              <a:ext cx="645" cy="97"/>
            </a:xfrm>
            <a:custGeom>
              <a:avLst/>
              <a:gdLst/>
              <a:ahLst/>
              <a:cxnLst>
                <a:cxn ang="0">
                  <a:pos x="0" y="192"/>
                </a:cxn>
                <a:cxn ang="0">
                  <a:pos x="1291" y="193"/>
                </a:cxn>
                <a:cxn ang="0">
                  <a:pos x="1291" y="0"/>
                </a:cxn>
                <a:cxn ang="0">
                  <a:pos x="0" y="0"/>
                </a:cxn>
                <a:cxn ang="0">
                  <a:pos x="0" y="192"/>
                </a:cxn>
              </a:cxnLst>
              <a:rect l="0" t="0" r="r" b="b"/>
              <a:pathLst>
                <a:path w="1291" h="193">
                  <a:moveTo>
                    <a:pt x="0" y="192"/>
                  </a:moveTo>
                  <a:lnTo>
                    <a:pt x="1291" y="193"/>
                  </a:lnTo>
                  <a:lnTo>
                    <a:pt x="1291" y="0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1048" name="Freeform 40"/>
            <p:cNvSpPr>
              <a:spLocks noEditPoints="1"/>
            </p:cNvSpPr>
            <p:nvPr userDrawn="1"/>
          </p:nvSpPr>
          <p:spPr bwMode="auto">
            <a:xfrm>
              <a:off x="310" y="72"/>
              <a:ext cx="105" cy="335"/>
            </a:xfrm>
            <a:custGeom>
              <a:avLst/>
              <a:gdLst/>
              <a:ahLst/>
              <a:cxnLst>
                <a:cxn ang="0">
                  <a:pos x="186" y="173"/>
                </a:cxn>
                <a:cxn ang="0">
                  <a:pos x="155" y="90"/>
                </a:cxn>
                <a:cxn ang="0">
                  <a:pos x="117" y="21"/>
                </a:cxn>
                <a:cxn ang="0">
                  <a:pos x="89" y="22"/>
                </a:cxn>
                <a:cxn ang="0">
                  <a:pos x="56" y="84"/>
                </a:cxn>
                <a:cxn ang="0">
                  <a:pos x="23" y="167"/>
                </a:cxn>
                <a:cxn ang="0">
                  <a:pos x="9" y="230"/>
                </a:cxn>
                <a:cxn ang="0">
                  <a:pos x="0" y="322"/>
                </a:cxn>
                <a:cxn ang="0">
                  <a:pos x="4" y="408"/>
                </a:cxn>
                <a:cxn ang="0">
                  <a:pos x="14" y="465"/>
                </a:cxn>
                <a:cxn ang="0">
                  <a:pos x="40" y="549"/>
                </a:cxn>
                <a:cxn ang="0">
                  <a:pos x="58" y="594"/>
                </a:cxn>
                <a:cxn ang="0">
                  <a:pos x="104" y="669"/>
                </a:cxn>
                <a:cxn ang="0">
                  <a:pos x="127" y="635"/>
                </a:cxn>
                <a:cxn ang="0">
                  <a:pos x="171" y="544"/>
                </a:cxn>
                <a:cxn ang="0">
                  <a:pos x="194" y="464"/>
                </a:cxn>
                <a:cxn ang="0">
                  <a:pos x="203" y="419"/>
                </a:cxn>
                <a:cxn ang="0">
                  <a:pos x="209" y="343"/>
                </a:cxn>
                <a:cxn ang="0">
                  <a:pos x="203" y="259"/>
                </a:cxn>
                <a:cxn ang="0">
                  <a:pos x="104" y="646"/>
                </a:cxn>
                <a:cxn ang="0">
                  <a:pos x="90" y="614"/>
                </a:cxn>
                <a:cxn ang="0">
                  <a:pos x="78" y="565"/>
                </a:cxn>
                <a:cxn ang="0">
                  <a:pos x="74" y="523"/>
                </a:cxn>
                <a:cxn ang="0">
                  <a:pos x="82" y="463"/>
                </a:cxn>
                <a:cxn ang="0">
                  <a:pos x="96" y="418"/>
                </a:cxn>
                <a:cxn ang="0">
                  <a:pos x="111" y="417"/>
                </a:cxn>
                <a:cxn ang="0">
                  <a:pos x="125" y="458"/>
                </a:cxn>
                <a:cxn ang="0">
                  <a:pos x="134" y="518"/>
                </a:cxn>
                <a:cxn ang="0">
                  <a:pos x="131" y="560"/>
                </a:cxn>
                <a:cxn ang="0">
                  <a:pos x="119" y="611"/>
                </a:cxn>
                <a:cxn ang="0">
                  <a:pos x="184" y="358"/>
                </a:cxn>
                <a:cxn ang="0">
                  <a:pos x="181" y="413"/>
                </a:cxn>
                <a:cxn ang="0">
                  <a:pos x="173" y="459"/>
                </a:cxn>
                <a:cxn ang="0">
                  <a:pos x="167" y="351"/>
                </a:cxn>
                <a:cxn ang="0">
                  <a:pos x="156" y="297"/>
                </a:cxn>
                <a:cxn ang="0">
                  <a:pos x="129" y="213"/>
                </a:cxn>
                <a:cxn ang="0">
                  <a:pos x="104" y="161"/>
                </a:cxn>
                <a:cxn ang="0">
                  <a:pos x="88" y="191"/>
                </a:cxn>
                <a:cxn ang="0">
                  <a:pos x="52" y="293"/>
                </a:cxn>
                <a:cxn ang="0">
                  <a:pos x="43" y="337"/>
                </a:cxn>
                <a:cxn ang="0">
                  <a:pos x="35" y="437"/>
                </a:cxn>
                <a:cxn ang="0">
                  <a:pos x="31" y="439"/>
                </a:cxn>
                <a:cxn ang="0">
                  <a:pos x="23" y="343"/>
                </a:cxn>
                <a:cxn ang="0">
                  <a:pos x="26" y="301"/>
                </a:cxn>
                <a:cxn ang="0">
                  <a:pos x="40" y="215"/>
                </a:cxn>
                <a:cxn ang="0">
                  <a:pos x="54" y="163"/>
                </a:cxn>
                <a:cxn ang="0">
                  <a:pos x="82" y="95"/>
                </a:cxn>
                <a:cxn ang="0">
                  <a:pos x="104" y="52"/>
                </a:cxn>
                <a:cxn ang="0">
                  <a:pos x="137" y="119"/>
                </a:cxn>
                <a:cxn ang="0">
                  <a:pos x="162" y="191"/>
                </a:cxn>
                <a:cxn ang="0">
                  <a:pos x="173" y="239"/>
                </a:cxn>
                <a:cxn ang="0">
                  <a:pos x="183" y="325"/>
                </a:cxn>
              </a:cxnLst>
              <a:rect l="0" t="0" r="r" b="b"/>
              <a:pathLst>
                <a:path w="209" h="669">
                  <a:moveTo>
                    <a:pt x="190" y="191"/>
                  </a:moveTo>
                  <a:lnTo>
                    <a:pt x="190" y="191"/>
                  </a:lnTo>
                  <a:lnTo>
                    <a:pt x="186" y="173"/>
                  </a:lnTo>
                  <a:lnTo>
                    <a:pt x="181" y="155"/>
                  </a:lnTo>
                  <a:lnTo>
                    <a:pt x="168" y="121"/>
                  </a:lnTo>
                  <a:lnTo>
                    <a:pt x="155" y="90"/>
                  </a:lnTo>
                  <a:lnTo>
                    <a:pt x="141" y="63"/>
                  </a:lnTo>
                  <a:lnTo>
                    <a:pt x="129" y="40"/>
                  </a:lnTo>
                  <a:lnTo>
                    <a:pt x="117" y="21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89" y="22"/>
                  </a:lnTo>
                  <a:lnTo>
                    <a:pt x="79" y="40"/>
                  </a:lnTo>
                  <a:lnTo>
                    <a:pt x="68" y="61"/>
                  </a:lnTo>
                  <a:lnTo>
                    <a:pt x="56" y="84"/>
                  </a:lnTo>
                  <a:lnTo>
                    <a:pt x="44" y="110"/>
                  </a:lnTo>
                  <a:lnTo>
                    <a:pt x="33" y="137"/>
                  </a:lnTo>
                  <a:lnTo>
                    <a:pt x="23" y="167"/>
                  </a:lnTo>
                  <a:lnTo>
                    <a:pt x="23" y="167"/>
                  </a:lnTo>
                  <a:lnTo>
                    <a:pt x="15" y="199"/>
                  </a:lnTo>
                  <a:lnTo>
                    <a:pt x="9" y="230"/>
                  </a:lnTo>
                  <a:lnTo>
                    <a:pt x="4" y="261"/>
                  </a:lnTo>
                  <a:lnTo>
                    <a:pt x="1" y="292"/>
                  </a:lnTo>
                  <a:lnTo>
                    <a:pt x="0" y="322"/>
                  </a:lnTo>
                  <a:lnTo>
                    <a:pt x="0" y="350"/>
                  </a:lnTo>
                  <a:lnTo>
                    <a:pt x="1" y="380"/>
                  </a:lnTo>
                  <a:lnTo>
                    <a:pt x="4" y="408"/>
                  </a:lnTo>
                  <a:lnTo>
                    <a:pt x="4" y="408"/>
                  </a:lnTo>
                  <a:lnTo>
                    <a:pt x="7" y="437"/>
                  </a:lnTo>
                  <a:lnTo>
                    <a:pt x="14" y="465"/>
                  </a:lnTo>
                  <a:lnTo>
                    <a:pt x="20" y="491"/>
                  </a:lnTo>
                  <a:lnTo>
                    <a:pt x="27" y="515"/>
                  </a:lnTo>
                  <a:lnTo>
                    <a:pt x="40" y="549"/>
                  </a:lnTo>
                  <a:lnTo>
                    <a:pt x="44" y="563"/>
                  </a:lnTo>
                  <a:lnTo>
                    <a:pt x="44" y="563"/>
                  </a:lnTo>
                  <a:lnTo>
                    <a:pt x="58" y="594"/>
                  </a:lnTo>
                  <a:lnTo>
                    <a:pt x="74" y="624"/>
                  </a:lnTo>
                  <a:lnTo>
                    <a:pt x="90" y="650"/>
                  </a:lnTo>
                  <a:lnTo>
                    <a:pt x="104" y="669"/>
                  </a:lnTo>
                  <a:lnTo>
                    <a:pt x="104" y="669"/>
                  </a:lnTo>
                  <a:lnTo>
                    <a:pt x="115" y="654"/>
                  </a:lnTo>
                  <a:lnTo>
                    <a:pt x="127" y="635"/>
                  </a:lnTo>
                  <a:lnTo>
                    <a:pt x="141" y="609"/>
                  </a:lnTo>
                  <a:lnTo>
                    <a:pt x="156" y="579"/>
                  </a:lnTo>
                  <a:lnTo>
                    <a:pt x="171" y="544"/>
                  </a:lnTo>
                  <a:lnTo>
                    <a:pt x="183" y="506"/>
                  </a:lnTo>
                  <a:lnTo>
                    <a:pt x="189" y="485"/>
                  </a:lnTo>
                  <a:lnTo>
                    <a:pt x="194" y="464"/>
                  </a:lnTo>
                  <a:lnTo>
                    <a:pt x="199" y="442"/>
                  </a:lnTo>
                  <a:lnTo>
                    <a:pt x="203" y="419"/>
                  </a:lnTo>
                  <a:lnTo>
                    <a:pt x="203" y="419"/>
                  </a:lnTo>
                  <a:lnTo>
                    <a:pt x="205" y="393"/>
                  </a:lnTo>
                  <a:lnTo>
                    <a:pt x="208" y="367"/>
                  </a:lnTo>
                  <a:lnTo>
                    <a:pt x="209" y="343"/>
                  </a:lnTo>
                  <a:lnTo>
                    <a:pt x="209" y="315"/>
                  </a:lnTo>
                  <a:lnTo>
                    <a:pt x="207" y="288"/>
                  </a:lnTo>
                  <a:lnTo>
                    <a:pt x="203" y="259"/>
                  </a:lnTo>
                  <a:lnTo>
                    <a:pt x="198" y="226"/>
                  </a:lnTo>
                  <a:lnTo>
                    <a:pt x="190" y="191"/>
                  </a:lnTo>
                  <a:close/>
                  <a:moveTo>
                    <a:pt x="104" y="646"/>
                  </a:moveTo>
                  <a:lnTo>
                    <a:pt x="104" y="646"/>
                  </a:lnTo>
                  <a:lnTo>
                    <a:pt x="95" y="626"/>
                  </a:lnTo>
                  <a:lnTo>
                    <a:pt x="90" y="614"/>
                  </a:lnTo>
                  <a:lnTo>
                    <a:pt x="85" y="600"/>
                  </a:lnTo>
                  <a:lnTo>
                    <a:pt x="82" y="584"/>
                  </a:lnTo>
                  <a:lnTo>
                    <a:pt x="78" y="565"/>
                  </a:lnTo>
                  <a:lnTo>
                    <a:pt x="75" y="546"/>
                  </a:lnTo>
                  <a:lnTo>
                    <a:pt x="74" y="523"/>
                  </a:lnTo>
                  <a:lnTo>
                    <a:pt x="74" y="523"/>
                  </a:lnTo>
                  <a:lnTo>
                    <a:pt x="74" y="502"/>
                  </a:lnTo>
                  <a:lnTo>
                    <a:pt x="78" y="481"/>
                  </a:lnTo>
                  <a:lnTo>
                    <a:pt x="82" y="463"/>
                  </a:lnTo>
                  <a:lnTo>
                    <a:pt x="87" y="445"/>
                  </a:lnTo>
                  <a:lnTo>
                    <a:pt x="91" y="431"/>
                  </a:lnTo>
                  <a:lnTo>
                    <a:pt x="96" y="418"/>
                  </a:lnTo>
                  <a:lnTo>
                    <a:pt x="104" y="403"/>
                  </a:lnTo>
                  <a:lnTo>
                    <a:pt x="104" y="403"/>
                  </a:lnTo>
                  <a:lnTo>
                    <a:pt x="111" y="417"/>
                  </a:lnTo>
                  <a:lnTo>
                    <a:pt x="115" y="428"/>
                  </a:lnTo>
                  <a:lnTo>
                    <a:pt x="120" y="442"/>
                  </a:lnTo>
                  <a:lnTo>
                    <a:pt x="125" y="458"/>
                  </a:lnTo>
                  <a:lnTo>
                    <a:pt x="129" y="476"/>
                  </a:lnTo>
                  <a:lnTo>
                    <a:pt x="131" y="496"/>
                  </a:lnTo>
                  <a:lnTo>
                    <a:pt x="134" y="518"/>
                  </a:lnTo>
                  <a:lnTo>
                    <a:pt x="134" y="518"/>
                  </a:lnTo>
                  <a:lnTo>
                    <a:pt x="132" y="541"/>
                  </a:lnTo>
                  <a:lnTo>
                    <a:pt x="131" y="560"/>
                  </a:lnTo>
                  <a:lnTo>
                    <a:pt x="127" y="579"/>
                  </a:lnTo>
                  <a:lnTo>
                    <a:pt x="124" y="596"/>
                  </a:lnTo>
                  <a:lnTo>
                    <a:pt x="119" y="611"/>
                  </a:lnTo>
                  <a:lnTo>
                    <a:pt x="114" y="625"/>
                  </a:lnTo>
                  <a:lnTo>
                    <a:pt x="104" y="646"/>
                  </a:lnTo>
                  <a:close/>
                  <a:moveTo>
                    <a:pt x="184" y="358"/>
                  </a:moveTo>
                  <a:lnTo>
                    <a:pt x="184" y="358"/>
                  </a:lnTo>
                  <a:lnTo>
                    <a:pt x="183" y="386"/>
                  </a:lnTo>
                  <a:lnTo>
                    <a:pt x="181" y="413"/>
                  </a:lnTo>
                  <a:lnTo>
                    <a:pt x="177" y="438"/>
                  </a:lnTo>
                  <a:lnTo>
                    <a:pt x="173" y="459"/>
                  </a:lnTo>
                  <a:lnTo>
                    <a:pt x="173" y="459"/>
                  </a:lnTo>
                  <a:lnTo>
                    <a:pt x="173" y="426"/>
                  </a:lnTo>
                  <a:lnTo>
                    <a:pt x="171" y="388"/>
                  </a:lnTo>
                  <a:lnTo>
                    <a:pt x="167" y="351"/>
                  </a:lnTo>
                  <a:lnTo>
                    <a:pt x="161" y="315"/>
                  </a:lnTo>
                  <a:lnTo>
                    <a:pt x="161" y="315"/>
                  </a:lnTo>
                  <a:lnTo>
                    <a:pt x="156" y="297"/>
                  </a:lnTo>
                  <a:lnTo>
                    <a:pt x="151" y="277"/>
                  </a:lnTo>
                  <a:lnTo>
                    <a:pt x="136" y="234"/>
                  </a:lnTo>
                  <a:lnTo>
                    <a:pt x="129" y="213"/>
                  </a:lnTo>
                  <a:lnTo>
                    <a:pt x="120" y="193"/>
                  </a:lnTo>
                  <a:lnTo>
                    <a:pt x="111" y="176"/>
                  </a:lnTo>
                  <a:lnTo>
                    <a:pt x="104" y="161"/>
                  </a:lnTo>
                  <a:lnTo>
                    <a:pt x="104" y="161"/>
                  </a:lnTo>
                  <a:lnTo>
                    <a:pt x="95" y="174"/>
                  </a:lnTo>
                  <a:lnTo>
                    <a:pt x="88" y="191"/>
                  </a:lnTo>
                  <a:lnTo>
                    <a:pt x="73" y="229"/>
                  </a:lnTo>
                  <a:lnTo>
                    <a:pt x="58" y="272"/>
                  </a:lnTo>
                  <a:lnTo>
                    <a:pt x="52" y="293"/>
                  </a:lnTo>
                  <a:lnTo>
                    <a:pt x="47" y="315"/>
                  </a:lnTo>
                  <a:lnTo>
                    <a:pt x="47" y="315"/>
                  </a:lnTo>
                  <a:lnTo>
                    <a:pt x="43" y="337"/>
                  </a:lnTo>
                  <a:lnTo>
                    <a:pt x="40" y="359"/>
                  </a:lnTo>
                  <a:lnTo>
                    <a:pt x="36" y="401"/>
                  </a:lnTo>
                  <a:lnTo>
                    <a:pt x="35" y="437"/>
                  </a:lnTo>
                  <a:lnTo>
                    <a:pt x="33" y="460"/>
                  </a:lnTo>
                  <a:lnTo>
                    <a:pt x="33" y="460"/>
                  </a:lnTo>
                  <a:lnTo>
                    <a:pt x="31" y="439"/>
                  </a:lnTo>
                  <a:lnTo>
                    <a:pt x="27" y="407"/>
                  </a:lnTo>
                  <a:lnTo>
                    <a:pt x="25" y="365"/>
                  </a:lnTo>
                  <a:lnTo>
                    <a:pt x="23" y="343"/>
                  </a:lnTo>
                  <a:lnTo>
                    <a:pt x="25" y="319"/>
                  </a:lnTo>
                  <a:lnTo>
                    <a:pt x="25" y="319"/>
                  </a:lnTo>
                  <a:lnTo>
                    <a:pt x="26" y="301"/>
                  </a:lnTo>
                  <a:lnTo>
                    <a:pt x="27" y="282"/>
                  </a:lnTo>
                  <a:lnTo>
                    <a:pt x="33" y="246"/>
                  </a:lnTo>
                  <a:lnTo>
                    <a:pt x="40" y="215"/>
                  </a:lnTo>
                  <a:lnTo>
                    <a:pt x="44" y="192"/>
                  </a:lnTo>
                  <a:lnTo>
                    <a:pt x="44" y="192"/>
                  </a:lnTo>
                  <a:lnTo>
                    <a:pt x="54" y="163"/>
                  </a:lnTo>
                  <a:lnTo>
                    <a:pt x="64" y="137"/>
                  </a:lnTo>
                  <a:lnTo>
                    <a:pt x="73" y="115"/>
                  </a:lnTo>
                  <a:lnTo>
                    <a:pt x="82" y="95"/>
                  </a:lnTo>
                  <a:lnTo>
                    <a:pt x="95" y="66"/>
                  </a:lnTo>
                  <a:lnTo>
                    <a:pt x="104" y="52"/>
                  </a:lnTo>
                  <a:lnTo>
                    <a:pt x="104" y="52"/>
                  </a:lnTo>
                  <a:lnTo>
                    <a:pt x="113" y="68"/>
                  </a:lnTo>
                  <a:lnTo>
                    <a:pt x="129" y="99"/>
                  </a:lnTo>
                  <a:lnTo>
                    <a:pt x="137" y="119"/>
                  </a:lnTo>
                  <a:lnTo>
                    <a:pt x="146" y="141"/>
                  </a:lnTo>
                  <a:lnTo>
                    <a:pt x="155" y="166"/>
                  </a:lnTo>
                  <a:lnTo>
                    <a:pt x="162" y="191"/>
                  </a:lnTo>
                  <a:lnTo>
                    <a:pt x="162" y="191"/>
                  </a:lnTo>
                  <a:lnTo>
                    <a:pt x="168" y="215"/>
                  </a:lnTo>
                  <a:lnTo>
                    <a:pt x="173" y="239"/>
                  </a:lnTo>
                  <a:lnTo>
                    <a:pt x="178" y="262"/>
                  </a:lnTo>
                  <a:lnTo>
                    <a:pt x="181" y="285"/>
                  </a:lnTo>
                  <a:lnTo>
                    <a:pt x="183" y="325"/>
                  </a:lnTo>
                  <a:lnTo>
                    <a:pt x="184" y="358"/>
                  </a:lnTo>
                  <a:lnTo>
                    <a:pt x="184" y="35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1049" name="Freeform 41"/>
            <p:cNvSpPr>
              <a:spLocks/>
            </p:cNvSpPr>
            <p:nvPr userDrawn="1"/>
          </p:nvSpPr>
          <p:spPr bwMode="auto">
            <a:xfrm>
              <a:off x="310" y="72"/>
              <a:ext cx="105" cy="335"/>
            </a:xfrm>
            <a:custGeom>
              <a:avLst/>
              <a:gdLst/>
              <a:ahLst/>
              <a:cxnLst>
                <a:cxn ang="0">
                  <a:pos x="190" y="191"/>
                </a:cxn>
                <a:cxn ang="0">
                  <a:pos x="190" y="191"/>
                </a:cxn>
                <a:cxn ang="0">
                  <a:pos x="186" y="173"/>
                </a:cxn>
                <a:cxn ang="0">
                  <a:pos x="181" y="155"/>
                </a:cxn>
                <a:cxn ang="0">
                  <a:pos x="168" y="121"/>
                </a:cxn>
                <a:cxn ang="0">
                  <a:pos x="155" y="90"/>
                </a:cxn>
                <a:cxn ang="0">
                  <a:pos x="141" y="63"/>
                </a:cxn>
                <a:cxn ang="0">
                  <a:pos x="129" y="40"/>
                </a:cxn>
                <a:cxn ang="0">
                  <a:pos x="117" y="21"/>
                </a:cxn>
                <a:cxn ang="0">
                  <a:pos x="104" y="0"/>
                </a:cxn>
                <a:cxn ang="0">
                  <a:pos x="104" y="0"/>
                </a:cxn>
                <a:cxn ang="0">
                  <a:pos x="89" y="22"/>
                </a:cxn>
                <a:cxn ang="0">
                  <a:pos x="79" y="40"/>
                </a:cxn>
                <a:cxn ang="0">
                  <a:pos x="68" y="61"/>
                </a:cxn>
                <a:cxn ang="0">
                  <a:pos x="56" y="84"/>
                </a:cxn>
                <a:cxn ang="0">
                  <a:pos x="44" y="110"/>
                </a:cxn>
                <a:cxn ang="0">
                  <a:pos x="33" y="137"/>
                </a:cxn>
                <a:cxn ang="0">
                  <a:pos x="23" y="167"/>
                </a:cxn>
                <a:cxn ang="0">
                  <a:pos x="23" y="167"/>
                </a:cxn>
                <a:cxn ang="0">
                  <a:pos x="15" y="199"/>
                </a:cxn>
                <a:cxn ang="0">
                  <a:pos x="9" y="230"/>
                </a:cxn>
                <a:cxn ang="0">
                  <a:pos x="4" y="261"/>
                </a:cxn>
                <a:cxn ang="0">
                  <a:pos x="1" y="292"/>
                </a:cxn>
                <a:cxn ang="0">
                  <a:pos x="0" y="322"/>
                </a:cxn>
                <a:cxn ang="0">
                  <a:pos x="0" y="350"/>
                </a:cxn>
                <a:cxn ang="0">
                  <a:pos x="1" y="380"/>
                </a:cxn>
                <a:cxn ang="0">
                  <a:pos x="4" y="408"/>
                </a:cxn>
                <a:cxn ang="0">
                  <a:pos x="4" y="408"/>
                </a:cxn>
                <a:cxn ang="0">
                  <a:pos x="7" y="437"/>
                </a:cxn>
                <a:cxn ang="0">
                  <a:pos x="14" y="465"/>
                </a:cxn>
                <a:cxn ang="0">
                  <a:pos x="20" y="491"/>
                </a:cxn>
                <a:cxn ang="0">
                  <a:pos x="27" y="515"/>
                </a:cxn>
                <a:cxn ang="0">
                  <a:pos x="40" y="549"/>
                </a:cxn>
                <a:cxn ang="0">
                  <a:pos x="44" y="563"/>
                </a:cxn>
                <a:cxn ang="0">
                  <a:pos x="44" y="563"/>
                </a:cxn>
                <a:cxn ang="0">
                  <a:pos x="58" y="594"/>
                </a:cxn>
                <a:cxn ang="0">
                  <a:pos x="74" y="624"/>
                </a:cxn>
                <a:cxn ang="0">
                  <a:pos x="90" y="650"/>
                </a:cxn>
                <a:cxn ang="0">
                  <a:pos x="104" y="669"/>
                </a:cxn>
                <a:cxn ang="0">
                  <a:pos x="104" y="669"/>
                </a:cxn>
                <a:cxn ang="0">
                  <a:pos x="115" y="654"/>
                </a:cxn>
                <a:cxn ang="0">
                  <a:pos x="127" y="635"/>
                </a:cxn>
                <a:cxn ang="0">
                  <a:pos x="141" y="609"/>
                </a:cxn>
                <a:cxn ang="0">
                  <a:pos x="156" y="579"/>
                </a:cxn>
                <a:cxn ang="0">
                  <a:pos x="171" y="544"/>
                </a:cxn>
                <a:cxn ang="0">
                  <a:pos x="183" y="506"/>
                </a:cxn>
                <a:cxn ang="0">
                  <a:pos x="189" y="485"/>
                </a:cxn>
                <a:cxn ang="0">
                  <a:pos x="194" y="464"/>
                </a:cxn>
                <a:cxn ang="0">
                  <a:pos x="199" y="442"/>
                </a:cxn>
                <a:cxn ang="0">
                  <a:pos x="203" y="419"/>
                </a:cxn>
                <a:cxn ang="0">
                  <a:pos x="203" y="419"/>
                </a:cxn>
                <a:cxn ang="0">
                  <a:pos x="205" y="393"/>
                </a:cxn>
                <a:cxn ang="0">
                  <a:pos x="208" y="367"/>
                </a:cxn>
                <a:cxn ang="0">
                  <a:pos x="209" y="343"/>
                </a:cxn>
                <a:cxn ang="0">
                  <a:pos x="209" y="315"/>
                </a:cxn>
                <a:cxn ang="0">
                  <a:pos x="207" y="288"/>
                </a:cxn>
                <a:cxn ang="0">
                  <a:pos x="203" y="259"/>
                </a:cxn>
                <a:cxn ang="0">
                  <a:pos x="198" y="226"/>
                </a:cxn>
                <a:cxn ang="0">
                  <a:pos x="190" y="191"/>
                </a:cxn>
              </a:cxnLst>
              <a:rect l="0" t="0" r="r" b="b"/>
              <a:pathLst>
                <a:path w="209" h="669">
                  <a:moveTo>
                    <a:pt x="190" y="191"/>
                  </a:moveTo>
                  <a:lnTo>
                    <a:pt x="190" y="191"/>
                  </a:lnTo>
                  <a:lnTo>
                    <a:pt x="186" y="173"/>
                  </a:lnTo>
                  <a:lnTo>
                    <a:pt x="181" y="155"/>
                  </a:lnTo>
                  <a:lnTo>
                    <a:pt x="168" y="121"/>
                  </a:lnTo>
                  <a:lnTo>
                    <a:pt x="155" y="90"/>
                  </a:lnTo>
                  <a:lnTo>
                    <a:pt x="141" y="63"/>
                  </a:lnTo>
                  <a:lnTo>
                    <a:pt x="129" y="40"/>
                  </a:lnTo>
                  <a:lnTo>
                    <a:pt x="117" y="21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89" y="22"/>
                  </a:lnTo>
                  <a:lnTo>
                    <a:pt x="79" y="40"/>
                  </a:lnTo>
                  <a:lnTo>
                    <a:pt x="68" y="61"/>
                  </a:lnTo>
                  <a:lnTo>
                    <a:pt x="56" y="84"/>
                  </a:lnTo>
                  <a:lnTo>
                    <a:pt x="44" y="110"/>
                  </a:lnTo>
                  <a:lnTo>
                    <a:pt x="33" y="137"/>
                  </a:lnTo>
                  <a:lnTo>
                    <a:pt x="23" y="167"/>
                  </a:lnTo>
                  <a:lnTo>
                    <a:pt x="23" y="167"/>
                  </a:lnTo>
                  <a:lnTo>
                    <a:pt x="15" y="199"/>
                  </a:lnTo>
                  <a:lnTo>
                    <a:pt x="9" y="230"/>
                  </a:lnTo>
                  <a:lnTo>
                    <a:pt x="4" y="261"/>
                  </a:lnTo>
                  <a:lnTo>
                    <a:pt x="1" y="292"/>
                  </a:lnTo>
                  <a:lnTo>
                    <a:pt x="0" y="322"/>
                  </a:lnTo>
                  <a:lnTo>
                    <a:pt x="0" y="350"/>
                  </a:lnTo>
                  <a:lnTo>
                    <a:pt x="1" y="380"/>
                  </a:lnTo>
                  <a:lnTo>
                    <a:pt x="4" y="408"/>
                  </a:lnTo>
                  <a:lnTo>
                    <a:pt x="4" y="408"/>
                  </a:lnTo>
                  <a:lnTo>
                    <a:pt x="7" y="437"/>
                  </a:lnTo>
                  <a:lnTo>
                    <a:pt x="14" y="465"/>
                  </a:lnTo>
                  <a:lnTo>
                    <a:pt x="20" y="491"/>
                  </a:lnTo>
                  <a:lnTo>
                    <a:pt x="27" y="515"/>
                  </a:lnTo>
                  <a:lnTo>
                    <a:pt x="40" y="549"/>
                  </a:lnTo>
                  <a:lnTo>
                    <a:pt x="44" y="563"/>
                  </a:lnTo>
                  <a:lnTo>
                    <a:pt x="44" y="563"/>
                  </a:lnTo>
                  <a:lnTo>
                    <a:pt x="58" y="594"/>
                  </a:lnTo>
                  <a:lnTo>
                    <a:pt x="74" y="624"/>
                  </a:lnTo>
                  <a:lnTo>
                    <a:pt x="90" y="650"/>
                  </a:lnTo>
                  <a:lnTo>
                    <a:pt x="104" y="669"/>
                  </a:lnTo>
                  <a:lnTo>
                    <a:pt x="104" y="669"/>
                  </a:lnTo>
                  <a:lnTo>
                    <a:pt x="115" y="654"/>
                  </a:lnTo>
                  <a:lnTo>
                    <a:pt x="127" y="635"/>
                  </a:lnTo>
                  <a:lnTo>
                    <a:pt x="141" y="609"/>
                  </a:lnTo>
                  <a:lnTo>
                    <a:pt x="156" y="579"/>
                  </a:lnTo>
                  <a:lnTo>
                    <a:pt x="171" y="544"/>
                  </a:lnTo>
                  <a:lnTo>
                    <a:pt x="183" y="506"/>
                  </a:lnTo>
                  <a:lnTo>
                    <a:pt x="189" y="485"/>
                  </a:lnTo>
                  <a:lnTo>
                    <a:pt x="194" y="464"/>
                  </a:lnTo>
                  <a:lnTo>
                    <a:pt x="199" y="442"/>
                  </a:lnTo>
                  <a:lnTo>
                    <a:pt x="203" y="419"/>
                  </a:lnTo>
                  <a:lnTo>
                    <a:pt x="203" y="419"/>
                  </a:lnTo>
                  <a:lnTo>
                    <a:pt x="205" y="393"/>
                  </a:lnTo>
                  <a:lnTo>
                    <a:pt x="208" y="367"/>
                  </a:lnTo>
                  <a:lnTo>
                    <a:pt x="209" y="343"/>
                  </a:lnTo>
                  <a:lnTo>
                    <a:pt x="209" y="315"/>
                  </a:lnTo>
                  <a:lnTo>
                    <a:pt x="207" y="288"/>
                  </a:lnTo>
                  <a:lnTo>
                    <a:pt x="203" y="259"/>
                  </a:lnTo>
                  <a:lnTo>
                    <a:pt x="198" y="226"/>
                  </a:lnTo>
                  <a:lnTo>
                    <a:pt x="190" y="191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1050" name="Freeform 42"/>
            <p:cNvSpPr>
              <a:spLocks/>
            </p:cNvSpPr>
            <p:nvPr userDrawn="1"/>
          </p:nvSpPr>
          <p:spPr bwMode="auto">
            <a:xfrm>
              <a:off x="347" y="274"/>
              <a:ext cx="30" cy="121"/>
            </a:xfrm>
            <a:custGeom>
              <a:avLst/>
              <a:gdLst/>
              <a:ahLst/>
              <a:cxnLst>
                <a:cxn ang="0">
                  <a:pos x="30" y="243"/>
                </a:cxn>
                <a:cxn ang="0">
                  <a:pos x="30" y="243"/>
                </a:cxn>
                <a:cxn ang="0">
                  <a:pos x="21" y="223"/>
                </a:cxn>
                <a:cxn ang="0">
                  <a:pos x="16" y="211"/>
                </a:cxn>
                <a:cxn ang="0">
                  <a:pos x="11" y="197"/>
                </a:cxn>
                <a:cxn ang="0">
                  <a:pos x="8" y="181"/>
                </a:cxn>
                <a:cxn ang="0">
                  <a:pos x="4" y="162"/>
                </a:cxn>
                <a:cxn ang="0">
                  <a:pos x="1" y="143"/>
                </a:cxn>
                <a:cxn ang="0">
                  <a:pos x="0" y="120"/>
                </a:cxn>
                <a:cxn ang="0">
                  <a:pos x="0" y="120"/>
                </a:cxn>
                <a:cxn ang="0">
                  <a:pos x="0" y="99"/>
                </a:cxn>
                <a:cxn ang="0">
                  <a:pos x="4" y="78"/>
                </a:cxn>
                <a:cxn ang="0">
                  <a:pos x="8" y="60"/>
                </a:cxn>
                <a:cxn ang="0">
                  <a:pos x="13" y="42"/>
                </a:cxn>
                <a:cxn ang="0">
                  <a:pos x="17" y="28"/>
                </a:cxn>
                <a:cxn ang="0">
                  <a:pos x="22" y="15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37" y="14"/>
                </a:cxn>
                <a:cxn ang="0">
                  <a:pos x="41" y="25"/>
                </a:cxn>
                <a:cxn ang="0">
                  <a:pos x="46" y="39"/>
                </a:cxn>
                <a:cxn ang="0">
                  <a:pos x="51" y="55"/>
                </a:cxn>
                <a:cxn ang="0">
                  <a:pos x="55" y="73"/>
                </a:cxn>
                <a:cxn ang="0">
                  <a:pos x="57" y="93"/>
                </a:cxn>
                <a:cxn ang="0">
                  <a:pos x="60" y="115"/>
                </a:cxn>
                <a:cxn ang="0">
                  <a:pos x="60" y="115"/>
                </a:cxn>
                <a:cxn ang="0">
                  <a:pos x="58" y="138"/>
                </a:cxn>
                <a:cxn ang="0">
                  <a:pos x="57" y="157"/>
                </a:cxn>
                <a:cxn ang="0">
                  <a:pos x="53" y="176"/>
                </a:cxn>
                <a:cxn ang="0">
                  <a:pos x="50" y="193"/>
                </a:cxn>
                <a:cxn ang="0">
                  <a:pos x="45" y="208"/>
                </a:cxn>
                <a:cxn ang="0">
                  <a:pos x="40" y="222"/>
                </a:cxn>
                <a:cxn ang="0">
                  <a:pos x="30" y="243"/>
                </a:cxn>
              </a:cxnLst>
              <a:rect l="0" t="0" r="r" b="b"/>
              <a:pathLst>
                <a:path w="60" h="243">
                  <a:moveTo>
                    <a:pt x="30" y="243"/>
                  </a:moveTo>
                  <a:lnTo>
                    <a:pt x="30" y="243"/>
                  </a:lnTo>
                  <a:lnTo>
                    <a:pt x="21" y="223"/>
                  </a:lnTo>
                  <a:lnTo>
                    <a:pt x="16" y="211"/>
                  </a:lnTo>
                  <a:lnTo>
                    <a:pt x="11" y="197"/>
                  </a:lnTo>
                  <a:lnTo>
                    <a:pt x="8" y="181"/>
                  </a:lnTo>
                  <a:lnTo>
                    <a:pt x="4" y="162"/>
                  </a:lnTo>
                  <a:lnTo>
                    <a:pt x="1" y="143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0" y="99"/>
                  </a:lnTo>
                  <a:lnTo>
                    <a:pt x="4" y="78"/>
                  </a:lnTo>
                  <a:lnTo>
                    <a:pt x="8" y="60"/>
                  </a:lnTo>
                  <a:lnTo>
                    <a:pt x="13" y="42"/>
                  </a:lnTo>
                  <a:lnTo>
                    <a:pt x="17" y="28"/>
                  </a:lnTo>
                  <a:lnTo>
                    <a:pt x="22" y="15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7" y="14"/>
                  </a:lnTo>
                  <a:lnTo>
                    <a:pt x="41" y="25"/>
                  </a:lnTo>
                  <a:lnTo>
                    <a:pt x="46" y="39"/>
                  </a:lnTo>
                  <a:lnTo>
                    <a:pt x="51" y="55"/>
                  </a:lnTo>
                  <a:lnTo>
                    <a:pt x="55" y="73"/>
                  </a:lnTo>
                  <a:lnTo>
                    <a:pt x="57" y="93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58" y="138"/>
                  </a:lnTo>
                  <a:lnTo>
                    <a:pt x="57" y="157"/>
                  </a:lnTo>
                  <a:lnTo>
                    <a:pt x="53" y="176"/>
                  </a:lnTo>
                  <a:lnTo>
                    <a:pt x="50" y="193"/>
                  </a:lnTo>
                  <a:lnTo>
                    <a:pt x="45" y="208"/>
                  </a:lnTo>
                  <a:lnTo>
                    <a:pt x="40" y="222"/>
                  </a:lnTo>
                  <a:lnTo>
                    <a:pt x="30" y="243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1051" name="Freeform 43"/>
            <p:cNvSpPr>
              <a:spLocks/>
            </p:cNvSpPr>
            <p:nvPr userDrawn="1"/>
          </p:nvSpPr>
          <p:spPr bwMode="auto">
            <a:xfrm>
              <a:off x="322" y="98"/>
              <a:ext cx="80" cy="204"/>
            </a:xfrm>
            <a:custGeom>
              <a:avLst/>
              <a:gdLst/>
              <a:ahLst/>
              <a:cxnLst>
                <a:cxn ang="0">
                  <a:pos x="161" y="306"/>
                </a:cxn>
                <a:cxn ang="0">
                  <a:pos x="158" y="361"/>
                </a:cxn>
                <a:cxn ang="0">
                  <a:pos x="150" y="407"/>
                </a:cxn>
                <a:cxn ang="0">
                  <a:pos x="150" y="374"/>
                </a:cxn>
                <a:cxn ang="0">
                  <a:pos x="144" y="299"/>
                </a:cxn>
                <a:cxn ang="0">
                  <a:pos x="138" y="263"/>
                </a:cxn>
                <a:cxn ang="0">
                  <a:pos x="128" y="225"/>
                </a:cxn>
                <a:cxn ang="0">
                  <a:pos x="106" y="161"/>
                </a:cxn>
                <a:cxn ang="0">
                  <a:pos x="88" y="124"/>
                </a:cxn>
                <a:cxn ang="0">
                  <a:pos x="81" y="109"/>
                </a:cxn>
                <a:cxn ang="0">
                  <a:pos x="65" y="139"/>
                </a:cxn>
                <a:cxn ang="0">
                  <a:pos x="35" y="220"/>
                </a:cxn>
                <a:cxn ang="0">
                  <a:pos x="24" y="263"/>
                </a:cxn>
                <a:cxn ang="0">
                  <a:pos x="20" y="285"/>
                </a:cxn>
                <a:cxn ang="0">
                  <a:pos x="13" y="349"/>
                </a:cxn>
                <a:cxn ang="0">
                  <a:pos x="10" y="408"/>
                </a:cxn>
                <a:cxn ang="0">
                  <a:pos x="8" y="387"/>
                </a:cxn>
                <a:cxn ang="0">
                  <a:pos x="2" y="313"/>
                </a:cxn>
                <a:cxn ang="0">
                  <a:pos x="2" y="267"/>
                </a:cxn>
                <a:cxn ang="0">
                  <a:pos x="3" y="249"/>
                </a:cxn>
                <a:cxn ang="0">
                  <a:pos x="10" y="194"/>
                </a:cxn>
                <a:cxn ang="0">
                  <a:pos x="21" y="140"/>
                </a:cxn>
                <a:cxn ang="0">
                  <a:pos x="31" y="111"/>
                </a:cxn>
                <a:cxn ang="0">
                  <a:pos x="50" y="63"/>
                </a:cxn>
                <a:cxn ang="0">
                  <a:pos x="72" y="14"/>
                </a:cxn>
                <a:cxn ang="0">
                  <a:pos x="81" y="0"/>
                </a:cxn>
                <a:cxn ang="0">
                  <a:pos x="106" y="47"/>
                </a:cxn>
                <a:cxn ang="0">
                  <a:pos x="123" y="89"/>
                </a:cxn>
                <a:cxn ang="0">
                  <a:pos x="139" y="139"/>
                </a:cxn>
                <a:cxn ang="0">
                  <a:pos x="145" y="163"/>
                </a:cxn>
                <a:cxn ang="0">
                  <a:pos x="155" y="210"/>
                </a:cxn>
                <a:cxn ang="0">
                  <a:pos x="160" y="273"/>
                </a:cxn>
                <a:cxn ang="0">
                  <a:pos x="161" y="306"/>
                </a:cxn>
              </a:cxnLst>
              <a:rect l="0" t="0" r="r" b="b"/>
              <a:pathLst>
                <a:path w="161" h="408">
                  <a:moveTo>
                    <a:pt x="161" y="306"/>
                  </a:moveTo>
                  <a:lnTo>
                    <a:pt x="161" y="306"/>
                  </a:lnTo>
                  <a:lnTo>
                    <a:pt x="160" y="334"/>
                  </a:lnTo>
                  <a:lnTo>
                    <a:pt x="158" y="361"/>
                  </a:lnTo>
                  <a:lnTo>
                    <a:pt x="154" y="386"/>
                  </a:lnTo>
                  <a:lnTo>
                    <a:pt x="150" y="407"/>
                  </a:lnTo>
                  <a:lnTo>
                    <a:pt x="150" y="407"/>
                  </a:lnTo>
                  <a:lnTo>
                    <a:pt x="150" y="374"/>
                  </a:lnTo>
                  <a:lnTo>
                    <a:pt x="148" y="336"/>
                  </a:lnTo>
                  <a:lnTo>
                    <a:pt x="144" y="299"/>
                  </a:lnTo>
                  <a:lnTo>
                    <a:pt x="138" y="263"/>
                  </a:lnTo>
                  <a:lnTo>
                    <a:pt x="138" y="263"/>
                  </a:lnTo>
                  <a:lnTo>
                    <a:pt x="133" y="245"/>
                  </a:lnTo>
                  <a:lnTo>
                    <a:pt x="128" y="225"/>
                  </a:lnTo>
                  <a:lnTo>
                    <a:pt x="113" y="182"/>
                  </a:lnTo>
                  <a:lnTo>
                    <a:pt x="106" y="161"/>
                  </a:lnTo>
                  <a:lnTo>
                    <a:pt x="97" y="141"/>
                  </a:lnTo>
                  <a:lnTo>
                    <a:pt x="88" y="124"/>
                  </a:lnTo>
                  <a:lnTo>
                    <a:pt x="81" y="109"/>
                  </a:lnTo>
                  <a:lnTo>
                    <a:pt x="81" y="109"/>
                  </a:lnTo>
                  <a:lnTo>
                    <a:pt x="72" y="122"/>
                  </a:lnTo>
                  <a:lnTo>
                    <a:pt x="65" y="139"/>
                  </a:lnTo>
                  <a:lnTo>
                    <a:pt x="50" y="177"/>
                  </a:lnTo>
                  <a:lnTo>
                    <a:pt x="35" y="220"/>
                  </a:lnTo>
                  <a:lnTo>
                    <a:pt x="29" y="241"/>
                  </a:lnTo>
                  <a:lnTo>
                    <a:pt x="24" y="263"/>
                  </a:lnTo>
                  <a:lnTo>
                    <a:pt x="24" y="263"/>
                  </a:lnTo>
                  <a:lnTo>
                    <a:pt x="20" y="285"/>
                  </a:lnTo>
                  <a:lnTo>
                    <a:pt x="17" y="307"/>
                  </a:lnTo>
                  <a:lnTo>
                    <a:pt x="13" y="349"/>
                  </a:lnTo>
                  <a:lnTo>
                    <a:pt x="12" y="385"/>
                  </a:lnTo>
                  <a:lnTo>
                    <a:pt x="10" y="408"/>
                  </a:lnTo>
                  <a:lnTo>
                    <a:pt x="10" y="408"/>
                  </a:lnTo>
                  <a:lnTo>
                    <a:pt x="8" y="387"/>
                  </a:lnTo>
                  <a:lnTo>
                    <a:pt x="4" y="355"/>
                  </a:lnTo>
                  <a:lnTo>
                    <a:pt x="2" y="313"/>
                  </a:lnTo>
                  <a:lnTo>
                    <a:pt x="0" y="291"/>
                  </a:lnTo>
                  <a:lnTo>
                    <a:pt x="2" y="267"/>
                  </a:lnTo>
                  <a:lnTo>
                    <a:pt x="2" y="267"/>
                  </a:lnTo>
                  <a:lnTo>
                    <a:pt x="3" y="249"/>
                  </a:lnTo>
                  <a:lnTo>
                    <a:pt x="4" y="230"/>
                  </a:lnTo>
                  <a:lnTo>
                    <a:pt x="10" y="194"/>
                  </a:lnTo>
                  <a:lnTo>
                    <a:pt x="17" y="163"/>
                  </a:lnTo>
                  <a:lnTo>
                    <a:pt x="21" y="140"/>
                  </a:lnTo>
                  <a:lnTo>
                    <a:pt x="21" y="140"/>
                  </a:lnTo>
                  <a:lnTo>
                    <a:pt x="31" y="111"/>
                  </a:lnTo>
                  <a:lnTo>
                    <a:pt x="41" y="85"/>
                  </a:lnTo>
                  <a:lnTo>
                    <a:pt x="50" y="63"/>
                  </a:lnTo>
                  <a:lnTo>
                    <a:pt x="59" y="43"/>
                  </a:lnTo>
                  <a:lnTo>
                    <a:pt x="72" y="14"/>
                  </a:lnTo>
                  <a:lnTo>
                    <a:pt x="81" y="0"/>
                  </a:lnTo>
                  <a:lnTo>
                    <a:pt x="81" y="0"/>
                  </a:lnTo>
                  <a:lnTo>
                    <a:pt x="90" y="16"/>
                  </a:lnTo>
                  <a:lnTo>
                    <a:pt x="106" y="47"/>
                  </a:lnTo>
                  <a:lnTo>
                    <a:pt x="114" y="67"/>
                  </a:lnTo>
                  <a:lnTo>
                    <a:pt x="123" y="89"/>
                  </a:lnTo>
                  <a:lnTo>
                    <a:pt x="132" y="114"/>
                  </a:lnTo>
                  <a:lnTo>
                    <a:pt x="139" y="139"/>
                  </a:lnTo>
                  <a:lnTo>
                    <a:pt x="139" y="139"/>
                  </a:lnTo>
                  <a:lnTo>
                    <a:pt x="145" y="163"/>
                  </a:lnTo>
                  <a:lnTo>
                    <a:pt x="150" y="187"/>
                  </a:lnTo>
                  <a:lnTo>
                    <a:pt x="155" y="210"/>
                  </a:lnTo>
                  <a:lnTo>
                    <a:pt x="158" y="233"/>
                  </a:lnTo>
                  <a:lnTo>
                    <a:pt x="160" y="273"/>
                  </a:lnTo>
                  <a:lnTo>
                    <a:pt x="161" y="306"/>
                  </a:lnTo>
                  <a:lnTo>
                    <a:pt x="161" y="306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1052" name="Freeform 44"/>
            <p:cNvSpPr>
              <a:spLocks/>
            </p:cNvSpPr>
            <p:nvPr userDrawn="1"/>
          </p:nvSpPr>
          <p:spPr bwMode="auto">
            <a:xfrm>
              <a:off x="112" y="235"/>
              <a:ext cx="317" cy="367"/>
            </a:xfrm>
            <a:custGeom>
              <a:avLst/>
              <a:gdLst/>
              <a:ahLst/>
              <a:cxnLst>
                <a:cxn ang="0">
                  <a:pos x="367" y="481"/>
                </a:cxn>
                <a:cxn ang="0">
                  <a:pos x="367" y="480"/>
                </a:cxn>
                <a:cxn ang="0">
                  <a:pos x="392" y="461"/>
                </a:cxn>
                <a:cxn ang="0">
                  <a:pos x="421" y="451"/>
                </a:cxn>
                <a:cxn ang="0">
                  <a:pos x="450" y="450"/>
                </a:cxn>
                <a:cxn ang="0">
                  <a:pos x="479" y="457"/>
                </a:cxn>
                <a:cxn ang="0">
                  <a:pos x="505" y="473"/>
                </a:cxn>
                <a:cxn ang="0">
                  <a:pos x="521" y="488"/>
                </a:cxn>
                <a:cxn ang="0">
                  <a:pos x="536" y="514"/>
                </a:cxn>
                <a:cxn ang="0">
                  <a:pos x="543" y="543"/>
                </a:cxn>
                <a:cxn ang="0">
                  <a:pos x="542" y="572"/>
                </a:cxn>
                <a:cxn ang="0">
                  <a:pos x="532" y="601"/>
                </a:cxn>
                <a:cxn ang="0">
                  <a:pos x="513" y="626"/>
                </a:cxn>
                <a:cxn ang="0">
                  <a:pos x="512" y="627"/>
                </a:cxn>
                <a:cxn ang="0">
                  <a:pos x="512" y="627"/>
                </a:cxn>
                <a:cxn ang="0">
                  <a:pos x="480" y="653"/>
                </a:cxn>
                <a:cxn ang="0">
                  <a:pos x="426" y="679"/>
                </a:cxn>
                <a:cxn ang="0">
                  <a:pos x="367" y="688"/>
                </a:cxn>
                <a:cxn ang="0">
                  <a:pos x="328" y="683"/>
                </a:cxn>
                <a:cxn ang="0">
                  <a:pos x="271" y="663"/>
                </a:cxn>
                <a:cxn ang="0">
                  <a:pos x="221" y="627"/>
                </a:cxn>
                <a:cxn ang="0">
                  <a:pos x="198" y="598"/>
                </a:cxn>
                <a:cxn ang="0">
                  <a:pos x="173" y="551"/>
                </a:cxn>
                <a:cxn ang="0">
                  <a:pos x="162" y="499"/>
                </a:cxn>
                <a:cxn ang="0">
                  <a:pos x="163" y="447"/>
                </a:cxn>
                <a:cxn ang="0">
                  <a:pos x="178" y="397"/>
                </a:cxn>
                <a:cxn ang="0">
                  <a:pos x="195" y="366"/>
                </a:cxn>
                <a:cxn ang="0">
                  <a:pos x="221" y="335"/>
                </a:cxn>
                <a:cxn ang="0">
                  <a:pos x="271" y="299"/>
                </a:cxn>
                <a:cxn ang="0">
                  <a:pos x="328" y="279"/>
                </a:cxn>
                <a:cxn ang="0">
                  <a:pos x="367" y="0"/>
                </a:cxn>
                <a:cxn ang="0">
                  <a:pos x="329" y="1"/>
                </a:cxn>
                <a:cxn ang="0">
                  <a:pos x="275" y="11"/>
                </a:cxn>
                <a:cxn ang="0">
                  <a:pos x="224" y="28"/>
                </a:cxn>
                <a:cxn ang="0">
                  <a:pos x="177" y="53"/>
                </a:cxn>
                <a:cxn ang="0">
                  <a:pos x="134" y="83"/>
                </a:cxn>
                <a:cxn ang="0">
                  <a:pos x="95" y="120"/>
                </a:cxn>
                <a:cxn ang="0">
                  <a:pos x="63" y="160"/>
                </a:cxn>
                <a:cxn ang="0">
                  <a:pos x="36" y="207"/>
                </a:cxn>
                <a:cxn ang="0">
                  <a:pos x="16" y="257"/>
                </a:cxn>
                <a:cxn ang="0">
                  <a:pos x="4" y="310"/>
                </a:cxn>
                <a:cxn ang="0">
                  <a:pos x="0" y="366"/>
                </a:cxn>
                <a:cxn ang="0">
                  <a:pos x="2" y="403"/>
                </a:cxn>
                <a:cxn ang="0">
                  <a:pos x="11" y="457"/>
                </a:cxn>
                <a:cxn ang="0">
                  <a:pos x="28" y="508"/>
                </a:cxn>
                <a:cxn ang="0">
                  <a:pos x="53" y="556"/>
                </a:cxn>
                <a:cxn ang="0">
                  <a:pos x="84" y="600"/>
                </a:cxn>
                <a:cxn ang="0">
                  <a:pos x="120" y="638"/>
                </a:cxn>
                <a:cxn ang="0">
                  <a:pos x="162" y="670"/>
                </a:cxn>
                <a:cxn ang="0">
                  <a:pos x="208" y="696"/>
                </a:cxn>
                <a:cxn ang="0">
                  <a:pos x="257" y="716"/>
                </a:cxn>
                <a:cxn ang="0">
                  <a:pos x="311" y="728"/>
                </a:cxn>
                <a:cxn ang="0">
                  <a:pos x="367" y="733"/>
                </a:cxn>
                <a:cxn ang="0">
                  <a:pos x="406" y="731"/>
                </a:cxn>
                <a:cxn ang="0">
                  <a:pos x="463" y="720"/>
                </a:cxn>
                <a:cxn ang="0">
                  <a:pos x="516" y="701"/>
                </a:cxn>
                <a:cxn ang="0">
                  <a:pos x="564" y="675"/>
                </a:cxn>
                <a:cxn ang="0">
                  <a:pos x="609" y="642"/>
                </a:cxn>
                <a:cxn ang="0">
                  <a:pos x="635" y="366"/>
                </a:cxn>
              </a:cxnLst>
              <a:rect l="0" t="0" r="r" b="b"/>
              <a:pathLst>
                <a:path w="635" h="733">
                  <a:moveTo>
                    <a:pt x="538" y="366"/>
                  </a:moveTo>
                  <a:lnTo>
                    <a:pt x="367" y="366"/>
                  </a:lnTo>
                  <a:lnTo>
                    <a:pt x="367" y="481"/>
                  </a:lnTo>
                  <a:lnTo>
                    <a:pt x="367" y="481"/>
                  </a:lnTo>
                  <a:lnTo>
                    <a:pt x="367" y="480"/>
                  </a:lnTo>
                  <a:lnTo>
                    <a:pt x="367" y="480"/>
                  </a:lnTo>
                  <a:lnTo>
                    <a:pt x="375" y="473"/>
                  </a:lnTo>
                  <a:lnTo>
                    <a:pt x="384" y="467"/>
                  </a:lnTo>
                  <a:lnTo>
                    <a:pt x="392" y="461"/>
                  </a:lnTo>
                  <a:lnTo>
                    <a:pt x="401" y="457"/>
                  </a:lnTo>
                  <a:lnTo>
                    <a:pt x="411" y="454"/>
                  </a:lnTo>
                  <a:lnTo>
                    <a:pt x="421" y="451"/>
                  </a:lnTo>
                  <a:lnTo>
                    <a:pt x="431" y="450"/>
                  </a:lnTo>
                  <a:lnTo>
                    <a:pt x="440" y="450"/>
                  </a:lnTo>
                  <a:lnTo>
                    <a:pt x="450" y="450"/>
                  </a:lnTo>
                  <a:lnTo>
                    <a:pt x="460" y="451"/>
                  </a:lnTo>
                  <a:lnTo>
                    <a:pt x="470" y="454"/>
                  </a:lnTo>
                  <a:lnTo>
                    <a:pt x="479" y="457"/>
                  </a:lnTo>
                  <a:lnTo>
                    <a:pt x="489" y="461"/>
                  </a:lnTo>
                  <a:lnTo>
                    <a:pt x="497" y="467"/>
                  </a:lnTo>
                  <a:lnTo>
                    <a:pt x="505" y="473"/>
                  </a:lnTo>
                  <a:lnTo>
                    <a:pt x="513" y="480"/>
                  </a:lnTo>
                  <a:lnTo>
                    <a:pt x="513" y="480"/>
                  </a:lnTo>
                  <a:lnTo>
                    <a:pt x="521" y="488"/>
                  </a:lnTo>
                  <a:lnTo>
                    <a:pt x="526" y="496"/>
                  </a:lnTo>
                  <a:lnTo>
                    <a:pt x="532" y="506"/>
                  </a:lnTo>
                  <a:lnTo>
                    <a:pt x="536" y="514"/>
                  </a:lnTo>
                  <a:lnTo>
                    <a:pt x="539" y="524"/>
                  </a:lnTo>
                  <a:lnTo>
                    <a:pt x="542" y="533"/>
                  </a:lnTo>
                  <a:lnTo>
                    <a:pt x="543" y="543"/>
                  </a:lnTo>
                  <a:lnTo>
                    <a:pt x="543" y="553"/>
                  </a:lnTo>
                  <a:lnTo>
                    <a:pt x="543" y="563"/>
                  </a:lnTo>
                  <a:lnTo>
                    <a:pt x="542" y="572"/>
                  </a:lnTo>
                  <a:lnTo>
                    <a:pt x="539" y="582"/>
                  </a:lnTo>
                  <a:lnTo>
                    <a:pt x="536" y="592"/>
                  </a:lnTo>
                  <a:lnTo>
                    <a:pt x="532" y="601"/>
                  </a:lnTo>
                  <a:lnTo>
                    <a:pt x="526" y="610"/>
                  </a:lnTo>
                  <a:lnTo>
                    <a:pt x="521" y="618"/>
                  </a:lnTo>
                  <a:lnTo>
                    <a:pt x="513" y="626"/>
                  </a:lnTo>
                  <a:lnTo>
                    <a:pt x="513" y="626"/>
                  </a:lnTo>
                  <a:lnTo>
                    <a:pt x="512" y="627"/>
                  </a:lnTo>
                  <a:lnTo>
                    <a:pt x="512" y="627"/>
                  </a:lnTo>
                  <a:lnTo>
                    <a:pt x="512" y="627"/>
                  </a:lnTo>
                  <a:lnTo>
                    <a:pt x="512" y="627"/>
                  </a:lnTo>
                  <a:lnTo>
                    <a:pt x="512" y="627"/>
                  </a:lnTo>
                  <a:lnTo>
                    <a:pt x="512" y="627"/>
                  </a:lnTo>
                  <a:lnTo>
                    <a:pt x="496" y="640"/>
                  </a:lnTo>
                  <a:lnTo>
                    <a:pt x="480" y="653"/>
                  </a:lnTo>
                  <a:lnTo>
                    <a:pt x="463" y="664"/>
                  </a:lnTo>
                  <a:lnTo>
                    <a:pt x="444" y="671"/>
                  </a:lnTo>
                  <a:lnTo>
                    <a:pt x="426" y="679"/>
                  </a:lnTo>
                  <a:lnTo>
                    <a:pt x="406" y="683"/>
                  </a:lnTo>
                  <a:lnTo>
                    <a:pt x="386" y="686"/>
                  </a:lnTo>
                  <a:lnTo>
                    <a:pt x="367" y="688"/>
                  </a:lnTo>
                  <a:lnTo>
                    <a:pt x="367" y="688"/>
                  </a:lnTo>
                  <a:lnTo>
                    <a:pt x="348" y="686"/>
                  </a:lnTo>
                  <a:lnTo>
                    <a:pt x="328" y="683"/>
                  </a:lnTo>
                  <a:lnTo>
                    <a:pt x="308" y="679"/>
                  </a:lnTo>
                  <a:lnTo>
                    <a:pt x="290" y="671"/>
                  </a:lnTo>
                  <a:lnTo>
                    <a:pt x="271" y="663"/>
                  </a:lnTo>
                  <a:lnTo>
                    <a:pt x="254" y="653"/>
                  </a:lnTo>
                  <a:lnTo>
                    <a:pt x="236" y="640"/>
                  </a:lnTo>
                  <a:lnTo>
                    <a:pt x="221" y="627"/>
                  </a:lnTo>
                  <a:lnTo>
                    <a:pt x="221" y="627"/>
                  </a:lnTo>
                  <a:lnTo>
                    <a:pt x="209" y="613"/>
                  </a:lnTo>
                  <a:lnTo>
                    <a:pt x="198" y="598"/>
                  </a:lnTo>
                  <a:lnTo>
                    <a:pt x="188" y="584"/>
                  </a:lnTo>
                  <a:lnTo>
                    <a:pt x="179" y="568"/>
                  </a:lnTo>
                  <a:lnTo>
                    <a:pt x="173" y="551"/>
                  </a:lnTo>
                  <a:lnTo>
                    <a:pt x="168" y="534"/>
                  </a:lnTo>
                  <a:lnTo>
                    <a:pt x="165" y="517"/>
                  </a:lnTo>
                  <a:lnTo>
                    <a:pt x="162" y="499"/>
                  </a:lnTo>
                  <a:lnTo>
                    <a:pt x="161" y="482"/>
                  </a:lnTo>
                  <a:lnTo>
                    <a:pt x="162" y="465"/>
                  </a:lnTo>
                  <a:lnTo>
                    <a:pt x="163" y="447"/>
                  </a:lnTo>
                  <a:lnTo>
                    <a:pt x="167" y="430"/>
                  </a:lnTo>
                  <a:lnTo>
                    <a:pt x="172" y="414"/>
                  </a:lnTo>
                  <a:lnTo>
                    <a:pt x="178" y="397"/>
                  </a:lnTo>
                  <a:lnTo>
                    <a:pt x="187" y="381"/>
                  </a:lnTo>
                  <a:lnTo>
                    <a:pt x="195" y="366"/>
                  </a:lnTo>
                  <a:lnTo>
                    <a:pt x="195" y="366"/>
                  </a:lnTo>
                  <a:lnTo>
                    <a:pt x="208" y="350"/>
                  </a:lnTo>
                  <a:lnTo>
                    <a:pt x="221" y="335"/>
                  </a:lnTo>
                  <a:lnTo>
                    <a:pt x="221" y="335"/>
                  </a:lnTo>
                  <a:lnTo>
                    <a:pt x="236" y="321"/>
                  </a:lnTo>
                  <a:lnTo>
                    <a:pt x="254" y="309"/>
                  </a:lnTo>
                  <a:lnTo>
                    <a:pt x="271" y="299"/>
                  </a:lnTo>
                  <a:lnTo>
                    <a:pt x="290" y="290"/>
                  </a:lnTo>
                  <a:lnTo>
                    <a:pt x="308" y="283"/>
                  </a:lnTo>
                  <a:lnTo>
                    <a:pt x="328" y="279"/>
                  </a:lnTo>
                  <a:lnTo>
                    <a:pt x="348" y="276"/>
                  </a:lnTo>
                  <a:lnTo>
                    <a:pt x="367" y="274"/>
                  </a:lnTo>
                  <a:lnTo>
                    <a:pt x="367" y="0"/>
                  </a:lnTo>
                  <a:lnTo>
                    <a:pt x="367" y="0"/>
                  </a:lnTo>
                  <a:lnTo>
                    <a:pt x="348" y="0"/>
                  </a:lnTo>
                  <a:lnTo>
                    <a:pt x="329" y="1"/>
                  </a:lnTo>
                  <a:lnTo>
                    <a:pt x="311" y="3"/>
                  </a:lnTo>
                  <a:lnTo>
                    <a:pt x="293" y="7"/>
                  </a:lnTo>
                  <a:lnTo>
                    <a:pt x="275" y="11"/>
                  </a:lnTo>
                  <a:lnTo>
                    <a:pt x="257" y="16"/>
                  </a:lnTo>
                  <a:lnTo>
                    <a:pt x="241" y="22"/>
                  </a:lnTo>
                  <a:lnTo>
                    <a:pt x="224" y="28"/>
                  </a:lnTo>
                  <a:lnTo>
                    <a:pt x="208" y="36"/>
                  </a:lnTo>
                  <a:lnTo>
                    <a:pt x="192" y="43"/>
                  </a:lnTo>
                  <a:lnTo>
                    <a:pt x="177" y="53"/>
                  </a:lnTo>
                  <a:lnTo>
                    <a:pt x="162" y="61"/>
                  </a:lnTo>
                  <a:lnTo>
                    <a:pt x="147" y="71"/>
                  </a:lnTo>
                  <a:lnTo>
                    <a:pt x="134" y="83"/>
                  </a:lnTo>
                  <a:lnTo>
                    <a:pt x="120" y="95"/>
                  </a:lnTo>
                  <a:lnTo>
                    <a:pt x="108" y="106"/>
                  </a:lnTo>
                  <a:lnTo>
                    <a:pt x="95" y="120"/>
                  </a:lnTo>
                  <a:lnTo>
                    <a:pt x="84" y="132"/>
                  </a:lnTo>
                  <a:lnTo>
                    <a:pt x="73" y="147"/>
                  </a:lnTo>
                  <a:lnTo>
                    <a:pt x="63" y="160"/>
                  </a:lnTo>
                  <a:lnTo>
                    <a:pt x="53" y="175"/>
                  </a:lnTo>
                  <a:lnTo>
                    <a:pt x="45" y="191"/>
                  </a:lnTo>
                  <a:lnTo>
                    <a:pt x="36" y="207"/>
                  </a:lnTo>
                  <a:lnTo>
                    <a:pt x="28" y="224"/>
                  </a:lnTo>
                  <a:lnTo>
                    <a:pt x="22" y="240"/>
                  </a:lnTo>
                  <a:lnTo>
                    <a:pt x="16" y="257"/>
                  </a:lnTo>
                  <a:lnTo>
                    <a:pt x="11" y="274"/>
                  </a:lnTo>
                  <a:lnTo>
                    <a:pt x="7" y="292"/>
                  </a:lnTo>
                  <a:lnTo>
                    <a:pt x="4" y="310"/>
                  </a:lnTo>
                  <a:lnTo>
                    <a:pt x="2" y="329"/>
                  </a:lnTo>
                  <a:lnTo>
                    <a:pt x="0" y="347"/>
                  </a:lnTo>
                  <a:lnTo>
                    <a:pt x="0" y="366"/>
                  </a:lnTo>
                  <a:lnTo>
                    <a:pt x="0" y="366"/>
                  </a:lnTo>
                  <a:lnTo>
                    <a:pt x="0" y="384"/>
                  </a:lnTo>
                  <a:lnTo>
                    <a:pt x="2" y="403"/>
                  </a:lnTo>
                  <a:lnTo>
                    <a:pt x="4" y="422"/>
                  </a:lnTo>
                  <a:lnTo>
                    <a:pt x="7" y="440"/>
                  </a:lnTo>
                  <a:lnTo>
                    <a:pt x="11" y="457"/>
                  </a:lnTo>
                  <a:lnTo>
                    <a:pt x="16" y="475"/>
                  </a:lnTo>
                  <a:lnTo>
                    <a:pt x="22" y="492"/>
                  </a:lnTo>
                  <a:lnTo>
                    <a:pt x="28" y="508"/>
                  </a:lnTo>
                  <a:lnTo>
                    <a:pt x="36" y="525"/>
                  </a:lnTo>
                  <a:lnTo>
                    <a:pt x="45" y="540"/>
                  </a:lnTo>
                  <a:lnTo>
                    <a:pt x="53" y="556"/>
                  </a:lnTo>
                  <a:lnTo>
                    <a:pt x="63" y="571"/>
                  </a:lnTo>
                  <a:lnTo>
                    <a:pt x="73" y="585"/>
                  </a:lnTo>
                  <a:lnTo>
                    <a:pt x="84" y="600"/>
                  </a:lnTo>
                  <a:lnTo>
                    <a:pt x="95" y="612"/>
                  </a:lnTo>
                  <a:lnTo>
                    <a:pt x="108" y="626"/>
                  </a:lnTo>
                  <a:lnTo>
                    <a:pt x="120" y="638"/>
                  </a:lnTo>
                  <a:lnTo>
                    <a:pt x="134" y="649"/>
                  </a:lnTo>
                  <a:lnTo>
                    <a:pt x="147" y="660"/>
                  </a:lnTo>
                  <a:lnTo>
                    <a:pt x="162" y="670"/>
                  </a:lnTo>
                  <a:lnTo>
                    <a:pt x="177" y="680"/>
                  </a:lnTo>
                  <a:lnTo>
                    <a:pt x="192" y="689"/>
                  </a:lnTo>
                  <a:lnTo>
                    <a:pt x="208" y="696"/>
                  </a:lnTo>
                  <a:lnTo>
                    <a:pt x="224" y="704"/>
                  </a:lnTo>
                  <a:lnTo>
                    <a:pt x="241" y="711"/>
                  </a:lnTo>
                  <a:lnTo>
                    <a:pt x="257" y="716"/>
                  </a:lnTo>
                  <a:lnTo>
                    <a:pt x="275" y="721"/>
                  </a:lnTo>
                  <a:lnTo>
                    <a:pt x="293" y="726"/>
                  </a:lnTo>
                  <a:lnTo>
                    <a:pt x="311" y="728"/>
                  </a:lnTo>
                  <a:lnTo>
                    <a:pt x="329" y="731"/>
                  </a:lnTo>
                  <a:lnTo>
                    <a:pt x="348" y="732"/>
                  </a:lnTo>
                  <a:lnTo>
                    <a:pt x="367" y="733"/>
                  </a:lnTo>
                  <a:lnTo>
                    <a:pt x="367" y="733"/>
                  </a:lnTo>
                  <a:lnTo>
                    <a:pt x="386" y="732"/>
                  </a:lnTo>
                  <a:lnTo>
                    <a:pt x="406" y="731"/>
                  </a:lnTo>
                  <a:lnTo>
                    <a:pt x="426" y="728"/>
                  </a:lnTo>
                  <a:lnTo>
                    <a:pt x="444" y="725"/>
                  </a:lnTo>
                  <a:lnTo>
                    <a:pt x="463" y="720"/>
                  </a:lnTo>
                  <a:lnTo>
                    <a:pt x="480" y="715"/>
                  </a:lnTo>
                  <a:lnTo>
                    <a:pt x="499" y="709"/>
                  </a:lnTo>
                  <a:lnTo>
                    <a:pt x="516" y="701"/>
                  </a:lnTo>
                  <a:lnTo>
                    <a:pt x="532" y="694"/>
                  </a:lnTo>
                  <a:lnTo>
                    <a:pt x="548" y="685"/>
                  </a:lnTo>
                  <a:lnTo>
                    <a:pt x="564" y="675"/>
                  </a:lnTo>
                  <a:lnTo>
                    <a:pt x="579" y="665"/>
                  </a:lnTo>
                  <a:lnTo>
                    <a:pt x="594" y="654"/>
                  </a:lnTo>
                  <a:lnTo>
                    <a:pt x="609" y="642"/>
                  </a:lnTo>
                  <a:lnTo>
                    <a:pt x="622" y="629"/>
                  </a:lnTo>
                  <a:lnTo>
                    <a:pt x="635" y="617"/>
                  </a:lnTo>
                  <a:lnTo>
                    <a:pt x="635" y="366"/>
                  </a:lnTo>
                  <a:lnTo>
                    <a:pt x="538" y="36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1053" name="Freeform 45"/>
            <p:cNvSpPr>
              <a:spLocks/>
            </p:cNvSpPr>
            <p:nvPr userDrawn="1"/>
          </p:nvSpPr>
          <p:spPr bwMode="auto">
            <a:xfrm>
              <a:off x="112" y="235"/>
              <a:ext cx="317" cy="367"/>
            </a:xfrm>
            <a:custGeom>
              <a:avLst/>
              <a:gdLst/>
              <a:ahLst/>
              <a:cxnLst>
                <a:cxn ang="0">
                  <a:pos x="367" y="481"/>
                </a:cxn>
                <a:cxn ang="0">
                  <a:pos x="367" y="480"/>
                </a:cxn>
                <a:cxn ang="0">
                  <a:pos x="392" y="461"/>
                </a:cxn>
                <a:cxn ang="0">
                  <a:pos x="421" y="451"/>
                </a:cxn>
                <a:cxn ang="0">
                  <a:pos x="450" y="450"/>
                </a:cxn>
                <a:cxn ang="0">
                  <a:pos x="479" y="457"/>
                </a:cxn>
                <a:cxn ang="0">
                  <a:pos x="505" y="473"/>
                </a:cxn>
                <a:cxn ang="0">
                  <a:pos x="521" y="488"/>
                </a:cxn>
                <a:cxn ang="0">
                  <a:pos x="536" y="514"/>
                </a:cxn>
                <a:cxn ang="0">
                  <a:pos x="543" y="543"/>
                </a:cxn>
                <a:cxn ang="0">
                  <a:pos x="542" y="572"/>
                </a:cxn>
                <a:cxn ang="0">
                  <a:pos x="532" y="601"/>
                </a:cxn>
                <a:cxn ang="0">
                  <a:pos x="513" y="626"/>
                </a:cxn>
                <a:cxn ang="0">
                  <a:pos x="512" y="627"/>
                </a:cxn>
                <a:cxn ang="0">
                  <a:pos x="512" y="627"/>
                </a:cxn>
                <a:cxn ang="0">
                  <a:pos x="480" y="653"/>
                </a:cxn>
                <a:cxn ang="0">
                  <a:pos x="426" y="679"/>
                </a:cxn>
                <a:cxn ang="0">
                  <a:pos x="367" y="688"/>
                </a:cxn>
                <a:cxn ang="0">
                  <a:pos x="328" y="683"/>
                </a:cxn>
                <a:cxn ang="0">
                  <a:pos x="271" y="663"/>
                </a:cxn>
                <a:cxn ang="0">
                  <a:pos x="221" y="627"/>
                </a:cxn>
                <a:cxn ang="0">
                  <a:pos x="198" y="598"/>
                </a:cxn>
                <a:cxn ang="0">
                  <a:pos x="173" y="551"/>
                </a:cxn>
                <a:cxn ang="0">
                  <a:pos x="162" y="499"/>
                </a:cxn>
                <a:cxn ang="0">
                  <a:pos x="163" y="447"/>
                </a:cxn>
                <a:cxn ang="0">
                  <a:pos x="178" y="397"/>
                </a:cxn>
                <a:cxn ang="0">
                  <a:pos x="195" y="366"/>
                </a:cxn>
                <a:cxn ang="0">
                  <a:pos x="221" y="335"/>
                </a:cxn>
                <a:cxn ang="0">
                  <a:pos x="271" y="299"/>
                </a:cxn>
                <a:cxn ang="0">
                  <a:pos x="328" y="279"/>
                </a:cxn>
                <a:cxn ang="0">
                  <a:pos x="367" y="0"/>
                </a:cxn>
                <a:cxn ang="0">
                  <a:pos x="329" y="1"/>
                </a:cxn>
                <a:cxn ang="0">
                  <a:pos x="275" y="11"/>
                </a:cxn>
                <a:cxn ang="0">
                  <a:pos x="224" y="28"/>
                </a:cxn>
                <a:cxn ang="0">
                  <a:pos x="177" y="53"/>
                </a:cxn>
                <a:cxn ang="0">
                  <a:pos x="134" y="83"/>
                </a:cxn>
                <a:cxn ang="0">
                  <a:pos x="95" y="120"/>
                </a:cxn>
                <a:cxn ang="0">
                  <a:pos x="63" y="160"/>
                </a:cxn>
                <a:cxn ang="0">
                  <a:pos x="36" y="207"/>
                </a:cxn>
                <a:cxn ang="0">
                  <a:pos x="16" y="257"/>
                </a:cxn>
                <a:cxn ang="0">
                  <a:pos x="4" y="310"/>
                </a:cxn>
                <a:cxn ang="0">
                  <a:pos x="0" y="366"/>
                </a:cxn>
                <a:cxn ang="0">
                  <a:pos x="2" y="403"/>
                </a:cxn>
                <a:cxn ang="0">
                  <a:pos x="11" y="457"/>
                </a:cxn>
                <a:cxn ang="0">
                  <a:pos x="28" y="508"/>
                </a:cxn>
                <a:cxn ang="0">
                  <a:pos x="53" y="556"/>
                </a:cxn>
                <a:cxn ang="0">
                  <a:pos x="84" y="600"/>
                </a:cxn>
                <a:cxn ang="0">
                  <a:pos x="120" y="638"/>
                </a:cxn>
                <a:cxn ang="0">
                  <a:pos x="162" y="670"/>
                </a:cxn>
                <a:cxn ang="0">
                  <a:pos x="208" y="696"/>
                </a:cxn>
                <a:cxn ang="0">
                  <a:pos x="257" y="716"/>
                </a:cxn>
                <a:cxn ang="0">
                  <a:pos x="311" y="728"/>
                </a:cxn>
                <a:cxn ang="0">
                  <a:pos x="367" y="733"/>
                </a:cxn>
                <a:cxn ang="0">
                  <a:pos x="406" y="731"/>
                </a:cxn>
                <a:cxn ang="0">
                  <a:pos x="463" y="720"/>
                </a:cxn>
                <a:cxn ang="0">
                  <a:pos x="516" y="701"/>
                </a:cxn>
                <a:cxn ang="0">
                  <a:pos x="564" y="675"/>
                </a:cxn>
                <a:cxn ang="0">
                  <a:pos x="609" y="642"/>
                </a:cxn>
                <a:cxn ang="0">
                  <a:pos x="635" y="366"/>
                </a:cxn>
              </a:cxnLst>
              <a:rect l="0" t="0" r="r" b="b"/>
              <a:pathLst>
                <a:path w="635" h="733">
                  <a:moveTo>
                    <a:pt x="538" y="366"/>
                  </a:moveTo>
                  <a:lnTo>
                    <a:pt x="367" y="366"/>
                  </a:lnTo>
                  <a:lnTo>
                    <a:pt x="367" y="481"/>
                  </a:lnTo>
                  <a:lnTo>
                    <a:pt x="367" y="481"/>
                  </a:lnTo>
                  <a:lnTo>
                    <a:pt x="367" y="480"/>
                  </a:lnTo>
                  <a:lnTo>
                    <a:pt x="367" y="480"/>
                  </a:lnTo>
                  <a:lnTo>
                    <a:pt x="375" y="473"/>
                  </a:lnTo>
                  <a:lnTo>
                    <a:pt x="384" y="467"/>
                  </a:lnTo>
                  <a:lnTo>
                    <a:pt x="392" y="461"/>
                  </a:lnTo>
                  <a:lnTo>
                    <a:pt x="401" y="457"/>
                  </a:lnTo>
                  <a:lnTo>
                    <a:pt x="411" y="454"/>
                  </a:lnTo>
                  <a:lnTo>
                    <a:pt x="421" y="451"/>
                  </a:lnTo>
                  <a:lnTo>
                    <a:pt x="431" y="450"/>
                  </a:lnTo>
                  <a:lnTo>
                    <a:pt x="440" y="450"/>
                  </a:lnTo>
                  <a:lnTo>
                    <a:pt x="450" y="450"/>
                  </a:lnTo>
                  <a:lnTo>
                    <a:pt x="460" y="451"/>
                  </a:lnTo>
                  <a:lnTo>
                    <a:pt x="470" y="454"/>
                  </a:lnTo>
                  <a:lnTo>
                    <a:pt x="479" y="457"/>
                  </a:lnTo>
                  <a:lnTo>
                    <a:pt x="489" y="461"/>
                  </a:lnTo>
                  <a:lnTo>
                    <a:pt x="497" y="467"/>
                  </a:lnTo>
                  <a:lnTo>
                    <a:pt x="505" y="473"/>
                  </a:lnTo>
                  <a:lnTo>
                    <a:pt x="513" y="480"/>
                  </a:lnTo>
                  <a:lnTo>
                    <a:pt x="513" y="480"/>
                  </a:lnTo>
                  <a:lnTo>
                    <a:pt x="521" y="488"/>
                  </a:lnTo>
                  <a:lnTo>
                    <a:pt x="526" y="496"/>
                  </a:lnTo>
                  <a:lnTo>
                    <a:pt x="532" y="506"/>
                  </a:lnTo>
                  <a:lnTo>
                    <a:pt x="536" y="514"/>
                  </a:lnTo>
                  <a:lnTo>
                    <a:pt x="539" y="524"/>
                  </a:lnTo>
                  <a:lnTo>
                    <a:pt x="542" y="533"/>
                  </a:lnTo>
                  <a:lnTo>
                    <a:pt x="543" y="543"/>
                  </a:lnTo>
                  <a:lnTo>
                    <a:pt x="543" y="553"/>
                  </a:lnTo>
                  <a:lnTo>
                    <a:pt x="543" y="563"/>
                  </a:lnTo>
                  <a:lnTo>
                    <a:pt x="542" y="572"/>
                  </a:lnTo>
                  <a:lnTo>
                    <a:pt x="539" y="582"/>
                  </a:lnTo>
                  <a:lnTo>
                    <a:pt x="536" y="592"/>
                  </a:lnTo>
                  <a:lnTo>
                    <a:pt x="532" y="601"/>
                  </a:lnTo>
                  <a:lnTo>
                    <a:pt x="526" y="610"/>
                  </a:lnTo>
                  <a:lnTo>
                    <a:pt x="521" y="618"/>
                  </a:lnTo>
                  <a:lnTo>
                    <a:pt x="513" y="626"/>
                  </a:lnTo>
                  <a:lnTo>
                    <a:pt x="513" y="626"/>
                  </a:lnTo>
                  <a:lnTo>
                    <a:pt x="512" y="627"/>
                  </a:lnTo>
                  <a:lnTo>
                    <a:pt x="512" y="627"/>
                  </a:lnTo>
                  <a:lnTo>
                    <a:pt x="512" y="627"/>
                  </a:lnTo>
                  <a:lnTo>
                    <a:pt x="512" y="627"/>
                  </a:lnTo>
                  <a:lnTo>
                    <a:pt x="512" y="627"/>
                  </a:lnTo>
                  <a:lnTo>
                    <a:pt x="512" y="627"/>
                  </a:lnTo>
                  <a:lnTo>
                    <a:pt x="496" y="640"/>
                  </a:lnTo>
                  <a:lnTo>
                    <a:pt x="480" y="653"/>
                  </a:lnTo>
                  <a:lnTo>
                    <a:pt x="463" y="664"/>
                  </a:lnTo>
                  <a:lnTo>
                    <a:pt x="444" y="671"/>
                  </a:lnTo>
                  <a:lnTo>
                    <a:pt x="426" y="679"/>
                  </a:lnTo>
                  <a:lnTo>
                    <a:pt x="406" y="683"/>
                  </a:lnTo>
                  <a:lnTo>
                    <a:pt x="386" y="686"/>
                  </a:lnTo>
                  <a:lnTo>
                    <a:pt x="367" y="688"/>
                  </a:lnTo>
                  <a:lnTo>
                    <a:pt x="367" y="688"/>
                  </a:lnTo>
                  <a:lnTo>
                    <a:pt x="348" y="686"/>
                  </a:lnTo>
                  <a:lnTo>
                    <a:pt x="328" y="683"/>
                  </a:lnTo>
                  <a:lnTo>
                    <a:pt x="308" y="679"/>
                  </a:lnTo>
                  <a:lnTo>
                    <a:pt x="290" y="671"/>
                  </a:lnTo>
                  <a:lnTo>
                    <a:pt x="271" y="663"/>
                  </a:lnTo>
                  <a:lnTo>
                    <a:pt x="254" y="653"/>
                  </a:lnTo>
                  <a:lnTo>
                    <a:pt x="236" y="640"/>
                  </a:lnTo>
                  <a:lnTo>
                    <a:pt x="221" y="627"/>
                  </a:lnTo>
                  <a:lnTo>
                    <a:pt x="221" y="627"/>
                  </a:lnTo>
                  <a:lnTo>
                    <a:pt x="209" y="613"/>
                  </a:lnTo>
                  <a:lnTo>
                    <a:pt x="198" y="598"/>
                  </a:lnTo>
                  <a:lnTo>
                    <a:pt x="188" y="584"/>
                  </a:lnTo>
                  <a:lnTo>
                    <a:pt x="179" y="568"/>
                  </a:lnTo>
                  <a:lnTo>
                    <a:pt x="173" y="551"/>
                  </a:lnTo>
                  <a:lnTo>
                    <a:pt x="168" y="534"/>
                  </a:lnTo>
                  <a:lnTo>
                    <a:pt x="165" y="517"/>
                  </a:lnTo>
                  <a:lnTo>
                    <a:pt x="162" y="499"/>
                  </a:lnTo>
                  <a:lnTo>
                    <a:pt x="161" y="482"/>
                  </a:lnTo>
                  <a:lnTo>
                    <a:pt x="162" y="465"/>
                  </a:lnTo>
                  <a:lnTo>
                    <a:pt x="163" y="447"/>
                  </a:lnTo>
                  <a:lnTo>
                    <a:pt x="167" y="430"/>
                  </a:lnTo>
                  <a:lnTo>
                    <a:pt x="172" y="414"/>
                  </a:lnTo>
                  <a:lnTo>
                    <a:pt x="178" y="397"/>
                  </a:lnTo>
                  <a:lnTo>
                    <a:pt x="187" y="381"/>
                  </a:lnTo>
                  <a:lnTo>
                    <a:pt x="195" y="366"/>
                  </a:lnTo>
                  <a:lnTo>
                    <a:pt x="195" y="366"/>
                  </a:lnTo>
                  <a:lnTo>
                    <a:pt x="208" y="350"/>
                  </a:lnTo>
                  <a:lnTo>
                    <a:pt x="221" y="335"/>
                  </a:lnTo>
                  <a:lnTo>
                    <a:pt x="221" y="335"/>
                  </a:lnTo>
                  <a:lnTo>
                    <a:pt x="236" y="321"/>
                  </a:lnTo>
                  <a:lnTo>
                    <a:pt x="254" y="309"/>
                  </a:lnTo>
                  <a:lnTo>
                    <a:pt x="271" y="299"/>
                  </a:lnTo>
                  <a:lnTo>
                    <a:pt x="290" y="290"/>
                  </a:lnTo>
                  <a:lnTo>
                    <a:pt x="308" y="283"/>
                  </a:lnTo>
                  <a:lnTo>
                    <a:pt x="328" y="279"/>
                  </a:lnTo>
                  <a:lnTo>
                    <a:pt x="348" y="276"/>
                  </a:lnTo>
                  <a:lnTo>
                    <a:pt x="367" y="274"/>
                  </a:lnTo>
                  <a:lnTo>
                    <a:pt x="367" y="0"/>
                  </a:lnTo>
                  <a:lnTo>
                    <a:pt x="367" y="0"/>
                  </a:lnTo>
                  <a:lnTo>
                    <a:pt x="348" y="0"/>
                  </a:lnTo>
                  <a:lnTo>
                    <a:pt x="329" y="1"/>
                  </a:lnTo>
                  <a:lnTo>
                    <a:pt x="311" y="3"/>
                  </a:lnTo>
                  <a:lnTo>
                    <a:pt x="293" y="7"/>
                  </a:lnTo>
                  <a:lnTo>
                    <a:pt x="275" y="11"/>
                  </a:lnTo>
                  <a:lnTo>
                    <a:pt x="257" y="16"/>
                  </a:lnTo>
                  <a:lnTo>
                    <a:pt x="241" y="22"/>
                  </a:lnTo>
                  <a:lnTo>
                    <a:pt x="224" y="28"/>
                  </a:lnTo>
                  <a:lnTo>
                    <a:pt x="208" y="36"/>
                  </a:lnTo>
                  <a:lnTo>
                    <a:pt x="192" y="43"/>
                  </a:lnTo>
                  <a:lnTo>
                    <a:pt x="177" y="53"/>
                  </a:lnTo>
                  <a:lnTo>
                    <a:pt x="162" y="61"/>
                  </a:lnTo>
                  <a:lnTo>
                    <a:pt x="147" y="71"/>
                  </a:lnTo>
                  <a:lnTo>
                    <a:pt x="134" y="83"/>
                  </a:lnTo>
                  <a:lnTo>
                    <a:pt x="120" y="95"/>
                  </a:lnTo>
                  <a:lnTo>
                    <a:pt x="108" y="106"/>
                  </a:lnTo>
                  <a:lnTo>
                    <a:pt x="95" y="120"/>
                  </a:lnTo>
                  <a:lnTo>
                    <a:pt x="84" y="132"/>
                  </a:lnTo>
                  <a:lnTo>
                    <a:pt x="73" y="147"/>
                  </a:lnTo>
                  <a:lnTo>
                    <a:pt x="63" y="160"/>
                  </a:lnTo>
                  <a:lnTo>
                    <a:pt x="53" y="175"/>
                  </a:lnTo>
                  <a:lnTo>
                    <a:pt x="45" y="191"/>
                  </a:lnTo>
                  <a:lnTo>
                    <a:pt x="36" y="207"/>
                  </a:lnTo>
                  <a:lnTo>
                    <a:pt x="28" y="224"/>
                  </a:lnTo>
                  <a:lnTo>
                    <a:pt x="22" y="240"/>
                  </a:lnTo>
                  <a:lnTo>
                    <a:pt x="16" y="257"/>
                  </a:lnTo>
                  <a:lnTo>
                    <a:pt x="11" y="274"/>
                  </a:lnTo>
                  <a:lnTo>
                    <a:pt x="7" y="292"/>
                  </a:lnTo>
                  <a:lnTo>
                    <a:pt x="4" y="310"/>
                  </a:lnTo>
                  <a:lnTo>
                    <a:pt x="2" y="329"/>
                  </a:lnTo>
                  <a:lnTo>
                    <a:pt x="0" y="347"/>
                  </a:lnTo>
                  <a:lnTo>
                    <a:pt x="0" y="366"/>
                  </a:lnTo>
                  <a:lnTo>
                    <a:pt x="0" y="366"/>
                  </a:lnTo>
                  <a:lnTo>
                    <a:pt x="0" y="384"/>
                  </a:lnTo>
                  <a:lnTo>
                    <a:pt x="2" y="403"/>
                  </a:lnTo>
                  <a:lnTo>
                    <a:pt x="4" y="422"/>
                  </a:lnTo>
                  <a:lnTo>
                    <a:pt x="7" y="440"/>
                  </a:lnTo>
                  <a:lnTo>
                    <a:pt x="11" y="457"/>
                  </a:lnTo>
                  <a:lnTo>
                    <a:pt x="16" y="475"/>
                  </a:lnTo>
                  <a:lnTo>
                    <a:pt x="22" y="492"/>
                  </a:lnTo>
                  <a:lnTo>
                    <a:pt x="28" y="508"/>
                  </a:lnTo>
                  <a:lnTo>
                    <a:pt x="36" y="525"/>
                  </a:lnTo>
                  <a:lnTo>
                    <a:pt x="45" y="540"/>
                  </a:lnTo>
                  <a:lnTo>
                    <a:pt x="53" y="556"/>
                  </a:lnTo>
                  <a:lnTo>
                    <a:pt x="63" y="571"/>
                  </a:lnTo>
                  <a:lnTo>
                    <a:pt x="73" y="585"/>
                  </a:lnTo>
                  <a:lnTo>
                    <a:pt x="84" y="600"/>
                  </a:lnTo>
                  <a:lnTo>
                    <a:pt x="95" y="612"/>
                  </a:lnTo>
                  <a:lnTo>
                    <a:pt x="108" y="626"/>
                  </a:lnTo>
                  <a:lnTo>
                    <a:pt x="120" y="638"/>
                  </a:lnTo>
                  <a:lnTo>
                    <a:pt x="134" y="649"/>
                  </a:lnTo>
                  <a:lnTo>
                    <a:pt x="147" y="660"/>
                  </a:lnTo>
                  <a:lnTo>
                    <a:pt x="162" y="670"/>
                  </a:lnTo>
                  <a:lnTo>
                    <a:pt x="177" y="680"/>
                  </a:lnTo>
                  <a:lnTo>
                    <a:pt x="192" y="689"/>
                  </a:lnTo>
                  <a:lnTo>
                    <a:pt x="208" y="696"/>
                  </a:lnTo>
                  <a:lnTo>
                    <a:pt x="224" y="704"/>
                  </a:lnTo>
                  <a:lnTo>
                    <a:pt x="241" y="711"/>
                  </a:lnTo>
                  <a:lnTo>
                    <a:pt x="257" y="716"/>
                  </a:lnTo>
                  <a:lnTo>
                    <a:pt x="275" y="721"/>
                  </a:lnTo>
                  <a:lnTo>
                    <a:pt x="293" y="726"/>
                  </a:lnTo>
                  <a:lnTo>
                    <a:pt x="311" y="728"/>
                  </a:lnTo>
                  <a:lnTo>
                    <a:pt x="329" y="731"/>
                  </a:lnTo>
                  <a:lnTo>
                    <a:pt x="348" y="732"/>
                  </a:lnTo>
                  <a:lnTo>
                    <a:pt x="367" y="733"/>
                  </a:lnTo>
                  <a:lnTo>
                    <a:pt x="367" y="733"/>
                  </a:lnTo>
                  <a:lnTo>
                    <a:pt x="386" y="732"/>
                  </a:lnTo>
                  <a:lnTo>
                    <a:pt x="406" y="731"/>
                  </a:lnTo>
                  <a:lnTo>
                    <a:pt x="426" y="728"/>
                  </a:lnTo>
                  <a:lnTo>
                    <a:pt x="444" y="725"/>
                  </a:lnTo>
                  <a:lnTo>
                    <a:pt x="463" y="720"/>
                  </a:lnTo>
                  <a:lnTo>
                    <a:pt x="480" y="715"/>
                  </a:lnTo>
                  <a:lnTo>
                    <a:pt x="499" y="709"/>
                  </a:lnTo>
                  <a:lnTo>
                    <a:pt x="516" y="701"/>
                  </a:lnTo>
                  <a:lnTo>
                    <a:pt x="532" y="694"/>
                  </a:lnTo>
                  <a:lnTo>
                    <a:pt x="548" y="685"/>
                  </a:lnTo>
                  <a:lnTo>
                    <a:pt x="564" y="675"/>
                  </a:lnTo>
                  <a:lnTo>
                    <a:pt x="579" y="665"/>
                  </a:lnTo>
                  <a:lnTo>
                    <a:pt x="594" y="654"/>
                  </a:lnTo>
                  <a:lnTo>
                    <a:pt x="609" y="642"/>
                  </a:lnTo>
                  <a:lnTo>
                    <a:pt x="622" y="629"/>
                  </a:lnTo>
                  <a:lnTo>
                    <a:pt x="635" y="617"/>
                  </a:lnTo>
                  <a:lnTo>
                    <a:pt x="635" y="366"/>
                  </a:lnTo>
                  <a:lnTo>
                    <a:pt x="538" y="366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1054" name="Freeform 46"/>
            <p:cNvSpPr>
              <a:spLocks/>
            </p:cNvSpPr>
            <p:nvPr userDrawn="1"/>
          </p:nvSpPr>
          <p:spPr bwMode="auto">
            <a:xfrm>
              <a:off x="449" y="235"/>
              <a:ext cx="59" cy="16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9" y="0"/>
                </a:cxn>
                <a:cxn ang="0">
                  <a:pos x="119" y="40"/>
                </a:cxn>
                <a:cxn ang="0">
                  <a:pos x="63" y="40"/>
                </a:cxn>
                <a:cxn ang="0">
                  <a:pos x="63" y="323"/>
                </a:cxn>
                <a:cxn ang="0">
                  <a:pos x="0" y="323"/>
                </a:cxn>
                <a:cxn ang="0">
                  <a:pos x="0" y="0"/>
                </a:cxn>
              </a:cxnLst>
              <a:rect l="0" t="0" r="r" b="b"/>
              <a:pathLst>
                <a:path w="119" h="323">
                  <a:moveTo>
                    <a:pt x="0" y="0"/>
                  </a:moveTo>
                  <a:lnTo>
                    <a:pt x="119" y="0"/>
                  </a:lnTo>
                  <a:lnTo>
                    <a:pt x="119" y="40"/>
                  </a:lnTo>
                  <a:lnTo>
                    <a:pt x="63" y="40"/>
                  </a:lnTo>
                  <a:lnTo>
                    <a:pt x="63" y="323"/>
                  </a:lnTo>
                  <a:lnTo>
                    <a:pt x="0" y="3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1055" name="Freeform 47"/>
            <p:cNvSpPr>
              <a:spLocks/>
            </p:cNvSpPr>
            <p:nvPr userDrawn="1"/>
          </p:nvSpPr>
          <p:spPr bwMode="auto">
            <a:xfrm>
              <a:off x="449" y="235"/>
              <a:ext cx="59" cy="16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9" y="0"/>
                </a:cxn>
                <a:cxn ang="0">
                  <a:pos x="119" y="40"/>
                </a:cxn>
                <a:cxn ang="0">
                  <a:pos x="63" y="40"/>
                </a:cxn>
                <a:cxn ang="0">
                  <a:pos x="63" y="323"/>
                </a:cxn>
                <a:cxn ang="0">
                  <a:pos x="0" y="323"/>
                </a:cxn>
                <a:cxn ang="0">
                  <a:pos x="0" y="0"/>
                </a:cxn>
              </a:cxnLst>
              <a:rect l="0" t="0" r="r" b="b"/>
              <a:pathLst>
                <a:path w="119" h="323">
                  <a:moveTo>
                    <a:pt x="0" y="0"/>
                  </a:moveTo>
                  <a:lnTo>
                    <a:pt x="119" y="0"/>
                  </a:lnTo>
                  <a:lnTo>
                    <a:pt x="119" y="40"/>
                  </a:lnTo>
                  <a:lnTo>
                    <a:pt x="63" y="40"/>
                  </a:lnTo>
                  <a:lnTo>
                    <a:pt x="63" y="323"/>
                  </a:lnTo>
                  <a:lnTo>
                    <a:pt x="0" y="323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1056" name="Freeform 48"/>
            <p:cNvSpPr>
              <a:spLocks noEditPoints="1"/>
            </p:cNvSpPr>
            <p:nvPr userDrawn="1"/>
          </p:nvSpPr>
          <p:spPr bwMode="auto">
            <a:xfrm>
              <a:off x="509" y="235"/>
              <a:ext cx="81" cy="162"/>
            </a:xfrm>
            <a:custGeom>
              <a:avLst/>
              <a:gdLst/>
              <a:ahLst/>
              <a:cxnLst>
                <a:cxn ang="0">
                  <a:pos x="69" y="201"/>
                </a:cxn>
                <a:cxn ang="0">
                  <a:pos x="81" y="40"/>
                </a:cxn>
                <a:cxn ang="0">
                  <a:pos x="83" y="40"/>
                </a:cxn>
                <a:cxn ang="0">
                  <a:pos x="94" y="201"/>
                </a:cxn>
                <a:cxn ang="0">
                  <a:pos x="69" y="201"/>
                </a:cxn>
                <a:cxn ang="0">
                  <a:pos x="0" y="323"/>
                </a:cxn>
                <a:cxn ang="0">
                  <a:pos x="61" y="323"/>
                </a:cxn>
                <a:cxn ang="0">
                  <a:pos x="67" y="237"/>
                </a:cxn>
                <a:cxn ang="0">
                  <a:pos x="97" y="237"/>
                </a:cxn>
                <a:cxn ang="0">
                  <a:pos x="102" y="323"/>
                </a:cxn>
                <a:cxn ang="0">
                  <a:pos x="163" y="323"/>
                </a:cxn>
                <a:cxn ang="0">
                  <a:pos x="130" y="0"/>
                </a:cxn>
                <a:cxn ang="0">
                  <a:pos x="32" y="0"/>
                </a:cxn>
                <a:cxn ang="0">
                  <a:pos x="0" y="323"/>
                </a:cxn>
              </a:cxnLst>
              <a:rect l="0" t="0" r="r" b="b"/>
              <a:pathLst>
                <a:path w="163" h="323">
                  <a:moveTo>
                    <a:pt x="69" y="201"/>
                  </a:moveTo>
                  <a:lnTo>
                    <a:pt x="81" y="40"/>
                  </a:lnTo>
                  <a:lnTo>
                    <a:pt x="83" y="40"/>
                  </a:lnTo>
                  <a:lnTo>
                    <a:pt x="94" y="201"/>
                  </a:lnTo>
                  <a:lnTo>
                    <a:pt x="69" y="201"/>
                  </a:lnTo>
                  <a:close/>
                  <a:moveTo>
                    <a:pt x="0" y="323"/>
                  </a:moveTo>
                  <a:lnTo>
                    <a:pt x="61" y="323"/>
                  </a:lnTo>
                  <a:lnTo>
                    <a:pt x="67" y="237"/>
                  </a:lnTo>
                  <a:lnTo>
                    <a:pt x="97" y="237"/>
                  </a:lnTo>
                  <a:lnTo>
                    <a:pt x="102" y="323"/>
                  </a:lnTo>
                  <a:lnTo>
                    <a:pt x="163" y="323"/>
                  </a:lnTo>
                  <a:lnTo>
                    <a:pt x="130" y="0"/>
                  </a:lnTo>
                  <a:lnTo>
                    <a:pt x="32" y="0"/>
                  </a:lnTo>
                  <a:lnTo>
                    <a:pt x="0" y="32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1057" name="Freeform 49"/>
            <p:cNvSpPr>
              <a:spLocks/>
            </p:cNvSpPr>
            <p:nvPr userDrawn="1"/>
          </p:nvSpPr>
          <p:spPr bwMode="auto">
            <a:xfrm>
              <a:off x="543" y="256"/>
              <a:ext cx="13" cy="80"/>
            </a:xfrm>
            <a:custGeom>
              <a:avLst/>
              <a:gdLst/>
              <a:ahLst/>
              <a:cxnLst>
                <a:cxn ang="0">
                  <a:pos x="0" y="161"/>
                </a:cxn>
                <a:cxn ang="0">
                  <a:pos x="12" y="0"/>
                </a:cxn>
                <a:cxn ang="0">
                  <a:pos x="14" y="0"/>
                </a:cxn>
                <a:cxn ang="0">
                  <a:pos x="25" y="161"/>
                </a:cxn>
                <a:cxn ang="0">
                  <a:pos x="0" y="161"/>
                </a:cxn>
              </a:cxnLst>
              <a:rect l="0" t="0" r="r" b="b"/>
              <a:pathLst>
                <a:path w="25" h="161">
                  <a:moveTo>
                    <a:pt x="0" y="161"/>
                  </a:moveTo>
                  <a:lnTo>
                    <a:pt x="12" y="0"/>
                  </a:lnTo>
                  <a:lnTo>
                    <a:pt x="14" y="0"/>
                  </a:lnTo>
                  <a:lnTo>
                    <a:pt x="25" y="161"/>
                  </a:lnTo>
                  <a:lnTo>
                    <a:pt x="0" y="161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1058" name="Freeform 50"/>
            <p:cNvSpPr>
              <a:spLocks/>
            </p:cNvSpPr>
            <p:nvPr userDrawn="1"/>
          </p:nvSpPr>
          <p:spPr bwMode="auto">
            <a:xfrm>
              <a:off x="509" y="235"/>
              <a:ext cx="81" cy="162"/>
            </a:xfrm>
            <a:custGeom>
              <a:avLst/>
              <a:gdLst/>
              <a:ahLst/>
              <a:cxnLst>
                <a:cxn ang="0">
                  <a:pos x="0" y="323"/>
                </a:cxn>
                <a:cxn ang="0">
                  <a:pos x="61" y="323"/>
                </a:cxn>
                <a:cxn ang="0">
                  <a:pos x="67" y="237"/>
                </a:cxn>
                <a:cxn ang="0">
                  <a:pos x="97" y="237"/>
                </a:cxn>
                <a:cxn ang="0">
                  <a:pos x="102" y="323"/>
                </a:cxn>
                <a:cxn ang="0">
                  <a:pos x="163" y="323"/>
                </a:cxn>
                <a:cxn ang="0">
                  <a:pos x="130" y="0"/>
                </a:cxn>
                <a:cxn ang="0">
                  <a:pos x="32" y="0"/>
                </a:cxn>
                <a:cxn ang="0">
                  <a:pos x="0" y="323"/>
                </a:cxn>
              </a:cxnLst>
              <a:rect l="0" t="0" r="r" b="b"/>
              <a:pathLst>
                <a:path w="163" h="323">
                  <a:moveTo>
                    <a:pt x="0" y="323"/>
                  </a:moveTo>
                  <a:lnTo>
                    <a:pt x="61" y="323"/>
                  </a:lnTo>
                  <a:lnTo>
                    <a:pt x="67" y="237"/>
                  </a:lnTo>
                  <a:lnTo>
                    <a:pt x="97" y="237"/>
                  </a:lnTo>
                  <a:lnTo>
                    <a:pt x="102" y="323"/>
                  </a:lnTo>
                  <a:lnTo>
                    <a:pt x="163" y="323"/>
                  </a:lnTo>
                  <a:lnTo>
                    <a:pt x="130" y="0"/>
                  </a:lnTo>
                  <a:lnTo>
                    <a:pt x="32" y="0"/>
                  </a:lnTo>
                  <a:lnTo>
                    <a:pt x="0" y="323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1059" name="Freeform 51"/>
            <p:cNvSpPr>
              <a:spLocks/>
            </p:cNvSpPr>
            <p:nvPr userDrawn="1"/>
          </p:nvSpPr>
          <p:spPr bwMode="auto">
            <a:xfrm>
              <a:off x="603" y="235"/>
              <a:ext cx="73" cy="162"/>
            </a:xfrm>
            <a:custGeom>
              <a:avLst/>
              <a:gdLst/>
              <a:ahLst/>
              <a:cxnLst>
                <a:cxn ang="0">
                  <a:pos x="63" y="271"/>
                </a:cxn>
                <a:cxn ang="0">
                  <a:pos x="63" y="276"/>
                </a:cxn>
                <a:cxn ang="0">
                  <a:pos x="70" y="280"/>
                </a:cxn>
                <a:cxn ang="0">
                  <a:pos x="72" y="280"/>
                </a:cxn>
                <a:cxn ang="0">
                  <a:pos x="80" y="278"/>
                </a:cxn>
                <a:cxn ang="0">
                  <a:pos x="82" y="271"/>
                </a:cxn>
                <a:cxn ang="0">
                  <a:pos x="82" y="195"/>
                </a:cxn>
                <a:cxn ang="0">
                  <a:pos x="81" y="184"/>
                </a:cxn>
                <a:cxn ang="0">
                  <a:pos x="76" y="178"/>
                </a:cxn>
                <a:cxn ang="0">
                  <a:pos x="65" y="175"/>
                </a:cxn>
                <a:cxn ang="0">
                  <a:pos x="33" y="174"/>
                </a:cxn>
                <a:cxn ang="0">
                  <a:pos x="59" y="138"/>
                </a:cxn>
                <a:cxn ang="0">
                  <a:pos x="70" y="138"/>
                </a:cxn>
                <a:cxn ang="0">
                  <a:pos x="77" y="134"/>
                </a:cxn>
                <a:cxn ang="0">
                  <a:pos x="81" y="127"/>
                </a:cxn>
                <a:cxn ang="0">
                  <a:pos x="82" y="115"/>
                </a:cxn>
                <a:cxn ang="0">
                  <a:pos x="82" y="50"/>
                </a:cxn>
                <a:cxn ang="0">
                  <a:pos x="80" y="43"/>
                </a:cxn>
                <a:cxn ang="0">
                  <a:pos x="72" y="40"/>
                </a:cxn>
                <a:cxn ang="0">
                  <a:pos x="70" y="40"/>
                </a:cxn>
                <a:cxn ang="0">
                  <a:pos x="63" y="45"/>
                </a:cxn>
                <a:cxn ang="0">
                  <a:pos x="63" y="104"/>
                </a:cxn>
                <a:cxn ang="0">
                  <a:pos x="0" y="58"/>
                </a:cxn>
                <a:cxn ang="0">
                  <a:pos x="0" y="49"/>
                </a:cxn>
                <a:cxn ang="0">
                  <a:pos x="4" y="29"/>
                </a:cxn>
                <a:cxn ang="0">
                  <a:pos x="13" y="12"/>
                </a:cxn>
                <a:cxn ang="0">
                  <a:pos x="21" y="6"/>
                </a:cxn>
                <a:cxn ang="0">
                  <a:pos x="33" y="2"/>
                </a:cxn>
                <a:cxn ang="0">
                  <a:pos x="47" y="0"/>
                </a:cxn>
                <a:cxn ang="0">
                  <a:pos x="98" y="0"/>
                </a:cxn>
                <a:cxn ang="0">
                  <a:pos x="113" y="2"/>
                </a:cxn>
                <a:cxn ang="0">
                  <a:pos x="124" y="6"/>
                </a:cxn>
                <a:cxn ang="0">
                  <a:pos x="133" y="12"/>
                </a:cxn>
                <a:cxn ang="0">
                  <a:pos x="141" y="29"/>
                </a:cxn>
                <a:cxn ang="0">
                  <a:pos x="144" y="49"/>
                </a:cxn>
                <a:cxn ang="0">
                  <a:pos x="145" y="110"/>
                </a:cxn>
                <a:cxn ang="0">
                  <a:pos x="144" y="121"/>
                </a:cxn>
                <a:cxn ang="0">
                  <a:pos x="136" y="138"/>
                </a:cxn>
                <a:cxn ang="0">
                  <a:pos x="124" y="149"/>
                </a:cxn>
                <a:cxn ang="0">
                  <a:pos x="109" y="153"/>
                </a:cxn>
                <a:cxn ang="0">
                  <a:pos x="102" y="157"/>
                </a:cxn>
                <a:cxn ang="0">
                  <a:pos x="109" y="157"/>
                </a:cxn>
                <a:cxn ang="0">
                  <a:pos x="122" y="159"/>
                </a:cxn>
                <a:cxn ang="0">
                  <a:pos x="130" y="164"/>
                </a:cxn>
                <a:cxn ang="0">
                  <a:pos x="139" y="173"/>
                </a:cxn>
                <a:cxn ang="0">
                  <a:pos x="144" y="188"/>
                </a:cxn>
                <a:cxn ang="0">
                  <a:pos x="145" y="264"/>
                </a:cxn>
                <a:cxn ang="0">
                  <a:pos x="144" y="274"/>
                </a:cxn>
                <a:cxn ang="0">
                  <a:pos x="141" y="293"/>
                </a:cxn>
                <a:cxn ang="0">
                  <a:pos x="133" y="310"/>
                </a:cxn>
                <a:cxn ang="0">
                  <a:pos x="124" y="316"/>
                </a:cxn>
                <a:cxn ang="0">
                  <a:pos x="113" y="321"/>
                </a:cxn>
                <a:cxn ang="0">
                  <a:pos x="98" y="323"/>
                </a:cxn>
                <a:cxn ang="0">
                  <a:pos x="47" y="323"/>
                </a:cxn>
                <a:cxn ang="0">
                  <a:pos x="33" y="321"/>
                </a:cxn>
                <a:cxn ang="0">
                  <a:pos x="21" y="316"/>
                </a:cxn>
                <a:cxn ang="0">
                  <a:pos x="13" y="310"/>
                </a:cxn>
                <a:cxn ang="0">
                  <a:pos x="4" y="293"/>
                </a:cxn>
                <a:cxn ang="0">
                  <a:pos x="0" y="274"/>
                </a:cxn>
                <a:cxn ang="0">
                  <a:pos x="0" y="210"/>
                </a:cxn>
              </a:cxnLst>
              <a:rect l="0" t="0" r="r" b="b"/>
              <a:pathLst>
                <a:path w="145" h="323">
                  <a:moveTo>
                    <a:pt x="63" y="210"/>
                  </a:moveTo>
                  <a:lnTo>
                    <a:pt x="63" y="271"/>
                  </a:lnTo>
                  <a:lnTo>
                    <a:pt x="63" y="271"/>
                  </a:lnTo>
                  <a:lnTo>
                    <a:pt x="63" y="276"/>
                  </a:lnTo>
                  <a:lnTo>
                    <a:pt x="66" y="279"/>
                  </a:lnTo>
                  <a:lnTo>
                    <a:pt x="70" y="280"/>
                  </a:lnTo>
                  <a:lnTo>
                    <a:pt x="72" y="280"/>
                  </a:lnTo>
                  <a:lnTo>
                    <a:pt x="72" y="280"/>
                  </a:lnTo>
                  <a:lnTo>
                    <a:pt x="77" y="280"/>
                  </a:lnTo>
                  <a:lnTo>
                    <a:pt x="80" y="278"/>
                  </a:lnTo>
                  <a:lnTo>
                    <a:pt x="82" y="274"/>
                  </a:lnTo>
                  <a:lnTo>
                    <a:pt x="82" y="271"/>
                  </a:lnTo>
                  <a:lnTo>
                    <a:pt x="82" y="195"/>
                  </a:lnTo>
                  <a:lnTo>
                    <a:pt x="82" y="195"/>
                  </a:lnTo>
                  <a:lnTo>
                    <a:pt x="82" y="188"/>
                  </a:lnTo>
                  <a:lnTo>
                    <a:pt x="81" y="184"/>
                  </a:lnTo>
                  <a:lnTo>
                    <a:pt x="78" y="181"/>
                  </a:lnTo>
                  <a:lnTo>
                    <a:pt x="76" y="178"/>
                  </a:lnTo>
                  <a:lnTo>
                    <a:pt x="71" y="177"/>
                  </a:lnTo>
                  <a:lnTo>
                    <a:pt x="65" y="175"/>
                  </a:lnTo>
                  <a:lnTo>
                    <a:pt x="57" y="174"/>
                  </a:lnTo>
                  <a:lnTo>
                    <a:pt x="33" y="174"/>
                  </a:lnTo>
                  <a:lnTo>
                    <a:pt x="33" y="138"/>
                  </a:lnTo>
                  <a:lnTo>
                    <a:pt x="59" y="138"/>
                  </a:lnTo>
                  <a:lnTo>
                    <a:pt x="59" y="138"/>
                  </a:lnTo>
                  <a:lnTo>
                    <a:pt x="70" y="138"/>
                  </a:lnTo>
                  <a:lnTo>
                    <a:pt x="73" y="137"/>
                  </a:lnTo>
                  <a:lnTo>
                    <a:pt x="77" y="134"/>
                  </a:lnTo>
                  <a:lnTo>
                    <a:pt x="80" y="131"/>
                  </a:lnTo>
                  <a:lnTo>
                    <a:pt x="81" y="127"/>
                  </a:lnTo>
                  <a:lnTo>
                    <a:pt x="82" y="122"/>
                  </a:lnTo>
                  <a:lnTo>
                    <a:pt x="82" y="115"/>
                  </a:lnTo>
                  <a:lnTo>
                    <a:pt x="82" y="50"/>
                  </a:lnTo>
                  <a:lnTo>
                    <a:pt x="82" y="50"/>
                  </a:lnTo>
                  <a:lnTo>
                    <a:pt x="82" y="47"/>
                  </a:lnTo>
                  <a:lnTo>
                    <a:pt x="80" y="43"/>
                  </a:lnTo>
                  <a:lnTo>
                    <a:pt x="77" y="42"/>
                  </a:lnTo>
                  <a:lnTo>
                    <a:pt x="72" y="40"/>
                  </a:lnTo>
                  <a:lnTo>
                    <a:pt x="72" y="40"/>
                  </a:lnTo>
                  <a:lnTo>
                    <a:pt x="70" y="40"/>
                  </a:lnTo>
                  <a:lnTo>
                    <a:pt x="66" y="43"/>
                  </a:lnTo>
                  <a:lnTo>
                    <a:pt x="63" y="45"/>
                  </a:lnTo>
                  <a:lnTo>
                    <a:pt x="63" y="50"/>
                  </a:lnTo>
                  <a:lnTo>
                    <a:pt x="63" y="104"/>
                  </a:lnTo>
                  <a:lnTo>
                    <a:pt x="0" y="104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0" y="49"/>
                  </a:lnTo>
                  <a:lnTo>
                    <a:pt x="2" y="39"/>
                  </a:lnTo>
                  <a:lnTo>
                    <a:pt x="4" y="29"/>
                  </a:lnTo>
                  <a:lnTo>
                    <a:pt x="8" y="21"/>
                  </a:lnTo>
                  <a:lnTo>
                    <a:pt x="13" y="12"/>
                  </a:lnTo>
                  <a:lnTo>
                    <a:pt x="16" y="10"/>
                  </a:lnTo>
                  <a:lnTo>
                    <a:pt x="21" y="6"/>
                  </a:lnTo>
                  <a:lnTo>
                    <a:pt x="26" y="3"/>
                  </a:lnTo>
                  <a:lnTo>
                    <a:pt x="33" y="2"/>
                  </a:lnTo>
                  <a:lnTo>
                    <a:pt x="39" y="1"/>
                  </a:lnTo>
                  <a:lnTo>
                    <a:pt x="47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106" y="1"/>
                  </a:lnTo>
                  <a:lnTo>
                    <a:pt x="113" y="2"/>
                  </a:lnTo>
                  <a:lnTo>
                    <a:pt x="119" y="3"/>
                  </a:lnTo>
                  <a:lnTo>
                    <a:pt x="124" y="6"/>
                  </a:lnTo>
                  <a:lnTo>
                    <a:pt x="128" y="10"/>
                  </a:lnTo>
                  <a:lnTo>
                    <a:pt x="133" y="12"/>
                  </a:lnTo>
                  <a:lnTo>
                    <a:pt x="138" y="21"/>
                  </a:lnTo>
                  <a:lnTo>
                    <a:pt x="141" y="29"/>
                  </a:lnTo>
                  <a:lnTo>
                    <a:pt x="144" y="39"/>
                  </a:lnTo>
                  <a:lnTo>
                    <a:pt x="144" y="49"/>
                  </a:lnTo>
                  <a:lnTo>
                    <a:pt x="145" y="58"/>
                  </a:lnTo>
                  <a:lnTo>
                    <a:pt x="145" y="110"/>
                  </a:lnTo>
                  <a:lnTo>
                    <a:pt x="145" y="110"/>
                  </a:lnTo>
                  <a:lnTo>
                    <a:pt x="144" y="121"/>
                  </a:lnTo>
                  <a:lnTo>
                    <a:pt x="140" y="131"/>
                  </a:lnTo>
                  <a:lnTo>
                    <a:pt x="136" y="138"/>
                  </a:lnTo>
                  <a:lnTo>
                    <a:pt x="130" y="144"/>
                  </a:lnTo>
                  <a:lnTo>
                    <a:pt x="124" y="149"/>
                  </a:lnTo>
                  <a:lnTo>
                    <a:pt x="117" y="152"/>
                  </a:lnTo>
                  <a:lnTo>
                    <a:pt x="109" y="153"/>
                  </a:lnTo>
                  <a:lnTo>
                    <a:pt x="102" y="153"/>
                  </a:lnTo>
                  <a:lnTo>
                    <a:pt x="102" y="157"/>
                  </a:lnTo>
                  <a:lnTo>
                    <a:pt x="102" y="157"/>
                  </a:lnTo>
                  <a:lnTo>
                    <a:pt x="109" y="157"/>
                  </a:lnTo>
                  <a:lnTo>
                    <a:pt x="117" y="158"/>
                  </a:lnTo>
                  <a:lnTo>
                    <a:pt x="122" y="159"/>
                  </a:lnTo>
                  <a:lnTo>
                    <a:pt x="127" y="160"/>
                  </a:lnTo>
                  <a:lnTo>
                    <a:pt x="130" y="164"/>
                  </a:lnTo>
                  <a:lnTo>
                    <a:pt x="134" y="167"/>
                  </a:lnTo>
                  <a:lnTo>
                    <a:pt x="139" y="173"/>
                  </a:lnTo>
                  <a:lnTo>
                    <a:pt x="143" y="180"/>
                  </a:lnTo>
                  <a:lnTo>
                    <a:pt x="144" y="188"/>
                  </a:lnTo>
                  <a:lnTo>
                    <a:pt x="145" y="200"/>
                  </a:lnTo>
                  <a:lnTo>
                    <a:pt x="145" y="264"/>
                  </a:lnTo>
                  <a:lnTo>
                    <a:pt x="145" y="264"/>
                  </a:lnTo>
                  <a:lnTo>
                    <a:pt x="144" y="274"/>
                  </a:lnTo>
                  <a:lnTo>
                    <a:pt x="144" y="283"/>
                  </a:lnTo>
                  <a:lnTo>
                    <a:pt x="141" y="293"/>
                  </a:lnTo>
                  <a:lnTo>
                    <a:pt x="138" y="302"/>
                  </a:lnTo>
                  <a:lnTo>
                    <a:pt x="133" y="310"/>
                  </a:lnTo>
                  <a:lnTo>
                    <a:pt x="128" y="314"/>
                  </a:lnTo>
                  <a:lnTo>
                    <a:pt x="124" y="316"/>
                  </a:lnTo>
                  <a:lnTo>
                    <a:pt x="119" y="319"/>
                  </a:lnTo>
                  <a:lnTo>
                    <a:pt x="113" y="321"/>
                  </a:lnTo>
                  <a:lnTo>
                    <a:pt x="106" y="323"/>
                  </a:lnTo>
                  <a:lnTo>
                    <a:pt x="98" y="323"/>
                  </a:lnTo>
                  <a:lnTo>
                    <a:pt x="47" y="323"/>
                  </a:lnTo>
                  <a:lnTo>
                    <a:pt x="47" y="323"/>
                  </a:lnTo>
                  <a:lnTo>
                    <a:pt x="39" y="323"/>
                  </a:lnTo>
                  <a:lnTo>
                    <a:pt x="33" y="321"/>
                  </a:lnTo>
                  <a:lnTo>
                    <a:pt x="26" y="319"/>
                  </a:lnTo>
                  <a:lnTo>
                    <a:pt x="21" y="316"/>
                  </a:lnTo>
                  <a:lnTo>
                    <a:pt x="16" y="314"/>
                  </a:lnTo>
                  <a:lnTo>
                    <a:pt x="13" y="310"/>
                  </a:lnTo>
                  <a:lnTo>
                    <a:pt x="8" y="302"/>
                  </a:lnTo>
                  <a:lnTo>
                    <a:pt x="4" y="293"/>
                  </a:lnTo>
                  <a:lnTo>
                    <a:pt x="2" y="283"/>
                  </a:lnTo>
                  <a:lnTo>
                    <a:pt x="0" y="274"/>
                  </a:lnTo>
                  <a:lnTo>
                    <a:pt x="0" y="264"/>
                  </a:lnTo>
                  <a:lnTo>
                    <a:pt x="0" y="210"/>
                  </a:lnTo>
                  <a:lnTo>
                    <a:pt x="63" y="2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1060" name="Freeform 52"/>
            <p:cNvSpPr>
              <a:spLocks/>
            </p:cNvSpPr>
            <p:nvPr userDrawn="1"/>
          </p:nvSpPr>
          <p:spPr bwMode="auto">
            <a:xfrm>
              <a:off x="603" y="235"/>
              <a:ext cx="73" cy="162"/>
            </a:xfrm>
            <a:custGeom>
              <a:avLst/>
              <a:gdLst/>
              <a:ahLst/>
              <a:cxnLst>
                <a:cxn ang="0">
                  <a:pos x="63" y="271"/>
                </a:cxn>
                <a:cxn ang="0">
                  <a:pos x="63" y="276"/>
                </a:cxn>
                <a:cxn ang="0">
                  <a:pos x="70" y="280"/>
                </a:cxn>
                <a:cxn ang="0">
                  <a:pos x="72" y="280"/>
                </a:cxn>
                <a:cxn ang="0">
                  <a:pos x="80" y="278"/>
                </a:cxn>
                <a:cxn ang="0">
                  <a:pos x="82" y="271"/>
                </a:cxn>
                <a:cxn ang="0">
                  <a:pos x="82" y="195"/>
                </a:cxn>
                <a:cxn ang="0">
                  <a:pos x="81" y="184"/>
                </a:cxn>
                <a:cxn ang="0">
                  <a:pos x="76" y="178"/>
                </a:cxn>
                <a:cxn ang="0">
                  <a:pos x="65" y="175"/>
                </a:cxn>
                <a:cxn ang="0">
                  <a:pos x="33" y="174"/>
                </a:cxn>
                <a:cxn ang="0">
                  <a:pos x="59" y="138"/>
                </a:cxn>
                <a:cxn ang="0">
                  <a:pos x="70" y="138"/>
                </a:cxn>
                <a:cxn ang="0">
                  <a:pos x="77" y="134"/>
                </a:cxn>
                <a:cxn ang="0">
                  <a:pos x="81" y="127"/>
                </a:cxn>
                <a:cxn ang="0">
                  <a:pos x="82" y="115"/>
                </a:cxn>
                <a:cxn ang="0">
                  <a:pos x="82" y="50"/>
                </a:cxn>
                <a:cxn ang="0">
                  <a:pos x="80" y="43"/>
                </a:cxn>
                <a:cxn ang="0">
                  <a:pos x="72" y="40"/>
                </a:cxn>
                <a:cxn ang="0">
                  <a:pos x="70" y="40"/>
                </a:cxn>
                <a:cxn ang="0">
                  <a:pos x="63" y="45"/>
                </a:cxn>
                <a:cxn ang="0">
                  <a:pos x="63" y="104"/>
                </a:cxn>
                <a:cxn ang="0">
                  <a:pos x="0" y="58"/>
                </a:cxn>
                <a:cxn ang="0">
                  <a:pos x="0" y="49"/>
                </a:cxn>
                <a:cxn ang="0">
                  <a:pos x="4" y="29"/>
                </a:cxn>
                <a:cxn ang="0">
                  <a:pos x="13" y="12"/>
                </a:cxn>
                <a:cxn ang="0">
                  <a:pos x="21" y="6"/>
                </a:cxn>
                <a:cxn ang="0">
                  <a:pos x="33" y="2"/>
                </a:cxn>
                <a:cxn ang="0">
                  <a:pos x="47" y="0"/>
                </a:cxn>
                <a:cxn ang="0">
                  <a:pos x="98" y="0"/>
                </a:cxn>
                <a:cxn ang="0">
                  <a:pos x="113" y="2"/>
                </a:cxn>
                <a:cxn ang="0">
                  <a:pos x="124" y="6"/>
                </a:cxn>
                <a:cxn ang="0">
                  <a:pos x="133" y="12"/>
                </a:cxn>
                <a:cxn ang="0">
                  <a:pos x="141" y="29"/>
                </a:cxn>
                <a:cxn ang="0">
                  <a:pos x="144" y="49"/>
                </a:cxn>
                <a:cxn ang="0">
                  <a:pos x="145" y="110"/>
                </a:cxn>
                <a:cxn ang="0">
                  <a:pos x="144" y="121"/>
                </a:cxn>
                <a:cxn ang="0">
                  <a:pos x="136" y="138"/>
                </a:cxn>
                <a:cxn ang="0">
                  <a:pos x="124" y="149"/>
                </a:cxn>
                <a:cxn ang="0">
                  <a:pos x="109" y="153"/>
                </a:cxn>
                <a:cxn ang="0">
                  <a:pos x="102" y="157"/>
                </a:cxn>
                <a:cxn ang="0">
                  <a:pos x="109" y="157"/>
                </a:cxn>
                <a:cxn ang="0">
                  <a:pos x="122" y="159"/>
                </a:cxn>
                <a:cxn ang="0">
                  <a:pos x="130" y="164"/>
                </a:cxn>
                <a:cxn ang="0">
                  <a:pos x="139" y="173"/>
                </a:cxn>
                <a:cxn ang="0">
                  <a:pos x="144" y="188"/>
                </a:cxn>
                <a:cxn ang="0">
                  <a:pos x="145" y="264"/>
                </a:cxn>
                <a:cxn ang="0">
                  <a:pos x="144" y="274"/>
                </a:cxn>
                <a:cxn ang="0">
                  <a:pos x="141" y="293"/>
                </a:cxn>
                <a:cxn ang="0">
                  <a:pos x="133" y="310"/>
                </a:cxn>
                <a:cxn ang="0">
                  <a:pos x="124" y="316"/>
                </a:cxn>
                <a:cxn ang="0">
                  <a:pos x="113" y="321"/>
                </a:cxn>
                <a:cxn ang="0">
                  <a:pos x="98" y="323"/>
                </a:cxn>
                <a:cxn ang="0">
                  <a:pos x="47" y="323"/>
                </a:cxn>
                <a:cxn ang="0">
                  <a:pos x="33" y="321"/>
                </a:cxn>
                <a:cxn ang="0">
                  <a:pos x="21" y="316"/>
                </a:cxn>
                <a:cxn ang="0">
                  <a:pos x="13" y="310"/>
                </a:cxn>
                <a:cxn ang="0">
                  <a:pos x="4" y="293"/>
                </a:cxn>
                <a:cxn ang="0">
                  <a:pos x="0" y="274"/>
                </a:cxn>
                <a:cxn ang="0">
                  <a:pos x="0" y="210"/>
                </a:cxn>
              </a:cxnLst>
              <a:rect l="0" t="0" r="r" b="b"/>
              <a:pathLst>
                <a:path w="145" h="323">
                  <a:moveTo>
                    <a:pt x="63" y="210"/>
                  </a:moveTo>
                  <a:lnTo>
                    <a:pt x="63" y="271"/>
                  </a:lnTo>
                  <a:lnTo>
                    <a:pt x="63" y="271"/>
                  </a:lnTo>
                  <a:lnTo>
                    <a:pt x="63" y="276"/>
                  </a:lnTo>
                  <a:lnTo>
                    <a:pt x="66" y="279"/>
                  </a:lnTo>
                  <a:lnTo>
                    <a:pt x="70" y="280"/>
                  </a:lnTo>
                  <a:lnTo>
                    <a:pt x="72" y="280"/>
                  </a:lnTo>
                  <a:lnTo>
                    <a:pt x="72" y="280"/>
                  </a:lnTo>
                  <a:lnTo>
                    <a:pt x="77" y="280"/>
                  </a:lnTo>
                  <a:lnTo>
                    <a:pt x="80" y="278"/>
                  </a:lnTo>
                  <a:lnTo>
                    <a:pt x="82" y="274"/>
                  </a:lnTo>
                  <a:lnTo>
                    <a:pt x="82" y="271"/>
                  </a:lnTo>
                  <a:lnTo>
                    <a:pt x="82" y="195"/>
                  </a:lnTo>
                  <a:lnTo>
                    <a:pt x="82" y="195"/>
                  </a:lnTo>
                  <a:lnTo>
                    <a:pt x="82" y="188"/>
                  </a:lnTo>
                  <a:lnTo>
                    <a:pt x="81" y="184"/>
                  </a:lnTo>
                  <a:lnTo>
                    <a:pt x="78" y="181"/>
                  </a:lnTo>
                  <a:lnTo>
                    <a:pt x="76" y="178"/>
                  </a:lnTo>
                  <a:lnTo>
                    <a:pt x="71" y="177"/>
                  </a:lnTo>
                  <a:lnTo>
                    <a:pt x="65" y="175"/>
                  </a:lnTo>
                  <a:lnTo>
                    <a:pt x="57" y="174"/>
                  </a:lnTo>
                  <a:lnTo>
                    <a:pt x="33" y="174"/>
                  </a:lnTo>
                  <a:lnTo>
                    <a:pt x="33" y="138"/>
                  </a:lnTo>
                  <a:lnTo>
                    <a:pt x="59" y="138"/>
                  </a:lnTo>
                  <a:lnTo>
                    <a:pt x="59" y="138"/>
                  </a:lnTo>
                  <a:lnTo>
                    <a:pt x="70" y="138"/>
                  </a:lnTo>
                  <a:lnTo>
                    <a:pt x="73" y="137"/>
                  </a:lnTo>
                  <a:lnTo>
                    <a:pt x="77" y="134"/>
                  </a:lnTo>
                  <a:lnTo>
                    <a:pt x="80" y="131"/>
                  </a:lnTo>
                  <a:lnTo>
                    <a:pt x="81" y="127"/>
                  </a:lnTo>
                  <a:lnTo>
                    <a:pt x="82" y="122"/>
                  </a:lnTo>
                  <a:lnTo>
                    <a:pt x="82" y="115"/>
                  </a:lnTo>
                  <a:lnTo>
                    <a:pt x="82" y="50"/>
                  </a:lnTo>
                  <a:lnTo>
                    <a:pt x="82" y="50"/>
                  </a:lnTo>
                  <a:lnTo>
                    <a:pt x="82" y="47"/>
                  </a:lnTo>
                  <a:lnTo>
                    <a:pt x="80" y="43"/>
                  </a:lnTo>
                  <a:lnTo>
                    <a:pt x="77" y="42"/>
                  </a:lnTo>
                  <a:lnTo>
                    <a:pt x="72" y="40"/>
                  </a:lnTo>
                  <a:lnTo>
                    <a:pt x="72" y="40"/>
                  </a:lnTo>
                  <a:lnTo>
                    <a:pt x="70" y="40"/>
                  </a:lnTo>
                  <a:lnTo>
                    <a:pt x="66" y="43"/>
                  </a:lnTo>
                  <a:lnTo>
                    <a:pt x="63" y="45"/>
                  </a:lnTo>
                  <a:lnTo>
                    <a:pt x="63" y="50"/>
                  </a:lnTo>
                  <a:lnTo>
                    <a:pt x="63" y="104"/>
                  </a:lnTo>
                  <a:lnTo>
                    <a:pt x="0" y="104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0" y="49"/>
                  </a:lnTo>
                  <a:lnTo>
                    <a:pt x="2" y="39"/>
                  </a:lnTo>
                  <a:lnTo>
                    <a:pt x="4" y="29"/>
                  </a:lnTo>
                  <a:lnTo>
                    <a:pt x="8" y="21"/>
                  </a:lnTo>
                  <a:lnTo>
                    <a:pt x="13" y="12"/>
                  </a:lnTo>
                  <a:lnTo>
                    <a:pt x="16" y="10"/>
                  </a:lnTo>
                  <a:lnTo>
                    <a:pt x="21" y="6"/>
                  </a:lnTo>
                  <a:lnTo>
                    <a:pt x="26" y="3"/>
                  </a:lnTo>
                  <a:lnTo>
                    <a:pt x="33" y="2"/>
                  </a:lnTo>
                  <a:lnTo>
                    <a:pt x="39" y="1"/>
                  </a:lnTo>
                  <a:lnTo>
                    <a:pt x="47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106" y="1"/>
                  </a:lnTo>
                  <a:lnTo>
                    <a:pt x="113" y="2"/>
                  </a:lnTo>
                  <a:lnTo>
                    <a:pt x="119" y="3"/>
                  </a:lnTo>
                  <a:lnTo>
                    <a:pt x="124" y="6"/>
                  </a:lnTo>
                  <a:lnTo>
                    <a:pt x="128" y="10"/>
                  </a:lnTo>
                  <a:lnTo>
                    <a:pt x="133" y="12"/>
                  </a:lnTo>
                  <a:lnTo>
                    <a:pt x="138" y="21"/>
                  </a:lnTo>
                  <a:lnTo>
                    <a:pt x="141" y="29"/>
                  </a:lnTo>
                  <a:lnTo>
                    <a:pt x="144" y="39"/>
                  </a:lnTo>
                  <a:lnTo>
                    <a:pt x="144" y="49"/>
                  </a:lnTo>
                  <a:lnTo>
                    <a:pt x="145" y="58"/>
                  </a:lnTo>
                  <a:lnTo>
                    <a:pt x="145" y="110"/>
                  </a:lnTo>
                  <a:lnTo>
                    <a:pt x="145" y="110"/>
                  </a:lnTo>
                  <a:lnTo>
                    <a:pt x="144" y="121"/>
                  </a:lnTo>
                  <a:lnTo>
                    <a:pt x="140" y="131"/>
                  </a:lnTo>
                  <a:lnTo>
                    <a:pt x="136" y="138"/>
                  </a:lnTo>
                  <a:lnTo>
                    <a:pt x="130" y="144"/>
                  </a:lnTo>
                  <a:lnTo>
                    <a:pt x="124" y="149"/>
                  </a:lnTo>
                  <a:lnTo>
                    <a:pt x="117" y="152"/>
                  </a:lnTo>
                  <a:lnTo>
                    <a:pt x="109" y="153"/>
                  </a:lnTo>
                  <a:lnTo>
                    <a:pt x="102" y="153"/>
                  </a:lnTo>
                  <a:lnTo>
                    <a:pt x="102" y="157"/>
                  </a:lnTo>
                  <a:lnTo>
                    <a:pt x="102" y="157"/>
                  </a:lnTo>
                  <a:lnTo>
                    <a:pt x="109" y="157"/>
                  </a:lnTo>
                  <a:lnTo>
                    <a:pt x="117" y="158"/>
                  </a:lnTo>
                  <a:lnTo>
                    <a:pt x="122" y="159"/>
                  </a:lnTo>
                  <a:lnTo>
                    <a:pt x="127" y="160"/>
                  </a:lnTo>
                  <a:lnTo>
                    <a:pt x="130" y="164"/>
                  </a:lnTo>
                  <a:lnTo>
                    <a:pt x="134" y="167"/>
                  </a:lnTo>
                  <a:lnTo>
                    <a:pt x="139" y="173"/>
                  </a:lnTo>
                  <a:lnTo>
                    <a:pt x="143" y="180"/>
                  </a:lnTo>
                  <a:lnTo>
                    <a:pt x="144" y="188"/>
                  </a:lnTo>
                  <a:lnTo>
                    <a:pt x="145" y="200"/>
                  </a:lnTo>
                  <a:lnTo>
                    <a:pt x="145" y="264"/>
                  </a:lnTo>
                  <a:lnTo>
                    <a:pt x="145" y="264"/>
                  </a:lnTo>
                  <a:lnTo>
                    <a:pt x="144" y="274"/>
                  </a:lnTo>
                  <a:lnTo>
                    <a:pt x="144" y="283"/>
                  </a:lnTo>
                  <a:lnTo>
                    <a:pt x="141" y="293"/>
                  </a:lnTo>
                  <a:lnTo>
                    <a:pt x="138" y="302"/>
                  </a:lnTo>
                  <a:lnTo>
                    <a:pt x="133" y="310"/>
                  </a:lnTo>
                  <a:lnTo>
                    <a:pt x="128" y="314"/>
                  </a:lnTo>
                  <a:lnTo>
                    <a:pt x="124" y="316"/>
                  </a:lnTo>
                  <a:lnTo>
                    <a:pt x="119" y="319"/>
                  </a:lnTo>
                  <a:lnTo>
                    <a:pt x="113" y="321"/>
                  </a:lnTo>
                  <a:lnTo>
                    <a:pt x="106" y="323"/>
                  </a:lnTo>
                  <a:lnTo>
                    <a:pt x="98" y="323"/>
                  </a:lnTo>
                  <a:lnTo>
                    <a:pt x="47" y="323"/>
                  </a:lnTo>
                  <a:lnTo>
                    <a:pt x="47" y="323"/>
                  </a:lnTo>
                  <a:lnTo>
                    <a:pt x="39" y="323"/>
                  </a:lnTo>
                  <a:lnTo>
                    <a:pt x="33" y="321"/>
                  </a:lnTo>
                  <a:lnTo>
                    <a:pt x="26" y="319"/>
                  </a:lnTo>
                  <a:lnTo>
                    <a:pt x="21" y="316"/>
                  </a:lnTo>
                  <a:lnTo>
                    <a:pt x="16" y="314"/>
                  </a:lnTo>
                  <a:lnTo>
                    <a:pt x="13" y="310"/>
                  </a:lnTo>
                  <a:lnTo>
                    <a:pt x="8" y="302"/>
                  </a:lnTo>
                  <a:lnTo>
                    <a:pt x="4" y="293"/>
                  </a:lnTo>
                  <a:lnTo>
                    <a:pt x="2" y="283"/>
                  </a:lnTo>
                  <a:lnTo>
                    <a:pt x="0" y="274"/>
                  </a:lnTo>
                  <a:lnTo>
                    <a:pt x="0" y="264"/>
                  </a:lnTo>
                  <a:lnTo>
                    <a:pt x="0" y="210"/>
                  </a:lnTo>
                  <a:lnTo>
                    <a:pt x="63" y="21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1061" name="Freeform 53"/>
            <p:cNvSpPr>
              <a:spLocks/>
            </p:cNvSpPr>
            <p:nvPr userDrawn="1"/>
          </p:nvSpPr>
          <p:spPr bwMode="auto">
            <a:xfrm>
              <a:off x="696" y="235"/>
              <a:ext cx="72" cy="16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3" y="0"/>
                </a:cxn>
                <a:cxn ang="0">
                  <a:pos x="143" y="323"/>
                </a:cxn>
                <a:cxn ang="0">
                  <a:pos x="82" y="323"/>
                </a:cxn>
                <a:cxn ang="0">
                  <a:pos x="82" y="40"/>
                </a:cxn>
                <a:cxn ang="0">
                  <a:pos x="62" y="40"/>
                </a:cxn>
                <a:cxn ang="0">
                  <a:pos x="62" y="323"/>
                </a:cxn>
                <a:cxn ang="0">
                  <a:pos x="0" y="323"/>
                </a:cxn>
                <a:cxn ang="0">
                  <a:pos x="0" y="0"/>
                </a:cxn>
              </a:cxnLst>
              <a:rect l="0" t="0" r="r" b="b"/>
              <a:pathLst>
                <a:path w="143" h="323">
                  <a:moveTo>
                    <a:pt x="0" y="0"/>
                  </a:moveTo>
                  <a:lnTo>
                    <a:pt x="143" y="0"/>
                  </a:lnTo>
                  <a:lnTo>
                    <a:pt x="143" y="323"/>
                  </a:lnTo>
                  <a:lnTo>
                    <a:pt x="82" y="323"/>
                  </a:lnTo>
                  <a:lnTo>
                    <a:pt x="82" y="40"/>
                  </a:lnTo>
                  <a:lnTo>
                    <a:pt x="62" y="40"/>
                  </a:lnTo>
                  <a:lnTo>
                    <a:pt x="62" y="323"/>
                  </a:lnTo>
                  <a:lnTo>
                    <a:pt x="0" y="3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1062" name="Freeform 54"/>
            <p:cNvSpPr>
              <a:spLocks/>
            </p:cNvSpPr>
            <p:nvPr userDrawn="1"/>
          </p:nvSpPr>
          <p:spPr bwMode="auto">
            <a:xfrm>
              <a:off x="696" y="235"/>
              <a:ext cx="72" cy="16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3" y="0"/>
                </a:cxn>
                <a:cxn ang="0">
                  <a:pos x="143" y="323"/>
                </a:cxn>
                <a:cxn ang="0">
                  <a:pos x="82" y="323"/>
                </a:cxn>
                <a:cxn ang="0">
                  <a:pos x="82" y="40"/>
                </a:cxn>
                <a:cxn ang="0">
                  <a:pos x="62" y="40"/>
                </a:cxn>
                <a:cxn ang="0">
                  <a:pos x="62" y="323"/>
                </a:cxn>
                <a:cxn ang="0">
                  <a:pos x="0" y="323"/>
                </a:cxn>
                <a:cxn ang="0">
                  <a:pos x="0" y="0"/>
                </a:cxn>
              </a:cxnLst>
              <a:rect l="0" t="0" r="r" b="b"/>
              <a:pathLst>
                <a:path w="143" h="323">
                  <a:moveTo>
                    <a:pt x="0" y="0"/>
                  </a:moveTo>
                  <a:lnTo>
                    <a:pt x="143" y="0"/>
                  </a:lnTo>
                  <a:lnTo>
                    <a:pt x="143" y="323"/>
                  </a:lnTo>
                  <a:lnTo>
                    <a:pt x="82" y="323"/>
                  </a:lnTo>
                  <a:lnTo>
                    <a:pt x="82" y="40"/>
                  </a:lnTo>
                  <a:lnTo>
                    <a:pt x="62" y="40"/>
                  </a:lnTo>
                  <a:lnTo>
                    <a:pt x="62" y="323"/>
                  </a:lnTo>
                  <a:lnTo>
                    <a:pt x="0" y="323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1063" name="Freeform 55"/>
            <p:cNvSpPr>
              <a:spLocks noEditPoints="1"/>
            </p:cNvSpPr>
            <p:nvPr userDrawn="1"/>
          </p:nvSpPr>
          <p:spPr bwMode="auto">
            <a:xfrm>
              <a:off x="788" y="235"/>
              <a:ext cx="72" cy="162"/>
            </a:xfrm>
            <a:custGeom>
              <a:avLst/>
              <a:gdLst/>
              <a:ahLst/>
              <a:cxnLst>
                <a:cxn ang="0">
                  <a:pos x="62" y="178"/>
                </a:cxn>
                <a:cxn ang="0">
                  <a:pos x="62" y="40"/>
                </a:cxn>
                <a:cxn ang="0">
                  <a:pos x="71" y="40"/>
                </a:cxn>
                <a:cxn ang="0">
                  <a:pos x="71" y="40"/>
                </a:cxn>
                <a:cxn ang="0">
                  <a:pos x="75" y="42"/>
                </a:cxn>
                <a:cxn ang="0">
                  <a:pos x="78" y="44"/>
                </a:cxn>
                <a:cxn ang="0">
                  <a:pos x="81" y="49"/>
                </a:cxn>
                <a:cxn ang="0">
                  <a:pos x="82" y="57"/>
                </a:cxn>
                <a:cxn ang="0">
                  <a:pos x="82" y="162"/>
                </a:cxn>
                <a:cxn ang="0">
                  <a:pos x="82" y="162"/>
                </a:cxn>
                <a:cxn ang="0">
                  <a:pos x="81" y="168"/>
                </a:cxn>
                <a:cxn ang="0">
                  <a:pos x="78" y="173"/>
                </a:cxn>
                <a:cxn ang="0">
                  <a:pos x="75" y="177"/>
                </a:cxn>
                <a:cxn ang="0">
                  <a:pos x="71" y="178"/>
                </a:cxn>
                <a:cxn ang="0">
                  <a:pos x="62" y="178"/>
                </a:cxn>
                <a:cxn ang="0">
                  <a:pos x="0" y="323"/>
                </a:cxn>
                <a:cxn ang="0">
                  <a:pos x="62" y="323"/>
                </a:cxn>
                <a:cxn ang="0">
                  <a:pos x="62" y="212"/>
                </a:cxn>
                <a:cxn ang="0">
                  <a:pos x="98" y="212"/>
                </a:cxn>
                <a:cxn ang="0">
                  <a:pos x="98" y="212"/>
                </a:cxn>
                <a:cxn ang="0">
                  <a:pos x="105" y="212"/>
                </a:cxn>
                <a:cxn ang="0">
                  <a:pos x="113" y="211"/>
                </a:cxn>
                <a:cxn ang="0">
                  <a:pos x="118" y="210"/>
                </a:cxn>
                <a:cxn ang="0">
                  <a:pos x="124" y="207"/>
                </a:cxn>
                <a:cxn ang="0">
                  <a:pos x="128" y="204"/>
                </a:cxn>
                <a:cxn ang="0">
                  <a:pos x="131" y="200"/>
                </a:cxn>
                <a:cxn ang="0">
                  <a:pos x="138" y="193"/>
                </a:cxn>
                <a:cxn ang="0">
                  <a:pos x="141" y="184"/>
                </a:cxn>
                <a:cxn ang="0">
                  <a:pos x="143" y="174"/>
                </a:cxn>
                <a:cxn ang="0">
                  <a:pos x="144" y="164"/>
                </a:cxn>
                <a:cxn ang="0">
                  <a:pos x="144" y="156"/>
                </a:cxn>
                <a:cxn ang="0">
                  <a:pos x="144" y="58"/>
                </a:cxn>
                <a:cxn ang="0">
                  <a:pos x="144" y="58"/>
                </a:cxn>
                <a:cxn ang="0">
                  <a:pos x="144" y="49"/>
                </a:cxn>
                <a:cxn ang="0">
                  <a:pos x="143" y="39"/>
                </a:cxn>
                <a:cxn ang="0">
                  <a:pos x="141" y="29"/>
                </a:cxn>
                <a:cxn ang="0">
                  <a:pos x="138" y="21"/>
                </a:cxn>
                <a:cxn ang="0">
                  <a:pos x="131" y="12"/>
                </a:cxn>
                <a:cxn ang="0">
                  <a:pos x="128" y="10"/>
                </a:cxn>
                <a:cxn ang="0">
                  <a:pos x="124" y="6"/>
                </a:cxn>
                <a:cxn ang="0">
                  <a:pos x="118" y="3"/>
                </a:cxn>
                <a:cxn ang="0">
                  <a:pos x="113" y="2"/>
                </a:cxn>
                <a:cxn ang="0">
                  <a:pos x="105" y="1"/>
                </a:cxn>
                <a:cxn ang="0">
                  <a:pos x="98" y="0"/>
                </a:cxn>
                <a:cxn ang="0">
                  <a:pos x="0" y="0"/>
                </a:cxn>
                <a:cxn ang="0">
                  <a:pos x="0" y="323"/>
                </a:cxn>
              </a:cxnLst>
              <a:rect l="0" t="0" r="r" b="b"/>
              <a:pathLst>
                <a:path w="144" h="323">
                  <a:moveTo>
                    <a:pt x="62" y="178"/>
                  </a:moveTo>
                  <a:lnTo>
                    <a:pt x="62" y="40"/>
                  </a:lnTo>
                  <a:lnTo>
                    <a:pt x="71" y="40"/>
                  </a:lnTo>
                  <a:lnTo>
                    <a:pt x="71" y="40"/>
                  </a:lnTo>
                  <a:lnTo>
                    <a:pt x="75" y="42"/>
                  </a:lnTo>
                  <a:lnTo>
                    <a:pt x="78" y="44"/>
                  </a:lnTo>
                  <a:lnTo>
                    <a:pt x="81" y="49"/>
                  </a:lnTo>
                  <a:lnTo>
                    <a:pt x="82" y="57"/>
                  </a:lnTo>
                  <a:lnTo>
                    <a:pt x="82" y="162"/>
                  </a:lnTo>
                  <a:lnTo>
                    <a:pt x="82" y="162"/>
                  </a:lnTo>
                  <a:lnTo>
                    <a:pt x="81" y="168"/>
                  </a:lnTo>
                  <a:lnTo>
                    <a:pt x="78" y="173"/>
                  </a:lnTo>
                  <a:lnTo>
                    <a:pt x="75" y="177"/>
                  </a:lnTo>
                  <a:lnTo>
                    <a:pt x="71" y="178"/>
                  </a:lnTo>
                  <a:lnTo>
                    <a:pt x="62" y="178"/>
                  </a:lnTo>
                  <a:close/>
                  <a:moveTo>
                    <a:pt x="0" y="323"/>
                  </a:moveTo>
                  <a:lnTo>
                    <a:pt x="62" y="323"/>
                  </a:lnTo>
                  <a:lnTo>
                    <a:pt x="62" y="212"/>
                  </a:lnTo>
                  <a:lnTo>
                    <a:pt x="98" y="212"/>
                  </a:lnTo>
                  <a:lnTo>
                    <a:pt x="98" y="212"/>
                  </a:lnTo>
                  <a:lnTo>
                    <a:pt x="105" y="212"/>
                  </a:lnTo>
                  <a:lnTo>
                    <a:pt x="113" y="211"/>
                  </a:lnTo>
                  <a:lnTo>
                    <a:pt x="118" y="210"/>
                  </a:lnTo>
                  <a:lnTo>
                    <a:pt x="124" y="207"/>
                  </a:lnTo>
                  <a:lnTo>
                    <a:pt x="128" y="204"/>
                  </a:lnTo>
                  <a:lnTo>
                    <a:pt x="131" y="200"/>
                  </a:lnTo>
                  <a:lnTo>
                    <a:pt x="138" y="193"/>
                  </a:lnTo>
                  <a:lnTo>
                    <a:pt x="141" y="184"/>
                  </a:lnTo>
                  <a:lnTo>
                    <a:pt x="143" y="174"/>
                  </a:lnTo>
                  <a:lnTo>
                    <a:pt x="144" y="164"/>
                  </a:lnTo>
                  <a:lnTo>
                    <a:pt x="144" y="156"/>
                  </a:lnTo>
                  <a:lnTo>
                    <a:pt x="144" y="58"/>
                  </a:lnTo>
                  <a:lnTo>
                    <a:pt x="144" y="58"/>
                  </a:lnTo>
                  <a:lnTo>
                    <a:pt x="144" y="49"/>
                  </a:lnTo>
                  <a:lnTo>
                    <a:pt x="143" y="39"/>
                  </a:lnTo>
                  <a:lnTo>
                    <a:pt x="141" y="29"/>
                  </a:lnTo>
                  <a:lnTo>
                    <a:pt x="138" y="21"/>
                  </a:lnTo>
                  <a:lnTo>
                    <a:pt x="131" y="12"/>
                  </a:lnTo>
                  <a:lnTo>
                    <a:pt x="128" y="10"/>
                  </a:lnTo>
                  <a:lnTo>
                    <a:pt x="124" y="6"/>
                  </a:lnTo>
                  <a:lnTo>
                    <a:pt x="118" y="3"/>
                  </a:lnTo>
                  <a:lnTo>
                    <a:pt x="113" y="2"/>
                  </a:lnTo>
                  <a:lnTo>
                    <a:pt x="105" y="1"/>
                  </a:lnTo>
                  <a:lnTo>
                    <a:pt x="98" y="0"/>
                  </a:lnTo>
                  <a:lnTo>
                    <a:pt x="0" y="0"/>
                  </a:lnTo>
                  <a:lnTo>
                    <a:pt x="0" y="32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1064" name="Freeform 56"/>
            <p:cNvSpPr>
              <a:spLocks/>
            </p:cNvSpPr>
            <p:nvPr userDrawn="1"/>
          </p:nvSpPr>
          <p:spPr bwMode="auto">
            <a:xfrm>
              <a:off x="819" y="256"/>
              <a:ext cx="10" cy="68"/>
            </a:xfrm>
            <a:custGeom>
              <a:avLst/>
              <a:gdLst/>
              <a:ahLst/>
              <a:cxnLst>
                <a:cxn ang="0">
                  <a:pos x="0" y="13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13" y="2"/>
                </a:cxn>
                <a:cxn ang="0">
                  <a:pos x="16" y="4"/>
                </a:cxn>
                <a:cxn ang="0">
                  <a:pos x="19" y="9"/>
                </a:cxn>
                <a:cxn ang="0">
                  <a:pos x="20" y="17"/>
                </a:cxn>
                <a:cxn ang="0">
                  <a:pos x="20" y="122"/>
                </a:cxn>
                <a:cxn ang="0">
                  <a:pos x="20" y="122"/>
                </a:cxn>
                <a:cxn ang="0">
                  <a:pos x="19" y="128"/>
                </a:cxn>
                <a:cxn ang="0">
                  <a:pos x="16" y="133"/>
                </a:cxn>
                <a:cxn ang="0">
                  <a:pos x="13" y="137"/>
                </a:cxn>
                <a:cxn ang="0">
                  <a:pos x="9" y="138"/>
                </a:cxn>
                <a:cxn ang="0">
                  <a:pos x="0" y="138"/>
                </a:cxn>
              </a:cxnLst>
              <a:rect l="0" t="0" r="r" b="b"/>
              <a:pathLst>
                <a:path w="20" h="138">
                  <a:moveTo>
                    <a:pt x="0" y="138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3" y="2"/>
                  </a:lnTo>
                  <a:lnTo>
                    <a:pt x="16" y="4"/>
                  </a:lnTo>
                  <a:lnTo>
                    <a:pt x="19" y="9"/>
                  </a:lnTo>
                  <a:lnTo>
                    <a:pt x="20" y="17"/>
                  </a:lnTo>
                  <a:lnTo>
                    <a:pt x="20" y="122"/>
                  </a:lnTo>
                  <a:lnTo>
                    <a:pt x="20" y="122"/>
                  </a:lnTo>
                  <a:lnTo>
                    <a:pt x="19" y="128"/>
                  </a:lnTo>
                  <a:lnTo>
                    <a:pt x="16" y="133"/>
                  </a:lnTo>
                  <a:lnTo>
                    <a:pt x="13" y="137"/>
                  </a:lnTo>
                  <a:lnTo>
                    <a:pt x="9" y="138"/>
                  </a:lnTo>
                  <a:lnTo>
                    <a:pt x="0" y="138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1065" name="Freeform 57"/>
            <p:cNvSpPr>
              <a:spLocks/>
            </p:cNvSpPr>
            <p:nvPr userDrawn="1"/>
          </p:nvSpPr>
          <p:spPr bwMode="auto">
            <a:xfrm>
              <a:off x="788" y="235"/>
              <a:ext cx="72" cy="162"/>
            </a:xfrm>
            <a:custGeom>
              <a:avLst/>
              <a:gdLst/>
              <a:ahLst/>
              <a:cxnLst>
                <a:cxn ang="0">
                  <a:pos x="0" y="323"/>
                </a:cxn>
                <a:cxn ang="0">
                  <a:pos x="62" y="323"/>
                </a:cxn>
                <a:cxn ang="0">
                  <a:pos x="62" y="212"/>
                </a:cxn>
                <a:cxn ang="0">
                  <a:pos x="98" y="212"/>
                </a:cxn>
                <a:cxn ang="0">
                  <a:pos x="98" y="212"/>
                </a:cxn>
                <a:cxn ang="0">
                  <a:pos x="105" y="212"/>
                </a:cxn>
                <a:cxn ang="0">
                  <a:pos x="113" y="211"/>
                </a:cxn>
                <a:cxn ang="0">
                  <a:pos x="118" y="210"/>
                </a:cxn>
                <a:cxn ang="0">
                  <a:pos x="124" y="207"/>
                </a:cxn>
                <a:cxn ang="0">
                  <a:pos x="128" y="204"/>
                </a:cxn>
                <a:cxn ang="0">
                  <a:pos x="131" y="200"/>
                </a:cxn>
                <a:cxn ang="0">
                  <a:pos x="138" y="193"/>
                </a:cxn>
                <a:cxn ang="0">
                  <a:pos x="141" y="184"/>
                </a:cxn>
                <a:cxn ang="0">
                  <a:pos x="143" y="174"/>
                </a:cxn>
                <a:cxn ang="0">
                  <a:pos x="144" y="164"/>
                </a:cxn>
                <a:cxn ang="0">
                  <a:pos x="144" y="156"/>
                </a:cxn>
                <a:cxn ang="0">
                  <a:pos x="144" y="58"/>
                </a:cxn>
                <a:cxn ang="0">
                  <a:pos x="144" y="58"/>
                </a:cxn>
                <a:cxn ang="0">
                  <a:pos x="144" y="49"/>
                </a:cxn>
                <a:cxn ang="0">
                  <a:pos x="143" y="39"/>
                </a:cxn>
                <a:cxn ang="0">
                  <a:pos x="141" y="29"/>
                </a:cxn>
                <a:cxn ang="0">
                  <a:pos x="138" y="21"/>
                </a:cxn>
                <a:cxn ang="0">
                  <a:pos x="131" y="12"/>
                </a:cxn>
                <a:cxn ang="0">
                  <a:pos x="128" y="10"/>
                </a:cxn>
                <a:cxn ang="0">
                  <a:pos x="124" y="6"/>
                </a:cxn>
                <a:cxn ang="0">
                  <a:pos x="118" y="3"/>
                </a:cxn>
                <a:cxn ang="0">
                  <a:pos x="113" y="2"/>
                </a:cxn>
                <a:cxn ang="0">
                  <a:pos x="105" y="1"/>
                </a:cxn>
                <a:cxn ang="0">
                  <a:pos x="98" y="0"/>
                </a:cxn>
                <a:cxn ang="0">
                  <a:pos x="0" y="0"/>
                </a:cxn>
                <a:cxn ang="0">
                  <a:pos x="0" y="323"/>
                </a:cxn>
              </a:cxnLst>
              <a:rect l="0" t="0" r="r" b="b"/>
              <a:pathLst>
                <a:path w="144" h="323">
                  <a:moveTo>
                    <a:pt x="0" y="323"/>
                  </a:moveTo>
                  <a:lnTo>
                    <a:pt x="62" y="323"/>
                  </a:lnTo>
                  <a:lnTo>
                    <a:pt x="62" y="212"/>
                  </a:lnTo>
                  <a:lnTo>
                    <a:pt x="98" y="212"/>
                  </a:lnTo>
                  <a:lnTo>
                    <a:pt x="98" y="212"/>
                  </a:lnTo>
                  <a:lnTo>
                    <a:pt x="105" y="212"/>
                  </a:lnTo>
                  <a:lnTo>
                    <a:pt x="113" y="211"/>
                  </a:lnTo>
                  <a:lnTo>
                    <a:pt x="118" y="210"/>
                  </a:lnTo>
                  <a:lnTo>
                    <a:pt x="124" y="207"/>
                  </a:lnTo>
                  <a:lnTo>
                    <a:pt x="128" y="204"/>
                  </a:lnTo>
                  <a:lnTo>
                    <a:pt x="131" y="200"/>
                  </a:lnTo>
                  <a:lnTo>
                    <a:pt x="138" y="193"/>
                  </a:lnTo>
                  <a:lnTo>
                    <a:pt x="141" y="184"/>
                  </a:lnTo>
                  <a:lnTo>
                    <a:pt x="143" y="174"/>
                  </a:lnTo>
                  <a:lnTo>
                    <a:pt x="144" y="164"/>
                  </a:lnTo>
                  <a:lnTo>
                    <a:pt x="144" y="156"/>
                  </a:lnTo>
                  <a:lnTo>
                    <a:pt x="144" y="58"/>
                  </a:lnTo>
                  <a:lnTo>
                    <a:pt x="144" y="58"/>
                  </a:lnTo>
                  <a:lnTo>
                    <a:pt x="144" y="49"/>
                  </a:lnTo>
                  <a:lnTo>
                    <a:pt x="143" y="39"/>
                  </a:lnTo>
                  <a:lnTo>
                    <a:pt x="141" y="29"/>
                  </a:lnTo>
                  <a:lnTo>
                    <a:pt x="138" y="21"/>
                  </a:lnTo>
                  <a:lnTo>
                    <a:pt x="131" y="12"/>
                  </a:lnTo>
                  <a:lnTo>
                    <a:pt x="128" y="10"/>
                  </a:lnTo>
                  <a:lnTo>
                    <a:pt x="124" y="6"/>
                  </a:lnTo>
                  <a:lnTo>
                    <a:pt x="118" y="3"/>
                  </a:lnTo>
                  <a:lnTo>
                    <a:pt x="113" y="2"/>
                  </a:lnTo>
                  <a:lnTo>
                    <a:pt x="105" y="1"/>
                  </a:lnTo>
                  <a:lnTo>
                    <a:pt x="98" y="0"/>
                  </a:lnTo>
                  <a:lnTo>
                    <a:pt x="0" y="0"/>
                  </a:lnTo>
                  <a:lnTo>
                    <a:pt x="0" y="323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1066" name="Freeform 58"/>
            <p:cNvSpPr>
              <a:spLocks noEditPoints="1"/>
            </p:cNvSpPr>
            <p:nvPr userDrawn="1"/>
          </p:nvSpPr>
          <p:spPr bwMode="auto">
            <a:xfrm>
              <a:off x="880" y="235"/>
              <a:ext cx="72" cy="162"/>
            </a:xfrm>
            <a:custGeom>
              <a:avLst/>
              <a:gdLst/>
              <a:ahLst/>
              <a:cxnLst>
                <a:cxn ang="0">
                  <a:pos x="81" y="271"/>
                </a:cxn>
                <a:cxn ang="0">
                  <a:pos x="79" y="278"/>
                </a:cxn>
                <a:cxn ang="0">
                  <a:pos x="71" y="280"/>
                </a:cxn>
                <a:cxn ang="0">
                  <a:pos x="69" y="280"/>
                </a:cxn>
                <a:cxn ang="0">
                  <a:pos x="63" y="276"/>
                </a:cxn>
                <a:cxn ang="0">
                  <a:pos x="62" y="50"/>
                </a:cxn>
                <a:cxn ang="0">
                  <a:pos x="63" y="45"/>
                </a:cxn>
                <a:cxn ang="0">
                  <a:pos x="69" y="40"/>
                </a:cxn>
                <a:cxn ang="0">
                  <a:pos x="71" y="40"/>
                </a:cxn>
                <a:cxn ang="0">
                  <a:pos x="79" y="43"/>
                </a:cxn>
                <a:cxn ang="0">
                  <a:pos x="81" y="50"/>
                </a:cxn>
                <a:cxn ang="0">
                  <a:pos x="0" y="264"/>
                </a:cxn>
                <a:cxn ang="0">
                  <a:pos x="0" y="274"/>
                </a:cxn>
                <a:cxn ang="0">
                  <a:pos x="3" y="293"/>
                </a:cxn>
                <a:cxn ang="0">
                  <a:pos x="12" y="310"/>
                </a:cxn>
                <a:cxn ang="0">
                  <a:pos x="21" y="316"/>
                </a:cxn>
                <a:cxn ang="0">
                  <a:pos x="32" y="321"/>
                </a:cxn>
                <a:cxn ang="0">
                  <a:pos x="47" y="323"/>
                </a:cxn>
                <a:cxn ang="0">
                  <a:pos x="97" y="323"/>
                </a:cxn>
                <a:cxn ang="0">
                  <a:pos x="112" y="321"/>
                </a:cxn>
                <a:cxn ang="0">
                  <a:pos x="123" y="316"/>
                </a:cxn>
                <a:cxn ang="0">
                  <a:pos x="131" y="310"/>
                </a:cxn>
                <a:cxn ang="0">
                  <a:pos x="141" y="293"/>
                </a:cxn>
                <a:cxn ang="0">
                  <a:pos x="143" y="274"/>
                </a:cxn>
                <a:cxn ang="0">
                  <a:pos x="143" y="58"/>
                </a:cxn>
                <a:cxn ang="0">
                  <a:pos x="143" y="49"/>
                </a:cxn>
                <a:cxn ang="0">
                  <a:pos x="141" y="29"/>
                </a:cxn>
                <a:cxn ang="0">
                  <a:pos x="131" y="12"/>
                </a:cxn>
                <a:cxn ang="0">
                  <a:pos x="123" y="6"/>
                </a:cxn>
                <a:cxn ang="0">
                  <a:pos x="112" y="2"/>
                </a:cxn>
                <a:cxn ang="0">
                  <a:pos x="97" y="0"/>
                </a:cxn>
                <a:cxn ang="0">
                  <a:pos x="47" y="0"/>
                </a:cxn>
                <a:cxn ang="0">
                  <a:pos x="32" y="2"/>
                </a:cxn>
                <a:cxn ang="0">
                  <a:pos x="21" y="6"/>
                </a:cxn>
                <a:cxn ang="0">
                  <a:pos x="12" y="12"/>
                </a:cxn>
                <a:cxn ang="0">
                  <a:pos x="3" y="29"/>
                </a:cxn>
                <a:cxn ang="0">
                  <a:pos x="0" y="49"/>
                </a:cxn>
                <a:cxn ang="0">
                  <a:pos x="0" y="264"/>
                </a:cxn>
              </a:cxnLst>
              <a:rect l="0" t="0" r="r" b="b"/>
              <a:pathLst>
                <a:path w="143" h="323">
                  <a:moveTo>
                    <a:pt x="81" y="271"/>
                  </a:moveTo>
                  <a:lnTo>
                    <a:pt x="81" y="271"/>
                  </a:lnTo>
                  <a:lnTo>
                    <a:pt x="81" y="274"/>
                  </a:lnTo>
                  <a:lnTo>
                    <a:pt x="79" y="278"/>
                  </a:lnTo>
                  <a:lnTo>
                    <a:pt x="76" y="280"/>
                  </a:lnTo>
                  <a:lnTo>
                    <a:pt x="71" y="280"/>
                  </a:lnTo>
                  <a:lnTo>
                    <a:pt x="71" y="280"/>
                  </a:lnTo>
                  <a:lnTo>
                    <a:pt x="69" y="280"/>
                  </a:lnTo>
                  <a:lnTo>
                    <a:pt x="65" y="279"/>
                  </a:lnTo>
                  <a:lnTo>
                    <a:pt x="63" y="276"/>
                  </a:lnTo>
                  <a:lnTo>
                    <a:pt x="62" y="271"/>
                  </a:lnTo>
                  <a:lnTo>
                    <a:pt x="62" y="50"/>
                  </a:lnTo>
                  <a:lnTo>
                    <a:pt x="62" y="50"/>
                  </a:lnTo>
                  <a:lnTo>
                    <a:pt x="63" y="45"/>
                  </a:lnTo>
                  <a:lnTo>
                    <a:pt x="65" y="43"/>
                  </a:lnTo>
                  <a:lnTo>
                    <a:pt x="69" y="40"/>
                  </a:lnTo>
                  <a:lnTo>
                    <a:pt x="71" y="40"/>
                  </a:lnTo>
                  <a:lnTo>
                    <a:pt x="71" y="40"/>
                  </a:lnTo>
                  <a:lnTo>
                    <a:pt x="76" y="42"/>
                  </a:lnTo>
                  <a:lnTo>
                    <a:pt x="79" y="43"/>
                  </a:lnTo>
                  <a:lnTo>
                    <a:pt x="81" y="47"/>
                  </a:lnTo>
                  <a:lnTo>
                    <a:pt x="81" y="50"/>
                  </a:lnTo>
                  <a:lnTo>
                    <a:pt x="81" y="271"/>
                  </a:lnTo>
                  <a:close/>
                  <a:moveTo>
                    <a:pt x="0" y="264"/>
                  </a:moveTo>
                  <a:lnTo>
                    <a:pt x="0" y="264"/>
                  </a:lnTo>
                  <a:lnTo>
                    <a:pt x="0" y="274"/>
                  </a:lnTo>
                  <a:lnTo>
                    <a:pt x="1" y="283"/>
                  </a:lnTo>
                  <a:lnTo>
                    <a:pt x="3" y="293"/>
                  </a:lnTo>
                  <a:lnTo>
                    <a:pt x="7" y="302"/>
                  </a:lnTo>
                  <a:lnTo>
                    <a:pt x="12" y="310"/>
                  </a:lnTo>
                  <a:lnTo>
                    <a:pt x="16" y="314"/>
                  </a:lnTo>
                  <a:lnTo>
                    <a:pt x="21" y="316"/>
                  </a:lnTo>
                  <a:lnTo>
                    <a:pt x="26" y="319"/>
                  </a:lnTo>
                  <a:lnTo>
                    <a:pt x="32" y="321"/>
                  </a:lnTo>
                  <a:lnTo>
                    <a:pt x="38" y="323"/>
                  </a:lnTo>
                  <a:lnTo>
                    <a:pt x="47" y="323"/>
                  </a:lnTo>
                  <a:lnTo>
                    <a:pt x="97" y="323"/>
                  </a:lnTo>
                  <a:lnTo>
                    <a:pt x="97" y="323"/>
                  </a:lnTo>
                  <a:lnTo>
                    <a:pt x="105" y="323"/>
                  </a:lnTo>
                  <a:lnTo>
                    <a:pt x="112" y="321"/>
                  </a:lnTo>
                  <a:lnTo>
                    <a:pt x="118" y="319"/>
                  </a:lnTo>
                  <a:lnTo>
                    <a:pt x="123" y="316"/>
                  </a:lnTo>
                  <a:lnTo>
                    <a:pt x="127" y="314"/>
                  </a:lnTo>
                  <a:lnTo>
                    <a:pt x="131" y="310"/>
                  </a:lnTo>
                  <a:lnTo>
                    <a:pt x="137" y="302"/>
                  </a:lnTo>
                  <a:lnTo>
                    <a:pt x="141" y="293"/>
                  </a:lnTo>
                  <a:lnTo>
                    <a:pt x="143" y="283"/>
                  </a:lnTo>
                  <a:lnTo>
                    <a:pt x="143" y="274"/>
                  </a:lnTo>
                  <a:lnTo>
                    <a:pt x="143" y="264"/>
                  </a:lnTo>
                  <a:lnTo>
                    <a:pt x="143" y="58"/>
                  </a:lnTo>
                  <a:lnTo>
                    <a:pt x="143" y="58"/>
                  </a:lnTo>
                  <a:lnTo>
                    <a:pt x="143" y="49"/>
                  </a:lnTo>
                  <a:lnTo>
                    <a:pt x="143" y="39"/>
                  </a:lnTo>
                  <a:lnTo>
                    <a:pt x="141" y="29"/>
                  </a:lnTo>
                  <a:lnTo>
                    <a:pt x="137" y="21"/>
                  </a:lnTo>
                  <a:lnTo>
                    <a:pt x="131" y="12"/>
                  </a:lnTo>
                  <a:lnTo>
                    <a:pt x="127" y="10"/>
                  </a:lnTo>
                  <a:lnTo>
                    <a:pt x="123" y="6"/>
                  </a:lnTo>
                  <a:lnTo>
                    <a:pt x="118" y="3"/>
                  </a:lnTo>
                  <a:lnTo>
                    <a:pt x="112" y="2"/>
                  </a:lnTo>
                  <a:lnTo>
                    <a:pt x="105" y="1"/>
                  </a:lnTo>
                  <a:lnTo>
                    <a:pt x="9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38" y="1"/>
                  </a:lnTo>
                  <a:lnTo>
                    <a:pt x="32" y="2"/>
                  </a:lnTo>
                  <a:lnTo>
                    <a:pt x="26" y="3"/>
                  </a:lnTo>
                  <a:lnTo>
                    <a:pt x="21" y="6"/>
                  </a:lnTo>
                  <a:lnTo>
                    <a:pt x="16" y="10"/>
                  </a:lnTo>
                  <a:lnTo>
                    <a:pt x="12" y="12"/>
                  </a:lnTo>
                  <a:lnTo>
                    <a:pt x="7" y="21"/>
                  </a:lnTo>
                  <a:lnTo>
                    <a:pt x="3" y="29"/>
                  </a:lnTo>
                  <a:lnTo>
                    <a:pt x="1" y="39"/>
                  </a:lnTo>
                  <a:lnTo>
                    <a:pt x="0" y="49"/>
                  </a:lnTo>
                  <a:lnTo>
                    <a:pt x="0" y="58"/>
                  </a:lnTo>
                  <a:lnTo>
                    <a:pt x="0" y="26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1067" name="Freeform 59"/>
            <p:cNvSpPr>
              <a:spLocks/>
            </p:cNvSpPr>
            <p:nvPr userDrawn="1"/>
          </p:nvSpPr>
          <p:spPr bwMode="auto">
            <a:xfrm>
              <a:off x="911" y="256"/>
              <a:ext cx="10" cy="120"/>
            </a:xfrm>
            <a:custGeom>
              <a:avLst/>
              <a:gdLst/>
              <a:ahLst/>
              <a:cxnLst>
                <a:cxn ang="0">
                  <a:pos x="19" y="231"/>
                </a:cxn>
                <a:cxn ang="0">
                  <a:pos x="19" y="231"/>
                </a:cxn>
                <a:cxn ang="0">
                  <a:pos x="19" y="234"/>
                </a:cxn>
                <a:cxn ang="0">
                  <a:pos x="17" y="238"/>
                </a:cxn>
                <a:cxn ang="0">
                  <a:pos x="14" y="240"/>
                </a:cxn>
                <a:cxn ang="0">
                  <a:pos x="9" y="240"/>
                </a:cxn>
                <a:cxn ang="0">
                  <a:pos x="9" y="240"/>
                </a:cxn>
                <a:cxn ang="0">
                  <a:pos x="7" y="240"/>
                </a:cxn>
                <a:cxn ang="0">
                  <a:pos x="3" y="239"/>
                </a:cxn>
                <a:cxn ang="0">
                  <a:pos x="1" y="236"/>
                </a:cxn>
                <a:cxn ang="0">
                  <a:pos x="0" y="231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1" y="5"/>
                </a:cxn>
                <a:cxn ang="0">
                  <a:pos x="3" y="3"/>
                </a:cxn>
                <a:cxn ang="0">
                  <a:pos x="7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14" y="2"/>
                </a:cxn>
                <a:cxn ang="0">
                  <a:pos x="17" y="3"/>
                </a:cxn>
                <a:cxn ang="0">
                  <a:pos x="19" y="7"/>
                </a:cxn>
                <a:cxn ang="0">
                  <a:pos x="19" y="10"/>
                </a:cxn>
                <a:cxn ang="0">
                  <a:pos x="19" y="231"/>
                </a:cxn>
              </a:cxnLst>
              <a:rect l="0" t="0" r="r" b="b"/>
              <a:pathLst>
                <a:path w="19" h="240">
                  <a:moveTo>
                    <a:pt x="19" y="231"/>
                  </a:moveTo>
                  <a:lnTo>
                    <a:pt x="19" y="231"/>
                  </a:lnTo>
                  <a:lnTo>
                    <a:pt x="19" y="234"/>
                  </a:lnTo>
                  <a:lnTo>
                    <a:pt x="17" y="238"/>
                  </a:lnTo>
                  <a:lnTo>
                    <a:pt x="14" y="240"/>
                  </a:lnTo>
                  <a:lnTo>
                    <a:pt x="9" y="240"/>
                  </a:lnTo>
                  <a:lnTo>
                    <a:pt x="9" y="240"/>
                  </a:lnTo>
                  <a:lnTo>
                    <a:pt x="7" y="240"/>
                  </a:lnTo>
                  <a:lnTo>
                    <a:pt x="3" y="239"/>
                  </a:lnTo>
                  <a:lnTo>
                    <a:pt x="1" y="236"/>
                  </a:lnTo>
                  <a:lnTo>
                    <a:pt x="0" y="231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" y="5"/>
                  </a:lnTo>
                  <a:lnTo>
                    <a:pt x="3" y="3"/>
                  </a:lnTo>
                  <a:lnTo>
                    <a:pt x="7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4" y="2"/>
                  </a:lnTo>
                  <a:lnTo>
                    <a:pt x="17" y="3"/>
                  </a:lnTo>
                  <a:lnTo>
                    <a:pt x="19" y="7"/>
                  </a:lnTo>
                  <a:lnTo>
                    <a:pt x="19" y="10"/>
                  </a:lnTo>
                  <a:lnTo>
                    <a:pt x="19" y="231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1068" name="Freeform 60"/>
            <p:cNvSpPr>
              <a:spLocks/>
            </p:cNvSpPr>
            <p:nvPr userDrawn="1"/>
          </p:nvSpPr>
          <p:spPr bwMode="auto">
            <a:xfrm>
              <a:off x="880" y="235"/>
              <a:ext cx="72" cy="162"/>
            </a:xfrm>
            <a:custGeom>
              <a:avLst/>
              <a:gdLst/>
              <a:ahLst/>
              <a:cxnLst>
                <a:cxn ang="0">
                  <a:pos x="0" y="264"/>
                </a:cxn>
                <a:cxn ang="0">
                  <a:pos x="0" y="264"/>
                </a:cxn>
                <a:cxn ang="0">
                  <a:pos x="0" y="274"/>
                </a:cxn>
                <a:cxn ang="0">
                  <a:pos x="1" y="283"/>
                </a:cxn>
                <a:cxn ang="0">
                  <a:pos x="3" y="293"/>
                </a:cxn>
                <a:cxn ang="0">
                  <a:pos x="7" y="302"/>
                </a:cxn>
                <a:cxn ang="0">
                  <a:pos x="12" y="310"/>
                </a:cxn>
                <a:cxn ang="0">
                  <a:pos x="16" y="314"/>
                </a:cxn>
                <a:cxn ang="0">
                  <a:pos x="21" y="316"/>
                </a:cxn>
                <a:cxn ang="0">
                  <a:pos x="26" y="319"/>
                </a:cxn>
                <a:cxn ang="0">
                  <a:pos x="32" y="321"/>
                </a:cxn>
                <a:cxn ang="0">
                  <a:pos x="38" y="323"/>
                </a:cxn>
                <a:cxn ang="0">
                  <a:pos x="47" y="323"/>
                </a:cxn>
                <a:cxn ang="0">
                  <a:pos x="97" y="323"/>
                </a:cxn>
                <a:cxn ang="0">
                  <a:pos x="97" y="323"/>
                </a:cxn>
                <a:cxn ang="0">
                  <a:pos x="105" y="323"/>
                </a:cxn>
                <a:cxn ang="0">
                  <a:pos x="112" y="321"/>
                </a:cxn>
                <a:cxn ang="0">
                  <a:pos x="118" y="319"/>
                </a:cxn>
                <a:cxn ang="0">
                  <a:pos x="123" y="316"/>
                </a:cxn>
                <a:cxn ang="0">
                  <a:pos x="127" y="314"/>
                </a:cxn>
                <a:cxn ang="0">
                  <a:pos x="131" y="310"/>
                </a:cxn>
                <a:cxn ang="0">
                  <a:pos x="137" y="302"/>
                </a:cxn>
                <a:cxn ang="0">
                  <a:pos x="141" y="293"/>
                </a:cxn>
                <a:cxn ang="0">
                  <a:pos x="143" y="283"/>
                </a:cxn>
                <a:cxn ang="0">
                  <a:pos x="143" y="274"/>
                </a:cxn>
                <a:cxn ang="0">
                  <a:pos x="143" y="264"/>
                </a:cxn>
                <a:cxn ang="0">
                  <a:pos x="143" y="58"/>
                </a:cxn>
                <a:cxn ang="0">
                  <a:pos x="143" y="58"/>
                </a:cxn>
                <a:cxn ang="0">
                  <a:pos x="143" y="49"/>
                </a:cxn>
                <a:cxn ang="0">
                  <a:pos x="143" y="39"/>
                </a:cxn>
                <a:cxn ang="0">
                  <a:pos x="141" y="29"/>
                </a:cxn>
                <a:cxn ang="0">
                  <a:pos x="137" y="21"/>
                </a:cxn>
                <a:cxn ang="0">
                  <a:pos x="131" y="12"/>
                </a:cxn>
                <a:cxn ang="0">
                  <a:pos x="127" y="10"/>
                </a:cxn>
                <a:cxn ang="0">
                  <a:pos x="123" y="6"/>
                </a:cxn>
                <a:cxn ang="0">
                  <a:pos x="118" y="3"/>
                </a:cxn>
                <a:cxn ang="0">
                  <a:pos x="112" y="2"/>
                </a:cxn>
                <a:cxn ang="0">
                  <a:pos x="105" y="1"/>
                </a:cxn>
                <a:cxn ang="0">
                  <a:pos x="97" y="0"/>
                </a:cxn>
                <a:cxn ang="0">
                  <a:pos x="47" y="0"/>
                </a:cxn>
                <a:cxn ang="0">
                  <a:pos x="47" y="0"/>
                </a:cxn>
                <a:cxn ang="0">
                  <a:pos x="38" y="1"/>
                </a:cxn>
                <a:cxn ang="0">
                  <a:pos x="32" y="2"/>
                </a:cxn>
                <a:cxn ang="0">
                  <a:pos x="26" y="3"/>
                </a:cxn>
                <a:cxn ang="0">
                  <a:pos x="21" y="6"/>
                </a:cxn>
                <a:cxn ang="0">
                  <a:pos x="16" y="10"/>
                </a:cxn>
                <a:cxn ang="0">
                  <a:pos x="12" y="12"/>
                </a:cxn>
                <a:cxn ang="0">
                  <a:pos x="7" y="21"/>
                </a:cxn>
                <a:cxn ang="0">
                  <a:pos x="3" y="29"/>
                </a:cxn>
                <a:cxn ang="0">
                  <a:pos x="1" y="39"/>
                </a:cxn>
                <a:cxn ang="0">
                  <a:pos x="0" y="49"/>
                </a:cxn>
                <a:cxn ang="0">
                  <a:pos x="0" y="58"/>
                </a:cxn>
                <a:cxn ang="0">
                  <a:pos x="0" y="264"/>
                </a:cxn>
              </a:cxnLst>
              <a:rect l="0" t="0" r="r" b="b"/>
              <a:pathLst>
                <a:path w="143" h="323">
                  <a:moveTo>
                    <a:pt x="0" y="264"/>
                  </a:moveTo>
                  <a:lnTo>
                    <a:pt x="0" y="264"/>
                  </a:lnTo>
                  <a:lnTo>
                    <a:pt x="0" y="274"/>
                  </a:lnTo>
                  <a:lnTo>
                    <a:pt x="1" y="283"/>
                  </a:lnTo>
                  <a:lnTo>
                    <a:pt x="3" y="293"/>
                  </a:lnTo>
                  <a:lnTo>
                    <a:pt x="7" y="302"/>
                  </a:lnTo>
                  <a:lnTo>
                    <a:pt x="12" y="310"/>
                  </a:lnTo>
                  <a:lnTo>
                    <a:pt x="16" y="314"/>
                  </a:lnTo>
                  <a:lnTo>
                    <a:pt x="21" y="316"/>
                  </a:lnTo>
                  <a:lnTo>
                    <a:pt x="26" y="319"/>
                  </a:lnTo>
                  <a:lnTo>
                    <a:pt x="32" y="321"/>
                  </a:lnTo>
                  <a:lnTo>
                    <a:pt x="38" y="323"/>
                  </a:lnTo>
                  <a:lnTo>
                    <a:pt x="47" y="323"/>
                  </a:lnTo>
                  <a:lnTo>
                    <a:pt x="97" y="323"/>
                  </a:lnTo>
                  <a:lnTo>
                    <a:pt x="97" y="323"/>
                  </a:lnTo>
                  <a:lnTo>
                    <a:pt x="105" y="323"/>
                  </a:lnTo>
                  <a:lnTo>
                    <a:pt x="112" y="321"/>
                  </a:lnTo>
                  <a:lnTo>
                    <a:pt x="118" y="319"/>
                  </a:lnTo>
                  <a:lnTo>
                    <a:pt x="123" y="316"/>
                  </a:lnTo>
                  <a:lnTo>
                    <a:pt x="127" y="314"/>
                  </a:lnTo>
                  <a:lnTo>
                    <a:pt x="131" y="310"/>
                  </a:lnTo>
                  <a:lnTo>
                    <a:pt x="137" y="302"/>
                  </a:lnTo>
                  <a:lnTo>
                    <a:pt x="141" y="293"/>
                  </a:lnTo>
                  <a:lnTo>
                    <a:pt x="143" y="283"/>
                  </a:lnTo>
                  <a:lnTo>
                    <a:pt x="143" y="274"/>
                  </a:lnTo>
                  <a:lnTo>
                    <a:pt x="143" y="264"/>
                  </a:lnTo>
                  <a:lnTo>
                    <a:pt x="143" y="58"/>
                  </a:lnTo>
                  <a:lnTo>
                    <a:pt x="143" y="58"/>
                  </a:lnTo>
                  <a:lnTo>
                    <a:pt x="143" y="49"/>
                  </a:lnTo>
                  <a:lnTo>
                    <a:pt x="143" y="39"/>
                  </a:lnTo>
                  <a:lnTo>
                    <a:pt x="141" y="29"/>
                  </a:lnTo>
                  <a:lnTo>
                    <a:pt x="137" y="21"/>
                  </a:lnTo>
                  <a:lnTo>
                    <a:pt x="131" y="12"/>
                  </a:lnTo>
                  <a:lnTo>
                    <a:pt x="127" y="10"/>
                  </a:lnTo>
                  <a:lnTo>
                    <a:pt x="123" y="6"/>
                  </a:lnTo>
                  <a:lnTo>
                    <a:pt x="118" y="3"/>
                  </a:lnTo>
                  <a:lnTo>
                    <a:pt x="112" y="2"/>
                  </a:lnTo>
                  <a:lnTo>
                    <a:pt x="105" y="1"/>
                  </a:lnTo>
                  <a:lnTo>
                    <a:pt x="9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38" y="1"/>
                  </a:lnTo>
                  <a:lnTo>
                    <a:pt x="32" y="2"/>
                  </a:lnTo>
                  <a:lnTo>
                    <a:pt x="26" y="3"/>
                  </a:lnTo>
                  <a:lnTo>
                    <a:pt x="21" y="6"/>
                  </a:lnTo>
                  <a:lnTo>
                    <a:pt x="16" y="10"/>
                  </a:lnTo>
                  <a:lnTo>
                    <a:pt x="12" y="12"/>
                  </a:lnTo>
                  <a:lnTo>
                    <a:pt x="7" y="21"/>
                  </a:lnTo>
                  <a:lnTo>
                    <a:pt x="3" y="29"/>
                  </a:lnTo>
                  <a:lnTo>
                    <a:pt x="1" y="39"/>
                  </a:lnTo>
                  <a:lnTo>
                    <a:pt x="0" y="49"/>
                  </a:lnTo>
                  <a:lnTo>
                    <a:pt x="0" y="58"/>
                  </a:lnTo>
                  <a:lnTo>
                    <a:pt x="0" y="264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1069" name="Freeform 61"/>
            <p:cNvSpPr>
              <a:spLocks/>
            </p:cNvSpPr>
            <p:nvPr userDrawn="1"/>
          </p:nvSpPr>
          <p:spPr bwMode="auto">
            <a:xfrm>
              <a:off x="973" y="235"/>
              <a:ext cx="121" cy="162"/>
            </a:xfrm>
            <a:custGeom>
              <a:avLst/>
              <a:gdLst/>
              <a:ahLst/>
              <a:cxnLst>
                <a:cxn ang="0">
                  <a:pos x="162" y="0"/>
                </a:cxn>
                <a:cxn ang="0">
                  <a:pos x="243" y="0"/>
                </a:cxn>
                <a:cxn ang="0">
                  <a:pos x="243" y="323"/>
                </a:cxn>
                <a:cxn ang="0">
                  <a:pos x="181" y="323"/>
                </a:cxn>
                <a:cxn ang="0">
                  <a:pos x="181" y="121"/>
                </a:cxn>
                <a:cxn ang="0">
                  <a:pos x="178" y="121"/>
                </a:cxn>
                <a:cxn ang="0">
                  <a:pos x="147" y="323"/>
                </a:cxn>
                <a:cxn ang="0">
                  <a:pos x="97" y="323"/>
                </a:cxn>
                <a:cxn ang="0">
                  <a:pos x="64" y="121"/>
                </a:cxn>
                <a:cxn ang="0">
                  <a:pos x="63" y="121"/>
                </a:cxn>
                <a:cxn ang="0">
                  <a:pos x="63" y="323"/>
                </a:cxn>
                <a:cxn ang="0">
                  <a:pos x="0" y="323"/>
                </a:cxn>
                <a:cxn ang="0">
                  <a:pos x="0" y="0"/>
                </a:cxn>
                <a:cxn ang="0">
                  <a:pos x="82" y="0"/>
                </a:cxn>
                <a:cxn ang="0">
                  <a:pos x="121" y="226"/>
                </a:cxn>
                <a:cxn ang="0">
                  <a:pos x="162" y="0"/>
                </a:cxn>
              </a:cxnLst>
              <a:rect l="0" t="0" r="r" b="b"/>
              <a:pathLst>
                <a:path w="243" h="323">
                  <a:moveTo>
                    <a:pt x="162" y="0"/>
                  </a:moveTo>
                  <a:lnTo>
                    <a:pt x="243" y="0"/>
                  </a:lnTo>
                  <a:lnTo>
                    <a:pt x="243" y="323"/>
                  </a:lnTo>
                  <a:lnTo>
                    <a:pt x="181" y="323"/>
                  </a:lnTo>
                  <a:lnTo>
                    <a:pt x="181" y="121"/>
                  </a:lnTo>
                  <a:lnTo>
                    <a:pt x="178" y="121"/>
                  </a:lnTo>
                  <a:lnTo>
                    <a:pt x="147" y="323"/>
                  </a:lnTo>
                  <a:lnTo>
                    <a:pt x="97" y="323"/>
                  </a:lnTo>
                  <a:lnTo>
                    <a:pt x="64" y="121"/>
                  </a:lnTo>
                  <a:lnTo>
                    <a:pt x="63" y="121"/>
                  </a:lnTo>
                  <a:lnTo>
                    <a:pt x="63" y="323"/>
                  </a:lnTo>
                  <a:lnTo>
                    <a:pt x="0" y="323"/>
                  </a:lnTo>
                  <a:lnTo>
                    <a:pt x="0" y="0"/>
                  </a:lnTo>
                  <a:lnTo>
                    <a:pt x="82" y="0"/>
                  </a:lnTo>
                  <a:lnTo>
                    <a:pt x="121" y="226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1070" name="Freeform 62"/>
            <p:cNvSpPr>
              <a:spLocks/>
            </p:cNvSpPr>
            <p:nvPr userDrawn="1"/>
          </p:nvSpPr>
          <p:spPr bwMode="auto">
            <a:xfrm>
              <a:off x="973" y="235"/>
              <a:ext cx="121" cy="162"/>
            </a:xfrm>
            <a:custGeom>
              <a:avLst/>
              <a:gdLst/>
              <a:ahLst/>
              <a:cxnLst>
                <a:cxn ang="0">
                  <a:pos x="162" y="0"/>
                </a:cxn>
                <a:cxn ang="0">
                  <a:pos x="243" y="0"/>
                </a:cxn>
                <a:cxn ang="0">
                  <a:pos x="243" y="323"/>
                </a:cxn>
                <a:cxn ang="0">
                  <a:pos x="181" y="323"/>
                </a:cxn>
                <a:cxn ang="0">
                  <a:pos x="181" y="121"/>
                </a:cxn>
                <a:cxn ang="0">
                  <a:pos x="178" y="121"/>
                </a:cxn>
                <a:cxn ang="0">
                  <a:pos x="147" y="323"/>
                </a:cxn>
                <a:cxn ang="0">
                  <a:pos x="97" y="323"/>
                </a:cxn>
                <a:cxn ang="0">
                  <a:pos x="64" y="121"/>
                </a:cxn>
                <a:cxn ang="0">
                  <a:pos x="63" y="121"/>
                </a:cxn>
                <a:cxn ang="0">
                  <a:pos x="63" y="323"/>
                </a:cxn>
                <a:cxn ang="0">
                  <a:pos x="0" y="323"/>
                </a:cxn>
                <a:cxn ang="0">
                  <a:pos x="0" y="0"/>
                </a:cxn>
                <a:cxn ang="0">
                  <a:pos x="82" y="0"/>
                </a:cxn>
                <a:cxn ang="0">
                  <a:pos x="121" y="226"/>
                </a:cxn>
                <a:cxn ang="0">
                  <a:pos x="162" y="0"/>
                </a:cxn>
              </a:cxnLst>
              <a:rect l="0" t="0" r="r" b="b"/>
              <a:pathLst>
                <a:path w="243" h="323">
                  <a:moveTo>
                    <a:pt x="162" y="0"/>
                  </a:moveTo>
                  <a:lnTo>
                    <a:pt x="243" y="0"/>
                  </a:lnTo>
                  <a:lnTo>
                    <a:pt x="243" y="323"/>
                  </a:lnTo>
                  <a:lnTo>
                    <a:pt x="181" y="323"/>
                  </a:lnTo>
                  <a:lnTo>
                    <a:pt x="181" y="121"/>
                  </a:lnTo>
                  <a:lnTo>
                    <a:pt x="178" y="121"/>
                  </a:lnTo>
                  <a:lnTo>
                    <a:pt x="147" y="323"/>
                  </a:lnTo>
                  <a:lnTo>
                    <a:pt x="97" y="323"/>
                  </a:lnTo>
                  <a:lnTo>
                    <a:pt x="64" y="121"/>
                  </a:lnTo>
                  <a:lnTo>
                    <a:pt x="63" y="121"/>
                  </a:lnTo>
                  <a:lnTo>
                    <a:pt x="63" y="323"/>
                  </a:lnTo>
                  <a:lnTo>
                    <a:pt x="0" y="323"/>
                  </a:lnTo>
                  <a:lnTo>
                    <a:pt x="0" y="0"/>
                  </a:lnTo>
                  <a:lnTo>
                    <a:pt x="82" y="0"/>
                  </a:lnTo>
                  <a:lnTo>
                    <a:pt x="121" y="226"/>
                  </a:lnTo>
                  <a:lnTo>
                    <a:pt x="162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1077" name="Freeform 69"/>
            <p:cNvSpPr>
              <a:spLocks/>
            </p:cNvSpPr>
            <p:nvPr userDrawn="1"/>
          </p:nvSpPr>
          <p:spPr bwMode="auto">
            <a:xfrm>
              <a:off x="465" y="434"/>
              <a:ext cx="38" cy="65"/>
            </a:xfrm>
            <a:custGeom>
              <a:avLst/>
              <a:gdLst/>
              <a:ahLst/>
              <a:cxnLst>
                <a:cxn ang="0">
                  <a:pos x="53" y="130"/>
                </a:cxn>
                <a:cxn ang="0">
                  <a:pos x="25" y="130"/>
                </a:cxn>
                <a:cxn ang="0">
                  <a:pos x="25" y="25"/>
                </a:cxn>
                <a:cxn ang="0">
                  <a:pos x="0" y="25"/>
                </a:cxn>
                <a:cxn ang="0">
                  <a:pos x="0" y="0"/>
                </a:cxn>
                <a:cxn ang="0">
                  <a:pos x="77" y="0"/>
                </a:cxn>
                <a:cxn ang="0">
                  <a:pos x="77" y="25"/>
                </a:cxn>
                <a:cxn ang="0">
                  <a:pos x="53" y="25"/>
                </a:cxn>
                <a:cxn ang="0">
                  <a:pos x="53" y="130"/>
                </a:cxn>
              </a:cxnLst>
              <a:rect l="0" t="0" r="r" b="b"/>
              <a:pathLst>
                <a:path w="77" h="130">
                  <a:moveTo>
                    <a:pt x="53" y="130"/>
                  </a:moveTo>
                  <a:lnTo>
                    <a:pt x="25" y="130"/>
                  </a:lnTo>
                  <a:lnTo>
                    <a:pt x="25" y="25"/>
                  </a:lnTo>
                  <a:lnTo>
                    <a:pt x="0" y="25"/>
                  </a:lnTo>
                  <a:lnTo>
                    <a:pt x="0" y="0"/>
                  </a:lnTo>
                  <a:lnTo>
                    <a:pt x="77" y="0"/>
                  </a:lnTo>
                  <a:lnTo>
                    <a:pt x="77" y="25"/>
                  </a:lnTo>
                  <a:lnTo>
                    <a:pt x="53" y="25"/>
                  </a:lnTo>
                  <a:lnTo>
                    <a:pt x="53" y="130"/>
                  </a:lnTo>
                  <a:close/>
                </a:path>
              </a:pathLst>
            </a:custGeom>
            <a:solidFill>
              <a:srgbClr val="2766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1078" name="Freeform 70"/>
            <p:cNvSpPr>
              <a:spLocks noEditPoints="1"/>
            </p:cNvSpPr>
            <p:nvPr userDrawn="1"/>
          </p:nvSpPr>
          <p:spPr bwMode="auto">
            <a:xfrm>
              <a:off x="545" y="434"/>
              <a:ext cx="41" cy="65"/>
            </a:xfrm>
            <a:custGeom>
              <a:avLst/>
              <a:gdLst/>
              <a:ahLst/>
              <a:cxnLst>
                <a:cxn ang="0">
                  <a:pos x="31" y="130"/>
                </a:cxn>
                <a:cxn ang="0">
                  <a:pos x="0" y="130"/>
                </a:cxn>
                <a:cxn ang="0">
                  <a:pos x="0" y="0"/>
                </a:cxn>
                <a:cxn ang="0">
                  <a:pos x="45" y="0"/>
                </a:cxn>
                <a:cxn ang="0">
                  <a:pos x="45" y="0"/>
                </a:cxn>
                <a:cxn ang="0">
                  <a:pos x="52" y="0"/>
                </a:cxn>
                <a:cxn ang="0">
                  <a:pos x="58" y="1"/>
                </a:cxn>
                <a:cxn ang="0">
                  <a:pos x="64" y="3"/>
                </a:cxn>
                <a:cxn ang="0">
                  <a:pos x="71" y="7"/>
                </a:cxn>
                <a:cxn ang="0">
                  <a:pos x="76" y="12"/>
                </a:cxn>
                <a:cxn ang="0">
                  <a:pos x="79" y="20"/>
                </a:cxn>
                <a:cxn ang="0">
                  <a:pos x="82" y="28"/>
                </a:cxn>
                <a:cxn ang="0">
                  <a:pos x="83" y="39"/>
                </a:cxn>
                <a:cxn ang="0">
                  <a:pos x="83" y="39"/>
                </a:cxn>
                <a:cxn ang="0">
                  <a:pos x="82" y="50"/>
                </a:cxn>
                <a:cxn ang="0">
                  <a:pos x="79" y="59"/>
                </a:cxn>
                <a:cxn ang="0">
                  <a:pos x="76" y="67"/>
                </a:cxn>
                <a:cxn ang="0">
                  <a:pos x="71" y="72"/>
                </a:cxn>
                <a:cxn ang="0">
                  <a:pos x="64" y="75"/>
                </a:cxn>
                <a:cxn ang="0">
                  <a:pos x="58" y="78"/>
                </a:cxn>
                <a:cxn ang="0">
                  <a:pos x="52" y="79"/>
                </a:cxn>
                <a:cxn ang="0">
                  <a:pos x="45" y="79"/>
                </a:cxn>
                <a:cxn ang="0">
                  <a:pos x="31" y="79"/>
                </a:cxn>
                <a:cxn ang="0">
                  <a:pos x="31" y="130"/>
                </a:cxn>
                <a:cxn ang="0">
                  <a:pos x="31" y="55"/>
                </a:cxn>
                <a:cxn ang="0">
                  <a:pos x="36" y="55"/>
                </a:cxn>
                <a:cxn ang="0">
                  <a:pos x="36" y="55"/>
                </a:cxn>
                <a:cxn ang="0">
                  <a:pos x="42" y="55"/>
                </a:cxn>
                <a:cxn ang="0">
                  <a:pos x="47" y="52"/>
                </a:cxn>
                <a:cxn ang="0">
                  <a:pos x="48" y="50"/>
                </a:cxn>
                <a:cxn ang="0">
                  <a:pos x="51" y="47"/>
                </a:cxn>
                <a:cxn ang="0">
                  <a:pos x="51" y="43"/>
                </a:cxn>
                <a:cxn ang="0">
                  <a:pos x="52" y="39"/>
                </a:cxn>
                <a:cxn ang="0">
                  <a:pos x="52" y="39"/>
                </a:cxn>
                <a:cxn ang="0">
                  <a:pos x="51" y="32"/>
                </a:cxn>
                <a:cxn ang="0">
                  <a:pos x="48" y="28"/>
                </a:cxn>
                <a:cxn ang="0">
                  <a:pos x="47" y="27"/>
                </a:cxn>
                <a:cxn ang="0">
                  <a:pos x="42" y="25"/>
                </a:cxn>
                <a:cxn ang="0">
                  <a:pos x="36" y="23"/>
                </a:cxn>
                <a:cxn ang="0">
                  <a:pos x="31" y="23"/>
                </a:cxn>
                <a:cxn ang="0">
                  <a:pos x="31" y="55"/>
                </a:cxn>
              </a:cxnLst>
              <a:rect l="0" t="0" r="r" b="b"/>
              <a:pathLst>
                <a:path w="83" h="130">
                  <a:moveTo>
                    <a:pt x="31" y="130"/>
                  </a:moveTo>
                  <a:lnTo>
                    <a:pt x="0" y="130"/>
                  </a:lnTo>
                  <a:lnTo>
                    <a:pt x="0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52" y="0"/>
                  </a:lnTo>
                  <a:lnTo>
                    <a:pt x="58" y="1"/>
                  </a:lnTo>
                  <a:lnTo>
                    <a:pt x="64" y="3"/>
                  </a:lnTo>
                  <a:lnTo>
                    <a:pt x="71" y="7"/>
                  </a:lnTo>
                  <a:lnTo>
                    <a:pt x="76" y="12"/>
                  </a:lnTo>
                  <a:lnTo>
                    <a:pt x="79" y="20"/>
                  </a:lnTo>
                  <a:lnTo>
                    <a:pt x="82" y="28"/>
                  </a:lnTo>
                  <a:lnTo>
                    <a:pt x="83" y="39"/>
                  </a:lnTo>
                  <a:lnTo>
                    <a:pt x="83" y="39"/>
                  </a:lnTo>
                  <a:lnTo>
                    <a:pt x="82" y="50"/>
                  </a:lnTo>
                  <a:lnTo>
                    <a:pt x="79" y="59"/>
                  </a:lnTo>
                  <a:lnTo>
                    <a:pt x="76" y="67"/>
                  </a:lnTo>
                  <a:lnTo>
                    <a:pt x="71" y="72"/>
                  </a:lnTo>
                  <a:lnTo>
                    <a:pt x="64" y="75"/>
                  </a:lnTo>
                  <a:lnTo>
                    <a:pt x="58" y="78"/>
                  </a:lnTo>
                  <a:lnTo>
                    <a:pt x="52" y="79"/>
                  </a:lnTo>
                  <a:lnTo>
                    <a:pt x="45" y="79"/>
                  </a:lnTo>
                  <a:lnTo>
                    <a:pt x="31" y="79"/>
                  </a:lnTo>
                  <a:lnTo>
                    <a:pt x="31" y="130"/>
                  </a:lnTo>
                  <a:close/>
                  <a:moveTo>
                    <a:pt x="31" y="55"/>
                  </a:moveTo>
                  <a:lnTo>
                    <a:pt x="36" y="55"/>
                  </a:lnTo>
                  <a:lnTo>
                    <a:pt x="36" y="55"/>
                  </a:lnTo>
                  <a:lnTo>
                    <a:pt x="42" y="55"/>
                  </a:lnTo>
                  <a:lnTo>
                    <a:pt x="47" y="52"/>
                  </a:lnTo>
                  <a:lnTo>
                    <a:pt x="48" y="50"/>
                  </a:lnTo>
                  <a:lnTo>
                    <a:pt x="51" y="47"/>
                  </a:lnTo>
                  <a:lnTo>
                    <a:pt x="51" y="43"/>
                  </a:lnTo>
                  <a:lnTo>
                    <a:pt x="52" y="39"/>
                  </a:lnTo>
                  <a:lnTo>
                    <a:pt x="52" y="39"/>
                  </a:lnTo>
                  <a:lnTo>
                    <a:pt x="51" y="32"/>
                  </a:lnTo>
                  <a:lnTo>
                    <a:pt x="48" y="28"/>
                  </a:lnTo>
                  <a:lnTo>
                    <a:pt x="47" y="27"/>
                  </a:lnTo>
                  <a:lnTo>
                    <a:pt x="42" y="25"/>
                  </a:lnTo>
                  <a:lnTo>
                    <a:pt x="36" y="23"/>
                  </a:lnTo>
                  <a:lnTo>
                    <a:pt x="31" y="23"/>
                  </a:lnTo>
                  <a:lnTo>
                    <a:pt x="31" y="55"/>
                  </a:lnTo>
                  <a:close/>
                </a:path>
              </a:pathLst>
            </a:custGeom>
            <a:solidFill>
              <a:srgbClr val="2766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1079" name="Freeform 71"/>
            <p:cNvSpPr>
              <a:spLocks noEditPoints="1"/>
            </p:cNvSpPr>
            <p:nvPr userDrawn="1"/>
          </p:nvSpPr>
          <p:spPr bwMode="auto">
            <a:xfrm>
              <a:off x="622" y="434"/>
              <a:ext cx="47" cy="65"/>
            </a:xfrm>
            <a:custGeom>
              <a:avLst/>
              <a:gdLst/>
              <a:ahLst/>
              <a:cxnLst>
                <a:cxn ang="0">
                  <a:pos x="65" y="0"/>
                </a:cxn>
                <a:cxn ang="0">
                  <a:pos x="94" y="130"/>
                </a:cxn>
                <a:cxn ang="0">
                  <a:pos x="63" y="130"/>
                </a:cxn>
                <a:cxn ang="0">
                  <a:pos x="59" y="104"/>
                </a:cxn>
                <a:cxn ang="0">
                  <a:pos x="34" y="104"/>
                </a:cxn>
                <a:cxn ang="0">
                  <a:pos x="31" y="130"/>
                </a:cxn>
                <a:cxn ang="0">
                  <a:pos x="0" y="130"/>
                </a:cxn>
                <a:cxn ang="0">
                  <a:pos x="28" y="0"/>
                </a:cxn>
                <a:cxn ang="0">
                  <a:pos x="65" y="0"/>
                </a:cxn>
                <a:cxn ang="0">
                  <a:pos x="54" y="80"/>
                </a:cxn>
                <a:cxn ang="0">
                  <a:pos x="46" y="23"/>
                </a:cxn>
                <a:cxn ang="0">
                  <a:pos x="46" y="23"/>
                </a:cxn>
                <a:cxn ang="0">
                  <a:pos x="38" y="80"/>
                </a:cxn>
                <a:cxn ang="0">
                  <a:pos x="54" y="80"/>
                </a:cxn>
              </a:cxnLst>
              <a:rect l="0" t="0" r="r" b="b"/>
              <a:pathLst>
                <a:path w="94" h="130">
                  <a:moveTo>
                    <a:pt x="65" y="0"/>
                  </a:moveTo>
                  <a:lnTo>
                    <a:pt x="94" y="130"/>
                  </a:lnTo>
                  <a:lnTo>
                    <a:pt x="63" y="130"/>
                  </a:lnTo>
                  <a:lnTo>
                    <a:pt x="59" y="104"/>
                  </a:lnTo>
                  <a:lnTo>
                    <a:pt x="34" y="104"/>
                  </a:lnTo>
                  <a:lnTo>
                    <a:pt x="31" y="130"/>
                  </a:lnTo>
                  <a:lnTo>
                    <a:pt x="0" y="130"/>
                  </a:lnTo>
                  <a:lnTo>
                    <a:pt x="28" y="0"/>
                  </a:lnTo>
                  <a:lnTo>
                    <a:pt x="65" y="0"/>
                  </a:lnTo>
                  <a:close/>
                  <a:moveTo>
                    <a:pt x="54" y="80"/>
                  </a:moveTo>
                  <a:lnTo>
                    <a:pt x="46" y="23"/>
                  </a:lnTo>
                  <a:lnTo>
                    <a:pt x="46" y="23"/>
                  </a:lnTo>
                  <a:lnTo>
                    <a:pt x="38" y="80"/>
                  </a:lnTo>
                  <a:lnTo>
                    <a:pt x="54" y="80"/>
                  </a:lnTo>
                  <a:close/>
                </a:path>
              </a:pathLst>
            </a:custGeom>
            <a:solidFill>
              <a:srgbClr val="2766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1080" name="Freeform 72"/>
            <p:cNvSpPr>
              <a:spLocks/>
            </p:cNvSpPr>
            <p:nvPr userDrawn="1"/>
          </p:nvSpPr>
          <p:spPr bwMode="auto">
            <a:xfrm>
              <a:off x="710" y="434"/>
              <a:ext cx="42" cy="65"/>
            </a:xfrm>
            <a:custGeom>
              <a:avLst/>
              <a:gdLst/>
              <a:ahLst/>
              <a:cxnLst>
                <a:cxn ang="0">
                  <a:pos x="31" y="50"/>
                </a:cxn>
                <a:cxn ang="0">
                  <a:pos x="52" y="50"/>
                </a:cxn>
                <a:cxn ang="0">
                  <a:pos x="52" y="0"/>
                </a:cxn>
                <a:cxn ang="0">
                  <a:pos x="83" y="0"/>
                </a:cxn>
                <a:cxn ang="0">
                  <a:pos x="83" y="130"/>
                </a:cxn>
                <a:cxn ang="0">
                  <a:pos x="52" y="130"/>
                </a:cxn>
                <a:cxn ang="0">
                  <a:pos x="52" y="75"/>
                </a:cxn>
                <a:cxn ang="0">
                  <a:pos x="31" y="75"/>
                </a:cxn>
                <a:cxn ang="0">
                  <a:pos x="31" y="130"/>
                </a:cxn>
                <a:cxn ang="0">
                  <a:pos x="0" y="130"/>
                </a:cxn>
                <a:cxn ang="0">
                  <a:pos x="0" y="0"/>
                </a:cxn>
                <a:cxn ang="0">
                  <a:pos x="31" y="0"/>
                </a:cxn>
                <a:cxn ang="0">
                  <a:pos x="31" y="50"/>
                </a:cxn>
              </a:cxnLst>
              <a:rect l="0" t="0" r="r" b="b"/>
              <a:pathLst>
                <a:path w="83" h="130">
                  <a:moveTo>
                    <a:pt x="31" y="50"/>
                  </a:moveTo>
                  <a:lnTo>
                    <a:pt x="52" y="50"/>
                  </a:lnTo>
                  <a:lnTo>
                    <a:pt x="52" y="0"/>
                  </a:lnTo>
                  <a:lnTo>
                    <a:pt x="83" y="0"/>
                  </a:lnTo>
                  <a:lnTo>
                    <a:pt x="83" y="130"/>
                  </a:lnTo>
                  <a:lnTo>
                    <a:pt x="52" y="130"/>
                  </a:lnTo>
                  <a:lnTo>
                    <a:pt x="52" y="75"/>
                  </a:lnTo>
                  <a:lnTo>
                    <a:pt x="31" y="75"/>
                  </a:lnTo>
                  <a:lnTo>
                    <a:pt x="31" y="130"/>
                  </a:lnTo>
                  <a:lnTo>
                    <a:pt x="0" y="130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50"/>
                  </a:lnTo>
                  <a:close/>
                </a:path>
              </a:pathLst>
            </a:custGeom>
            <a:solidFill>
              <a:srgbClr val="2766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1081" name="Freeform 73"/>
            <p:cNvSpPr>
              <a:spLocks/>
            </p:cNvSpPr>
            <p:nvPr userDrawn="1"/>
          </p:nvSpPr>
          <p:spPr bwMode="auto">
            <a:xfrm>
              <a:off x="796" y="433"/>
              <a:ext cx="42" cy="68"/>
            </a:xfrm>
            <a:custGeom>
              <a:avLst/>
              <a:gdLst/>
              <a:ahLst/>
              <a:cxnLst>
                <a:cxn ang="0">
                  <a:pos x="86" y="93"/>
                </a:cxn>
                <a:cxn ang="0">
                  <a:pos x="84" y="104"/>
                </a:cxn>
                <a:cxn ang="0">
                  <a:pos x="79" y="120"/>
                </a:cxn>
                <a:cxn ang="0">
                  <a:pos x="68" y="130"/>
                </a:cxn>
                <a:cxn ang="0">
                  <a:pos x="53" y="135"/>
                </a:cxn>
                <a:cxn ang="0">
                  <a:pos x="42" y="136"/>
                </a:cxn>
                <a:cxn ang="0">
                  <a:pos x="24" y="134"/>
                </a:cxn>
                <a:cxn ang="0">
                  <a:pos x="11" y="125"/>
                </a:cxn>
                <a:cxn ang="0">
                  <a:pos x="3" y="113"/>
                </a:cxn>
                <a:cxn ang="0">
                  <a:pos x="0" y="93"/>
                </a:cxn>
                <a:cxn ang="0">
                  <a:pos x="0" y="37"/>
                </a:cxn>
                <a:cxn ang="0">
                  <a:pos x="3" y="23"/>
                </a:cxn>
                <a:cxn ang="0">
                  <a:pos x="10" y="11"/>
                </a:cxn>
                <a:cxn ang="0">
                  <a:pos x="24" y="3"/>
                </a:cxn>
                <a:cxn ang="0">
                  <a:pos x="42" y="0"/>
                </a:cxn>
                <a:cxn ang="0">
                  <a:pos x="53" y="0"/>
                </a:cxn>
                <a:cxn ang="0">
                  <a:pos x="69" y="6"/>
                </a:cxn>
                <a:cxn ang="0">
                  <a:pos x="79" y="16"/>
                </a:cxn>
                <a:cxn ang="0">
                  <a:pos x="84" y="30"/>
                </a:cxn>
                <a:cxn ang="0">
                  <a:pos x="86" y="46"/>
                </a:cxn>
                <a:cxn ang="0">
                  <a:pos x="53" y="34"/>
                </a:cxn>
                <a:cxn ang="0">
                  <a:pos x="52" y="30"/>
                </a:cxn>
                <a:cxn ang="0">
                  <a:pos x="46" y="25"/>
                </a:cxn>
                <a:cxn ang="0">
                  <a:pos x="42" y="24"/>
                </a:cxn>
                <a:cxn ang="0">
                  <a:pos x="35" y="26"/>
                </a:cxn>
                <a:cxn ang="0">
                  <a:pos x="31" y="34"/>
                </a:cxn>
                <a:cxn ang="0">
                  <a:pos x="31" y="98"/>
                </a:cxn>
                <a:cxn ang="0">
                  <a:pos x="35" y="109"/>
                </a:cxn>
                <a:cxn ang="0">
                  <a:pos x="42" y="112"/>
                </a:cxn>
                <a:cxn ang="0">
                  <a:pos x="47" y="112"/>
                </a:cxn>
                <a:cxn ang="0">
                  <a:pos x="53" y="104"/>
                </a:cxn>
                <a:cxn ang="0">
                  <a:pos x="53" y="82"/>
                </a:cxn>
              </a:cxnLst>
              <a:rect l="0" t="0" r="r" b="b"/>
              <a:pathLst>
                <a:path w="86" h="136">
                  <a:moveTo>
                    <a:pt x="86" y="82"/>
                  </a:moveTo>
                  <a:lnTo>
                    <a:pt x="86" y="93"/>
                  </a:lnTo>
                  <a:lnTo>
                    <a:pt x="86" y="93"/>
                  </a:lnTo>
                  <a:lnTo>
                    <a:pt x="84" y="104"/>
                  </a:lnTo>
                  <a:lnTo>
                    <a:pt x="83" y="113"/>
                  </a:lnTo>
                  <a:lnTo>
                    <a:pt x="79" y="120"/>
                  </a:lnTo>
                  <a:lnTo>
                    <a:pt x="74" y="125"/>
                  </a:lnTo>
                  <a:lnTo>
                    <a:pt x="68" y="130"/>
                  </a:lnTo>
                  <a:lnTo>
                    <a:pt x="62" y="134"/>
                  </a:lnTo>
                  <a:lnTo>
                    <a:pt x="53" y="135"/>
                  </a:lnTo>
                  <a:lnTo>
                    <a:pt x="42" y="136"/>
                  </a:lnTo>
                  <a:lnTo>
                    <a:pt x="42" y="136"/>
                  </a:lnTo>
                  <a:lnTo>
                    <a:pt x="32" y="135"/>
                  </a:lnTo>
                  <a:lnTo>
                    <a:pt x="24" y="134"/>
                  </a:lnTo>
                  <a:lnTo>
                    <a:pt x="16" y="130"/>
                  </a:lnTo>
                  <a:lnTo>
                    <a:pt x="11" y="125"/>
                  </a:lnTo>
                  <a:lnTo>
                    <a:pt x="6" y="120"/>
                  </a:lnTo>
                  <a:lnTo>
                    <a:pt x="3" y="113"/>
                  </a:lnTo>
                  <a:lnTo>
                    <a:pt x="1" y="104"/>
                  </a:lnTo>
                  <a:lnTo>
                    <a:pt x="0" y="93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1" y="30"/>
                  </a:lnTo>
                  <a:lnTo>
                    <a:pt x="3" y="23"/>
                  </a:lnTo>
                  <a:lnTo>
                    <a:pt x="6" y="16"/>
                  </a:lnTo>
                  <a:lnTo>
                    <a:pt x="10" y="11"/>
                  </a:lnTo>
                  <a:lnTo>
                    <a:pt x="16" y="6"/>
                  </a:lnTo>
                  <a:lnTo>
                    <a:pt x="24" y="3"/>
                  </a:lnTo>
                  <a:lnTo>
                    <a:pt x="32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3" y="0"/>
                  </a:lnTo>
                  <a:lnTo>
                    <a:pt x="62" y="3"/>
                  </a:lnTo>
                  <a:lnTo>
                    <a:pt x="69" y="6"/>
                  </a:lnTo>
                  <a:lnTo>
                    <a:pt x="74" y="11"/>
                  </a:lnTo>
                  <a:lnTo>
                    <a:pt x="79" y="16"/>
                  </a:lnTo>
                  <a:lnTo>
                    <a:pt x="83" y="23"/>
                  </a:lnTo>
                  <a:lnTo>
                    <a:pt x="84" y="30"/>
                  </a:lnTo>
                  <a:lnTo>
                    <a:pt x="86" y="37"/>
                  </a:lnTo>
                  <a:lnTo>
                    <a:pt x="86" y="46"/>
                  </a:lnTo>
                  <a:lnTo>
                    <a:pt x="53" y="46"/>
                  </a:lnTo>
                  <a:lnTo>
                    <a:pt x="53" y="34"/>
                  </a:lnTo>
                  <a:lnTo>
                    <a:pt x="53" y="34"/>
                  </a:lnTo>
                  <a:lnTo>
                    <a:pt x="52" y="30"/>
                  </a:lnTo>
                  <a:lnTo>
                    <a:pt x="50" y="26"/>
                  </a:lnTo>
                  <a:lnTo>
                    <a:pt x="46" y="25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39" y="25"/>
                  </a:lnTo>
                  <a:lnTo>
                    <a:pt x="35" y="26"/>
                  </a:lnTo>
                  <a:lnTo>
                    <a:pt x="32" y="29"/>
                  </a:lnTo>
                  <a:lnTo>
                    <a:pt x="31" y="34"/>
                  </a:lnTo>
                  <a:lnTo>
                    <a:pt x="31" y="98"/>
                  </a:lnTo>
                  <a:lnTo>
                    <a:pt x="31" y="98"/>
                  </a:lnTo>
                  <a:lnTo>
                    <a:pt x="32" y="104"/>
                  </a:lnTo>
                  <a:lnTo>
                    <a:pt x="35" y="109"/>
                  </a:lnTo>
                  <a:lnTo>
                    <a:pt x="39" y="112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7" y="112"/>
                  </a:lnTo>
                  <a:lnTo>
                    <a:pt x="51" y="109"/>
                  </a:lnTo>
                  <a:lnTo>
                    <a:pt x="53" y="104"/>
                  </a:lnTo>
                  <a:lnTo>
                    <a:pt x="53" y="98"/>
                  </a:lnTo>
                  <a:lnTo>
                    <a:pt x="53" y="82"/>
                  </a:lnTo>
                  <a:lnTo>
                    <a:pt x="86" y="82"/>
                  </a:lnTo>
                  <a:close/>
                </a:path>
              </a:pathLst>
            </a:custGeom>
            <a:solidFill>
              <a:srgbClr val="2766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1082" name="Freeform 74"/>
            <p:cNvSpPr>
              <a:spLocks/>
            </p:cNvSpPr>
            <p:nvPr userDrawn="1"/>
          </p:nvSpPr>
          <p:spPr bwMode="auto">
            <a:xfrm>
              <a:off x="882" y="434"/>
              <a:ext cx="37" cy="65"/>
            </a:xfrm>
            <a:custGeom>
              <a:avLst/>
              <a:gdLst/>
              <a:ahLst/>
              <a:cxnLst>
                <a:cxn ang="0">
                  <a:pos x="73" y="0"/>
                </a:cxn>
                <a:cxn ang="0">
                  <a:pos x="73" y="25"/>
                </a:cxn>
                <a:cxn ang="0">
                  <a:pos x="31" y="25"/>
                </a:cxn>
                <a:cxn ang="0">
                  <a:pos x="31" y="130"/>
                </a:cxn>
                <a:cxn ang="0">
                  <a:pos x="0" y="130"/>
                </a:cxn>
                <a:cxn ang="0">
                  <a:pos x="0" y="0"/>
                </a:cxn>
                <a:cxn ang="0">
                  <a:pos x="73" y="0"/>
                </a:cxn>
              </a:cxnLst>
              <a:rect l="0" t="0" r="r" b="b"/>
              <a:pathLst>
                <a:path w="73" h="130">
                  <a:moveTo>
                    <a:pt x="73" y="0"/>
                  </a:moveTo>
                  <a:lnTo>
                    <a:pt x="73" y="25"/>
                  </a:lnTo>
                  <a:lnTo>
                    <a:pt x="31" y="25"/>
                  </a:lnTo>
                  <a:lnTo>
                    <a:pt x="31" y="130"/>
                  </a:lnTo>
                  <a:lnTo>
                    <a:pt x="0" y="130"/>
                  </a:lnTo>
                  <a:lnTo>
                    <a:pt x="0" y="0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2766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1083" name="Freeform 75"/>
            <p:cNvSpPr>
              <a:spLocks noEditPoints="1"/>
            </p:cNvSpPr>
            <p:nvPr userDrawn="1"/>
          </p:nvSpPr>
          <p:spPr bwMode="auto">
            <a:xfrm>
              <a:off x="952" y="434"/>
              <a:ext cx="47" cy="65"/>
            </a:xfrm>
            <a:custGeom>
              <a:avLst/>
              <a:gdLst/>
              <a:ahLst/>
              <a:cxnLst>
                <a:cxn ang="0">
                  <a:pos x="66" y="0"/>
                </a:cxn>
                <a:cxn ang="0">
                  <a:pos x="94" y="130"/>
                </a:cxn>
                <a:cxn ang="0">
                  <a:pos x="63" y="130"/>
                </a:cxn>
                <a:cxn ang="0">
                  <a:pos x="60" y="104"/>
                </a:cxn>
                <a:cxn ang="0">
                  <a:pos x="35" y="104"/>
                </a:cxn>
                <a:cxn ang="0">
                  <a:pos x="31" y="130"/>
                </a:cxn>
                <a:cxn ang="0">
                  <a:pos x="0" y="130"/>
                </a:cxn>
                <a:cxn ang="0">
                  <a:pos x="29" y="0"/>
                </a:cxn>
                <a:cxn ang="0">
                  <a:pos x="66" y="0"/>
                </a:cxn>
                <a:cxn ang="0">
                  <a:pos x="55" y="80"/>
                </a:cxn>
                <a:cxn ang="0">
                  <a:pos x="47" y="23"/>
                </a:cxn>
                <a:cxn ang="0">
                  <a:pos x="46" y="23"/>
                </a:cxn>
                <a:cxn ang="0">
                  <a:pos x="39" y="80"/>
                </a:cxn>
                <a:cxn ang="0">
                  <a:pos x="55" y="80"/>
                </a:cxn>
              </a:cxnLst>
              <a:rect l="0" t="0" r="r" b="b"/>
              <a:pathLst>
                <a:path w="94" h="130">
                  <a:moveTo>
                    <a:pt x="66" y="0"/>
                  </a:moveTo>
                  <a:lnTo>
                    <a:pt x="94" y="130"/>
                  </a:lnTo>
                  <a:lnTo>
                    <a:pt x="63" y="130"/>
                  </a:lnTo>
                  <a:lnTo>
                    <a:pt x="60" y="104"/>
                  </a:lnTo>
                  <a:lnTo>
                    <a:pt x="35" y="104"/>
                  </a:lnTo>
                  <a:lnTo>
                    <a:pt x="31" y="130"/>
                  </a:lnTo>
                  <a:lnTo>
                    <a:pt x="0" y="130"/>
                  </a:lnTo>
                  <a:lnTo>
                    <a:pt x="29" y="0"/>
                  </a:lnTo>
                  <a:lnTo>
                    <a:pt x="66" y="0"/>
                  </a:lnTo>
                  <a:close/>
                  <a:moveTo>
                    <a:pt x="55" y="80"/>
                  </a:moveTo>
                  <a:lnTo>
                    <a:pt x="47" y="23"/>
                  </a:lnTo>
                  <a:lnTo>
                    <a:pt x="46" y="23"/>
                  </a:lnTo>
                  <a:lnTo>
                    <a:pt x="39" y="80"/>
                  </a:lnTo>
                  <a:lnTo>
                    <a:pt x="55" y="80"/>
                  </a:lnTo>
                  <a:close/>
                </a:path>
              </a:pathLst>
            </a:custGeom>
            <a:solidFill>
              <a:srgbClr val="2766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1084" name="Freeform 76"/>
            <p:cNvSpPr>
              <a:spLocks/>
            </p:cNvSpPr>
            <p:nvPr userDrawn="1"/>
          </p:nvSpPr>
          <p:spPr bwMode="auto">
            <a:xfrm>
              <a:off x="1038" y="433"/>
              <a:ext cx="42" cy="68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4" y="25"/>
                </a:cxn>
                <a:cxn ang="0">
                  <a:pos x="11" y="11"/>
                </a:cxn>
                <a:cxn ang="0">
                  <a:pos x="24" y="3"/>
                </a:cxn>
                <a:cxn ang="0">
                  <a:pos x="40" y="0"/>
                </a:cxn>
                <a:cxn ang="0">
                  <a:pos x="48" y="0"/>
                </a:cxn>
                <a:cxn ang="0">
                  <a:pos x="63" y="6"/>
                </a:cxn>
                <a:cxn ang="0">
                  <a:pos x="73" y="15"/>
                </a:cxn>
                <a:cxn ang="0">
                  <a:pos x="78" y="28"/>
                </a:cxn>
                <a:cxn ang="0">
                  <a:pos x="78" y="35"/>
                </a:cxn>
                <a:cxn ang="0">
                  <a:pos x="76" y="50"/>
                </a:cxn>
                <a:cxn ang="0">
                  <a:pos x="72" y="57"/>
                </a:cxn>
                <a:cxn ang="0">
                  <a:pos x="60" y="65"/>
                </a:cxn>
                <a:cxn ang="0">
                  <a:pos x="61" y="65"/>
                </a:cxn>
                <a:cxn ang="0">
                  <a:pos x="73" y="71"/>
                </a:cxn>
                <a:cxn ang="0">
                  <a:pos x="79" y="78"/>
                </a:cxn>
                <a:cxn ang="0">
                  <a:pos x="82" y="91"/>
                </a:cxn>
                <a:cxn ang="0">
                  <a:pos x="83" y="98"/>
                </a:cxn>
                <a:cxn ang="0">
                  <a:pos x="79" y="115"/>
                </a:cxn>
                <a:cxn ang="0">
                  <a:pos x="72" y="126"/>
                </a:cxn>
                <a:cxn ang="0">
                  <a:pos x="58" y="134"/>
                </a:cxn>
                <a:cxn ang="0">
                  <a:pos x="41" y="136"/>
                </a:cxn>
                <a:cxn ang="0">
                  <a:pos x="34" y="135"/>
                </a:cxn>
                <a:cxn ang="0">
                  <a:pos x="20" y="131"/>
                </a:cxn>
                <a:cxn ang="0">
                  <a:pos x="9" y="122"/>
                </a:cxn>
                <a:cxn ang="0">
                  <a:pos x="1" y="105"/>
                </a:cxn>
                <a:cxn ang="0">
                  <a:pos x="29" y="94"/>
                </a:cxn>
                <a:cxn ang="0">
                  <a:pos x="30" y="103"/>
                </a:cxn>
                <a:cxn ang="0">
                  <a:pos x="36" y="112"/>
                </a:cxn>
                <a:cxn ang="0">
                  <a:pos x="40" y="113"/>
                </a:cxn>
                <a:cxn ang="0">
                  <a:pos x="48" y="109"/>
                </a:cxn>
                <a:cxn ang="0">
                  <a:pos x="52" y="94"/>
                </a:cxn>
                <a:cxn ang="0">
                  <a:pos x="51" y="86"/>
                </a:cxn>
                <a:cxn ang="0">
                  <a:pos x="45" y="78"/>
                </a:cxn>
                <a:cxn ang="0">
                  <a:pos x="34" y="77"/>
                </a:cxn>
                <a:cxn ang="0">
                  <a:pos x="41" y="53"/>
                </a:cxn>
                <a:cxn ang="0">
                  <a:pos x="45" y="52"/>
                </a:cxn>
                <a:cxn ang="0">
                  <a:pos x="50" y="46"/>
                </a:cxn>
                <a:cxn ang="0">
                  <a:pos x="50" y="40"/>
                </a:cxn>
                <a:cxn ang="0">
                  <a:pos x="47" y="28"/>
                </a:cxn>
                <a:cxn ang="0">
                  <a:pos x="40" y="24"/>
                </a:cxn>
                <a:cxn ang="0">
                  <a:pos x="35" y="25"/>
                </a:cxn>
                <a:cxn ang="0">
                  <a:pos x="30" y="34"/>
                </a:cxn>
                <a:cxn ang="0">
                  <a:pos x="0" y="42"/>
                </a:cxn>
              </a:cxnLst>
              <a:rect l="0" t="0" r="r" b="b"/>
              <a:pathLst>
                <a:path w="83" h="136">
                  <a:moveTo>
                    <a:pt x="0" y="42"/>
                  </a:moveTo>
                  <a:lnTo>
                    <a:pt x="0" y="42"/>
                  </a:lnTo>
                  <a:lnTo>
                    <a:pt x="1" y="32"/>
                  </a:lnTo>
                  <a:lnTo>
                    <a:pt x="4" y="25"/>
                  </a:lnTo>
                  <a:lnTo>
                    <a:pt x="6" y="18"/>
                  </a:lnTo>
                  <a:lnTo>
                    <a:pt x="11" y="11"/>
                  </a:lnTo>
                  <a:lnTo>
                    <a:pt x="17" y="6"/>
                  </a:lnTo>
                  <a:lnTo>
                    <a:pt x="24" y="3"/>
                  </a:lnTo>
                  <a:lnTo>
                    <a:pt x="31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8" y="0"/>
                  </a:lnTo>
                  <a:lnTo>
                    <a:pt x="56" y="3"/>
                  </a:lnTo>
                  <a:lnTo>
                    <a:pt x="63" y="6"/>
                  </a:lnTo>
                  <a:lnTo>
                    <a:pt x="68" y="10"/>
                  </a:lnTo>
                  <a:lnTo>
                    <a:pt x="73" y="15"/>
                  </a:lnTo>
                  <a:lnTo>
                    <a:pt x="76" y="21"/>
                  </a:lnTo>
                  <a:lnTo>
                    <a:pt x="78" y="28"/>
                  </a:lnTo>
                  <a:lnTo>
                    <a:pt x="78" y="35"/>
                  </a:lnTo>
                  <a:lnTo>
                    <a:pt x="78" y="35"/>
                  </a:lnTo>
                  <a:lnTo>
                    <a:pt x="77" y="45"/>
                  </a:lnTo>
                  <a:lnTo>
                    <a:pt x="76" y="50"/>
                  </a:lnTo>
                  <a:lnTo>
                    <a:pt x="74" y="53"/>
                  </a:lnTo>
                  <a:lnTo>
                    <a:pt x="72" y="57"/>
                  </a:lnTo>
                  <a:lnTo>
                    <a:pt x="68" y="60"/>
                  </a:lnTo>
                  <a:lnTo>
                    <a:pt x="60" y="65"/>
                  </a:lnTo>
                  <a:lnTo>
                    <a:pt x="61" y="65"/>
                  </a:lnTo>
                  <a:lnTo>
                    <a:pt x="61" y="65"/>
                  </a:lnTo>
                  <a:lnTo>
                    <a:pt x="69" y="68"/>
                  </a:lnTo>
                  <a:lnTo>
                    <a:pt x="73" y="71"/>
                  </a:lnTo>
                  <a:lnTo>
                    <a:pt x="77" y="75"/>
                  </a:lnTo>
                  <a:lnTo>
                    <a:pt x="79" y="78"/>
                  </a:lnTo>
                  <a:lnTo>
                    <a:pt x="81" y="83"/>
                  </a:lnTo>
                  <a:lnTo>
                    <a:pt x="82" y="91"/>
                  </a:lnTo>
                  <a:lnTo>
                    <a:pt x="83" y="98"/>
                  </a:lnTo>
                  <a:lnTo>
                    <a:pt x="83" y="98"/>
                  </a:lnTo>
                  <a:lnTo>
                    <a:pt x="82" y="107"/>
                  </a:lnTo>
                  <a:lnTo>
                    <a:pt x="79" y="115"/>
                  </a:lnTo>
                  <a:lnTo>
                    <a:pt x="77" y="122"/>
                  </a:lnTo>
                  <a:lnTo>
                    <a:pt x="72" y="126"/>
                  </a:lnTo>
                  <a:lnTo>
                    <a:pt x="66" y="130"/>
                  </a:lnTo>
                  <a:lnTo>
                    <a:pt x="58" y="134"/>
                  </a:lnTo>
                  <a:lnTo>
                    <a:pt x="51" y="135"/>
                  </a:lnTo>
                  <a:lnTo>
                    <a:pt x="41" y="136"/>
                  </a:lnTo>
                  <a:lnTo>
                    <a:pt x="41" y="136"/>
                  </a:lnTo>
                  <a:lnTo>
                    <a:pt x="34" y="135"/>
                  </a:lnTo>
                  <a:lnTo>
                    <a:pt x="27" y="134"/>
                  </a:lnTo>
                  <a:lnTo>
                    <a:pt x="20" y="131"/>
                  </a:lnTo>
                  <a:lnTo>
                    <a:pt x="14" y="128"/>
                  </a:lnTo>
                  <a:lnTo>
                    <a:pt x="9" y="122"/>
                  </a:lnTo>
                  <a:lnTo>
                    <a:pt x="4" y="114"/>
                  </a:lnTo>
                  <a:lnTo>
                    <a:pt x="1" y="105"/>
                  </a:lnTo>
                  <a:lnTo>
                    <a:pt x="0" y="94"/>
                  </a:lnTo>
                  <a:lnTo>
                    <a:pt x="29" y="94"/>
                  </a:lnTo>
                  <a:lnTo>
                    <a:pt x="29" y="94"/>
                  </a:lnTo>
                  <a:lnTo>
                    <a:pt x="30" y="103"/>
                  </a:lnTo>
                  <a:lnTo>
                    <a:pt x="32" y="109"/>
                  </a:lnTo>
                  <a:lnTo>
                    <a:pt x="36" y="112"/>
                  </a:lnTo>
                  <a:lnTo>
                    <a:pt x="40" y="113"/>
                  </a:lnTo>
                  <a:lnTo>
                    <a:pt x="40" y="113"/>
                  </a:lnTo>
                  <a:lnTo>
                    <a:pt x="46" y="112"/>
                  </a:lnTo>
                  <a:lnTo>
                    <a:pt x="48" y="109"/>
                  </a:lnTo>
                  <a:lnTo>
                    <a:pt x="51" y="103"/>
                  </a:lnTo>
                  <a:lnTo>
                    <a:pt x="52" y="94"/>
                  </a:lnTo>
                  <a:lnTo>
                    <a:pt x="52" y="94"/>
                  </a:lnTo>
                  <a:lnTo>
                    <a:pt x="51" y="86"/>
                  </a:lnTo>
                  <a:lnTo>
                    <a:pt x="48" y="81"/>
                  </a:lnTo>
                  <a:lnTo>
                    <a:pt x="45" y="78"/>
                  </a:lnTo>
                  <a:lnTo>
                    <a:pt x="37" y="77"/>
                  </a:lnTo>
                  <a:lnTo>
                    <a:pt x="34" y="77"/>
                  </a:lnTo>
                  <a:lnTo>
                    <a:pt x="34" y="53"/>
                  </a:lnTo>
                  <a:lnTo>
                    <a:pt x="41" y="53"/>
                  </a:lnTo>
                  <a:lnTo>
                    <a:pt x="41" y="53"/>
                  </a:lnTo>
                  <a:lnTo>
                    <a:pt x="45" y="52"/>
                  </a:lnTo>
                  <a:lnTo>
                    <a:pt x="47" y="50"/>
                  </a:lnTo>
                  <a:lnTo>
                    <a:pt x="50" y="46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50" y="32"/>
                  </a:lnTo>
                  <a:lnTo>
                    <a:pt x="47" y="28"/>
                  </a:lnTo>
                  <a:lnTo>
                    <a:pt x="45" y="25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35" y="25"/>
                  </a:lnTo>
                  <a:lnTo>
                    <a:pt x="31" y="28"/>
                  </a:lnTo>
                  <a:lnTo>
                    <a:pt x="30" y="34"/>
                  </a:lnTo>
                  <a:lnTo>
                    <a:pt x="29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2766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79508"/>
            <a:ext cx="9144000" cy="152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051" name="Group 3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399364" name="Rectangle 4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399365" name="Rectangle 5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399366" name="Line 6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399367" name="Rectangle 7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68" name="Rectangle 8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69" name="Line 9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055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1" y="0"/>
            <a:ext cx="69850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  <p:sp>
        <p:nvSpPr>
          <p:cNvPr id="399374" name="Line 14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75" name="Line 15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grpSp>
        <p:nvGrpSpPr>
          <p:cNvPr id="2060" name="Group 18"/>
          <p:cNvGrpSpPr>
            <a:grpSpLocks noChangeAspect="1"/>
          </p:cNvGrpSpPr>
          <p:nvPr userDrawn="1"/>
        </p:nvGrpSpPr>
        <p:grpSpPr bwMode="auto">
          <a:xfrm>
            <a:off x="177800" y="114300"/>
            <a:ext cx="1560513" cy="844550"/>
            <a:chOff x="106" y="57"/>
            <a:chExt cx="983" cy="532"/>
          </a:xfrm>
        </p:grpSpPr>
        <p:sp>
          <p:nvSpPr>
            <p:cNvPr id="1041" name="AutoShape 17"/>
            <p:cNvSpPr>
              <a:spLocks noChangeAspect="1" noChangeArrowheads="1" noTextEdit="1"/>
            </p:cNvSpPr>
            <p:nvPr userDrawn="1"/>
          </p:nvSpPr>
          <p:spPr bwMode="auto">
            <a:xfrm>
              <a:off x="106" y="57"/>
              <a:ext cx="983" cy="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43" name="Freeform 19"/>
            <p:cNvSpPr>
              <a:spLocks/>
            </p:cNvSpPr>
            <p:nvPr userDrawn="1"/>
          </p:nvSpPr>
          <p:spPr bwMode="auto">
            <a:xfrm>
              <a:off x="443" y="403"/>
              <a:ext cx="645" cy="97"/>
            </a:xfrm>
            <a:custGeom>
              <a:avLst/>
              <a:gdLst/>
              <a:ahLst/>
              <a:cxnLst>
                <a:cxn ang="0">
                  <a:pos x="0" y="192"/>
                </a:cxn>
                <a:cxn ang="0">
                  <a:pos x="1291" y="193"/>
                </a:cxn>
                <a:cxn ang="0">
                  <a:pos x="1291" y="0"/>
                </a:cxn>
                <a:cxn ang="0">
                  <a:pos x="0" y="0"/>
                </a:cxn>
                <a:cxn ang="0">
                  <a:pos x="0" y="192"/>
                </a:cxn>
              </a:cxnLst>
              <a:rect l="0" t="0" r="r" b="b"/>
              <a:pathLst>
                <a:path w="1291" h="193">
                  <a:moveTo>
                    <a:pt x="0" y="192"/>
                  </a:moveTo>
                  <a:lnTo>
                    <a:pt x="1291" y="193"/>
                  </a:lnTo>
                  <a:lnTo>
                    <a:pt x="1291" y="0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44" name="Freeform 20"/>
            <p:cNvSpPr>
              <a:spLocks noEditPoints="1"/>
            </p:cNvSpPr>
            <p:nvPr userDrawn="1"/>
          </p:nvSpPr>
          <p:spPr bwMode="auto">
            <a:xfrm>
              <a:off x="304" y="57"/>
              <a:ext cx="105" cy="335"/>
            </a:xfrm>
            <a:custGeom>
              <a:avLst/>
              <a:gdLst/>
              <a:ahLst/>
              <a:cxnLst>
                <a:cxn ang="0">
                  <a:pos x="186" y="173"/>
                </a:cxn>
                <a:cxn ang="0">
                  <a:pos x="155" y="90"/>
                </a:cxn>
                <a:cxn ang="0">
                  <a:pos x="117" y="21"/>
                </a:cxn>
                <a:cxn ang="0">
                  <a:pos x="89" y="22"/>
                </a:cxn>
                <a:cxn ang="0">
                  <a:pos x="56" y="84"/>
                </a:cxn>
                <a:cxn ang="0">
                  <a:pos x="23" y="167"/>
                </a:cxn>
                <a:cxn ang="0">
                  <a:pos x="9" y="230"/>
                </a:cxn>
                <a:cxn ang="0">
                  <a:pos x="0" y="322"/>
                </a:cxn>
                <a:cxn ang="0">
                  <a:pos x="4" y="408"/>
                </a:cxn>
                <a:cxn ang="0">
                  <a:pos x="14" y="465"/>
                </a:cxn>
                <a:cxn ang="0">
                  <a:pos x="40" y="549"/>
                </a:cxn>
                <a:cxn ang="0">
                  <a:pos x="58" y="594"/>
                </a:cxn>
                <a:cxn ang="0">
                  <a:pos x="104" y="669"/>
                </a:cxn>
                <a:cxn ang="0">
                  <a:pos x="127" y="635"/>
                </a:cxn>
                <a:cxn ang="0">
                  <a:pos x="171" y="544"/>
                </a:cxn>
                <a:cxn ang="0">
                  <a:pos x="194" y="464"/>
                </a:cxn>
                <a:cxn ang="0">
                  <a:pos x="203" y="419"/>
                </a:cxn>
                <a:cxn ang="0">
                  <a:pos x="209" y="343"/>
                </a:cxn>
                <a:cxn ang="0">
                  <a:pos x="203" y="259"/>
                </a:cxn>
                <a:cxn ang="0">
                  <a:pos x="104" y="646"/>
                </a:cxn>
                <a:cxn ang="0">
                  <a:pos x="90" y="614"/>
                </a:cxn>
                <a:cxn ang="0">
                  <a:pos x="78" y="565"/>
                </a:cxn>
                <a:cxn ang="0">
                  <a:pos x="74" y="523"/>
                </a:cxn>
                <a:cxn ang="0">
                  <a:pos x="82" y="463"/>
                </a:cxn>
                <a:cxn ang="0">
                  <a:pos x="96" y="418"/>
                </a:cxn>
                <a:cxn ang="0">
                  <a:pos x="111" y="417"/>
                </a:cxn>
                <a:cxn ang="0">
                  <a:pos x="125" y="458"/>
                </a:cxn>
                <a:cxn ang="0">
                  <a:pos x="134" y="518"/>
                </a:cxn>
                <a:cxn ang="0">
                  <a:pos x="131" y="560"/>
                </a:cxn>
                <a:cxn ang="0">
                  <a:pos x="119" y="611"/>
                </a:cxn>
                <a:cxn ang="0">
                  <a:pos x="184" y="358"/>
                </a:cxn>
                <a:cxn ang="0">
                  <a:pos x="181" y="413"/>
                </a:cxn>
                <a:cxn ang="0">
                  <a:pos x="173" y="459"/>
                </a:cxn>
                <a:cxn ang="0">
                  <a:pos x="167" y="351"/>
                </a:cxn>
                <a:cxn ang="0">
                  <a:pos x="156" y="297"/>
                </a:cxn>
                <a:cxn ang="0">
                  <a:pos x="129" y="213"/>
                </a:cxn>
                <a:cxn ang="0">
                  <a:pos x="104" y="161"/>
                </a:cxn>
                <a:cxn ang="0">
                  <a:pos x="88" y="191"/>
                </a:cxn>
                <a:cxn ang="0">
                  <a:pos x="52" y="293"/>
                </a:cxn>
                <a:cxn ang="0">
                  <a:pos x="43" y="337"/>
                </a:cxn>
                <a:cxn ang="0">
                  <a:pos x="35" y="437"/>
                </a:cxn>
                <a:cxn ang="0">
                  <a:pos x="31" y="439"/>
                </a:cxn>
                <a:cxn ang="0">
                  <a:pos x="23" y="343"/>
                </a:cxn>
                <a:cxn ang="0">
                  <a:pos x="26" y="301"/>
                </a:cxn>
                <a:cxn ang="0">
                  <a:pos x="40" y="215"/>
                </a:cxn>
                <a:cxn ang="0">
                  <a:pos x="54" y="163"/>
                </a:cxn>
                <a:cxn ang="0">
                  <a:pos x="82" y="95"/>
                </a:cxn>
                <a:cxn ang="0">
                  <a:pos x="104" y="52"/>
                </a:cxn>
                <a:cxn ang="0">
                  <a:pos x="137" y="119"/>
                </a:cxn>
                <a:cxn ang="0">
                  <a:pos x="162" y="191"/>
                </a:cxn>
                <a:cxn ang="0">
                  <a:pos x="173" y="239"/>
                </a:cxn>
                <a:cxn ang="0">
                  <a:pos x="183" y="325"/>
                </a:cxn>
              </a:cxnLst>
              <a:rect l="0" t="0" r="r" b="b"/>
              <a:pathLst>
                <a:path w="209" h="669">
                  <a:moveTo>
                    <a:pt x="190" y="191"/>
                  </a:moveTo>
                  <a:lnTo>
                    <a:pt x="190" y="191"/>
                  </a:lnTo>
                  <a:lnTo>
                    <a:pt x="186" y="173"/>
                  </a:lnTo>
                  <a:lnTo>
                    <a:pt x="181" y="155"/>
                  </a:lnTo>
                  <a:lnTo>
                    <a:pt x="168" y="121"/>
                  </a:lnTo>
                  <a:lnTo>
                    <a:pt x="155" y="90"/>
                  </a:lnTo>
                  <a:lnTo>
                    <a:pt x="141" y="63"/>
                  </a:lnTo>
                  <a:lnTo>
                    <a:pt x="129" y="40"/>
                  </a:lnTo>
                  <a:lnTo>
                    <a:pt x="117" y="21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89" y="22"/>
                  </a:lnTo>
                  <a:lnTo>
                    <a:pt x="79" y="40"/>
                  </a:lnTo>
                  <a:lnTo>
                    <a:pt x="68" y="61"/>
                  </a:lnTo>
                  <a:lnTo>
                    <a:pt x="56" y="84"/>
                  </a:lnTo>
                  <a:lnTo>
                    <a:pt x="44" y="110"/>
                  </a:lnTo>
                  <a:lnTo>
                    <a:pt x="33" y="137"/>
                  </a:lnTo>
                  <a:lnTo>
                    <a:pt x="23" y="167"/>
                  </a:lnTo>
                  <a:lnTo>
                    <a:pt x="23" y="167"/>
                  </a:lnTo>
                  <a:lnTo>
                    <a:pt x="15" y="199"/>
                  </a:lnTo>
                  <a:lnTo>
                    <a:pt x="9" y="230"/>
                  </a:lnTo>
                  <a:lnTo>
                    <a:pt x="4" y="261"/>
                  </a:lnTo>
                  <a:lnTo>
                    <a:pt x="1" y="292"/>
                  </a:lnTo>
                  <a:lnTo>
                    <a:pt x="0" y="322"/>
                  </a:lnTo>
                  <a:lnTo>
                    <a:pt x="0" y="350"/>
                  </a:lnTo>
                  <a:lnTo>
                    <a:pt x="1" y="380"/>
                  </a:lnTo>
                  <a:lnTo>
                    <a:pt x="4" y="408"/>
                  </a:lnTo>
                  <a:lnTo>
                    <a:pt x="4" y="408"/>
                  </a:lnTo>
                  <a:lnTo>
                    <a:pt x="7" y="437"/>
                  </a:lnTo>
                  <a:lnTo>
                    <a:pt x="14" y="465"/>
                  </a:lnTo>
                  <a:lnTo>
                    <a:pt x="20" y="491"/>
                  </a:lnTo>
                  <a:lnTo>
                    <a:pt x="27" y="515"/>
                  </a:lnTo>
                  <a:lnTo>
                    <a:pt x="40" y="549"/>
                  </a:lnTo>
                  <a:lnTo>
                    <a:pt x="44" y="563"/>
                  </a:lnTo>
                  <a:lnTo>
                    <a:pt x="44" y="563"/>
                  </a:lnTo>
                  <a:lnTo>
                    <a:pt x="58" y="594"/>
                  </a:lnTo>
                  <a:lnTo>
                    <a:pt x="74" y="624"/>
                  </a:lnTo>
                  <a:lnTo>
                    <a:pt x="90" y="650"/>
                  </a:lnTo>
                  <a:lnTo>
                    <a:pt x="104" y="669"/>
                  </a:lnTo>
                  <a:lnTo>
                    <a:pt x="104" y="669"/>
                  </a:lnTo>
                  <a:lnTo>
                    <a:pt x="115" y="654"/>
                  </a:lnTo>
                  <a:lnTo>
                    <a:pt x="127" y="635"/>
                  </a:lnTo>
                  <a:lnTo>
                    <a:pt x="141" y="609"/>
                  </a:lnTo>
                  <a:lnTo>
                    <a:pt x="156" y="579"/>
                  </a:lnTo>
                  <a:lnTo>
                    <a:pt x="171" y="544"/>
                  </a:lnTo>
                  <a:lnTo>
                    <a:pt x="183" y="506"/>
                  </a:lnTo>
                  <a:lnTo>
                    <a:pt x="189" y="485"/>
                  </a:lnTo>
                  <a:lnTo>
                    <a:pt x="194" y="464"/>
                  </a:lnTo>
                  <a:lnTo>
                    <a:pt x="199" y="442"/>
                  </a:lnTo>
                  <a:lnTo>
                    <a:pt x="203" y="419"/>
                  </a:lnTo>
                  <a:lnTo>
                    <a:pt x="203" y="419"/>
                  </a:lnTo>
                  <a:lnTo>
                    <a:pt x="205" y="393"/>
                  </a:lnTo>
                  <a:lnTo>
                    <a:pt x="208" y="367"/>
                  </a:lnTo>
                  <a:lnTo>
                    <a:pt x="209" y="343"/>
                  </a:lnTo>
                  <a:lnTo>
                    <a:pt x="209" y="315"/>
                  </a:lnTo>
                  <a:lnTo>
                    <a:pt x="207" y="288"/>
                  </a:lnTo>
                  <a:lnTo>
                    <a:pt x="203" y="259"/>
                  </a:lnTo>
                  <a:lnTo>
                    <a:pt x="198" y="226"/>
                  </a:lnTo>
                  <a:lnTo>
                    <a:pt x="190" y="191"/>
                  </a:lnTo>
                  <a:close/>
                  <a:moveTo>
                    <a:pt x="104" y="646"/>
                  </a:moveTo>
                  <a:lnTo>
                    <a:pt x="104" y="646"/>
                  </a:lnTo>
                  <a:lnTo>
                    <a:pt x="95" y="626"/>
                  </a:lnTo>
                  <a:lnTo>
                    <a:pt x="90" y="614"/>
                  </a:lnTo>
                  <a:lnTo>
                    <a:pt x="85" y="600"/>
                  </a:lnTo>
                  <a:lnTo>
                    <a:pt x="82" y="584"/>
                  </a:lnTo>
                  <a:lnTo>
                    <a:pt x="78" y="565"/>
                  </a:lnTo>
                  <a:lnTo>
                    <a:pt x="75" y="546"/>
                  </a:lnTo>
                  <a:lnTo>
                    <a:pt x="74" y="523"/>
                  </a:lnTo>
                  <a:lnTo>
                    <a:pt x="74" y="523"/>
                  </a:lnTo>
                  <a:lnTo>
                    <a:pt x="74" y="502"/>
                  </a:lnTo>
                  <a:lnTo>
                    <a:pt x="78" y="481"/>
                  </a:lnTo>
                  <a:lnTo>
                    <a:pt x="82" y="463"/>
                  </a:lnTo>
                  <a:lnTo>
                    <a:pt x="87" y="445"/>
                  </a:lnTo>
                  <a:lnTo>
                    <a:pt x="91" y="431"/>
                  </a:lnTo>
                  <a:lnTo>
                    <a:pt x="96" y="418"/>
                  </a:lnTo>
                  <a:lnTo>
                    <a:pt x="104" y="403"/>
                  </a:lnTo>
                  <a:lnTo>
                    <a:pt x="104" y="403"/>
                  </a:lnTo>
                  <a:lnTo>
                    <a:pt x="111" y="417"/>
                  </a:lnTo>
                  <a:lnTo>
                    <a:pt x="115" y="428"/>
                  </a:lnTo>
                  <a:lnTo>
                    <a:pt x="120" y="442"/>
                  </a:lnTo>
                  <a:lnTo>
                    <a:pt x="125" y="458"/>
                  </a:lnTo>
                  <a:lnTo>
                    <a:pt x="129" y="476"/>
                  </a:lnTo>
                  <a:lnTo>
                    <a:pt x="131" y="496"/>
                  </a:lnTo>
                  <a:lnTo>
                    <a:pt x="134" y="518"/>
                  </a:lnTo>
                  <a:lnTo>
                    <a:pt x="134" y="518"/>
                  </a:lnTo>
                  <a:lnTo>
                    <a:pt x="132" y="541"/>
                  </a:lnTo>
                  <a:lnTo>
                    <a:pt x="131" y="560"/>
                  </a:lnTo>
                  <a:lnTo>
                    <a:pt x="127" y="579"/>
                  </a:lnTo>
                  <a:lnTo>
                    <a:pt x="124" y="596"/>
                  </a:lnTo>
                  <a:lnTo>
                    <a:pt x="119" y="611"/>
                  </a:lnTo>
                  <a:lnTo>
                    <a:pt x="114" y="625"/>
                  </a:lnTo>
                  <a:lnTo>
                    <a:pt x="104" y="646"/>
                  </a:lnTo>
                  <a:close/>
                  <a:moveTo>
                    <a:pt x="184" y="358"/>
                  </a:moveTo>
                  <a:lnTo>
                    <a:pt x="184" y="358"/>
                  </a:lnTo>
                  <a:lnTo>
                    <a:pt x="183" y="386"/>
                  </a:lnTo>
                  <a:lnTo>
                    <a:pt x="181" y="413"/>
                  </a:lnTo>
                  <a:lnTo>
                    <a:pt x="177" y="438"/>
                  </a:lnTo>
                  <a:lnTo>
                    <a:pt x="173" y="459"/>
                  </a:lnTo>
                  <a:lnTo>
                    <a:pt x="173" y="459"/>
                  </a:lnTo>
                  <a:lnTo>
                    <a:pt x="173" y="426"/>
                  </a:lnTo>
                  <a:lnTo>
                    <a:pt x="171" y="388"/>
                  </a:lnTo>
                  <a:lnTo>
                    <a:pt x="167" y="351"/>
                  </a:lnTo>
                  <a:lnTo>
                    <a:pt x="161" y="315"/>
                  </a:lnTo>
                  <a:lnTo>
                    <a:pt x="161" y="315"/>
                  </a:lnTo>
                  <a:lnTo>
                    <a:pt x="156" y="297"/>
                  </a:lnTo>
                  <a:lnTo>
                    <a:pt x="151" y="277"/>
                  </a:lnTo>
                  <a:lnTo>
                    <a:pt x="136" y="234"/>
                  </a:lnTo>
                  <a:lnTo>
                    <a:pt x="129" y="213"/>
                  </a:lnTo>
                  <a:lnTo>
                    <a:pt x="120" y="193"/>
                  </a:lnTo>
                  <a:lnTo>
                    <a:pt x="111" y="176"/>
                  </a:lnTo>
                  <a:lnTo>
                    <a:pt x="104" y="161"/>
                  </a:lnTo>
                  <a:lnTo>
                    <a:pt x="104" y="161"/>
                  </a:lnTo>
                  <a:lnTo>
                    <a:pt x="95" y="174"/>
                  </a:lnTo>
                  <a:lnTo>
                    <a:pt x="88" y="191"/>
                  </a:lnTo>
                  <a:lnTo>
                    <a:pt x="73" y="229"/>
                  </a:lnTo>
                  <a:lnTo>
                    <a:pt x="58" y="272"/>
                  </a:lnTo>
                  <a:lnTo>
                    <a:pt x="52" y="293"/>
                  </a:lnTo>
                  <a:lnTo>
                    <a:pt x="47" y="315"/>
                  </a:lnTo>
                  <a:lnTo>
                    <a:pt x="47" y="315"/>
                  </a:lnTo>
                  <a:lnTo>
                    <a:pt x="43" y="337"/>
                  </a:lnTo>
                  <a:lnTo>
                    <a:pt x="40" y="359"/>
                  </a:lnTo>
                  <a:lnTo>
                    <a:pt x="36" y="401"/>
                  </a:lnTo>
                  <a:lnTo>
                    <a:pt x="35" y="437"/>
                  </a:lnTo>
                  <a:lnTo>
                    <a:pt x="33" y="460"/>
                  </a:lnTo>
                  <a:lnTo>
                    <a:pt x="33" y="460"/>
                  </a:lnTo>
                  <a:lnTo>
                    <a:pt x="31" y="439"/>
                  </a:lnTo>
                  <a:lnTo>
                    <a:pt x="27" y="407"/>
                  </a:lnTo>
                  <a:lnTo>
                    <a:pt x="25" y="365"/>
                  </a:lnTo>
                  <a:lnTo>
                    <a:pt x="23" y="343"/>
                  </a:lnTo>
                  <a:lnTo>
                    <a:pt x="25" y="319"/>
                  </a:lnTo>
                  <a:lnTo>
                    <a:pt x="25" y="319"/>
                  </a:lnTo>
                  <a:lnTo>
                    <a:pt x="26" y="301"/>
                  </a:lnTo>
                  <a:lnTo>
                    <a:pt x="27" y="282"/>
                  </a:lnTo>
                  <a:lnTo>
                    <a:pt x="33" y="246"/>
                  </a:lnTo>
                  <a:lnTo>
                    <a:pt x="40" y="215"/>
                  </a:lnTo>
                  <a:lnTo>
                    <a:pt x="44" y="192"/>
                  </a:lnTo>
                  <a:lnTo>
                    <a:pt x="44" y="192"/>
                  </a:lnTo>
                  <a:lnTo>
                    <a:pt x="54" y="163"/>
                  </a:lnTo>
                  <a:lnTo>
                    <a:pt x="64" y="137"/>
                  </a:lnTo>
                  <a:lnTo>
                    <a:pt x="73" y="115"/>
                  </a:lnTo>
                  <a:lnTo>
                    <a:pt x="82" y="95"/>
                  </a:lnTo>
                  <a:lnTo>
                    <a:pt x="95" y="66"/>
                  </a:lnTo>
                  <a:lnTo>
                    <a:pt x="104" y="52"/>
                  </a:lnTo>
                  <a:lnTo>
                    <a:pt x="104" y="52"/>
                  </a:lnTo>
                  <a:lnTo>
                    <a:pt x="113" y="68"/>
                  </a:lnTo>
                  <a:lnTo>
                    <a:pt x="129" y="99"/>
                  </a:lnTo>
                  <a:lnTo>
                    <a:pt x="137" y="119"/>
                  </a:lnTo>
                  <a:lnTo>
                    <a:pt x="146" y="141"/>
                  </a:lnTo>
                  <a:lnTo>
                    <a:pt x="155" y="166"/>
                  </a:lnTo>
                  <a:lnTo>
                    <a:pt x="162" y="191"/>
                  </a:lnTo>
                  <a:lnTo>
                    <a:pt x="162" y="191"/>
                  </a:lnTo>
                  <a:lnTo>
                    <a:pt x="168" y="215"/>
                  </a:lnTo>
                  <a:lnTo>
                    <a:pt x="173" y="239"/>
                  </a:lnTo>
                  <a:lnTo>
                    <a:pt x="178" y="262"/>
                  </a:lnTo>
                  <a:lnTo>
                    <a:pt x="181" y="285"/>
                  </a:lnTo>
                  <a:lnTo>
                    <a:pt x="183" y="325"/>
                  </a:lnTo>
                  <a:lnTo>
                    <a:pt x="184" y="358"/>
                  </a:lnTo>
                  <a:lnTo>
                    <a:pt x="184" y="35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45" name="Freeform 21"/>
            <p:cNvSpPr>
              <a:spLocks/>
            </p:cNvSpPr>
            <p:nvPr userDrawn="1"/>
          </p:nvSpPr>
          <p:spPr bwMode="auto">
            <a:xfrm>
              <a:off x="304" y="57"/>
              <a:ext cx="105" cy="335"/>
            </a:xfrm>
            <a:custGeom>
              <a:avLst/>
              <a:gdLst/>
              <a:ahLst/>
              <a:cxnLst>
                <a:cxn ang="0">
                  <a:pos x="190" y="191"/>
                </a:cxn>
                <a:cxn ang="0">
                  <a:pos x="190" y="191"/>
                </a:cxn>
                <a:cxn ang="0">
                  <a:pos x="186" y="173"/>
                </a:cxn>
                <a:cxn ang="0">
                  <a:pos x="181" y="155"/>
                </a:cxn>
                <a:cxn ang="0">
                  <a:pos x="168" y="121"/>
                </a:cxn>
                <a:cxn ang="0">
                  <a:pos x="155" y="90"/>
                </a:cxn>
                <a:cxn ang="0">
                  <a:pos x="141" y="63"/>
                </a:cxn>
                <a:cxn ang="0">
                  <a:pos x="129" y="40"/>
                </a:cxn>
                <a:cxn ang="0">
                  <a:pos x="117" y="21"/>
                </a:cxn>
                <a:cxn ang="0">
                  <a:pos x="104" y="0"/>
                </a:cxn>
                <a:cxn ang="0">
                  <a:pos x="104" y="0"/>
                </a:cxn>
                <a:cxn ang="0">
                  <a:pos x="89" y="22"/>
                </a:cxn>
                <a:cxn ang="0">
                  <a:pos x="79" y="40"/>
                </a:cxn>
                <a:cxn ang="0">
                  <a:pos x="68" y="61"/>
                </a:cxn>
                <a:cxn ang="0">
                  <a:pos x="56" y="84"/>
                </a:cxn>
                <a:cxn ang="0">
                  <a:pos x="44" y="110"/>
                </a:cxn>
                <a:cxn ang="0">
                  <a:pos x="33" y="137"/>
                </a:cxn>
                <a:cxn ang="0">
                  <a:pos x="23" y="167"/>
                </a:cxn>
                <a:cxn ang="0">
                  <a:pos x="23" y="167"/>
                </a:cxn>
                <a:cxn ang="0">
                  <a:pos x="15" y="199"/>
                </a:cxn>
                <a:cxn ang="0">
                  <a:pos x="9" y="230"/>
                </a:cxn>
                <a:cxn ang="0">
                  <a:pos x="4" y="261"/>
                </a:cxn>
                <a:cxn ang="0">
                  <a:pos x="1" y="292"/>
                </a:cxn>
                <a:cxn ang="0">
                  <a:pos x="0" y="322"/>
                </a:cxn>
                <a:cxn ang="0">
                  <a:pos x="0" y="350"/>
                </a:cxn>
                <a:cxn ang="0">
                  <a:pos x="1" y="380"/>
                </a:cxn>
                <a:cxn ang="0">
                  <a:pos x="4" y="408"/>
                </a:cxn>
                <a:cxn ang="0">
                  <a:pos x="4" y="408"/>
                </a:cxn>
                <a:cxn ang="0">
                  <a:pos x="7" y="437"/>
                </a:cxn>
                <a:cxn ang="0">
                  <a:pos x="14" y="465"/>
                </a:cxn>
                <a:cxn ang="0">
                  <a:pos x="20" y="491"/>
                </a:cxn>
                <a:cxn ang="0">
                  <a:pos x="27" y="515"/>
                </a:cxn>
                <a:cxn ang="0">
                  <a:pos x="40" y="549"/>
                </a:cxn>
                <a:cxn ang="0">
                  <a:pos x="44" y="563"/>
                </a:cxn>
                <a:cxn ang="0">
                  <a:pos x="44" y="563"/>
                </a:cxn>
                <a:cxn ang="0">
                  <a:pos x="58" y="594"/>
                </a:cxn>
                <a:cxn ang="0">
                  <a:pos x="74" y="624"/>
                </a:cxn>
                <a:cxn ang="0">
                  <a:pos x="90" y="650"/>
                </a:cxn>
                <a:cxn ang="0">
                  <a:pos x="104" y="669"/>
                </a:cxn>
                <a:cxn ang="0">
                  <a:pos x="104" y="669"/>
                </a:cxn>
                <a:cxn ang="0">
                  <a:pos x="115" y="654"/>
                </a:cxn>
                <a:cxn ang="0">
                  <a:pos x="127" y="635"/>
                </a:cxn>
                <a:cxn ang="0">
                  <a:pos x="141" y="609"/>
                </a:cxn>
                <a:cxn ang="0">
                  <a:pos x="156" y="579"/>
                </a:cxn>
                <a:cxn ang="0">
                  <a:pos x="171" y="544"/>
                </a:cxn>
                <a:cxn ang="0">
                  <a:pos x="183" y="506"/>
                </a:cxn>
                <a:cxn ang="0">
                  <a:pos x="189" y="485"/>
                </a:cxn>
                <a:cxn ang="0">
                  <a:pos x="194" y="464"/>
                </a:cxn>
                <a:cxn ang="0">
                  <a:pos x="199" y="442"/>
                </a:cxn>
                <a:cxn ang="0">
                  <a:pos x="203" y="419"/>
                </a:cxn>
                <a:cxn ang="0">
                  <a:pos x="203" y="419"/>
                </a:cxn>
                <a:cxn ang="0">
                  <a:pos x="205" y="393"/>
                </a:cxn>
                <a:cxn ang="0">
                  <a:pos x="208" y="367"/>
                </a:cxn>
                <a:cxn ang="0">
                  <a:pos x="209" y="343"/>
                </a:cxn>
                <a:cxn ang="0">
                  <a:pos x="209" y="315"/>
                </a:cxn>
                <a:cxn ang="0">
                  <a:pos x="207" y="288"/>
                </a:cxn>
                <a:cxn ang="0">
                  <a:pos x="203" y="259"/>
                </a:cxn>
                <a:cxn ang="0">
                  <a:pos x="198" y="226"/>
                </a:cxn>
                <a:cxn ang="0">
                  <a:pos x="190" y="191"/>
                </a:cxn>
              </a:cxnLst>
              <a:rect l="0" t="0" r="r" b="b"/>
              <a:pathLst>
                <a:path w="209" h="669">
                  <a:moveTo>
                    <a:pt x="190" y="191"/>
                  </a:moveTo>
                  <a:lnTo>
                    <a:pt x="190" y="191"/>
                  </a:lnTo>
                  <a:lnTo>
                    <a:pt x="186" y="173"/>
                  </a:lnTo>
                  <a:lnTo>
                    <a:pt x="181" y="155"/>
                  </a:lnTo>
                  <a:lnTo>
                    <a:pt x="168" y="121"/>
                  </a:lnTo>
                  <a:lnTo>
                    <a:pt x="155" y="90"/>
                  </a:lnTo>
                  <a:lnTo>
                    <a:pt x="141" y="63"/>
                  </a:lnTo>
                  <a:lnTo>
                    <a:pt x="129" y="40"/>
                  </a:lnTo>
                  <a:lnTo>
                    <a:pt x="117" y="21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89" y="22"/>
                  </a:lnTo>
                  <a:lnTo>
                    <a:pt x="79" y="40"/>
                  </a:lnTo>
                  <a:lnTo>
                    <a:pt x="68" y="61"/>
                  </a:lnTo>
                  <a:lnTo>
                    <a:pt x="56" y="84"/>
                  </a:lnTo>
                  <a:lnTo>
                    <a:pt x="44" y="110"/>
                  </a:lnTo>
                  <a:lnTo>
                    <a:pt x="33" y="137"/>
                  </a:lnTo>
                  <a:lnTo>
                    <a:pt x="23" y="167"/>
                  </a:lnTo>
                  <a:lnTo>
                    <a:pt x="23" y="167"/>
                  </a:lnTo>
                  <a:lnTo>
                    <a:pt x="15" y="199"/>
                  </a:lnTo>
                  <a:lnTo>
                    <a:pt x="9" y="230"/>
                  </a:lnTo>
                  <a:lnTo>
                    <a:pt x="4" y="261"/>
                  </a:lnTo>
                  <a:lnTo>
                    <a:pt x="1" y="292"/>
                  </a:lnTo>
                  <a:lnTo>
                    <a:pt x="0" y="322"/>
                  </a:lnTo>
                  <a:lnTo>
                    <a:pt x="0" y="350"/>
                  </a:lnTo>
                  <a:lnTo>
                    <a:pt x="1" y="380"/>
                  </a:lnTo>
                  <a:lnTo>
                    <a:pt x="4" y="408"/>
                  </a:lnTo>
                  <a:lnTo>
                    <a:pt x="4" y="408"/>
                  </a:lnTo>
                  <a:lnTo>
                    <a:pt x="7" y="437"/>
                  </a:lnTo>
                  <a:lnTo>
                    <a:pt x="14" y="465"/>
                  </a:lnTo>
                  <a:lnTo>
                    <a:pt x="20" y="491"/>
                  </a:lnTo>
                  <a:lnTo>
                    <a:pt x="27" y="515"/>
                  </a:lnTo>
                  <a:lnTo>
                    <a:pt x="40" y="549"/>
                  </a:lnTo>
                  <a:lnTo>
                    <a:pt x="44" y="563"/>
                  </a:lnTo>
                  <a:lnTo>
                    <a:pt x="44" y="563"/>
                  </a:lnTo>
                  <a:lnTo>
                    <a:pt x="58" y="594"/>
                  </a:lnTo>
                  <a:lnTo>
                    <a:pt x="74" y="624"/>
                  </a:lnTo>
                  <a:lnTo>
                    <a:pt x="90" y="650"/>
                  </a:lnTo>
                  <a:lnTo>
                    <a:pt x="104" y="669"/>
                  </a:lnTo>
                  <a:lnTo>
                    <a:pt x="104" y="669"/>
                  </a:lnTo>
                  <a:lnTo>
                    <a:pt x="115" y="654"/>
                  </a:lnTo>
                  <a:lnTo>
                    <a:pt x="127" y="635"/>
                  </a:lnTo>
                  <a:lnTo>
                    <a:pt x="141" y="609"/>
                  </a:lnTo>
                  <a:lnTo>
                    <a:pt x="156" y="579"/>
                  </a:lnTo>
                  <a:lnTo>
                    <a:pt x="171" y="544"/>
                  </a:lnTo>
                  <a:lnTo>
                    <a:pt x="183" y="506"/>
                  </a:lnTo>
                  <a:lnTo>
                    <a:pt x="189" y="485"/>
                  </a:lnTo>
                  <a:lnTo>
                    <a:pt x="194" y="464"/>
                  </a:lnTo>
                  <a:lnTo>
                    <a:pt x="199" y="442"/>
                  </a:lnTo>
                  <a:lnTo>
                    <a:pt x="203" y="419"/>
                  </a:lnTo>
                  <a:lnTo>
                    <a:pt x="203" y="419"/>
                  </a:lnTo>
                  <a:lnTo>
                    <a:pt x="205" y="393"/>
                  </a:lnTo>
                  <a:lnTo>
                    <a:pt x="208" y="367"/>
                  </a:lnTo>
                  <a:lnTo>
                    <a:pt x="209" y="343"/>
                  </a:lnTo>
                  <a:lnTo>
                    <a:pt x="209" y="315"/>
                  </a:lnTo>
                  <a:lnTo>
                    <a:pt x="207" y="288"/>
                  </a:lnTo>
                  <a:lnTo>
                    <a:pt x="203" y="259"/>
                  </a:lnTo>
                  <a:lnTo>
                    <a:pt x="198" y="226"/>
                  </a:lnTo>
                  <a:lnTo>
                    <a:pt x="190" y="191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46" name="Freeform 22"/>
            <p:cNvSpPr>
              <a:spLocks/>
            </p:cNvSpPr>
            <p:nvPr userDrawn="1"/>
          </p:nvSpPr>
          <p:spPr bwMode="auto">
            <a:xfrm>
              <a:off x="341" y="259"/>
              <a:ext cx="30" cy="121"/>
            </a:xfrm>
            <a:custGeom>
              <a:avLst/>
              <a:gdLst/>
              <a:ahLst/>
              <a:cxnLst>
                <a:cxn ang="0">
                  <a:pos x="30" y="243"/>
                </a:cxn>
                <a:cxn ang="0">
                  <a:pos x="30" y="243"/>
                </a:cxn>
                <a:cxn ang="0">
                  <a:pos x="21" y="223"/>
                </a:cxn>
                <a:cxn ang="0">
                  <a:pos x="16" y="211"/>
                </a:cxn>
                <a:cxn ang="0">
                  <a:pos x="11" y="197"/>
                </a:cxn>
                <a:cxn ang="0">
                  <a:pos x="8" y="181"/>
                </a:cxn>
                <a:cxn ang="0">
                  <a:pos x="4" y="162"/>
                </a:cxn>
                <a:cxn ang="0">
                  <a:pos x="1" y="143"/>
                </a:cxn>
                <a:cxn ang="0">
                  <a:pos x="0" y="120"/>
                </a:cxn>
                <a:cxn ang="0">
                  <a:pos x="0" y="120"/>
                </a:cxn>
                <a:cxn ang="0">
                  <a:pos x="0" y="99"/>
                </a:cxn>
                <a:cxn ang="0">
                  <a:pos x="4" y="78"/>
                </a:cxn>
                <a:cxn ang="0">
                  <a:pos x="8" y="60"/>
                </a:cxn>
                <a:cxn ang="0">
                  <a:pos x="13" y="42"/>
                </a:cxn>
                <a:cxn ang="0">
                  <a:pos x="17" y="28"/>
                </a:cxn>
                <a:cxn ang="0">
                  <a:pos x="22" y="15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37" y="14"/>
                </a:cxn>
                <a:cxn ang="0">
                  <a:pos x="41" y="25"/>
                </a:cxn>
                <a:cxn ang="0">
                  <a:pos x="46" y="39"/>
                </a:cxn>
                <a:cxn ang="0">
                  <a:pos x="51" y="55"/>
                </a:cxn>
                <a:cxn ang="0">
                  <a:pos x="55" y="73"/>
                </a:cxn>
                <a:cxn ang="0">
                  <a:pos x="57" y="93"/>
                </a:cxn>
                <a:cxn ang="0">
                  <a:pos x="60" y="115"/>
                </a:cxn>
                <a:cxn ang="0">
                  <a:pos x="60" y="115"/>
                </a:cxn>
                <a:cxn ang="0">
                  <a:pos x="58" y="138"/>
                </a:cxn>
                <a:cxn ang="0">
                  <a:pos x="57" y="157"/>
                </a:cxn>
                <a:cxn ang="0">
                  <a:pos x="53" y="176"/>
                </a:cxn>
                <a:cxn ang="0">
                  <a:pos x="50" y="193"/>
                </a:cxn>
                <a:cxn ang="0">
                  <a:pos x="45" y="208"/>
                </a:cxn>
                <a:cxn ang="0">
                  <a:pos x="40" y="222"/>
                </a:cxn>
                <a:cxn ang="0">
                  <a:pos x="30" y="243"/>
                </a:cxn>
              </a:cxnLst>
              <a:rect l="0" t="0" r="r" b="b"/>
              <a:pathLst>
                <a:path w="60" h="243">
                  <a:moveTo>
                    <a:pt x="30" y="243"/>
                  </a:moveTo>
                  <a:lnTo>
                    <a:pt x="30" y="243"/>
                  </a:lnTo>
                  <a:lnTo>
                    <a:pt x="21" y="223"/>
                  </a:lnTo>
                  <a:lnTo>
                    <a:pt x="16" y="211"/>
                  </a:lnTo>
                  <a:lnTo>
                    <a:pt x="11" y="197"/>
                  </a:lnTo>
                  <a:lnTo>
                    <a:pt x="8" y="181"/>
                  </a:lnTo>
                  <a:lnTo>
                    <a:pt x="4" y="162"/>
                  </a:lnTo>
                  <a:lnTo>
                    <a:pt x="1" y="143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0" y="99"/>
                  </a:lnTo>
                  <a:lnTo>
                    <a:pt x="4" y="78"/>
                  </a:lnTo>
                  <a:lnTo>
                    <a:pt x="8" y="60"/>
                  </a:lnTo>
                  <a:lnTo>
                    <a:pt x="13" y="42"/>
                  </a:lnTo>
                  <a:lnTo>
                    <a:pt x="17" y="28"/>
                  </a:lnTo>
                  <a:lnTo>
                    <a:pt x="22" y="15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7" y="14"/>
                  </a:lnTo>
                  <a:lnTo>
                    <a:pt x="41" y="25"/>
                  </a:lnTo>
                  <a:lnTo>
                    <a:pt x="46" y="39"/>
                  </a:lnTo>
                  <a:lnTo>
                    <a:pt x="51" y="55"/>
                  </a:lnTo>
                  <a:lnTo>
                    <a:pt x="55" y="73"/>
                  </a:lnTo>
                  <a:lnTo>
                    <a:pt x="57" y="93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58" y="138"/>
                  </a:lnTo>
                  <a:lnTo>
                    <a:pt x="57" y="157"/>
                  </a:lnTo>
                  <a:lnTo>
                    <a:pt x="53" y="176"/>
                  </a:lnTo>
                  <a:lnTo>
                    <a:pt x="50" y="193"/>
                  </a:lnTo>
                  <a:lnTo>
                    <a:pt x="45" y="208"/>
                  </a:lnTo>
                  <a:lnTo>
                    <a:pt x="40" y="222"/>
                  </a:lnTo>
                  <a:lnTo>
                    <a:pt x="30" y="243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47" name="Freeform 23"/>
            <p:cNvSpPr>
              <a:spLocks/>
            </p:cNvSpPr>
            <p:nvPr userDrawn="1"/>
          </p:nvSpPr>
          <p:spPr bwMode="auto">
            <a:xfrm>
              <a:off x="316" y="83"/>
              <a:ext cx="80" cy="204"/>
            </a:xfrm>
            <a:custGeom>
              <a:avLst/>
              <a:gdLst/>
              <a:ahLst/>
              <a:cxnLst>
                <a:cxn ang="0">
                  <a:pos x="161" y="306"/>
                </a:cxn>
                <a:cxn ang="0">
                  <a:pos x="158" y="361"/>
                </a:cxn>
                <a:cxn ang="0">
                  <a:pos x="150" y="407"/>
                </a:cxn>
                <a:cxn ang="0">
                  <a:pos x="150" y="374"/>
                </a:cxn>
                <a:cxn ang="0">
                  <a:pos x="144" y="299"/>
                </a:cxn>
                <a:cxn ang="0">
                  <a:pos x="138" y="263"/>
                </a:cxn>
                <a:cxn ang="0">
                  <a:pos x="128" y="225"/>
                </a:cxn>
                <a:cxn ang="0">
                  <a:pos x="106" y="161"/>
                </a:cxn>
                <a:cxn ang="0">
                  <a:pos x="88" y="124"/>
                </a:cxn>
                <a:cxn ang="0">
                  <a:pos x="81" y="109"/>
                </a:cxn>
                <a:cxn ang="0">
                  <a:pos x="65" y="139"/>
                </a:cxn>
                <a:cxn ang="0">
                  <a:pos x="35" y="220"/>
                </a:cxn>
                <a:cxn ang="0">
                  <a:pos x="24" y="263"/>
                </a:cxn>
                <a:cxn ang="0">
                  <a:pos x="20" y="285"/>
                </a:cxn>
                <a:cxn ang="0">
                  <a:pos x="13" y="349"/>
                </a:cxn>
                <a:cxn ang="0">
                  <a:pos x="10" y="408"/>
                </a:cxn>
                <a:cxn ang="0">
                  <a:pos x="8" y="387"/>
                </a:cxn>
                <a:cxn ang="0">
                  <a:pos x="2" y="313"/>
                </a:cxn>
                <a:cxn ang="0">
                  <a:pos x="2" y="267"/>
                </a:cxn>
                <a:cxn ang="0">
                  <a:pos x="3" y="249"/>
                </a:cxn>
                <a:cxn ang="0">
                  <a:pos x="10" y="194"/>
                </a:cxn>
                <a:cxn ang="0">
                  <a:pos x="21" y="140"/>
                </a:cxn>
                <a:cxn ang="0">
                  <a:pos x="31" y="111"/>
                </a:cxn>
                <a:cxn ang="0">
                  <a:pos x="50" y="63"/>
                </a:cxn>
                <a:cxn ang="0">
                  <a:pos x="72" y="14"/>
                </a:cxn>
                <a:cxn ang="0">
                  <a:pos x="81" y="0"/>
                </a:cxn>
                <a:cxn ang="0">
                  <a:pos x="106" y="47"/>
                </a:cxn>
                <a:cxn ang="0">
                  <a:pos x="123" y="89"/>
                </a:cxn>
                <a:cxn ang="0">
                  <a:pos x="139" y="139"/>
                </a:cxn>
                <a:cxn ang="0">
                  <a:pos x="145" y="163"/>
                </a:cxn>
                <a:cxn ang="0">
                  <a:pos x="155" y="210"/>
                </a:cxn>
                <a:cxn ang="0">
                  <a:pos x="160" y="273"/>
                </a:cxn>
                <a:cxn ang="0">
                  <a:pos x="161" y="306"/>
                </a:cxn>
              </a:cxnLst>
              <a:rect l="0" t="0" r="r" b="b"/>
              <a:pathLst>
                <a:path w="161" h="408">
                  <a:moveTo>
                    <a:pt x="161" y="306"/>
                  </a:moveTo>
                  <a:lnTo>
                    <a:pt x="161" y="306"/>
                  </a:lnTo>
                  <a:lnTo>
                    <a:pt x="160" y="334"/>
                  </a:lnTo>
                  <a:lnTo>
                    <a:pt x="158" y="361"/>
                  </a:lnTo>
                  <a:lnTo>
                    <a:pt x="154" y="386"/>
                  </a:lnTo>
                  <a:lnTo>
                    <a:pt x="150" y="407"/>
                  </a:lnTo>
                  <a:lnTo>
                    <a:pt x="150" y="407"/>
                  </a:lnTo>
                  <a:lnTo>
                    <a:pt x="150" y="374"/>
                  </a:lnTo>
                  <a:lnTo>
                    <a:pt x="148" y="336"/>
                  </a:lnTo>
                  <a:lnTo>
                    <a:pt x="144" y="299"/>
                  </a:lnTo>
                  <a:lnTo>
                    <a:pt x="138" y="263"/>
                  </a:lnTo>
                  <a:lnTo>
                    <a:pt x="138" y="263"/>
                  </a:lnTo>
                  <a:lnTo>
                    <a:pt x="133" y="245"/>
                  </a:lnTo>
                  <a:lnTo>
                    <a:pt x="128" y="225"/>
                  </a:lnTo>
                  <a:lnTo>
                    <a:pt x="113" y="182"/>
                  </a:lnTo>
                  <a:lnTo>
                    <a:pt x="106" y="161"/>
                  </a:lnTo>
                  <a:lnTo>
                    <a:pt x="97" y="141"/>
                  </a:lnTo>
                  <a:lnTo>
                    <a:pt x="88" y="124"/>
                  </a:lnTo>
                  <a:lnTo>
                    <a:pt x="81" y="109"/>
                  </a:lnTo>
                  <a:lnTo>
                    <a:pt x="81" y="109"/>
                  </a:lnTo>
                  <a:lnTo>
                    <a:pt x="72" y="122"/>
                  </a:lnTo>
                  <a:lnTo>
                    <a:pt x="65" y="139"/>
                  </a:lnTo>
                  <a:lnTo>
                    <a:pt x="50" y="177"/>
                  </a:lnTo>
                  <a:lnTo>
                    <a:pt x="35" y="220"/>
                  </a:lnTo>
                  <a:lnTo>
                    <a:pt x="29" y="241"/>
                  </a:lnTo>
                  <a:lnTo>
                    <a:pt x="24" y="263"/>
                  </a:lnTo>
                  <a:lnTo>
                    <a:pt x="24" y="263"/>
                  </a:lnTo>
                  <a:lnTo>
                    <a:pt x="20" y="285"/>
                  </a:lnTo>
                  <a:lnTo>
                    <a:pt x="17" y="307"/>
                  </a:lnTo>
                  <a:lnTo>
                    <a:pt x="13" y="349"/>
                  </a:lnTo>
                  <a:lnTo>
                    <a:pt x="12" y="385"/>
                  </a:lnTo>
                  <a:lnTo>
                    <a:pt x="10" y="408"/>
                  </a:lnTo>
                  <a:lnTo>
                    <a:pt x="10" y="408"/>
                  </a:lnTo>
                  <a:lnTo>
                    <a:pt x="8" y="387"/>
                  </a:lnTo>
                  <a:lnTo>
                    <a:pt x="4" y="355"/>
                  </a:lnTo>
                  <a:lnTo>
                    <a:pt x="2" y="313"/>
                  </a:lnTo>
                  <a:lnTo>
                    <a:pt x="0" y="291"/>
                  </a:lnTo>
                  <a:lnTo>
                    <a:pt x="2" y="267"/>
                  </a:lnTo>
                  <a:lnTo>
                    <a:pt x="2" y="267"/>
                  </a:lnTo>
                  <a:lnTo>
                    <a:pt x="3" y="249"/>
                  </a:lnTo>
                  <a:lnTo>
                    <a:pt x="4" y="230"/>
                  </a:lnTo>
                  <a:lnTo>
                    <a:pt x="10" y="194"/>
                  </a:lnTo>
                  <a:lnTo>
                    <a:pt x="17" y="163"/>
                  </a:lnTo>
                  <a:lnTo>
                    <a:pt x="21" y="140"/>
                  </a:lnTo>
                  <a:lnTo>
                    <a:pt x="21" y="140"/>
                  </a:lnTo>
                  <a:lnTo>
                    <a:pt x="31" y="111"/>
                  </a:lnTo>
                  <a:lnTo>
                    <a:pt x="41" y="85"/>
                  </a:lnTo>
                  <a:lnTo>
                    <a:pt x="50" y="63"/>
                  </a:lnTo>
                  <a:lnTo>
                    <a:pt x="59" y="43"/>
                  </a:lnTo>
                  <a:lnTo>
                    <a:pt x="72" y="14"/>
                  </a:lnTo>
                  <a:lnTo>
                    <a:pt x="81" y="0"/>
                  </a:lnTo>
                  <a:lnTo>
                    <a:pt x="81" y="0"/>
                  </a:lnTo>
                  <a:lnTo>
                    <a:pt x="90" y="16"/>
                  </a:lnTo>
                  <a:lnTo>
                    <a:pt x="106" y="47"/>
                  </a:lnTo>
                  <a:lnTo>
                    <a:pt x="114" y="67"/>
                  </a:lnTo>
                  <a:lnTo>
                    <a:pt x="123" y="89"/>
                  </a:lnTo>
                  <a:lnTo>
                    <a:pt x="132" y="114"/>
                  </a:lnTo>
                  <a:lnTo>
                    <a:pt x="139" y="139"/>
                  </a:lnTo>
                  <a:lnTo>
                    <a:pt x="139" y="139"/>
                  </a:lnTo>
                  <a:lnTo>
                    <a:pt x="145" y="163"/>
                  </a:lnTo>
                  <a:lnTo>
                    <a:pt x="150" y="187"/>
                  </a:lnTo>
                  <a:lnTo>
                    <a:pt x="155" y="210"/>
                  </a:lnTo>
                  <a:lnTo>
                    <a:pt x="158" y="233"/>
                  </a:lnTo>
                  <a:lnTo>
                    <a:pt x="160" y="273"/>
                  </a:lnTo>
                  <a:lnTo>
                    <a:pt x="161" y="306"/>
                  </a:lnTo>
                  <a:lnTo>
                    <a:pt x="161" y="306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48" name="Freeform 24"/>
            <p:cNvSpPr>
              <a:spLocks/>
            </p:cNvSpPr>
            <p:nvPr userDrawn="1"/>
          </p:nvSpPr>
          <p:spPr bwMode="auto">
            <a:xfrm>
              <a:off x="106" y="220"/>
              <a:ext cx="317" cy="367"/>
            </a:xfrm>
            <a:custGeom>
              <a:avLst/>
              <a:gdLst/>
              <a:ahLst/>
              <a:cxnLst>
                <a:cxn ang="0">
                  <a:pos x="367" y="481"/>
                </a:cxn>
                <a:cxn ang="0">
                  <a:pos x="367" y="480"/>
                </a:cxn>
                <a:cxn ang="0">
                  <a:pos x="392" y="461"/>
                </a:cxn>
                <a:cxn ang="0">
                  <a:pos x="421" y="451"/>
                </a:cxn>
                <a:cxn ang="0">
                  <a:pos x="450" y="450"/>
                </a:cxn>
                <a:cxn ang="0">
                  <a:pos x="479" y="457"/>
                </a:cxn>
                <a:cxn ang="0">
                  <a:pos x="505" y="473"/>
                </a:cxn>
                <a:cxn ang="0">
                  <a:pos x="521" y="488"/>
                </a:cxn>
                <a:cxn ang="0">
                  <a:pos x="536" y="514"/>
                </a:cxn>
                <a:cxn ang="0">
                  <a:pos x="543" y="543"/>
                </a:cxn>
                <a:cxn ang="0">
                  <a:pos x="542" y="572"/>
                </a:cxn>
                <a:cxn ang="0">
                  <a:pos x="532" y="601"/>
                </a:cxn>
                <a:cxn ang="0">
                  <a:pos x="513" y="626"/>
                </a:cxn>
                <a:cxn ang="0">
                  <a:pos x="512" y="627"/>
                </a:cxn>
                <a:cxn ang="0">
                  <a:pos x="512" y="627"/>
                </a:cxn>
                <a:cxn ang="0">
                  <a:pos x="480" y="653"/>
                </a:cxn>
                <a:cxn ang="0">
                  <a:pos x="426" y="679"/>
                </a:cxn>
                <a:cxn ang="0">
                  <a:pos x="367" y="688"/>
                </a:cxn>
                <a:cxn ang="0">
                  <a:pos x="328" y="683"/>
                </a:cxn>
                <a:cxn ang="0">
                  <a:pos x="271" y="663"/>
                </a:cxn>
                <a:cxn ang="0">
                  <a:pos x="221" y="627"/>
                </a:cxn>
                <a:cxn ang="0">
                  <a:pos x="198" y="598"/>
                </a:cxn>
                <a:cxn ang="0">
                  <a:pos x="173" y="551"/>
                </a:cxn>
                <a:cxn ang="0">
                  <a:pos x="162" y="499"/>
                </a:cxn>
                <a:cxn ang="0">
                  <a:pos x="163" y="447"/>
                </a:cxn>
                <a:cxn ang="0">
                  <a:pos x="178" y="397"/>
                </a:cxn>
                <a:cxn ang="0">
                  <a:pos x="195" y="366"/>
                </a:cxn>
                <a:cxn ang="0">
                  <a:pos x="221" y="335"/>
                </a:cxn>
                <a:cxn ang="0">
                  <a:pos x="271" y="299"/>
                </a:cxn>
                <a:cxn ang="0">
                  <a:pos x="328" y="279"/>
                </a:cxn>
                <a:cxn ang="0">
                  <a:pos x="367" y="0"/>
                </a:cxn>
                <a:cxn ang="0">
                  <a:pos x="329" y="1"/>
                </a:cxn>
                <a:cxn ang="0">
                  <a:pos x="275" y="11"/>
                </a:cxn>
                <a:cxn ang="0">
                  <a:pos x="224" y="28"/>
                </a:cxn>
                <a:cxn ang="0">
                  <a:pos x="177" y="53"/>
                </a:cxn>
                <a:cxn ang="0">
                  <a:pos x="134" y="83"/>
                </a:cxn>
                <a:cxn ang="0">
                  <a:pos x="95" y="120"/>
                </a:cxn>
                <a:cxn ang="0">
                  <a:pos x="63" y="160"/>
                </a:cxn>
                <a:cxn ang="0">
                  <a:pos x="36" y="207"/>
                </a:cxn>
                <a:cxn ang="0">
                  <a:pos x="16" y="257"/>
                </a:cxn>
                <a:cxn ang="0">
                  <a:pos x="4" y="310"/>
                </a:cxn>
                <a:cxn ang="0">
                  <a:pos x="0" y="366"/>
                </a:cxn>
                <a:cxn ang="0">
                  <a:pos x="2" y="403"/>
                </a:cxn>
                <a:cxn ang="0">
                  <a:pos x="11" y="457"/>
                </a:cxn>
                <a:cxn ang="0">
                  <a:pos x="28" y="508"/>
                </a:cxn>
                <a:cxn ang="0">
                  <a:pos x="53" y="556"/>
                </a:cxn>
                <a:cxn ang="0">
                  <a:pos x="84" y="600"/>
                </a:cxn>
                <a:cxn ang="0">
                  <a:pos x="120" y="638"/>
                </a:cxn>
                <a:cxn ang="0">
                  <a:pos x="162" y="670"/>
                </a:cxn>
                <a:cxn ang="0">
                  <a:pos x="208" y="696"/>
                </a:cxn>
                <a:cxn ang="0">
                  <a:pos x="257" y="716"/>
                </a:cxn>
                <a:cxn ang="0">
                  <a:pos x="311" y="728"/>
                </a:cxn>
                <a:cxn ang="0">
                  <a:pos x="367" y="733"/>
                </a:cxn>
                <a:cxn ang="0">
                  <a:pos x="406" y="731"/>
                </a:cxn>
                <a:cxn ang="0">
                  <a:pos x="463" y="720"/>
                </a:cxn>
                <a:cxn ang="0">
                  <a:pos x="516" y="701"/>
                </a:cxn>
                <a:cxn ang="0">
                  <a:pos x="564" y="675"/>
                </a:cxn>
                <a:cxn ang="0">
                  <a:pos x="609" y="642"/>
                </a:cxn>
                <a:cxn ang="0">
                  <a:pos x="635" y="366"/>
                </a:cxn>
              </a:cxnLst>
              <a:rect l="0" t="0" r="r" b="b"/>
              <a:pathLst>
                <a:path w="635" h="733">
                  <a:moveTo>
                    <a:pt x="538" y="366"/>
                  </a:moveTo>
                  <a:lnTo>
                    <a:pt x="367" y="366"/>
                  </a:lnTo>
                  <a:lnTo>
                    <a:pt x="367" y="481"/>
                  </a:lnTo>
                  <a:lnTo>
                    <a:pt x="367" y="481"/>
                  </a:lnTo>
                  <a:lnTo>
                    <a:pt x="367" y="480"/>
                  </a:lnTo>
                  <a:lnTo>
                    <a:pt x="367" y="480"/>
                  </a:lnTo>
                  <a:lnTo>
                    <a:pt x="375" y="473"/>
                  </a:lnTo>
                  <a:lnTo>
                    <a:pt x="384" y="467"/>
                  </a:lnTo>
                  <a:lnTo>
                    <a:pt x="392" y="461"/>
                  </a:lnTo>
                  <a:lnTo>
                    <a:pt x="401" y="457"/>
                  </a:lnTo>
                  <a:lnTo>
                    <a:pt x="411" y="454"/>
                  </a:lnTo>
                  <a:lnTo>
                    <a:pt x="421" y="451"/>
                  </a:lnTo>
                  <a:lnTo>
                    <a:pt x="431" y="450"/>
                  </a:lnTo>
                  <a:lnTo>
                    <a:pt x="440" y="450"/>
                  </a:lnTo>
                  <a:lnTo>
                    <a:pt x="450" y="450"/>
                  </a:lnTo>
                  <a:lnTo>
                    <a:pt x="460" y="451"/>
                  </a:lnTo>
                  <a:lnTo>
                    <a:pt x="470" y="454"/>
                  </a:lnTo>
                  <a:lnTo>
                    <a:pt x="479" y="457"/>
                  </a:lnTo>
                  <a:lnTo>
                    <a:pt x="489" y="461"/>
                  </a:lnTo>
                  <a:lnTo>
                    <a:pt x="497" y="467"/>
                  </a:lnTo>
                  <a:lnTo>
                    <a:pt x="505" y="473"/>
                  </a:lnTo>
                  <a:lnTo>
                    <a:pt x="513" y="480"/>
                  </a:lnTo>
                  <a:lnTo>
                    <a:pt x="513" y="480"/>
                  </a:lnTo>
                  <a:lnTo>
                    <a:pt x="521" y="488"/>
                  </a:lnTo>
                  <a:lnTo>
                    <a:pt x="526" y="496"/>
                  </a:lnTo>
                  <a:lnTo>
                    <a:pt x="532" y="506"/>
                  </a:lnTo>
                  <a:lnTo>
                    <a:pt x="536" y="514"/>
                  </a:lnTo>
                  <a:lnTo>
                    <a:pt x="539" y="524"/>
                  </a:lnTo>
                  <a:lnTo>
                    <a:pt x="542" y="533"/>
                  </a:lnTo>
                  <a:lnTo>
                    <a:pt x="543" y="543"/>
                  </a:lnTo>
                  <a:lnTo>
                    <a:pt x="543" y="553"/>
                  </a:lnTo>
                  <a:lnTo>
                    <a:pt x="543" y="563"/>
                  </a:lnTo>
                  <a:lnTo>
                    <a:pt x="542" y="572"/>
                  </a:lnTo>
                  <a:lnTo>
                    <a:pt x="539" y="582"/>
                  </a:lnTo>
                  <a:lnTo>
                    <a:pt x="536" y="592"/>
                  </a:lnTo>
                  <a:lnTo>
                    <a:pt x="532" y="601"/>
                  </a:lnTo>
                  <a:lnTo>
                    <a:pt x="526" y="610"/>
                  </a:lnTo>
                  <a:lnTo>
                    <a:pt x="521" y="618"/>
                  </a:lnTo>
                  <a:lnTo>
                    <a:pt x="513" y="626"/>
                  </a:lnTo>
                  <a:lnTo>
                    <a:pt x="513" y="626"/>
                  </a:lnTo>
                  <a:lnTo>
                    <a:pt x="512" y="627"/>
                  </a:lnTo>
                  <a:lnTo>
                    <a:pt x="512" y="627"/>
                  </a:lnTo>
                  <a:lnTo>
                    <a:pt x="512" y="627"/>
                  </a:lnTo>
                  <a:lnTo>
                    <a:pt x="512" y="627"/>
                  </a:lnTo>
                  <a:lnTo>
                    <a:pt x="512" y="627"/>
                  </a:lnTo>
                  <a:lnTo>
                    <a:pt x="512" y="627"/>
                  </a:lnTo>
                  <a:lnTo>
                    <a:pt x="496" y="640"/>
                  </a:lnTo>
                  <a:lnTo>
                    <a:pt x="480" y="653"/>
                  </a:lnTo>
                  <a:lnTo>
                    <a:pt x="463" y="664"/>
                  </a:lnTo>
                  <a:lnTo>
                    <a:pt x="444" y="671"/>
                  </a:lnTo>
                  <a:lnTo>
                    <a:pt x="426" y="679"/>
                  </a:lnTo>
                  <a:lnTo>
                    <a:pt x="406" y="683"/>
                  </a:lnTo>
                  <a:lnTo>
                    <a:pt x="386" y="686"/>
                  </a:lnTo>
                  <a:lnTo>
                    <a:pt x="367" y="688"/>
                  </a:lnTo>
                  <a:lnTo>
                    <a:pt x="367" y="688"/>
                  </a:lnTo>
                  <a:lnTo>
                    <a:pt x="348" y="686"/>
                  </a:lnTo>
                  <a:lnTo>
                    <a:pt x="328" y="683"/>
                  </a:lnTo>
                  <a:lnTo>
                    <a:pt x="308" y="679"/>
                  </a:lnTo>
                  <a:lnTo>
                    <a:pt x="290" y="671"/>
                  </a:lnTo>
                  <a:lnTo>
                    <a:pt x="271" y="663"/>
                  </a:lnTo>
                  <a:lnTo>
                    <a:pt x="254" y="653"/>
                  </a:lnTo>
                  <a:lnTo>
                    <a:pt x="236" y="640"/>
                  </a:lnTo>
                  <a:lnTo>
                    <a:pt x="221" y="627"/>
                  </a:lnTo>
                  <a:lnTo>
                    <a:pt x="221" y="627"/>
                  </a:lnTo>
                  <a:lnTo>
                    <a:pt x="209" y="613"/>
                  </a:lnTo>
                  <a:lnTo>
                    <a:pt x="198" y="598"/>
                  </a:lnTo>
                  <a:lnTo>
                    <a:pt x="188" y="584"/>
                  </a:lnTo>
                  <a:lnTo>
                    <a:pt x="179" y="568"/>
                  </a:lnTo>
                  <a:lnTo>
                    <a:pt x="173" y="551"/>
                  </a:lnTo>
                  <a:lnTo>
                    <a:pt x="168" y="534"/>
                  </a:lnTo>
                  <a:lnTo>
                    <a:pt x="165" y="517"/>
                  </a:lnTo>
                  <a:lnTo>
                    <a:pt x="162" y="499"/>
                  </a:lnTo>
                  <a:lnTo>
                    <a:pt x="161" y="482"/>
                  </a:lnTo>
                  <a:lnTo>
                    <a:pt x="162" y="465"/>
                  </a:lnTo>
                  <a:lnTo>
                    <a:pt x="163" y="447"/>
                  </a:lnTo>
                  <a:lnTo>
                    <a:pt x="167" y="430"/>
                  </a:lnTo>
                  <a:lnTo>
                    <a:pt x="172" y="414"/>
                  </a:lnTo>
                  <a:lnTo>
                    <a:pt x="178" y="397"/>
                  </a:lnTo>
                  <a:lnTo>
                    <a:pt x="187" y="381"/>
                  </a:lnTo>
                  <a:lnTo>
                    <a:pt x="195" y="366"/>
                  </a:lnTo>
                  <a:lnTo>
                    <a:pt x="195" y="366"/>
                  </a:lnTo>
                  <a:lnTo>
                    <a:pt x="208" y="350"/>
                  </a:lnTo>
                  <a:lnTo>
                    <a:pt x="221" y="335"/>
                  </a:lnTo>
                  <a:lnTo>
                    <a:pt x="221" y="335"/>
                  </a:lnTo>
                  <a:lnTo>
                    <a:pt x="236" y="321"/>
                  </a:lnTo>
                  <a:lnTo>
                    <a:pt x="254" y="309"/>
                  </a:lnTo>
                  <a:lnTo>
                    <a:pt x="271" y="299"/>
                  </a:lnTo>
                  <a:lnTo>
                    <a:pt x="290" y="290"/>
                  </a:lnTo>
                  <a:lnTo>
                    <a:pt x="308" y="283"/>
                  </a:lnTo>
                  <a:lnTo>
                    <a:pt x="328" y="279"/>
                  </a:lnTo>
                  <a:lnTo>
                    <a:pt x="348" y="276"/>
                  </a:lnTo>
                  <a:lnTo>
                    <a:pt x="367" y="274"/>
                  </a:lnTo>
                  <a:lnTo>
                    <a:pt x="367" y="0"/>
                  </a:lnTo>
                  <a:lnTo>
                    <a:pt x="367" y="0"/>
                  </a:lnTo>
                  <a:lnTo>
                    <a:pt x="348" y="0"/>
                  </a:lnTo>
                  <a:lnTo>
                    <a:pt x="329" y="1"/>
                  </a:lnTo>
                  <a:lnTo>
                    <a:pt x="311" y="3"/>
                  </a:lnTo>
                  <a:lnTo>
                    <a:pt x="293" y="7"/>
                  </a:lnTo>
                  <a:lnTo>
                    <a:pt x="275" y="11"/>
                  </a:lnTo>
                  <a:lnTo>
                    <a:pt x="257" y="16"/>
                  </a:lnTo>
                  <a:lnTo>
                    <a:pt x="241" y="22"/>
                  </a:lnTo>
                  <a:lnTo>
                    <a:pt x="224" y="28"/>
                  </a:lnTo>
                  <a:lnTo>
                    <a:pt x="208" y="36"/>
                  </a:lnTo>
                  <a:lnTo>
                    <a:pt x="192" y="43"/>
                  </a:lnTo>
                  <a:lnTo>
                    <a:pt x="177" y="53"/>
                  </a:lnTo>
                  <a:lnTo>
                    <a:pt x="162" y="61"/>
                  </a:lnTo>
                  <a:lnTo>
                    <a:pt x="147" y="71"/>
                  </a:lnTo>
                  <a:lnTo>
                    <a:pt x="134" y="83"/>
                  </a:lnTo>
                  <a:lnTo>
                    <a:pt x="120" y="95"/>
                  </a:lnTo>
                  <a:lnTo>
                    <a:pt x="108" y="106"/>
                  </a:lnTo>
                  <a:lnTo>
                    <a:pt x="95" y="120"/>
                  </a:lnTo>
                  <a:lnTo>
                    <a:pt x="84" y="132"/>
                  </a:lnTo>
                  <a:lnTo>
                    <a:pt x="73" y="147"/>
                  </a:lnTo>
                  <a:lnTo>
                    <a:pt x="63" y="160"/>
                  </a:lnTo>
                  <a:lnTo>
                    <a:pt x="53" y="175"/>
                  </a:lnTo>
                  <a:lnTo>
                    <a:pt x="45" y="191"/>
                  </a:lnTo>
                  <a:lnTo>
                    <a:pt x="36" y="207"/>
                  </a:lnTo>
                  <a:lnTo>
                    <a:pt x="28" y="224"/>
                  </a:lnTo>
                  <a:lnTo>
                    <a:pt x="22" y="240"/>
                  </a:lnTo>
                  <a:lnTo>
                    <a:pt x="16" y="257"/>
                  </a:lnTo>
                  <a:lnTo>
                    <a:pt x="11" y="274"/>
                  </a:lnTo>
                  <a:lnTo>
                    <a:pt x="7" y="292"/>
                  </a:lnTo>
                  <a:lnTo>
                    <a:pt x="4" y="310"/>
                  </a:lnTo>
                  <a:lnTo>
                    <a:pt x="2" y="329"/>
                  </a:lnTo>
                  <a:lnTo>
                    <a:pt x="0" y="347"/>
                  </a:lnTo>
                  <a:lnTo>
                    <a:pt x="0" y="366"/>
                  </a:lnTo>
                  <a:lnTo>
                    <a:pt x="0" y="366"/>
                  </a:lnTo>
                  <a:lnTo>
                    <a:pt x="0" y="384"/>
                  </a:lnTo>
                  <a:lnTo>
                    <a:pt x="2" y="403"/>
                  </a:lnTo>
                  <a:lnTo>
                    <a:pt x="4" y="422"/>
                  </a:lnTo>
                  <a:lnTo>
                    <a:pt x="7" y="440"/>
                  </a:lnTo>
                  <a:lnTo>
                    <a:pt x="11" y="457"/>
                  </a:lnTo>
                  <a:lnTo>
                    <a:pt x="16" y="475"/>
                  </a:lnTo>
                  <a:lnTo>
                    <a:pt x="22" y="492"/>
                  </a:lnTo>
                  <a:lnTo>
                    <a:pt x="28" y="508"/>
                  </a:lnTo>
                  <a:lnTo>
                    <a:pt x="36" y="525"/>
                  </a:lnTo>
                  <a:lnTo>
                    <a:pt x="45" y="540"/>
                  </a:lnTo>
                  <a:lnTo>
                    <a:pt x="53" y="556"/>
                  </a:lnTo>
                  <a:lnTo>
                    <a:pt x="63" y="571"/>
                  </a:lnTo>
                  <a:lnTo>
                    <a:pt x="73" y="585"/>
                  </a:lnTo>
                  <a:lnTo>
                    <a:pt x="84" y="600"/>
                  </a:lnTo>
                  <a:lnTo>
                    <a:pt x="95" y="612"/>
                  </a:lnTo>
                  <a:lnTo>
                    <a:pt x="108" y="626"/>
                  </a:lnTo>
                  <a:lnTo>
                    <a:pt x="120" y="638"/>
                  </a:lnTo>
                  <a:lnTo>
                    <a:pt x="134" y="649"/>
                  </a:lnTo>
                  <a:lnTo>
                    <a:pt x="147" y="660"/>
                  </a:lnTo>
                  <a:lnTo>
                    <a:pt x="162" y="670"/>
                  </a:lnTo>
                  <a:lnTo>
                    <a:pt x="177" y="680"/>
                  </a:lnTo>
                  <a:lnTo>
                    <a:pt x="192" y="689"/>
                  </a:lnTo>
                  <a:lnTo>
                    <a:pt x="208" y="696"/>
                  </a:lnTo>
                  <a:lnTo>
                    <a:pt x="224" y="704"/>
                  </a:lnTo>
                  <a:lnTo>
                    <a:pt x="241" y="711"/>
                  </a:lnTo>
                  <a:lnTo>
                    <a:pt x="257" y="716"/>
                  </a:lnTo>
                  <a:lnTo>
                    <a:pt x="275" y="721"/>
                  </a:lnTo>
                  <a:lnTo>
                    <a:pt x="293" y="726"/>
                  </a:lnTo>
                  <a:lnTo>
                    <a:pt x="311" y="728"/>
                  </a:lnTo>
                  <a:lnTo>
                    <a:pt x="329" y="731"/>
                  </a:lnTo>
                  <a:lnTo>
                    <a:pt x="348" y="732"/>
                  </a:lnTo>
                  <a:lnTo>
                    <a:pt x="367" y="733"/>
                  </a:lnTo>
                  <a:lnTo>
                    <a:pt x="367" y="733"/>
                  </a:lnTo>
                  <a:lnTo>
                    <a:pt x="386" y="732"/>
                  </a:lnTo>
                  <a:lnTo>
                    <a:pt x="406" y="731"/>
                  </a:lnTo>
                  <a:lnTo>
                    <a:pt x="426" y="728"/>
                  </a:lnTo>
                  <a:lnTo>
                    <a:pt x="444" y="725"/>
                  </a:lnTo>
                  <a:lnTo>
                    <a:pt x="463" y="720"/>
                  </a:lnTo>
                  <a:lnTo>
                    <a:pt x="480" y="715"/>
                  </a:lnTo>
                  <a:lnTo>
                    <a:pt x="499" y="709"/>
                  </a:lnTo>
                  <a:lnTo>
                    <a:pt x="516" y="701"/>
                  </a:lnTo>
                  <a:lnTo>
                    <a:pt x="532" y="694"/>
                  </a:lnTo>
                  <a:lnTo>
                    <a:pt x="548" y="685"/>
                  </a:lnTo>
                  <a:lnTo>
                    <a:pt x="564" y="675"/>
                  </a:lnTo>
                  <a:lnTo>
                    <a:pt x="579" y="665"/>
                  </a:lnTo>
                  <a:lnTo>
                    <a:pt x="594" y="654"/>
                  </a:lnTo>
                  <a:lnTo>
                    <a:pt x="609" y="642"/>
                  </a:lnTo>
                  <a:lnTo>
                    <a:pt x="622" y="629"/>
                  </a:lnTo>
                  <a:lnTo>
                    <a:pt x="635" y="617"/>
                  </a:lnTo>
                  <a:lnTo>
                    <a:pt x="635" y="366"/>
                  </a:lnTo>
                  <a:lnTo>
                    <a:pt x="538" y="36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49" name="Freeform 25"/>
            <p:cNvSpPr>
              <a:spLocks/>
            </p:cNvSpPr>
            <p:nvPr userDrawn="1"/>
          </p:nvSpPr>
          <p:spPr bwMode="auto">
            <a:xfrm>
              <a:off x="106" y="220"/>
              <a:ext cx="317" cy="367"/>
            </a:xfrm>
            <a:custGeom>
              <a:avLst/>
              <a:gdLst/>
              <a:ahLst/>
              <a:cxnLst>
                <a:cxn ang="0">
                  <a:pos x="367" y="481"/>
                </a:cxn>
                <a:cxn ang="0">
                  <a:pos x="367" y="480"/>
                </a:cxn>
                <a:cxn ang="0">
                  <a:pos x="392" y="461"/>
                </a:cxn>
                <a:cxn ang="0">
                  <a:pos x="421" y="451"/>
                </a:cxn>
                <a:cxn ang="0">
                  <a:pos x="450" y="450"/>
                </a:cxn>
                <a:cxn ang="0">
                  <a:pos x="479" y="457"/>
                </a:cxn>
                <a:cxn ang="0">
                  <a:pos x="505" y="473"/>
                </a:cxn>
                <a:cxn ang="0">
                  <a:pos x="521" y="488"/>
                </a:cxn>
                <a:cxn ang="0">
                  <a:pos x="536" y="514"/>
                </a:cxn>
                <a:cxn ang="0">
                  <a:pos x="543" y="543"/>
                </a:cxn>
                <a:cxn ang="0">
                  <a:pos x="542" y="572"/>
                </a:cxn>
                <a:cxn ang="0">
                  <a:pos x="532" y="601"/>
                </a:cxn>
                <a:cxn ang="0">
                  <a:pos x="513" y="626"/>
                </a:cxn>
                <a:cxn ang="0">
                  <a:pos x="512" y="627"/>
                </a:cxn>
                <a:cxn ang="0">
                  <a:pos x="512" y="627"/>
                </a:cxn>
                <a:cxn ang="0">
                  <a:pos x="480" y="653"/>
                </a:cxn>
                <a:cxn ang="0">
                  <a:pos x="426" y="679"/>
                </a:cxn>
                <a:cxn ang="0">
                  <a:pos x="367" y="688"/>
                </a:cxn>
                <a:cxn ang="0">
                  <a:pos x="328" y="683"/>
                </a:cxn>
                <a:cxn ang="0">
                  <a:pos x="271" y="663"/>
                </a:cxn>
                <a:cxn ang="0">
                  <a:pos x="221" y="627"/>
                </a:cxn>
                <a:cxn ang="0">
                  <a:pos x="198" y="598"/>
                </a:cxn>
                <a:cxn ang="0">
                  <a:pos x="173" y="551"/>
                </a:cxn>
                <a:cxn ang="0">
                  <a:pos x="162" y="499"/>
                </a:cxn>
                <a:cxn ang="0">
                  <a:pos x="163" y="447"/>
                </a:cxn>
                <a:cxn ang="0">
                  <a:pos x="178" y="397"/>
                </a:cxn>
                <a:cxn ang="0">
                  <a:pos x="195" y="366"/>
                </a:cxn>
                <a:cxn ang="0">
                  <a:pos x="221" y="335"/>
                </a:cxn>
                <a:cxn ang="0">
                  <a:pos x="271" y="299"/>
                </a:cxn>
                <a:cxn ang="0">
                  <a:pos x="328" y="279"/>
                </a:cxn>
                <a:cxn ang="0">
                  <a:pos x="367" y="0"/>
                </a:cxn>
                <a:cxn ang="0">
                  <a:pos x="329" y="1"/>
                </a:cxn>
                <a:cxn ang="0">
                  <a:pos x="275" y="11"/>
                </a:cxn>
                <a:cxn ang="0">
                  <a:pos x="224" y="28"/>
                </a:cxn>
                <a:cxn ang="0">
                  <a:pos x="177" y="53"/>
                </a:cxn>
                <a:cxn ang="0">
                  <a:pos x="134" y="83"/>
                </a:cxn>
                <a:cxn ang="0">
                  <a:pos x="95" y="120"/>
                </a:cxn>
                <a:cxn ang="0">
                  <a:pos x="63" y="160"/>
                </a:cxn>
                <a:cxn ang="0">
                  <a:pos x="36" y="207"/>
                </a:cxn>
                <a:cxn ang="0">
                  <a:pos x="16" y="257"/>
                </a:cxn>
                <a:cxn ang="0">
                  <a:pos x="4" y="310"/>
                </a:cxn>
                <a:cxn ang="0">
                  <a:pos x="0" y="366"/>
                </a:cxn>
                <a:cxn ang="0">
                  <a:pos x="2" y="403"/>
                </a:cxn>
                <a:cxn ang="0">
                  <a:pos x="11" y="457"/>
                </a:cxn>
                <a:cxn ang="0">
                  <a:pos x="28" y="508"/>
                </a:cxn>
                <a:cxn ang="0">
                  <a:pos x="53" y="556"/>
                </a:cxn>
                <a:cxn ang="0">
                  <a:pos x="84" y="600"/>
                </a:cxn>
                <a:cxn ang="0">
                  <a:pos x="120" y="638"/>
                </a:cxn>
                <a:cxn ang="0">
                  <a:pos x="162" y="670"/>
                </a:cxn>
                <a:cxn ang="0">
                  <a:pos x="208" y="696"/>
                </a:cxn>
                <a:cxn ang="0">
                  <a:pos x="257" y="716"/>
                </a:cxn>
                <a:cxn ang="0">
                  <a:pos x="311" y="728"/>
                </a:cxn>
                <a:cxn ang="0">
                  <a:pos x="367" y="733"/>
                </a:cxn>
                <a:cxn ang="0">
                  <a:pos x="406" y="731"/>
                </a:cxn>
                <a:cxn ang="0">
                  <a:pos x="463" y="720"/>
                </a:cxn>
                <a:cxn ang="0">
                  <a:pos x="516" y="701"/>
                </a:cxn>
                <a:cxn ang="0">
                  <a:pos x="564" y="675"/>
                </a:cxn>
                <a:cxn ang="0">
                  <a:pos x="609" y="642"/>
                </a:cxn>
                <a:cxn ang="0">
                  <a:pos x="635" y="366"/>
                </a:cxn>
              </a:cxnLst>
              <a:rect l="0" t="0" r="r" b="b"/>
              <a:pathLst>
                <a:path w="635" h="733">
                  <a:moveTo>
                    <a:pt x="538" y="366"/>
                  </a:moveTo>
                  <a:lnTo>
                    <a:pt x="367" y="366"/>
                  </a:lnTo>
                  <a:lnTo>
                    <a:pt x="367" y="481"/>
                  </a:lnTo>
                  <a:lnTo>
                    <a:pt x="367" y="481"/>
                  </a:lnTo>
                  <a:lnTo>
                    <a:pt x="367" y="480"/>
                  </a:lnTo>
                  <a:lnTo>
                    <a:pt x="367" y="480"/>
                  </a:lnTo>
                  <a:lnTo>
                    <a:pt x="375" y="473"/>
                  </a:lnTo>
                  <a:lnTo>
                    <a:pt x="384" y="467"/>
                  </a:lnTo>
                  <a:lnTo>
                    <a:pt x="392" y="461"/>
                  </a:lnTo>
                  <a:lnTo>
                    <a:pt x="401" y="457"/>
                  </a:lnTo>
                  <a:lnTo>
                    <a:pt x="411" y="454"/>
                  </a:lnTo>
                  <a:lnTo>
                    <a:pt x="421" y="451"/>
                  </a:lnTo>
                  <a:lnTo>
                    <a:pt x="431" y="450"/>
                  </a:lnTo>
                  <a:lnTo>
                    <a:pt x="440" y="450"/>
                  </a:lnTo>
                  <a:lnTo>
                    <a:pt x="450" y="450"/>
                  </a:lnTo>
                  <a:lnTo>
                    <a:pt x="460" y="451"/>
                  </a:lnTo>
                  <a:lnTo>
                    <a:pt x="470" y="454"/>
                  </a:lnTo>
                  <a:lnTo>
                    <a:pt x="479" y="457"/>
                  </a:lnTo>
                  <a:lnTo>
                    <a:pt x="489" y="461"/>
                  </a:lnTo>
                  <a:lnTo>
                    <a:pt x="497" y="467"/>
                  </a:lnTo>
                  <a:lnTo>
                    <a:pt x="505" y="473"/>
                  </a:lnTo>
                  <a:lnTo>
                    <a:pt x="513" y="480"/>
                  </a:lnTo>
                  <a:lnTo>
                    <a:pt x="513" y="480"/>
                  </a:lnTo>
                  <a:lnTo>
                    <a:pt x="521" y="488"/>
                  </a:lnTo>
                  <a:lnTo>
                    <a:pt x="526" y="496"/>
                  </a:lnTo>
                  <a:lnTo>
                    <a:pt x="532" y="506"/>
                  </a:lnTo>
                  <a:lnTo>
                    <a:pt x="536" y="514"/>
                  </a:lnTo>
                  <a:lnTo>
                    <a:pt x="539" y="524"/>
                  </a:lnTo>
                  <a:lnTo>
                    <a:pt x="542" y="533"/>
                  </a:lnTo>
                  <a:lnTo>
                    <a:pt x="543" y="543"/>
                  </a:lnTo>
                  <a:lnTo>
                    <a:pt x="543" y="553"/>
                  </a:lnTo>
                  <a:lnTo>
                    <a:pt x="543" y="563"/>
                  </a:lnTo>
                  <a:lnTo>
                    <a:pt x="542" y="572"/>
                  </a:lnTo>
                  <a:lnTo>
                    <a:pt x="539" y="582"/>
                  </a:lnTo>
                  <a:lnTo>
                    <a:pt x="536" y="592"/>
                  </a:lnTo>
                  <a:lnTo>
                    <a:pt x="532" y="601"/>
                  </a:lnTo>
                  <a:lnTo>
                    <a:pt x="526" y="610"/>
                  </a:lnTo>
                  <a:lnTo>
                    <a:pt x="521" y="618"/>
                  </a:lnTo>
                  <a:lnTo>
                    <a:pt x="513" y="626"/>
                  </a:lnTo>
                  <a:lnTo>
                    <a:pt x="513" y="626"/>
                  </a:lnTo>
                  <a:lnTo>
                    <a:pt x="512" y="627"/>
                  </a:lnTo>
                  <a:lnTo>
                    <a:pt x="512" y="627"/>
                  </a:lnTo>
                  <a:lnTo>
                    <a:pt x="512" y="627"/>
                  </a:lnTo>
                  <a:lnTo>
                    <a:pt x="512" y="627"/>
                  </a:lnTo>
                  <a:lnTo>
                    <a:pt x="512" y="627"/>
                  </a:lnTo>
                  <a:lnTo>
                    <a:pt x="512" y="627"/>
                  </a:lnTo>
                  <a:lnTo>
                    <a:pt x="496" y="640"/>
                  </a:lnTo>
                  <a:lnTo>
                    <a:pt x="480" y="653"/>
                  </a:lnTo>
                  <a:lnTo>
                    <a:pt x="463" y="664"/>
                  </a:lnTo>
                  <a:lnTo>
                    <a:pt x="444" y="671"/>
                  </a:lnTo>
                  <a:lnTo>
                    <a:pt x="426" y="679"/>
                  </a:lnTo>
                  <a:lnTo>
                    <a:pt x="406" y="683"/>
                  </a:lnTo>
                  <a:lnTo>
                    <a:pt x="386" y="686"/>
                  </a:lnTo>
                  <a:lnTo>
                    <a:pt x="367" y="688"/>
                  </a:lnTo>
                  <a:lnTo>
                    <a:pt x="367" y="688"/>
                  </a:lnTo>
                  <a:lnTo>
                    <a:pt x="348" y="686"/>
                  </a:lnTo>
                  <a:lnTo>
                    <a:pt x="328" y="683"/>
                  </a:lnTo>
                  <a:lnTo>
                    <a:pt x="308" y="679"/>
                  </a:lnTo>
                  <a:lnTo>
                    <a:pt x="290" y="671"/>
                  </a:lnTo>
                  <a:lnTo>
                    <a:pt x="271" y="663"/>
                  </a:lnTo>
                  <a:lnTo>
                    <a:pt x="254" y="653"/>
                  </a:lnTo>
                  <a:lnTo>
                    <a:pt x="236" y="640"/>
                  </a:lnTo>
                  <a:lnTo>
                    <a:pt x="221" y="627"/>
                  </a:lnTo>
                  <a:lnTo>
                    <a:pt x="221" y="627"/>
                  </a:lnTo>
                  <a:lnTo>
                    <a:pt x="209" y="613"/>
                  </a:lnTo>
                  <a:lnTo>
                    <a:pt x="198" y="598"/>
                  </a:lnTo>
                  <a:lnTo>
                    <a:pt x="188" y="584"/>
                  </a:lnTo>
                  <a:lnTo>
                    <a:pt x="179" y="568"/>
                  </a:lnTo>
                  <a:lnTo>
                    <a:pt x="173" y="551"/>
                  </a:lnTo>
                  <a:lnTo>
                    <a:pt x="168" y="534"/>
                  </a:lnTo>
                  <a:lnTo>
                    <a:pt x="165" y="517"/>
                  </a:lnTo>
                  <a:lnTo>
                    <a:pt x="162" y="499"/>
                  </a:lnTo>
                  <a:lnTo>
                    <a:pt x="161" y="482"/>
                  </a:lnTo>
                  <a:lnTo>
                    <a:pt x="162" y="465"/>
                  </a:lnTo>
                  <a:lnTo>
                    <a:pt x="163" y="447"/>
                  </a:lnTo>
                  <a:lnTo>
                    <a:pt x="167" y="430"/>
                  </a:lnTo>
                  <a:lnTo>
                    <a:pt x="172" y="414"/>
                  </a:lnTo>
                  <a:lnTo>
                    <a:pt x="178" y="397"/>
                  </a:lnTo>
                  <a:lnTo>
                    <a:pt x="187" y="381"/>
                  </a:lnTo>
                  <a:lnTo>
                    <a:pt x="195" y="366"/>
                  </a:lnTo>
                  <a:lnTo>
                    <a:pt x="195" y="366"/>
                  </a:lnTo>
                  <a:lnTo>
                    <a:pt x="208" y="350"/>
                  </a:lnTo>
                  <a:lnTo>
                    <a:pt x="221" y="335"/>
                  </a:lnTo>
                  <a:lnTo>
                    <a:pt x="221" y="335"/>
                  </a:lnTo>
                  <a:lnTo>
                    <a:pt x="236" y="321"/>
                  </a:lnTo>
                  <a:lnTo>
                    <a:pt x="254" y="309"/>
                  </a:lnTo>
                  <a:lnTo>
                    <a:pt x="271" y="299"/>
                  </a:lnTo>
                  <a:lnTo>
                    <a:pt x="290" y="290"/>
                  </a:lnTo>
                  <a:lnTo>
                    <a:pt x="308" y="283"/>
                  </a:lnTo>
                  <a:lnTo>
                    <a:pt x="328" y="279"/>
                  </a:lnTo>
                  <a:lnTo>
                    <a:pt x="348" y="276"/>
                  </a:lnTo>
                  <a:lnTo>
                    <a:pt x="367" y="274"/>
                  </a:lnTo>
                  <a:lnTo>
                    <a:pt x="367" y="0"/>
                  </a:lnTo>
                  <a:lnTo>
                    <a:pt x="367" y="0"/>
                  </a:lnTo>
                  <a:lnTo>
                    <a:pt x="348" y="0"/>
                  </a:lnTo>
                  <a:lnTo>
                    <a:pt x="329" y="1"/>
                  </a:lnTo>
                  <a:lnTo>
                    <a:pt x="311" y="3"/>
                  </a:lnTo>
                  <a:lnTo>
                    <a:pt x="293" y="7"/>
                  </a:lnTo>
                  <a:lnTo>
                    <a:pt x="275" y="11"/>
                  </a:lnTo>
                  <a:lnTo>
                    <a:pt x="257" y="16"/>
                  </a:lnTo>
                  <a:lnTo>
                    <a:pt x="241" y="22"/>
                  </a:lnTo>
                  <a:lnTo>
                    <a:pt x="224" y="28"/>
                  </a:lnTo>
                  <a:lnTo>
                    <a:pt x="208" y="36"/>
                  </a:lnTo>
                  <a:lnTo>
                    <a:pt x="192" y="43"/>
                  </a:lnTo>
                  <a:lnTo>
                    <a:pt x="177" y="53"/>
                  </a:lnTo>
                  <a:lnTo>
                    <a:pt x="162" y="61"/>
                  </a:lnTo>
                  <a:lnTo>
                    <a:pt x="147" y="71"/>
                  </a:lnTo>
                  <a:lnTo>
                    <a:pt x="134" y="83"/>
                  </a:lnTo>
                  <a:lnTo>
                    <a:pt x="120" y="95"/>
                  </a:lnTo>
                  <a:lnTo>
                    <a:pt x="108" y="106"/>
                  </a:lnTo>
                  <a:lnTo>
                    <a:pt x="95" y="120"/>
                  </a:lnTo>
                  <a:lnTo>
                    <a:pt x="84" y="132"/>
                  </a:lnTo>
                  <a:lnTo>
                    <a:pt x="73" y="147"/>
                  </a:lnTo>
                  <a:lnTo>
                    <a:pt x="63" y="160"/>
                  </a:lnTo>
                  <a:lnTo>
                    <a:pt x="53" y="175"/>
                  </a:lnTo>
                  <a:lnTo>
                    <a:pt x="45" y="191"/>
                  </a:lnTo>
                  <a:lnTo>
                    <a:pt x="36" y="207"/>
                  </a:lnTo>
                  <a:lnTo>
                    <a:pt x="28" y="224"/>
                  </a:lnTo>
                  <a:lnTo>
                    <a:pt x="22" y="240"/>
                  </a:lnTo>
                  <a:lnTo>
                    <a:pt x="16" y="257"/>
                  </a:lnTo>
                  <a:lnTo>
                    <a:pt x="11" y="274"/>
                  </a:lnTo>
                  <a:lnTo>
                    <a:pt x="7" y="292"/>
                  </a:lnTo>
                  <a:lnTo>
                    <a:pt x="4" y="310"/>
                  </a:lnTo>
                  <a:lnTo>
                    <a:pt x="2" y="329"/>
                  </a:lnTo>
                  <a:lnTo>
                    <a:pt x="0" y="347"/>
                  </a:lnTo>
                  <a:lnTo>
                    <a:pt x="0" y="366"/>
                  </a:lnTo>
                  <a:lnTo>
                    <a:pt x="0" y="366"/>
                  </a:lnTo>
                  <a:lnTo>
                    <a:pt x="0" y="384"/>
                  </a:lnTo>
                  <a:lnTo>
                    <a:pt x="2" y="403"/>
                  </a:lnTo>
                  <a:lnTo>
                    <a:pt x="4" y="422"/>
                  </a:lnTo>
                  <a:lnTo>
                    <a:pt x="7" y="440"/>
                  </a:lnTo>
                  <a:lnTo>
                    <a:pt x="11" y="457"/>
                  </a:lnTo>
                  <a:lnTo>
                    <a:pt x="16" y="475"/>
                  </a:lnTo>
                  <a:lnTo>
                    <a:pt x="22" y="492"/>
                  </a:lnTo>
                  <a:lnTo>
                    <a:pt x="28" y="508"/>
                  </a:lnTo>
                  <a:lnTo>
                    <a:pt x="36" y="525"/>
                  </a:lnTo>
                  <a:lnTo>
                    <a:pt x="45" y="540"/>
                  </a:lnTo>
                  <a:lnTo>
                    <a:pt x="53" y="556"/>
                  </a:lnTo>
                  <a:lnTo>
                    <a:pt x="63" y="571"/>
                  </a:lnTo>
                  <a:lnTo>
                    <a:pt x="73" y="585"/>
                  </a:lnTo>
                  <a:lnTo>
                    <a:pt x="84" y="600"/>
                  </a:lnTo>
                  <a:lnTo>
                    <a:pt x="95" y="612"/>
                  </a:lnTo>
                  <a:lnTo>
                    <a:pt x="108" y="626"/>
                  </a:lnTo>
                  <a:lnTo>
                    <a:pt x="120" y="638"/>
                  </a:lnTo>
                  <a:lnTo>
                    <a:pt x="134" y="649"/>
                  </a:lnTo>
                  <a:lnTo>
                    <a:pt x="147" y="660"/>
                  </a:lnTo>
                  <a:lnTo>
                    <a:pt x="162" y="670"/>
                  </a:lnTo>
                  <a:lnTo>
                    <a:pt x="177" y="680"/>
                  </a:lnTo>
                  <a:lnTo>
                    <a:pt x="192" y="689"/>
                  </a:lnTo>
                  <a:lnTo>
                    <a:pt x="208" y="696"/>
                  </a:lnTo>
                  <a:lnTo>
                    <a:pt x="224" y="704"/>
                  </a:lnTo>
                  <a:lnTo>
                    <a:pt x="241" y="711"/>
                  </a:lnTo>
                  <a:lnTo>
                    <a:pt x="257" y="716"/>
                  </a:lnTo>
                  <a:lnTo>
                    <a:pt x="275" y="721"/>
                  </a:lnTo>
                  <a:lnTo>
                    <a:pt x="293" y="726"/>
                  </a:lnTo>
                  <a:lnTo>
                    <a:pt x="311" y="728"/>
                  </a:lnTo>
                  <a:lnTo>
                    <a:pt x="329" y="731"/>
                  </a:lnTo>
                  <a:lnTo>
                    <a:pt x="348" y="732"/>
                  </a:lnTo>
                  <a:lnTo>
                    <a:pt x="367" y="733"/>
                  </a:lnTo>
                  <a:lnTo>
                    <a:pt x="367" y="733"/>
                  </a:lnTo>
                  <a:lnTo>
                    <a:pt x="386" y="732"/>
                  </a:lnTo>
                  <a:lnTo>
                    <a:pt x="406" y="731"/>
                  </a:lnTo>
                  <a:lnTo>
                    <a:pt x="426" y="728"/>
                  </a:lnTo>
                  <a:lnTo>
                    <a:pt x="444" y="725"/>
                  </a:lnTo>
                  <a:lnTo>
                    <a:pt x="463" y="720"/>
                  </a:lnTo>
                  <a:lnTo>
                    <a:pt x="480" y="715"/>
                  </a:lnTo>
                  <a:lnTo>
                    <a:pt x="499" y="709"/>
                  </a:lnTo>
                  <a:lnTo>
                    <a:pt x="516" y="701"/>
                  </a:lnTo>
                  <a:lnTo>
                    <a:pt x="532" y="694"/>
                  </a:lnTo>
                  <a:lnTo>
                    <a:pt x="548" y="685"/>
                  </a:lnTo>
                  <a:lnTo>
                    <a:pt x="564" y="675"/>
                  </a:lnTo>
                  <a:lnTo>
                    <a:pt x="579" y="665"/>
                  </a:lnTo>
                  <a:lnTo>
                    <a:pt x="594" y="654"/>
                  </a:lnTo>
                  <a:lnTo>
                    <a:pt x="609" y="642"/>
                  </a:lnTo>
                  <a:lnTo>
                    <a:pt x="622" y="629"/>
                  </a:lnTo>
                  <a:lnTo>
                    <a:pt x="635" y="617"/>
                  </a:lnTo>
                  <a:lnTo>
                    <a:pt x="635" y="366"/>
                  </a:lnTo>
                  <a:lnTo>
                    <a:pt x="538" y="366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50" name="Freeform 26"/>
            <p:cNvSpPr>
              <a:spLocks/>
            </p:cNvSpPr>
            <p:nvPr userDrawn="1"/>
          </p:nvSpPr>
          <p:spPr bwMode="auto">
            <a:xfrm>
              <a:off x="443" y="220"/>
              <a:ext cx="59" cy="16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9" y="0"/>
                </a:cxn>
                <a:cxn ang="0">
                  <a:pos x="119" y="40"/>
                </a:cxn>
                <a:cxn ang="0">
                  <a:pos x="63" y="40"/>
                </a:cxn>
                <a:cxn ang="0">
                  <a:pos x="63" y="323"/>
                </a:cxn>
                <a:cxn ang="0">
                  <a:pos x="0" y="323"/>
                </a:cxn>
                <a:cxn ang="0">
                  <a:pos x="0" y="0"/>
                </a:cxn>
              </a:cxnLst>
              <a:rect l="0" t="0" r="r" b="b"/>
              <a:pathLst>
                <a:path w="119" h="323">
                  <a:moveTo>
                    <a:pt x="0" y="0"/>
                  </a:moveTo>
                  <a:lnTo>
                    <a:pt x="119" y="0"/>
                  </a:lnTo>
                  <a:lnTo>
                    <a:pt x="119" y="40"/>
                  </a:lnTo>
                  <a:lnTo>
                    <a:pt x="63" y="40"/>
                  </a:lnTo>
                  <a:lnTo>
                    <a:pt x="63" y="323"/>
                  </a:lnTo>
                  <a:lnTo>
                    <a:pt x="0" y="3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51" name="Freeform 27"/>
            <p:cNvSpPr>
              <a:spLocks/>
            </p:cNvSpPr>
            <p:nvPr userDrawn="1"/>
          </p:nvSpPr>
          <p:spPr bwMode="auto">
            <a:xfrm>
              <a:off x="443" y="220"/>
              <a:ext cx="59" cy="16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9" y="0"/>
                </a:cxn>
                <a:cxn ang="0">
                  <a:pos x="119" y="40"/>
                </a:cxn>
                <a:cxn ang="0">
                  <a:pos x="63" y="40"/>
                </a:cxn>
                <a:cxn ang="0">
                  <a:pos x="63" y="323"/>
                </a:cxn>
                <a:cxn ang="0">
                  <a:pos x="0" y="323"/>
                </a:cxn>
                <a:cxn ang="0">
                  <a:pos x="0" y="0"/>
                </a:cxn>
              </a:cxnLst>
              <a:rect l="0" t="0" r="r" b="b"/>
              <a:pathLst>
                <a:path w="119" h="323">
                  <a:moveTo>
                    <a:pt x="0" y="0"/>
                  </a:moveTo>
                  <a:lnTo>
                    <a:pt x="119" y="0"/>
                  </a:lnTo>
                  <a:lnTo>
                    <a:pt x="119" y="40"/>
                  </a:lnTo>
                  <a:lnTo>
                    <a:pt x="63" y="40"/>
                  </a:lnTo>
                  <a:lnTo>
                    <a:pt x="63" y="323"/>
                  </a:lnTo>
                  <a:lnTo>
                    <a:pt x="0" y="323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52" name="Freeform 28"/>
            <p:cNvSpPr>
              <a:spLocks noEditPoints="1"/>
            </p:cNvSpPr>
            <p:nvPr userDrawn="1"/>
          </p:nvSpPr>
          <p:spPr bwMode="auto">
            <a:xfrm>
              <a:off x="503" y="220"/>
              <a:ext cx="81" cy="162"/>
            </a:xfrm>
            <a:custGeom>
              <a:avLst/>
              <a:gdLst/>
              <a:ahLst/>
              <a:cxnLst>
                <a:cxn ang="0">
                  <a:pos x="69" y="201"/>
                </a:cxn>
                <a:cxn ang="0">
                  <a:pos x="81" y="40"/>
                </a:cxn>
                <a:cxn ang="0">
                  <a:pos x="83" y="40"/>
                </a:cxn>
                <a:cxn ang="0">
                  <a:pos x="94" y="201"/>
                </a:cxn>
                <a:cxn ang="0">
                  <a:pos x="69" y="201"/>
                </a:cxn>
                <a:cxn ang="0">
                  <a:pos x="0" y="323"/>
                </a:cxn>
                <a:cxn ang="0">
                  <a:pos x="61" y="323"/>
                </a:cxn>
                <a:cxn ang="0">
                  <a:pos x="67" y="237"/>
                </a:cxn>
                <a:cxn ang="0">
                  <a:pos x="97" y="237"/>
                </a:cxn>
                <a:cxn ang="0">
                  <a:pos x="102" y="323"/>
                </a:cxn>
                <a:cxn ang="0">
                  <a:pos x="163" y="323"/>
                </a:cxn>
                <a:cxn ang="0">
                  <a:pos x="130" y="0"/>
                </a:cxn>
                <a:cxn ang="0">
                  <a:pos x="32" y="0"/>
                </a:cxn>
                <a:cxn ang="0">
                  <a:pos x="0" y="323"/>
                </a:cxn>
              </a:cxnLst>
              <a:rect l="0" t="0" r="r" b="b"/>
              <a:pathLst>
                <a:path w="163" h="323">
                  <a:moveTo>
                    <a:pt x="69" y="201"/>
                  </a:moveTo>
                  <a:lnTo>
                    <a:pt x="81" y="40"/>
                  </a:lnTo>
                  <a:lnTo>
                    <a:pt x="83" y="40"/>
                  </a:lnTo>
                  <a:lnTo>
                    <a:pt x="94" y="201"/>
                  </a:lnTo>
                  <a:lnTo>
                    <a:pt x="69" y="201"/>
                  </a:lnTo>
                  <a:close/>
                  <a:moveTo>
                    <a:pt x="0" y="323"/>
                  </a:moveTo>
                  <a:lnTo>
                    <a:pt x="61" y="323"/>
                  </a:lnTo>
                  <a:lnTo>
                    <a:pt x="67" y="237"/>
                  </a:lnTo>
                  <a:lnTo>
                    <a:pt x="97" y="237"/>
                  </a:lnTo>
                  <a:lnTo>
                    <a:pt x="102" y="323"/>
                  </a:lnTo>
                  <a:lnTo>
                    <a:pt x="163" y="323"/>
                  </a:lnTo>
                  <a:lnTo>
                    <a:pt x="130" y="0"/>
                  </a:lnTo>
                  <a:lnTo>
                    <a:pt x="32" y="0"/>
                  </a:lnTo>
                  <a:lnTo>
                    <a:pt x="0" y="32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53" name="Freeform 29"/>
            <p:cNvSpPr>
              <a:spLocks/>
            </p:cNvSpPr>
            <p:nvPr userDrawn="1"/>
          </p:nvSpPr>
          <p:spPr bwMode="auto">
            <a:xfrm>
              <a:off x="537" y="241"/>
              <a:ext cx="13" cy="80"/>
            </a:xfrm>
            <a:custGeom>
              <a:avLst/>
              <a:gdLst/>
              <a:ahLst/>
              <a:cxnLst>
                <a:cxn ang="0">
                  <a:pos x="0" y="161"/>
                </a:cxn>
                <a:cxn ang="0">
                  <a:pos x="12" y="0"/>
                </a:cxn>
                <a:cxn ang="0">
                  <a:pos x="14" y="0"/>
                </a:cxn>
                <a:cxn ang="0">
                  <a:pos x="25" y="161"/>
                </a:cxn>
                <a:cxn ang="0">
                  <a:pos x="0" y="161"/>
                </a:cxn>
              </a:cxnLst>
              <a:rect l="0" t="0" r="r" b="b"/>
              <a:pathLst>
                <a:path w="25" h="161">
                  <a:moveTo>
                    <a:pt x="0" y="161"/>
                  </a:moveTo>
                  <a:lnTo>
                    <a:pt x="12" y="0"/>
                  </a:lnTo>
                  <a:lnTo>
                    <a:pt x="14" y="0"/>
                  </a:lnTo>
                  <a:lnTo>
                    <a:pt x="25" y="161"/>
                  </a:lnTo>
                  <a:lnTo>
                    <a:pt x="0" y="161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54" name="Freeform 30"/>
            <p:cNvSpPr>
              <a:spLocks/>
            </p:cNvSpPr>
            <p:nvPr userDrawn="1"/>
          </p:nvSpPr>
          <p:spPr bwMode="auto">
            <a:xfrm>
              <a:off x="503" y="220"/>
              <a:ext cx="81" cy="162"/>
            </a:xfrm>
            <a:custGeom>
              <a:avLst/>
              <a:gdLst/>
              <a:ahLst/>
              <a:cxnLst>
                <a:cxn ang="0">
                  <a:pos x="0" y="323"/>
                </a:cxn>
                <a:cxn ang="0">
                  <a:pos x="61" y="323"/>
                </a:cxn>
                <a:cxn ang="0">
                  <a:pos x="67" y="237"/>
                </a:cxn>
                <a:cxn ang="0">
                  <a:pos x="97" y="237"/>
                </a:cxn>
                <a:cxn ang="0">
                  <a:pos x="102" y="323"/>
                </a:cxn>
                <a:cxn ang="0">
                  <a:pos x="163" y="323"/>
                </a:cxn>
                <a:cxn ang="0">
                  <a:pos x="130" y="0"/>
                </a:cxn>
                <a:cxn ang="0">
                  <a:pos x="32" y="0"/>
                </a:cxn>
                <a:cxn ang="0">
                  <a:pos x="0" y="323"/>
                </a:cxn>
              </a:cxnLst>
              <a:rect l="0" t="0" r="r" b="b"/>
              <a:pathLst>
                <a:path w="163" h="323">
                  <a:moveTo>
                    <a:pt x="0" y="323"/>
                  </a:moveTo>
                  <a:lnTo>
                    <a:pt x="61" y="323"/>
                  </a:lnTo>
                  <a:lnTo>
                    <a:pt x="67" y="237"/>
                  </a:lnTo>
                  <a:lnTo>
                    <a:pt x="97" y="237"/>
                  </a:lnTo>
                  <a:lnTo>
                    <a:pt x="102" y="323"/>
                  </a:lnTo>
                  <a:lnTo>
                    <a:pt x="163" y="323"/>
                  </a:lnTo>
                  <a:lnTo>
                    <a:pt x="130" y="0"/>
                  </a:lnTo>
                  <a:lnTo>
                    <a:pt x="32" y="0"/>
                  </a:lnTo>
                  <a:lnTo>
                    <a:pt x="0" y="323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55" name="Freeform 31"/>
            <p:cNvSpPr>
              <a:spLocks/>
            </p:cNvSpPr>
            <p:nvPr userDrawn="1"/>
          </p:nvSpPr>
          <p:spPr bwMode="auto">
            <a:xfrm>
              <a:off x="597" y="220"/>
              <a:ext cx="73" cy="162"/>
            </a:xfrm>
            <a:custGeom>
              <a:avLst/>
              <a:gdLst/>
              <a:ahLst/>
              <a:cxnLst>
                <a:cxn ang="0">
                  <a:pos x="63" y="271"/>
                </a:cxn>
                <a:cxn ang="0">
                  <a:pos x="63" y="276"/>
                </a:cxn>
                <a:cxn ang="0">
                  <a:pos x="70" y="280"/>
                </a:cxn>
                <a:cxn ang="0">
                  <a:pos x="72" y="280"/>
                </a:cxn>
                <a:cxn ang="0">
                  <a:pos x="80" y="278"/>
                </a:cxn>
                <a:cxn ang="0">
                  <a:pos x="82" y="271"/>
                </a:cxn>
                <a:cxn ang="0">
                  <a:pos x="82" y="195"/>
                </a:cxn>
                <a:cxn ang="0">
                  <a:pos x="81" y="184"/>
                </a:cxn>
                <a:cxn ang="0">
                  <a:pos x="76" y="178"/>
                </a:cxn>
                <a:cxn ang="0">
                  <a:pos x="65" y="175"/>
                </a:cxn>
                <a:cxn ang="0">
                  <a:pos x="33" y="174"/>
                </a:cxn>
                <a:cxn ang="0">
                  <a:pos x="59" y="138"/>
                </a:cxn>
                <a:cxn ang="0">
                  <a:pos x="70" y="138"/>
                </a:cxn>
                <a:cxn ang="0">
                  <a:pos x="77" y="134"/>
                </a:cxn>
                <a:cxn ang="0">
                  <a:pos x="81" y="127"/>
                </a:cxn>
                <a:cxn ang="0">
                  <a:pos x="82" y="115"/>
                </a:cxn>
                <a:cxn ang="0">
                  <a:pos x="82" y="50"/>
                </a:cxn>
                <a:cxn ang="0">
                  <a:pos x="80" y="43"/>
                </a:cxn>
                <a:cxn ang="0">
                  <a:pos x="72" y="40"/>
                </a:cxn>
                <a:cxn ang="0">
                  <a:pos x="70" y="40"/>
                </a:cxn>
                <a:cxn ang="0">
                  <a:pos x="63" y="45"/>
                </a:cxn>
                <a:cxn ang="0">
                  <a:pos x="63" y="104"/>
                </a:cxn>
                <a:cxn ang="0">
                  <a:pos x="0" y="58"/>
                </a:cxn>
                <a:cxn ang="0">
                  <a:pos x="0" y="49"/>
                </a:cxn>
                <a:cxn ang="0">
                  <a:pos x="4" y="29"/>
                </a:cxn>
                <a:cxn ang="0">
                  <a:pos x="13" y="12"/>
                </a:cxn>
                <a:cxn ang="0">
                  <a:pos x="21" y="6"/>
                </a:cxn>
                <a:cxn ang="0">
                  <a:pos x="33" y="2"/>
                </a:cxn>
                <a:cxn ang="0">
                  <a:pos x="47" y="0"/>
                </a:cxn>
                <a:cxn ang="0">
                  <a:pos x="98" y="0"/>
                </a:cxn>
                <a:cxn ang="0">
                  <a:pos x="113" y="2"/>
                </a:cxn>
                <a:cxn ang="0">
                  <a:pos x="124" y="6"/>
                </a:cxn>
                <a:cxn ang="0">
                  <a:pos x="133" y="12"/>
                </a:cxn>
                <a:cxn ang="0">
                  <a:pos x="141" y="29"/>
                </a:cxn>
                <a:cxn ang="0">
                  <a:pos x="144" y="49"/>
                </a:cxn>
                <a:cxn ang="0">
                  <a:pos x="145" y="110"/>
                </a:cxn>
                <a:cxn ang="0">
                  <a:pos x="144" y="121"/>
                </a:cxn>
                <a:cxn ang="0">
                  <a:pos x="136" y="138"/>
                </a:cxn>
                <a:cxn ang="0">
                  <a:pos x="124" y="149"/>
                </a:cxn>
                <a:cxn ang="0">
                  <a:pos x="109" y="153"/>
                </a:cxn>
                <a:cxn ang="0">
                  <a:pos x="102" y="157"/>
                </a:cxn>
                <a:cxn ang="0">
                  <a:pos x="109" y="157"/>
                </a:cxn>
                <a:cxn ang="0">
                  <a:pos x="122" y="159"/>
                </a:cxn>
                <a:cxn ang="0">
                  <a:pos x="130" y="164"/>
                </a:cxn>
                <a:cxn ang="0">
                  <a:pos x="139" y="173"/>
                </a:cxn>
                <a:cxn ang="0">
                  <a:pos x="144" y="188"/>
                </a:cxn>
                <a:cxn ang="0">
                  <a:pos x="145" y="264"/>
                </a:cxn>
                <a:cxn ang="0">
                  <a:pos x="144" y="274"/>
                </a:cxn>
                <a:cxn ang="0">
                  <a:pos x="141" y="293"/>
                </a:cxn>
                <a:cxn ang="0">
                  <a:pos x="133" y="310"/>
                </a:cxn>
                <a:cxn ang="0">
                  <a:pos x="124" y="316"/>
                </a:cxn>
                <a:cxn ang="0">
                  <a:pos x="113" y="321"/>
                </a:cxn>
                <a:cxn ang="0">
                  <a:pos x="98" y="323"/>
                </a:cxn>
                <a:cxn ang="0">
                  <a:pos x="47" y="323"/>
                </a:cxn>
                <a:cxn ang="0">
                  <a:pos x="33" y="321"/>
                </a:cxn>
                <a:cxn ang="0">
                  <a:pos x="21" y="316"/>
                </a:cxn>
                <a:cxn ang="0">
                  <a:pos x="13" y="310"/>
                </a:cxn>
                <a:cxn ang="0">
                  <a:pos x="4" y="293"/>
                </a:cxn>
                <a:cxn ang="0">
                  <a:pos x="0" y="274"/>
                </a:cxn>
                <a:cxn ang="0">
                  <a:pos x="0" y="210"/>
                </a:cxn>
              </a:cxnLst>
              <a:rect l="0" t="0" r="r" b="b"/>
              <a:pathLst>
                <a:path w="145" h="323">
                  <a:moveTo>
                    <a:pt x="63" y="210"/>
                  </a:moveTo>
                  <a:lnTo>
                    <a:pt x="63" y="271"/>
                  </a:lnTo>
                  <a:lnTo>
                    <a:pt x="63" y="271"/>
                  </a:lnTo>
                  <a:lnTo>
                    <a:pt x="63" y="276"/>
                  </a:lnTo>
                  <a:lnTo>
                    <a:pt x="66" y="279"/>
                  </a:lnTo>
                  <a:lnTo>
                    <a:pt x="70" y="280"/>
                  </a:lnTo>
                  <a:lnTo>
                    <a:pt x="72" y="280"/>
                  </a:lnTo>
                  <a:lnTo>
                    <a:pt x="72" y="280"/>
                  </a:lnTo>
                  <a:lnTo>
                    <a:pt x="77" y="280"/>
                  </a:lnTo>
                  <a:lnTo>
                    <a:pt x="80" y="278"/>
                  </a:lnTo>
                  <a:lnTo>
                    <a:pt x="82" y="274"/>
                  </a:lnTo>
                  <a:lnTo>
                    <a:pt x="82" y="271"/>
                  </a:lnTo>
                  <a:lnTo>
                    <a:pt x="82" y="195"/>
                  </a:lnTo>
                  <a:lnTo>
                    <a:pt x="82" y="195"/>
                  </a:lnTo>
                  <a:lnTo>
                    <a:pt x="82" y="188"/>
                  </a:lnTo>
                  <a:lnTo>
                    <a:pt x="81" y="184"/>
                  </a:lnTo>
                  <a:lnTo>
                    <a:pt x="78" y="181"/>
                  </a:lnTo>
                  <a:lnTo>
                    <a:pt x="76" y="178"/>
                  </a:lnTo>
                  <a:lnTo>
                    <a:pt x="71" y="177"/>
                  </a:lnTo>
                  <a:lnTo>
                    <a:pt x="65" y="175"/>
                  </a:lnTo>
                  <a:lnTo>
                    <a:pt x="57" y="174"/>
                  </a:lnTo>
                  <a:lnTo>
                    <a:pt x="33" y="174"/>
                  </a:lnTo>
                  <a:lnTo>
                    <a:pt x="33" y="138"/>
                  </a:lnTo>
                  <a:lnTo>
                    <a:pt x="59" y="138"/>
                  </a:lnTo>
                  <a:lnTo>
                    <a:pt x="59" y="138"/>
                  </a:lnTo>
                  <a:lnTo>
                    <a:pt x="70" y="138"/>
                  </a:lnTo>
                  <a:lnTo>
                    <a:pt x="73" y="137"/>
                  </a:lnTo>
                  <a:lnTo>
                    <a:pt x="77" y="134"/>
                  </a:lnTo>
                  <a:lnTo>
                    <a:pt x="80" y="131"/>
                  </a:lnTo>
                  <a:lnTo>
                    <a:pt x="81" y="127"/>
                  </a:lnTo>
                  <a:lnTo>
                    <a:pt x="82" y="122"/>
                  </a:lnTo>
                  <a:lnTo>
                    <a:pt x="82" y="115"/>
                  </a:lnTo>
                  <a:lnTo>
                    <a:pt x="82" y="50"/>
                  </a:lnTo>
                  <a:lnTo>
                    <a:pt x="82" y="50"/>
                  </a:lnTo>
                  <a:lnTo>
                    <a:pt x="82" y="47"/>
                  </a:lnTo>
                  <a:lnTo>
                    <a:pt x="80" y="43"/>
                  </a:lnTo>
                  <a:lnTo>
                    <a:pt x="77" y="42"/>
                  </a:lnTo>
                  <a:lnTo>
                    <a:pt x="72" y="40"/>
                  </a:lnTo>
                  <a:lnTo>
                    <a:pt x="72" y="40"/>
                  </a:lnTo>
                  <a:lnTo>
                    <a:pt x="70" y="40"/>
                  </a:lnTo>
                  <a:lnTo>
                    <a:pt x="66" y="43"/>
                  </a:lnTo>
                  <a:lnTo>
                    <a:pt x="63" y="45"/>
                  </a:lnTo>
                  <a:lnTo>
                    <a:pt x="63" y="50"/>
                  </a:lnTo>
                  <a:lnTo>
                    <a:pt x="63" y="104"/>
                  </a:lnTo>
                  <a:lnTo>
                    <a:pt x="0" y="104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0" y="49"/>
                  </a:lnTo>
                  <a:lnTo>
                    <a:pt x="2" y="39"/>
                  </a:lnTo>
                  <a:lnTo>
                    <a:pt x="4" y="29"/>
                  </a:lnTo>
                  <a:lnTo>
                    <a:pt x="8" y="21"/>
                  </a:lnTo>
                  <a:lnTo>
                    <a:pt x="13" y="12"/>
                  </a:lnTo>
                  <a:lnTo>
                    <a:pt x="16" y="10"/>
                  </a:lnTo>
                  <a:lnTo>
                    <a:pt x="21" y="6"/>
                  </a:lnTo>
                  <a:lnTo>
                    <a:pt x="26" y="3"/>
                  </a:lnTo>
                  <a:lnTo>
                    <a:pt x="33" y="2"/>
                  </a:lnTo>
                  <a:lnTo>
                    <a:pt x="39" y="1"/>
                  </a:lnTo>
                  <a:lnTo>
                    <a:pt x="47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106" y="1"/>
                  </a:lnTo>
                  <a:lnTo>
                    <a:pt x="113" y="2"/>
                  </a:lnTo>
                  <a:lnTo>
                    <a:pt x="119" y="3"/>
                  </a:lnTo>
                  <a:lnTo>
                    <a:pt x="124" y="6"/>
                  </a:lnTo>
                  <a:lnTo>
                    <a:pt x="128" y="10"/>
                  </a:lnTo>
                  <a:lnTo>
                    <a:pt x="133" y="12"/>
                  </a:lnTo>
                  <a:lnTo>
                    <a:pt x="138" y="21"/>
                  </a:lnTo>
                  <a:lnTo>
                    <a:pt x="141" y="29"/>
                  </a:lnTo>
                  <a:lnTo>
                    <a:pt x="144" y="39"/>
                  </a:lnTo>
                  <a:lnTo>
                    <a:pt x="144" y="49"/>
                  </a:lnTo>
                  <a:lnTo>
                    <a:pt x="145" y="58"/>
                  </a:lnTo>
                  <a:lnTo>
                    <a:pt x="145" y="110"/>
                  </a:lnTo>
                  <a:lnTo>
                    <a:pt x="145" y="110"/>
                  </a:lnTo>
                  <a:lnTo>
                    <a:pt x="144" y="121"/>
                  </a:lnTo>
                  <a:lnTo>
                    <a:pt x="140" y="131"/>
                  </a:lnTo>
                  <a:lnTo>
                    <a:pt x="136" y="138"/>
                  </a:lnTo>
                  <a:lnTo>
                    <a:pt x="130" y="144"/>
                  </a:lnTo>
                  <a:lnTo>
                    <a:pt x="124" y="149"/>
                  </a:lnTo>
                  <a:lnTo>
                    <a:pt x="117" y="152"/>
                  </a:lnTo>
                  <a:lnTo>
                    <a:pt x="109" y="153"/>
                  </a:lnTo>
                  <a:lnTo>
                    <a:pt x="102" y="153"/>
                  </a:lnTo>
                  <a:lnTo>
                    <a:pt x="102" y="157"/>
                  </a:lnTo>
                  <a:lnTo>
                    <a:pt x="102" y="157"/>
                  </a:lnTo>
                  <a:lnTo>
                    <a:pt x="109" y="157"/>
                  </a:lnTo>
                  <a:lnTo>
                    <a:pt x="117" y="158"/>
                  </a:lnTo>
                  <a:lnTo>
                    <a:pt x="122" y="159"/>
                  </a:lnTo>
                  <a:lnTo>
                    <a:pt x="127" y="160"/>
                  </a:lnTo>
                  <a:lnTo>
                    <a:pt x="130" y="164"/>
                  </a:lnTo>
                  <a:lnTo>
                    <a:pt x="134" y="167"/>
                  </a:lnTo>
                  <a:lnTo>
                    <a:pt x="139" y="173"/>
                  </a:lnTo>
                  <a:lnTo>
                    <a:pt x="143" y="180"/>
                  </a:lnTo>
                  <a:lnTo>
                    <a:pt x="144" y="188"/>
                  </a:lnTo>
                  <a:lnTo>
                    <a:pt x="145" y="200"/>
                  </a:lnTo>
                  <a:lnTo>
                    <a:pt x="145" y="264"/>
                  </a:lnTo>
                  <a:lnTo>
                    <a:pt x="145" y="264"/>
                  </a:lnTo>
                  <a:lnTo>
                    <a:pt x="144" y="274"/>
                  </a:lnTo>
                  <a:lnTo>
                    <a:pt x="144" y="283"/>
                  </a:lnTo>
                  <a:lnTo>
                    <a:pt x="141" y="293"/>
                  </a:lnTo>
                  <a:lnTo>
                    <a:pt x="138" y="302"/>
                  </a:lnTo>
                  <a:lnTo>
                    <a:pt x="133" y="310"/>
                  </a:lnTo>
                  <a:lnTo>
                    <a:pt x="128" y="314"/>
                  </a:lnTo>
                  <a:lnTo>
                    <a:pt x="124" y="316"/>
                  </a:lnTo>
                  <a:lnTo>
                    <a:pt x="119" y="319"/>
                  </a:lnTo>
                  <a:lnTo>
                    <a:pt x="113" y="321"/>
                  </a:lnTo>
                  <a:lnTo>
                    <a:pt x="106" y="323"/>
                  </a:lnTo>
                  <a:lnTo>
                    <a:pt x="98" y="323"/>
                  </a:lnTo>
                  <a:lnTo>
                    <a:pt x="47" y="323"/>
                  </a:lnTo>
                  <a:lnTo>
                    <a:pt x="47" y="323"/>
                  </a:lnTo>
                  <a:lnTo>
                    <a:pt x="39" y="323"/>
                  </a:lnTo>
                  <a:lnTo>
                    <a:pt x="33" y="321"/>
                  </a:lnTo>
                  <a:lnTo>
                    <a:pt x="26" y="319"/>
                  </a:lnTo>
                  <a:lnTo>
                    <a:pt x="21" y="316"/>
                  </a:lnTo>
                  <a:lnTo>
                    <a:pt x="16" y="314"/>
                  </a:lnTo>
                  <a:lnTo>
                    <a:pt x="13" y="310"/>
                  </a:lnTo>
                  <a:lnTo>
                    <a:pt x="8" y="302"/>
                  </a:lnTo>
                  <a:lnTo>
                    <a:pt x="4" y="293"/>
                  </a:lnTo>
                  <a:lnTo>
                    <a:pt x="2" y="283"/>
                  </a:lnTo>
                  <a:lnTo>
                    <a:pt x="0" y="274"/>
                  </a:lnTo>
                  <a:lnTo>
                    <a:pt x="0" y="264"/>
                  </a:lnTo>
                  <a:lnTo>
                    <a:pt x="0" y="210"/>
                  </a:lnTo>
                  <a:lnTo>
                    <a:pt x="63" y="2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56" name="Freeform 32"/>
            <p:cNvSpPr>
              <a:spLocks/>
            </p:cNvSpPr>
            <p:nvPr userDrawn="1"/>
          </p:nvSpPr>
          <p:spPr bwMode="auto">
            <a:xfrm>
              <a:off x="597" y="220"/>
              <a:ext cx="73" cy="162"/>
            </a:xfrm>
            <a:custGeom>
              <a:avLst/>
              <a:gdLst/>
              <a:ahLst/>
              <a:cxnLst>
                <a:cxn ang="0">
                  <a:pos x="63" y="271"/>
                </a:cxn>
                <a:cxn ang="0">
                  <a:pos x="63" y="276"/>
                </a:cxn>
                <a:cxn ang="0">
                  <a:pos x="70" y="280"/>
                </a:cxn>
                <a:cxn ang="0">
                  <a:pos x="72" y="280"/>
                </a:cxn>
                <a:cxn ang="0">
                  <a:pos x="80" y="278"/>
                </a:cxn>
                <a:cxn ang="0">
                  <a:pos x="82" y="271"/>
                </a:cxn>
                <a:cxn ang="0">
                  <a:pos x="82" y="195"/>
                </a:cxn>
                <a:cxn ang="0">
                  <a:pos x="81" y="184"/>
                </a:cxn>
                <a:cxn ang="0">
                  <a:pos x="76" y="178"/>
                </a:cxn>
                <a:cxn ang="0">
                  <a:pos x="65" y="175"/>
                </a:cxn>
                <a:cxn ang="0">
                  <a:pos x="33" y="174"/>
                </a:cxn>
                <a:cxn ang="0">
                  <a:pos x="59" y="138"/>
                </a:cxn>
                <a:cxn ang="0">
                  <a:pos x="70" y="138"/>
                </a:cxn>
                <a:cxn ang="0">
                  <a:pos x="77" y="134"/>
                </a:cxn>
                <a:cxn ang="0">
                  <a:pos x="81" y="127"/>
                </a:cxn>
                <a:cxn ang="0">
                  <a:pos x="82" y="115"/>
                </a:cxn>
                <a:cxn ang="0">
                  <a:pos x="82" y="50"/>
                </a:cxn>
                <a:cxn ang="0">
                  <a:pos x="80" y="43"/>
                </a:cxn>
                <a:cxn ang="0">
                  <a:pos x="72" y="40"/>
                </a:cxn>
                <a:cxn ang="0">
                  <a:pos x="70" y="40"/>
                </a:cxn>
                <a:cxn ang="0">
                  <a:pos x="63" y="45"/>
                </a:cxn>
                <a:cxn ang="0">
                  <a:pos x="63" y="104"/>
                </a:cxn>
                <a:cxn ang="0">
                  <a:pos x="0" y="58"/>
                </a:cxn>
                <a:cxn ang="0">
                  <a:pos x="0" y="49"/>
                </a:cxn>
                <a:cxn ang="0">
                  <a:pos x="4" y="29"/>
                </a:cxn>
                <a:cxn ang="0">
                  <a:pos x="13" y="12"/>
                </a:cxn>
                <a:cxn ang="0">
                  <a:pos x="21" y="6"/>
                </a:cxn>
                <a:cxn ang="0">
                  <a:pos x="33" y="2"/>
                </a:cxn>
                <a:cxn ang="0">
                  <a:pos x="47" y="0"/>
                </a:cxn>
                <a:cxn ang="0">
                  <a:pos x="98" y="0"/>
                </a:cxn>
                <a:cxn ang="0">
                  <a:pos x="113" y="2"/>
                </a:cxn>
                <a:cxn ang="0">
                  <a:pos x="124" y="6"/>
                </a:cxn>
                <a:cxn ang="0">
                  <a:pos x="133" y="12"/>
                </a:cxn>
                <a:cxn ang="0">
                  <a:pos x="141" y="29"/>
                </a:cxn>
                <a:cxn ang="0">
                  <a:pos x="144" y="49"/>
                </a:cxn>
                <a:cxn ang="0">
                  <a:pos x="145" y="110"/>
                </a:cxn>
                <a:cxn ang="0">
                  <a:pos x="144" y="121"/>
                </a:cxn>
                <a:cxn ang="0">
                  <a:pos x="136" y="138"/>
                </a:cxn>
                <a:cxn ang="0">
                  <a:pos x="124" y="149"/>
                </a:cxn>
                <a:cxn ang="0">
                  <a:pos x="109" y="153"/>
                </a:cxn>
                <a:cxn ang="0">
                  <a:pos x="102" y="157"/>
                </a:cxn>
                <a:cxn ang="0">
                  <a:pos x="109" y="157"/>
                </a:cxn>
                <a:cxn ang="0">
                  <a:pos x="122" y="159"/>
                </a:cxn>
                <a:cxn ang="0">
                  <a:pos x="130" y="164"/>
                </a:cxn>
                <a:cxn ang="0">
                  <a:pos x="139" y="173"/>
                </a:cxn>
                <a:cxn ang="0">
                  <a:pos x="144" y="188"/>
                </a:cxn>
                <a:cxn ang="0">
                  <a:pos x="145" y="264"/>
                </a:cxn>
                <a:cxn ang="0">
                  <a:pos x="144" y="274"/>
                </a:cxn>
                <a:cxn ang="0">
                  <a:pos x="141" y="293"/>
                </a:cxn>
                <a:cxn ang="0">
                  <a:pos x="133" y="310"/>
                </a:cxn>
                <a:cxn ang="0">
                  <a:pos x="124" y="316"/>
                </a:cxn>
                <a:cxn ang="0">
                  <a:pos x="113" y="321"/>
                </a:cxn>
                <a:cxn ang="0">
                  <a:pos x="98" y="323"/>
                </a:cxn>
                <a:cxn ang="0">
                  <a:pos x="47" y="323"/>
                </a:cxn>
                <a:cxn ang="0">
                  <a:pos x="33" y="321"/>
                </a:cxn>
                <a:cxn ang="0">
                  <a:pos x="21" y="316"/>
                </a:cxn>
                <a:cxn ang="0">
                  <a:pos x="13" y="310"/>
                </a:cxn>
                <a:cxn ang="0">
                  <a:pos x="4" y="293"/>
                </a:cxn>
                <a:cxn ang="0">
                  <a:pos x="0" y="274"/>
                </a:cxn>
                <a:cxn ang="0">
                  <a:pos x="0" y="210"/>
                </a:cxn>
              </a:cxnLst>
              <a:rect l="0" t="0" r="r" b="b"/>
              <a:pathLst>
                <a:path w="145" h="323">
                  <a:moveTo>
                    <a:pt x="63" y="210"/>
                  </a:moveTo>
                  <a:lnTo>
                    <a:pt x="63" y="271"/>
                  </a:lnTo>
                  <a:lnTo>
                    <a:pt x="63" y="271"/>
                  </a:lnTo>
                  <a:lnTo>
                    <a:pt x="63" y="276"/>
                  </a:lnTo>
                  <a:lnTo>
                    <a:pt x="66" y="279"/>
                  </a:lnTo>
                  <a:lnTo>
                    <a:pt x="70" y="280"/>
                  </a:lnTo>
                  <a:lnTo>
                    <a:pt x="72" y="280"/>
                  </a:lnTo>
                  <a:lnTo>
                    <a:pt x="72" y="280"/>
                  </a:lnTo>
                  <a:lnTo>
                    <a:pt x="77" y="280"/>
                  </a:lnTo>
                  <a:lnTo>
                    <a:pt x="80" y="278"/>
                  </a:lnTo>
                  <a:lnTo>
                    <a:pt x="82" y="274"/>
                  </a:lnTo>
                  <a:lnTo>
                    <a:pt x="82" y="271"/>
                  </a:lnTo>
                  <a:lnTo>
                    <a:pt x="82" y="195"/>
                  </a:lnTo>
                  <a:lnTo>
                    <a:pt x="82" y="195"/>
                  </a:lnTo>
                  <a:lnTo>
                    <a:pt x="82" y="188"/>
                  </a:lnTo>
                  <a:lnTo>
                    <a:pt x="81" y="184"/>
                  </a:lnTo>
                  <a:lnTo>
                    <a:pt x="78" y="181"/>
                  </a:lnTo>
                  <a:lnTo>
                    <a:pt x="76" y="178"/>
                  </a:lnTo>
                  <a:lnTo>
                    <a:pt x="71" y="177"/>
                  </a:lnTo>
                  <a:lnTo>
                    <a:pt x="65" y="175"/>
                  </a:lnTo>
                  <a:lnTo>
                    <a:pt x="57" y="174"/>
                  </a:lnTo>
                  <a:lnTo>
                    <a:pt x="33" y="174"/>
                  </a:lnTo>
                  <a:lnTo>
                    <a:pt x="33" y="138"/>
                  </a:lnTo>
                  <a:lnTo>
                    <a:pt x="59" y="138"/>
                  </a:lnTo>
                  <a:lnTo>
                    <a:pt x="59" y="138"/>
                  </a:lnTo>
                  <a:lnTo>
                    <a:pt x="70" y="138"/>
                  </a:lnTo>
                  <a:lnTo>
                    <a:pt x="73" y="137"/>
                  </a:lnTo>
                  <a:lnTo>
                    <a:pt x="77" y="134"/>
                  </a:lnTo>
                  <a:lnTo>
                    <a:pt x="80" y="131"/>
                  </a:lnTo>
                  <a:lnTo>
                    <a:pt x="81" y="127"/>
                  </a:lnTo>
                  <a:lnTo>
                    <a:pt x="82" y="122"/>
                  </a:lnTo>
                  <a:lnTo>
                    <a:pt x="82" y="115"/>
                  </a:lnTo>
                  <a:lnTo>
                    <a:pt x="82" y="50"/>
                  </a:lnTo>
                  <a:lnTo>
                    <a:pt x="82" y="50"/>
                  </a:lnTo>
                  <a:lnTo>
                    <a:pt x="82" y="47"/>
                  </a:lnTo>
                  <a:lnTo>
                    <a:pt x="80" y="43"/>
                  </a:lnTo>
                  <a:lnTo>
                    <a:pt x="77" y="42"/>
                  </a:lnTo>
                  <a:lnTo>
                    <a:pt x="72" y="40"/>
                  </a:lnTo>
                  <a:lnTo>
                    <a:pt x="72" y="40"/>
                  </a:lnTo>
                  <a:lnTo>
                    <a:pt x="70" y="40"/>
                  </a:lnTo>
                  <a:lnTo>
                    <a:pt x="66" y="43"/>
                  </a:lnTo>
                  <a:lnTo>
                    <a:pt x="63" y="45"/>
                  </a:lnTo>
                  <a:lnTo>
                    <a:pt x="63" y="50"/>
                  </a:lnTo>
                  <a:lnTo>
                    <a:pt x="63" y="104"/>
                  </a:lnTo>
                  <a:lnTo>
                    <a:pt x="0" y="104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0" y="49"/>
                  </a:lnTo>
                  <a:lnTo>
                    <a:pt x="2" y="39"/>
                  </a:lnTo>
                  <a:lnTo>
                    <a:pt x="4" y="29"/>
                  </a:lnTo>
                  <a:lnTo>
                    <a:pt x="8" y="21"/>
                  </a:lnTo>
                  <a:lnTo>
                    <a:pt x="13" y="12"/>
                  </a:lnTo>
                  <a:lnTo>
                    <a:pt x="16" y="10"/>
                  </a:lnTo>
                  <a:lnTo>
                    <a:pt x="21" y="6"/>
                  </a:lnTo>
                  <a:lnTo>
                    <a:pt x="26" y="3"/>
                  </a:lnTo>
                  <a:lnTo>
                    <a:pt x="33" y="2"/>
                  </a:lnTo>
                  <a:lnTo>
                    <a:pt x="39" y="1"/>
                  </a:lnTo>
                  <a:lnTo>
                    <a:pt x="47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106" y="1"/>
                  </a:lnTo>
                  <a:lnTo>
                    <a:pt x="113" y="2"/>
                  </a:lnTo>
                  <a:lnTo>
                    <a:pt x="119" y="3"/>
                  </a:lnTo>
                  <a:lnTo>
                    <a:pt x="124" y="6"/>
                  </a:lnTo>
                  <a:lnTo>
                    <a:pt x="128" y="10"/>
                  </a:lnTo>
                  <a:lnTo>
                    <a:pt x="133" y="12"/>
                  </a:lnTo>
                  <a:lnTo>
                    <a:pt x="138" y="21"/>
                  </a:lnTo>
                  <a:lnTo>
                    <a:pt x="141" y="29"/>
                  </a:lnTo>
                  <a:lnTo>
                    <a:pt x="144" y="39"/>
                  </a:lnTo>
                  <a:lnTo>
                    <a:pt x="144" y="49"/>
                  </a:lnTo>
                  <a:lnTo>
                    <a:pt x="145" y="58"/>
                  </a:lnTo>
                  <a:lnTo>
                    <a:pt x="145" y="110"/>
                  </a:lnTo>
                  <a:lnTo>
                    <a:pt x="145" y="110"/>
                  </a:lnTo>
                  <a:lnTo>
                    <a:pt x="144" y="121"/>
                  </a:lnTo>
                  <a:lnTo>
                    <a:pt x="140" y="131"/>
                  </a:lnTo>
                  <a:lnTo>
                    <a:pt x="136" y="138"/>
                  </a:lnTo>
                  <a:lnTo>
                    <a:pt x="130" y="144"/>
                  </a:lnTo>
                  <a:lnTo>
                    <a:pt x="124" y="149"/>
                  </a:lnTo>
                  <a:lnTo>
                    <a:pt x="117" y="152"/>
                  </a:lnTo>
                  <a:lnTo>
                    <a:pt x="109" y="153"/>
                  </a:lnTo>
                  <a:lnTo>
                    <a:pt x="102" y="153"/>
                  </a:lnTo>
                  <a:lnTo>
                    <a:pt x="102" y="157"/>
                  </a:lnTo>
                  <a:lnTo>
                    <a:pt x="102" y="157"/>
                  </a:lnTo>
                  <a:lnTo>
                    <a:pt x="109" y="157"/>
                  </a:lnTo>
                  <a:lnTo>
                    <a:pt x="117" y="158"/>
                  </a:lnTo>
                  <a:lnTo>
                    <a:pt x="122" y="159"/>
                  </a:lnTo>
                  <a:lnTo>
                    <a:pt x="127" y="160"/>
                  </a:lnTo>
                  <a:lnTo>
                    <a:pt x="130" y="164"/>
                  </a:lnTo>
                  <a:lnTo>
                    <a:pt x="134" y="167"/>
                  </a:lnTo>
                  <a:lnTo>
                    <a:pt x="139" y="173"/>
                  </a:lnTo>
                  <a:lnTo>
                    <a:pt x="143" y="180"/>
                  </a:lnTo>
                  <a:lnTo>
                    <a:pt x="144" y="188"/>
                  </a:lnTo>
                  <a:lnTo>
                    <a:pt x="145" y="200"/>
                  </a:lnTo>
                  <a:lnTo>
                    <a:pt x="145" y="264"/>
                  </a:lnTo>
                  <a:lnTo>
                    <a:pt x="145" y="264"/>
                  </a:lnTo>
                  <a:lnTo>
                    <a:pt x="144" y="274"/>
                  </a:lnTo>
                  <a:lnTo>
                    <a:pt x="144" y="283"/>
                  </a:lnTo>
                  <a:lnTo>
                    <a:pt x="141" y="293"/>
                  </a:lnTo>
                  <a:lnTo>
                    <a:pt x="138" y="302"/>
                  </a:lnTo>
                  <a:lnTo>
                    <a:pt x="133" y="310"/>
                  </a:lnTo>
                  <a:lnTo>
                    <a:pt x="128" y="314"/>
                  </a:lnTo>
                  <a:lnTo>
                    <a:pt x="124" y="316"/>
                  </a:lnTo>
                  <a:lnTo>
                    <a:pt x="119" y="319"/>
                  </a:lnTo>
                  <a:lnTo>
                    <a:pt x="113" y="321"/>
                  </a:lnTo>
                  <a:lnTo>
                    <a:pt x="106" y="323"/>
                  </a:lnTo>
                  <a:lnTo>
                    <a:pt x="98" y="323"/>
                  </a:lnTo>
                  <a:lnTo>
                    <a:pt x="47" y="323"/>
                  </a:lnTo>
                  <a:lnTo>
                    <a:pt x="47" y="323"/>
                  </a:lnTo>
                  <a:lnTo>
                    <a:pt x="39" y="323"/>
                  </a:lnTo>
                  <a:lnTo>
                    <a:pt x="33" y="321"/>
                  </a:lnTo>
                  <a:lnTo>
                    <a:pt x="26" y="319"/>
                  </a:lnTo>
                  <a:lnTo>
                    <a:pt x="21" y="316"/>
                  </a:lnTo>
                  <a:lnTo>
                    <a:pt x="16" y="314"/>
                  </a:lnTo>
                  <a:lnTo>
                    <a:pt x="13" y="310"/>
                  </a:lnTo>
                  <a:lnTo>
                    <a:pt x="8" y="302"/>
                  </a:lnTo>
                  <a:lnTo>
                    <a:pt x="4" y="293"/>
                  </a:lnTo>
                  <a:lnTo>
                    <a:pt x="2" y="283"/>
                  </a:lnTo>
                  <a:lnTo>
                    <a:pt x="0" y="274"/>
                  </a:lnTo>
                  <a:lnTo>
                    <a:pt x="0" y="264"/>
                  </a:lnTo>
                  <a:lnTo>
                    <a:pt x="0" y="210"/>
                  </a:lnTo>
                  <a:lnTo>
                    <a:pt x="63" y="21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57" name="Freeform 33"/>
            <p:cNvSpPr>
              <a:spLocks/>
            </p:cNvSpPr>
            <p:nvPr userDrawn="1"/>
          </p:nvSpPr>
          <p:spPr bwMode="auto">
            <a:xfrm>
              <a:off x="690" y="220"/>
              <a:ext cx="72" cy="16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3" y="0"/>
                </a:cxn>
                <a:cxn ang="0">
                  <a:pos x="143" y="323"/>
                </a:cxn>
                <a:cxn ang="0">
                  <a:pos x="82" y="323"/>
                </a:cxn>
                <a:cxn ang="0">
                  <a:pos x="82" y="40"/>
                </a:cxn>
                <a:cxn ang="0">
                  <a:pos x="62" y="40"/>
                </a:cxn>
                <a:cxn ang="0">
                  <a:pos x="62" y="323"/>
                </a:cxn>
                <a:cxn ang="0">
                  <a:pos x="0" y="323"/>
                </a:cxn>
                <a:cxn ang="0">
                  <a:pos x="0" y="0"/>
                </a:cxn>
              </a:cxnLst>
              <a:rect l="0" t="0" r="r" b="b"/>
              <a:pathLst>
                <a:path w="143" h="323">
                  <a:moveTo>
                    <a:pt x="0" y="0"/>
                  </a:moveTo>
                  <a:lnTo>
                    <a:pt x="143" y="0"/>
                  </a:lnTo>
                  <a:lnTo>
                    <a:pt x="143" y="323"/>
                  </a:lnTo>
                  <a:lnTo>
                    <a:pt x="82" y="323"/>
                  </a:lnTo>
                  <a:lnTo>
                    <a:pt x="82" y="40"/>
                  </a:lnTo>
                  <a:lnTo>
                    <a:pt x="62" y="40"/>
                  </a:lnTo>
                  <a:lnTo>
                    <a:pt x="62" y="323"/>
                  </a:lnTo>
                  <a:lnTo>
                    <a:pt x="0" y="3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58" name="Freeform 34"/>
            <p:cNvSpPr>
              <a:spLocks/>
            </p:cNvSpPr>
            <p:nvPr userDrawn="1"/>
          </p:nvSpPr>
          <p:spPr bwMode="auto">
            <a:xfrm>
              <a:off x="690" y="220"/>
              <a:ext cx="72" cy="16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3" y="0"/>
                </a:cxn>
                <a:cxn ang="0">
                  <a:pos x="143" y="323"/>
                </a:cxn>
                <a:cxn ang="0">
                  <a:pos x="82" y="323"/>
                </a:cxn>
                <a:cxn ang="0">
                  <a:pos x="82" y="40"/>
                </a:cxn>
                <a:cxn ang="0">
                  <a:pos x="62" y="40"/>
                </a:cxn>
                <a:cxn ang="0">
                  <a:pos x="62" y="323"/>
                </a:cxn>
                <a:cxn ang="0">
                  <a:pos x="0" y="323"/>
                </a:cxn>
                <a:cxn ang="0">
                  <a:pos x="0" y="0"/>
                </a:cxn>
              </a:cxnLst>
              <a:rect l="0" t="0" r="r" b="b"/>
              <a:pathLst>
                <a:path w="143" h="323">
                  <a:moveTo>
                    <a:pt x="0" y="0"/>
                  </a:moveTo>
                  <a:lnTo>
                    <a:pt x="143" y="0"/>
                  </a:lnTo>
                  <a:lnTo>
                    <a:pt x="143" y="323"/>
                  </a:lnTo>
                  <a:lnTo>
                    <a:pt x="82" y="323"/>
                  </a:lnTo>
                  <a:lnTo>
                    <a:pt x="82" y="40"/>
                  </a:lnTo>
                  <a:lnTo>
                    <a:pt x="62" y="40"/>
                  </a:lnTo>
                  <a:lnTo>
                    <a:pt x="62" y="323"/>
                  </a:lnTo>
                  <a:lnTo>
                    <a:pt x="0" y="323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59" name="Freeform 35"/>
            <p:cNvSpPr>
              <a:spLocks noEditPoints="1"/>
            </p:cNvSpPr>
            <p:nvPr userDrawn="1"/>
          </p:nvSpPr>
          <p:spPr bwMode="auto">
            <a:xfrm>
              <a:off x="782" y="220"/>
              <a:ext cx="72" cy="162"/>
            </a:xfrm>
            <a:custGeom>
              <a:avLst/>
              <a:gdLst/>
              <a:ahLst/>
              <a:cxnLst>
                <a:cxn ang="0">
                  <a:pos x="62" y="178"/>
                </a:cxn>
                <a:cxn ang="0">
                  <a:pos x="62" y="40"/>
                </a:cxn>
                <a:cxn ang="0">
                  <a:pos x="71" y="40"/>
                </a:cxn>
                <a:cxn ang="0">
                  <a:pos x="71" y="40"/>
                </a:cxn>
                <a:cxn ang="0">
                  <a:pos x="75" y="42"/>
                </a:cxn>
                <a:cxn ang="0">
                  <a:pos x="78" y="44"/>
                </a:cxn>
                <a:cxn ang="0">
                  <a:pos x="81" y="49"/>
                </a:cxn>
                <a:cxn ang="0">
                  <a:pos x="82" y="57"/>
                </a:cxn>
                <a:cxn ang="0">
                  <a:pos x="82" y="162"/>
                </a:cxn>
                <a:cxn ang="0">
                  <a:pos x="82" y="162"/>
                </a:cxn>
                <a:cxn ang="0">
                  <a:pos x="81" y="168"/>
                </a:cxn>
                <a:cxn ang="0">
                  <a:pos x="78" y="173"/>
                </a:cxn>
                <a:cxn ang="0">
                  <a:pos x="75" y="177"/>
                </a:cxn>
                <a:cxn ang="0">
                  <a:pos x="71" y="178"/>
                </a:cxn>
                <a:cxn ang="0">
                  <a:pos x="62" y="178"/>
                </a:cxn>
                <a:cxn ang="0">
                  <a:pos x="0" y="323"/>
                </a:cxn>
                <a:cxn ang="0">
                  <a:pos x="62" y="323"/>
                </a:cxn>
                <a:cxn ang="0">
                  <a:pos x="62" y="212"/>
                </a:cxn>
                <a:cxn ang="0">
                  <a:pos x="98" y="212"/>
                </a:cxn>
                <a:cxn ang="0">
                  <a:pos x="98" y="212"/>
                </a:cxn>
                <a:cxn ang="0">
                  <a:pos x="105" y="212"/>
                </a:cxn>
                <a:cxn ang="0">
                  <a:pos x="113" y="211"/>
                </a:cxn>
                <a:cxn ang="0">
                  <a:pos x="118" y="210"/>
                </a:cxn>
                <a:cxn ang="0">
                  <a:pos x="124" y="207"/>
                </a:cxn>
                <a:cxn ang="0">
                  <a:pos x="128" y="204"/>
                </a:cxn>
                <a:cxn ang="0">
                  <a:pos x="131" y="200"/>
                </a:cxn>
                <a:cxn ang="0">
                  <a:pos x="138" y="193"/>
                </a:cxn>
                <a:cxn ang="0">
                  <a:pos x="141" y="184"/>
                </a:cxn>
                <a:cxn ang="0">
                  <a:pos x="143" y="174"/>
                </a:cxn>
                <a:cxn ang="0">
                  <a:pos x="144" y="164"/>
                </a:cxn>
                <a:cxn ang="0">
                  <a:pos x="144" y="156"/>
                </a:cxn>
                <a:cxn ang="0">
                  <a:pos x="144" y="58"/>
                </a:cxn>
                <a:cxn ang="0">
                  <a:pos x="144" y="58"/>
                </a:cxn>
                <a:cxn ang="0">
                  <a:pos x="144" y="49"/>
                </a:cxn>
                <a:cxn ang="0">
                  <a:pos x="143" y="39"/>
                </a:cxn>
                <a:cxn ang="0">
                  <a:pos x="141" y="29"/>
                </a:cxn>
                <a:cxn ang="0">
                  <a:pos x="138" y="21"/>
                </a:cxn>
                <a:cxn ang="0">
                  <a:pos x="131" y="12"/>
                </a:cxn>
                <a:cxn ang="0">
                  <a:pos x="128" y="10"/>
                </a:cxn>
                <a:cxn ang="0">
                  <a:pos x="124" y="6"/>
                </a:cxn>
                <a:cxn ang="0">
                  <a:pos x="118" y="3"/>
                </a:cxn>
                <a:cxn ang="0">
                  <a:pos x="113" y="2"/>
                </a:cxn>
                <a:cxn ang="0">
                  <a:pos x="105" y="1"/>
                </a:cxn>
                <a:cxn ang="0">
                  <a:pos x="98" y="0"/>
                </a:cxn>
                <a:cxn ang="0">
                  <a:pos x="0" y="0"/>
                </a:cxn>
                <a:cxn ang="0">
                  <a:pos x="0" y="323"/>
                </a:cxn>
              </a:cxnLst>
              <a:rect l="0" t="0" r="r" b="b"/>
              <a:pathLst>
                <a:path w="144" h="323">
                  <a:moveTo>
                    <a:pt x="62" y="178"/>
                  </a:moveTo>
                  <a:lnTo>
                    <a:pt x="62" y="40"/>
                  </a:lnTo>
                  <a:lnTo>
                    <a:pt x="71" y="40"/>
                  </a:lnTo>
                  <a:lnTo>
                    <a:pt x="71" y="40"/>
                  </a:lnTo>
                  <a:lnTo>
                    <a:pt x="75" y="42"/>
                  </a:lnTo>
                  <a:lnTo>
                    <a:pt x="78" y="44"/>
                  </a:lnTo>
                  <a:lnTo>
                    <a:pt x="81" y="49"/>
                  </a:lnTo>
                  <a:lnTo>
                    <a:pt x="82" y="57"/>
                  </a:lnTo>
                  <a:lnTo>
                    <a:pt x="82" y="162"/>
                  </a:lnTo>
                  <a:lnTo>
                    <a:pt x="82" y="162"/>
                  </a:lnTo>
                  <a:lnTo>
                    <a:pt x="81" y="168"/>
                  </a:lnTo>
                  <a:lnTo>
                    <a:pt x="78" y="173"/>
                  </a:lnTo>
                  <a:lnTo>
                    <a:pt x="75" y="177"/>
                  </a:lnTo>
                  <a:lnTo>
                    <a:pt x="71" y="178"/>
                  </a:lnTo>
                  <a:lnTo>
                    <a:pt x="62" y="178"/>
                  </a:lnTo>
                  <a:close/>
                  <a:moveTo>
                    <a:pt x="0" y="323"/>
                  </a:moveTo>
                  <a:lnTo>
                    <a:pt x="62" y="323"/>
                  </a:lnTo>
                  <a:lnTo>
                    <a:pt x="62" y="212"/>
                  </a:lnTo>
                  <a:lnTo>
                    <a:pt x="98" y="212"/>
                  </a:lnTo>
                  <a:lnTo>
                    <a:pt x="98" y="212"/>
                  </a:lnTo>
                  <a:lnTo>
                    <a:pt x="105" y="212"/>
                  </a:lnTo>
                  <a:lnTo>
                    <a:pt x="113" y="211"/>
                  </a:lnTo>
                  <a:lnTo>
                    <a:pt x="118" y="210"/>
                  </a:lnTo>
                  <a:lnTo>
                    <a:pt x="124" y="207"/>
                  </a:lnTo>
                  <a:lnTo>
                    <a:pt x="128" y="204"/>
                  </a:lnTo>
                  <a:lnTo>
                    <a:pt x="131" y="200"/>
                  </a:lnTo>
                  <a:lnTo>
                    <a:pt x="138" y="193"/>
                  </a:lnTo>
                  <a:lnTo>
                    <a:pt x="141" y="184"/>
                  </a:lnTo>
                  <a:lnTo>
                    <a:pt x="143" y="174"/>
                  </a:lnTo>
                  <a:lnTo>
                    <a:pt x="144" y="164"/>
                  </a:lnTo>
                  <a:lnTo>
                    <a:pt x="144" y="156"/>
                  </a:lnTo>
                  <a:lnTo>
                    <a:pt x="144" y="58"/>
                  </a:lnTo>
                  <a:lnTo>
                    <a:pt x="144" y="58"/>
                  </a:lnTo>
                  <a:lnTo>
                    <a:pt x="144" y="49"/>
                  </a:lnTo>
                  <a:lnTo>
                    <a:pt x="143" y="39"/>
                  </a:lnTo>
                  <a:lnTo>
                    <a:pt x="141" y="29"/>
                  </a:lnTo>
                  <a:lnTo>
                    <a:pt x="138" y="21"/>
                  </a:lnTo>
                  <a:lnTo>
                    <a:pt x="131" y="12"/>
                  </a:lnTo>
                  <a:lnTo>
                    <a:pt x="128" y="10"/>
                  </a:lnTo>
                  <a:lnTo>
                    <a:pt x="124" y="6"/>
                  </a:lnTo>
                  <a:lnTo>
                    <a:pt x="118" y="3"/>
                  </a:lnTo>
                  <a:lnTo>
                    <a:pt x="113" y="2"/>
                  </a:lnTo>
                  <a:lnTo>
                    <a:pt x="105" y="1"/>
                  </a:lnTo>
                  <a:lnTo>
                    <a:pt x="98" y="0"/>
                  </a:lnTo>
                  <a:lnTo>
                    <a:pt x="0" y="0"/>
                  </a:lnTo>
                  <a:lnTo>
                    <a:pt x="0" y="32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60" name="Freeform 36"/>
            <p:cNvSpPr>
              <a:spLocks/>
            </p:cNvSpPr>
            <p:nvPr userDrawn="1"/>
          </p:nvSpPr>
          <p:spPr bwMode="auto">
            <a:xfrm>
              <a:off x="813" y="241"/>
              <a:ext cx="10" cy="68"/>
            </a:xfrm>
            <a:custGeom>
              <a:avLst/>
              <a:gdLst/>
              <a:ahLst/>
              <a:cxnLst>
                <a:cxn ang="0">
                  <a:pos x="0" y="13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13" y="2"/>
                </a:cxn>
                <a:cxn ang="0">
                  <a:pos x="16" y="4"/>
                </a:cxn>
                <a:cxn ang="0">
                  <a:pos x="19" y="9"/>
                </a:cxn>
                <a:cxn ang="0">
                  <a:pos x="20" y="17"/>
                </a:cxn>
                <a:cxn ang="0">
                  <a:pos x="20" y="122"/>
                </a:cxn>
                <a:cxn ang="0">
                  <a:pos x="20" y="122"/>
                </a:cxn>
                <a:cxn ang="0">
                  <a:pos x="19" y="128"/>
                </a:cxn>
                <a:cxn ang="0">
                  <a:pos x="16" y="133"/>
                </a:cxn>
                <a:cxn ang="0">
                  <a:pos x="13" y="137"/>
                </a:cxn>
                <a:cxn ang="0">
                  <a:pos x="9" y="138"/>
                </a:cxn>
                <a:cxn ang="0">
                  <a:pos x="0" y="138"/>
                </a:cxn>
              </a:cxnLst>
              <a:rect l="0" t="0" r="r" b="b"/>
              <a:pathLst>
                <a:path w="20" h="138">
                  <a:moveTo>
                    <a:pt x="0" y="138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3" y="2"/>
                  </a:lnTo>
                  <a:lnTo>
                    <a:pt x="16" y="4"/>
                  </a:lnTo>
                  <a:lnTo>
                    <a:pt x="19" y="9"/>
                  </a:lnTo>
                  <a:lnTo>
                    <a:pt x="20" y="17"/>
                  </a:lnTo>
                  <a:lnTo>
                    <a:pt x="20" y="122"/>
                  </a:lnTo>
                  <a:lnTo>
                    <a:pt x="20" y="122"/>
                  </a:lnTo>
                  <a:lnTo>
                    <a:pt x="19" y="128"/>
                  </a:lnTo>
                  <a:lnTo>
                    <a:pt x="16" y="133"/>
                  </a:lnTo>
                  <a:lnTo>
                    <a:pt x="13" y="137"/>
                  </a:lnTo>
                  <a:lnTo>
                    <a:pt x="9" y="138"/>
                  </a:lnTo>
                  <a:lnTo>
                    <a:pt x="0" y="138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61" name="Freeform 37"/>
            <p:cNvSpPr>
              <a:spLocks/>
            </p:cNvSpPr>
            <p:nvPr userDrawn="1"/>
          </p:nvSpPr>
          <p:spPr bwMode="auto">
            <a:xfrm>
              <a:off x="782" y="220"/>
              <a:ext cx="72" cy="162"/>
            </a:xfrm>
            <a:custGeom>
              <a:avLst/>
              <a:gdLst/>
              <a:ahLst/>
              <a:cxnLst>
                <a:cxn ang="0">
                  <a:pos x="0" y="323"/>
                </a:cxn>
                <a:cxn ang="0">
                  <a:pos x="62" y="323"/>
                </a:cxn>
                <a:cxn ang="0">
                  <a:pos x="62" y="212"/>
                </a:cxn>
                <a:cxn ang="0">
                  <a:pos x="98" y="212"/>
                </a:cxn>
                <a:cxn ang="0">
                  <a:pos x="98" y="212"/>
                </a:cxn>
                <a:cxn ang="0">
                  <a:pos x="105" y="212"/>
                </a:cxn>
                <a:cxn ang="0">
                  <a:pos x="113" y="211"/>
                </a:cxn>
                <a:cxn ang="0">
                  <a:pos x="118" y="210"/>
                </a:cxn>
                <a:cxn ang="0">
                  <a:pos x="124" y="207"/>
                </a:cxn>
                <a:cxn ang="0">
                  <a:pos x="128" y="204"/>
                </a:cxn>
                <a:cxn ang="0">
                  <a:pos x="131" y="200"/>
                </a:cxn>
                <a:cxn ang="0">
                  <a:pos x="138" y="193"/>
                </a:cxn>
                <a:cxn ang="0">
                  <a:pos x="141" y="184"/>
                </a:cxn>
                <a:cxn ang="0">
                  <a:pos x="143" y="174"/>
                </a:cxn>
                <a:cxn ang="0">
                  <a:pos x="144" y="164"/>
                </a:cxn>
                <a:cxn ang="0">
                  <a:pos x="144" y="156"/>
                </a:cxn>
                <a:cxn ang="0">
                  <a:pos x="144" y="58"/>
                </a:cxn>
                <a:cxn ang="0">
                  <a:pos x="144" y="58"/>
                </a:cxn>
                <a:cxn ang="0">
                  <a:pos x="144" y="49"/>
                </a:cxn>
                <a:cxn ang="0">
                  <a:pos x="143" y="39"/>
                </a:cxn>
                <a:cxn ang="0">
                  <a:pos x="141" y="29"/>
                </a:cxn>
                <a:cxn ang="0">
                  <a:pos x="138" y="21"/>
                </a:cxn>
                <a:cxn ang="0">
                  <a:pos x="131" y="12"/>
                </a:cxn>
                <a:cxn ang="0">
                  <a:pos x="128" y="10"/>
                </a:cxn>
                <a:cxn ang="0">
                  <a:pos x="124" y="6"/>
                </a:cxn>
                <a:cxn ang="0">
                  <a:pos x="118" y="3"/>
                </a:cxn>
                <a:cxn ang="0">
                  <a:pos x="113" y="2"/>
                </a:cxn>
                <a:cxn ang="0">
                  <a:pos x="105" y="1"/>
                </a:cxn>
                <a:cxn ang="0">
                  <a:pos x="98" y="0"/>
                </a:cxn>
                <a:cxn ang="0">
                  <a:pos x="0" y="0"/>
                </a:cxn>
                <a:cxn ang="0">
                  <a:pos x="0" y="323"/>
                </a:cxn>
              </a:cxnLst>
              <a:rect l="0" t="0" r="r" b="b"/>
              <a:pathLst>
                <a:path w="144" h="323">
                  <a:moveTo>
                    <a:pt x="0" y="323"/>
                  </a:moveTo>
                  <a:lnTo>
                    <a:pt x="62" y="323"/>
                  </a:lnTo>
                  <a:lnTo>
                    <a:pt x="62" y="212"/>
                  </a:lnTo>
                  <a:lnTo>
                    <a:pt x="98" y="212"/>
                  </a:lnTo>
                  <a:lnTo>
                    <a:pt x="98" y="212"/>
                  </a:lnTo>
                  <a:lnTo>
                    <a:pt x="105" y="212"/>
                  </a:lnTo>
                  <a:lnTo>
                    <a:pt x="113" y="211"/>
                  </a:lnTo>
                  <a:lnTo>
                    <a:pt x="118" y="210"/>
                  </a:lnTo>
                  <a:lnTo>
                    <a:pt x="124" y="207"/>
                  </a:lnTo>
                  <a:lnTo>
                    <a:pt x="128" y="204"/>
                  </a:lnTo>
                  <a:lnTo>
                    <a:pt x="131" y="200"/>
                  </a:lnTo>
                  <a:lnTo>
                    <a:pt x="138" y="193"/>
                  </a:lnTo>
                  <a:lnTo>
                    <a:pt x="141" y="184"/>
                  </a:lnTo>
                  <a:lnTo>
                    <a:pt x="143" y="174"/>
                  </a:lnTo>
                  <a:lnTo>
                    <a:pt x="144" y="164"/>
                  </a:lnTo>
                  <a:lnTo>
                    <a:pt x="144" y="156"/>
                  </a:lnTo>
                  <a:lnTo>
                    <a:pt x="144" y="58"/>
                  </a:lnTo>
                  <a:lnTo>
                    <a:pt x="144" y="58"/>
                  </a:lnTo>
                  <a:lnTo>
                    <a:pt x="144" y="49"/>
                  </a:lnTo>
                  <a:lnTo>
                    <a:pt x="143" y="39"/>
                  </a:lnTo>
                  <a:lnTo>
                    <a:pt x="141" y="29"/>
                  </a:lnTo>
                  <a:lnTo>
                    <a:pt x="138" y="21"/>
                  </a:lnTo>
                  <a:lnTo>
                    <a:pt x="131" y="12"/>
                  </a:lnTo>
                  <a:lnTo>
                    <a:pt x="128" y="10"/>
                  </a:lnTo>
                  <a:lnTo>
                    <a:pt x="124" y="6"/>
                  </a:lnTo>
                  <a:lnTo>
                    <a:pt x="118" y="3"/>
                  </a:lnTo>
                  <a:lnTo>
                    <a:pt x="113" y="2"/>
                  </a:lnTo>
                  <a:lnTo>
                    <a:pt x="105" y="1"/>
                  </a:lnTo>
                  <a:lnTo>
                    <a:pt x="98" y="0"/>
                  </a:lnTo>
                  <a:lnTo>
                    <a:pt x="0" y="0"/>
                  </a:lnTo>
                  <a:lnTo>
                    <a:pt x="0" y="323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62" name="Freeform 38"/>
            <p:cNvSpPr>
              <a:spLocks noEditPoints="1"/>
            </p:cNvSpPr>
            <p:nvPr userDrawn="1"/>
          </p:nvSpPr>
          <p:spPr bwMode="auto">
            <a:xfrm>
              <a:off x="874" y="220"/>
              <a:ext cx="72" cy="162"/>
            </a:xfrm>
            <a:custGeom>
              <a:avLst/>
              <a:gdLst/>
              <a:ahLst/>
              <a:cxnLst>
                <a:cxn ang="0">
                  <a:pos x="81" y="271"/>
                </a:cxn>
                <a:cxn ang="0">
                  <a:pos x="79" y="278"/>
                </a:cxn>
                <a:cxn ang="0">
                  <a:pos x="71" y="280"/>
                </a:cxn>
                <a:cxn ang="0">
                  <a:pos x="69" y="280"/>
                </a:cxn>
                <a:cxn ang="0">
                  <a:pos x="63" y="276"/>
                </a:cxn>
                <a:cxn ang="0">
                  <a:pos x="62" y="50"/>
                </a:cxn>
                <a:cxn ang="0">
                  <a:pos x="63" y="45"/>
                </a:cxn>
                <a:cxn ang="0">
                  <a:pos x="69" y="40"/>
                </a:cxn>
                <a:cxn ang="0">
                  <a:pos x="71" y="40"/>
                </a:cxn>
                <a:cxn ang="0">
                  <a:pos x="79" y="43"/>
                </a:cxn>
                <a:cxn ang="0">
                  <a:pos x="81" y="50"/>
                </a:cxn>
                <a:cxn ang="0">
                  <a:pos x="0" y="264"/>
                </a:cxn>
                <a:cxn ang="0">
                  <a:pos x="0" y="274"/>
                </a:cxn>
                <a:cxn ang="0">
                  <a:pos x="3" y="293"/>
                </a:cxn>
                <a:cxn ang="0">
                  <a:pos x="12" y="310"/>
                </a:cxn>
                <a:cxn ang="0">
                  <a:pos x="21" y="316"/>
                </a:cxn>
                <a:cxn ang="0">
                  <a:pos x="32" y="321"/>
                </a:cxn>
                <a:cxn ang="0">
                  <a:pos x="47" y="323"/>
                </a:cxn>
                <a:cxn ang="0">
                  <a:pos x="97" y="323"/>
                </a:cxn>
                <a:cxn ang="0">
                  <a:pos x="112" y="321"/>
                </a:cxn>
                <a:cxn ang="0">
                  <a:pos x="123" y="316"/>
                </a:cxn>
                <a:cxn ang="0">
                  <a:pos x="131" y="310"/>
                </a:cxn>
                <a:cxn ang="0">
                  <a:pos x="141" y="293"/>
                </a:cxn>
                <a:cxn ang="0">
                  <a:pos x="143" y="274"/>
                </a:cxn>
                <a:cxn ang="0">
                  <a:pos x="143" y="58"/>
                </a:cxn>
                <a:cxn ang="0">
                  <a:pos x="143" y="49"/>
                </a:cxn>
                <a:cxn ang="0">
                  <a:pos x="141" y="29"/>
                </a:cxn>
                <a:cxn ang="0">
                  <a:pos x="131" y="12"/>
                </a:cxn>
                <a:cxn ang="0">
                  <a:pos x="123" y="6"/>
                </a:cxn>
                <a:cxn ang="0">
                  <a:pos x="112" y="2"/>
                </a:cxn>
                <a:cxn ang="0">
                  <a:pos x="97" y="0"/>
                </a:cxn>
                <a:cxn ang="0">
                  <a:pos x="47" y="0"/>
                </a:cxn>
                <a:cxn ang="0">
                  <a:pos x="32" y="2"/>
                </a:cxn>
                <a:cxn ang="0">
                  <a:pos x="21" y="6"/>
                </a:cxn>
                <a:cxn ang="0">
                  <a:pos x="12" y="12"/>
                </a:cxn>
                <a:cxn ang="0">
                  <a:pos x="3" y="29"/>
                </a:cxn>
                <a:cxn ang="0">
                  <a:pos x="0" y="49"/>
                </a:cxn>
                <a:cxn ang="0">
                  <a:pos x="0" y="264"/>
                </a:cxn>
              </a:cxnLst>
              <a:rect l="0" t="0" r="r" b="b"/>
              <a:pathLst>
                <a:path w="143" h="323">
                  <a:moveTo>
                    <a:pt x="81" y="271"/>
                  </a:moveTo>
                  <a:lnTo>
                    <a:pt x="81" y="271"/>
                  </a:lnTo>
                  <a:lnTo>
                    <a:pt x="81" y="274"/>
                  </a:lnTo>
                  <a:lnTo>
                    <a:pt x="79" y="278"/>
                  </a:lnTo>
                  <a:lnTo>
                    <a:pt x="76" y="280"/>
                  </a:lnTo>
                  <a:lnTo>
                    <a:pt x="71" y="280"/>
                  </a:lnTo>
                  <a:lnTo>
                    <a:pt x="71" y="280"/>
                  </a:lnTo>
                  <a:lnTo>
                    <a:pt x="69" y="280"/>
                  </a:lnTo>
                  <a:lnTo>
                    <a:pt x="65" y="279"/>
                  </a:lnTo>
                  <a:lnTo>
                    <a:pt x="63" y="276"/>
                  </a:lnTo>
                  <a:lnTo>
                    <a:pt x="62" y="271"/>
                  </a:lnTo>
                  <a:lnTo>
                    <a:pt x="62" y="50"/>
                  </a:lnTo>
                  <a:lnTo>
                    <a:pt x="62" y="50"/>
                  </a:lnTo>
                  <a:lnTo>
                    <a:pt x="63" y="45"/>
                  </a:lnTo>
                  <a:lnTo>
                    <a:pt x="65" y="43"/>
                  </a:lnTo>
                  <a:lnTo>
                    <a:pt x="69" y="40"/>
                  </a:lnTo>
                  <a:lnTo>
                    <a:pt x="71" y="40"/>
                  </a:lnTo>
                  <a:lnTo>
                    <a:pt x="71" y="40"/>
                  </a:lnTo>
                  <a:lnTo>
                    <a:pt x="76" y="42"/>
                  </a:lnTo>
                  <a:lnTo>
                    <a:pt x="79" y="43"/>
                  </a:lnTo>
                  <a:lnTo>
                    <a:pt x="81" y="47"/>
                  </a:lnTo>
                  <a:lnTo>
                    <a:pt x="81" y="50"/>
                  </a:lnTo>
                  <a:lnTo>
                    <a:pt x="81" y="271"/>
                  </a:lnTo>
                  <a:close/>
                  <a:moveTo>
                    <a:pt x="0" y="264"/>
                  </a:moveTo>
                  <a:lnTo>
                    <a:pt x="0" y="264"/>
                  </a:lnTo>
                  <a:lnTo>
                    <a:pt x="0" y="274"/>
                  </a:lnTo>
                  <a:lnTo>
                    <a:pt x="1" y="283"/>
                  </a:lnTo>
                  <a:lnTo>
                    <a:pt x="3" y="293"/>
                  </a:lnTo>
                  <a:lnTo>
                    <a:pt x="7" y="302"/>
                  </a:lnTo>
                  <a:lnTo>
                    <a:pt x="12" y="310"/>
                  </a:lnTo>
                  <a:lnTo>
                    <a:pt x="16" y="314"/>
                  </a:lnTo>
                  <a:lnTo>
                    <a:pt x="21" y="316"/>
                  </a:lnTo>
                  <a:lnTo>
                    <a:pt x="26" y="319"/>
                  </a:lnTo>
                  <a:lnTo>
                    <a:pt x="32" y="321"/>
                  </a:lnTo>
                  <a:lnTo>
                    <a:pt x="38" y="323"/>
                  </a:lnTo>
                  <a:lnTo>
                    <a:pt x="47" y="323"/>
                  </a:lnTo>
                  <a:lnTo>
                    <a:pt x="97" y="323"/>
                  </a:lnTo>
                  <a:lnTo>
                    <a:pt x="97" y="323"/>
                  </a:lnTo>
                  <a:lnTo>
                    <a:pt x="105" y="323"/>
                  </a:lnTo>
                  <a:lnTo>
                    <a:pt x="112" y="321"/>
                  </a:lnTo>
                  <a:lnTo>
                    <a:pt x="118" y="319"/>
                  </a:lnTo>
                  <a:lnTo>
                    <a:pt x="123" y="316"/>
                  </a:lnTo>
                  <a:lnTo>
                    <a:pt x="127" y="314"/>
                  </a:lnTo>
                  <a:lnTo>
                    <a:pt x="131" y="310"/>
                  </a:lnTo>
                  <a:lnTo>
                    <a:pt x="137" y="302"/>
                  </a:lnTo>
                  <a:lnTo>
                    <a:pt x="141" y="293"/>
                  </a:lnTo>
                  <a:lnTo>
                    <a:pt x="143" y="283"/>
                  </a:lnTo>
                  <a:lnTo>
                    <a:pt x="143" y="274"/>
                  </a:lnTo>
                  <a:lnTo>
                    <a:pt x="143" y="264"/>
                  </a:lnTo>
                  <a:lnTo>
                    <a:pt x="143" y="58"/>
                  </a:lnTo>
                  <a:lnTo>
                    <a:pt x="143" y="58"/>
                  </a:lnTo>
                  <a:lnTo>
                    <a:pt x="143" y="49"/>
                  </a:lnTo>
                  <a:lnTo>
                    <a:pt x="143" y="39"/>
                  </a:lnTo>
                  <a:lnTo>
                    <a:pt x="141" y="29"/>
                  </a:lnTo>
                  <a:lnTo>
                    <a:pt x="137" y="21"/>
                  </a:lnTo>
                  <a:lnTo>
                    <a:pt x="131" y="12"/>
                  </a:lnTo>
                  <a:lnTo>
                    <a:pt x="127" y="10"/>
                  </a:lnTo>
                  <a:lnTo>
                    <a:pt x="123" y="6"/>
                  </a:lnTo>
                  <a:lnTo>
                    <a:pt x="118" y="3"/>
                  </a:lnTo>
                  <a:lnTo>
                    <a:pt x="112" y="2"/>
                  </a:lnTo>
                  <a:lnTo>
                    <a:pt x="105" y="1"/>
                  </a:lnTo>
                  <a:lnTo>
                    <a:pt x="9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38" y="1"/>
                  </a:lnTo>
                  <a:lnTo>
                    <a:pt x="32" y="2"/>
                  </a:lnTo>
                  <a:lnTo>
                    <a:pt x="26" y="3"/>
                  </a:lnTo>
                  <a:lnTo>
                    <a:pt x="21" y="6"/>
                  </a:lnTo>
                  <a:lnTo>
                    <a:pt x="16" y="10"/>
                  </a:lnTo>
                  <a:lnTo>
                    <a:pt x="12" y="12"/>
                  </a:lnTo>
                  <a:lnTo>
                    <a:pt x="7" y="21"/>
                  </a:lnTo>
                  <a:lnTo>
                    <a:pt x="3" y="29"/>
                  </a:lnTo>
                  <a:lnTo>
                    <a:pt x="1" y="39"/>
                  </a:lnTo>
                  <a:lnTo>
                    <a:pt x="0" y="49"/>
                  </a:lnTo>
                  <a:lnTo>
                    <a:pt x="0" y="58"/>
                  </a:lnTo>
                  <a:lnTo>
                    <a:pt x="0" y="26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63" name="Freeform 39"/>
            <p:cNvSpPr>
              <a:spLocks/>
            </p:cNvSpPr>
            <p:nvPr userDrawn="1"/>
          </p:nvSpPr>
          <p:spPr bwMode="auto">
            <a:xfrm>
              <a:off x="905" y="241"/>
              <a:ext cx="10" cy="120"/>
            </a:xfrm>
            <a:custGeom>
              <a:avLst/>
              <a:gdLst/>
              <a:ahLst/>
              <a:cxnLst>
                <a:cxn ang="0">
                  <a:pos x="19" y="231"/>
                </a:cxn>
                <a:cxn ang="0">
                  <a:pos x="19" y="231"/>
                </a:cxn>
                <a:cxn ang="0">
                  <a:pos x="19" y="234"/>
                </a:cxn>
                <a:cxn ang="0">
                  <a:pos x="17" y="238"/>
                </a:cxn>
                <a:cxn ang="0">
                  <a:pos x="14" y="240"/>
                </a:cxn>
                <a:cxn ang="0">
                  <a:pos x="9" y="240"/>
                </a:cxn>
                <a:cxn ang="0">
                  <a:pos x="9" y="240"/>
                </a:cxn>
                <a:cxn ang="0">
                  <a:pos x="7" y="240"/>
                </a:cxn>
                <a:cxn ang="0">
                  <a:pos x="3" y="239"/>
                </a:cxn>
                <a:cxn ang="0">
                  <a:pos x="1" y="236"/>
                </a:cxn>
                <a:cxn ang="0">
                  <a:pos x="0" y="231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1" y="5"/>
                </a:cxn>
                <a:cxn ang="0">
                  <a:pos x="3" y="3"/>
                </a:cxn>
                <a:cxn ang="0">
                  <a:pos x="7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14" y="2"/>
                </a:cxn>
                <a:cxn ang="0">
                  <a:pos x="17" y="3"/>
                </a:cxn>
                <a:cxn ang="0">
                  <a:pos x="19" y="7"/>
                </a:cxn>
                <a:cxn ang="0">
                  <a:pos x="19" y="10"/>
                </a:cxn>
                <a:cxn ang="0">
                  <a:pos x="19" y="231"/>
                </a:cxn>
              </a:cxnLst>
              <a:rect l="0" t="0" r="r" b="b"/>
              <a:pathLst>
                <a:path w="19" h="240">
                  <a:moveTo>
                    <a:pt x="19" y="231"/>
                  </a:moveTo>
                  <a:lnTo>
                    <a:pt x="19" y="231"/>
                  </a:lnTo>
                  <a:lnTo>
                    <a:pt x="19" y="234"/>
                  </a:lnTo>
                  <a:lnTo>
                    <a:pt x="17" y="238"/>
                  </a:lnTo>
                  <a:lnTo>
                    <a:pt x="14" y="240"/>
                  </a:lnTo>
                  <a:lnTo>
                    <a:pt x="9" y="240"/>
                  </a:lnTo>
                  <a:lnTo>
                    <a:pt x="9" y="240"/>
                  </a:lnTo>
                  <a:lnTo>
                    <a:pt x="7" y="240"/>
                  </a:lnTo>
                  <a:lnTo>
                    <a:pt x="3" y="239"/>
                  </a:lnTo>
                  <a:lnTo>
                    <a:pt x="1" y="236"/>
                  </a:lnTo>
                  <a:lnTo>
                    <a:pt x="0" y="231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" y="5"/>
                  </a:lnTo>
                  <a:lnTo>
                    <a:pt x="3" y="3"/>
                  </a:lnTo>
                  <a:lnTo>
                    <a:pt x="7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4" y="2"/>
                  </a:lnTo>
                  <a:lnTo>
                    <a:pt x="17" y="3"/>
                  </a:lnTo>
                  <a:lnTo>
                    <a:pt x="19" y="7"/>
                  </a:lnTo>
                  <a:lnTo>
                    <a:pt x="19" y="10"/>
                  </a:lnTo>
                  <a:lnTo>
                    <a:pt x="19" y="231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64" name="Freeform 40"/>
            <p:cNvSpPr>
              <a:spLocks/>
            </p:cNvSpPr>
            <p:nvPr userDrawn="1"/>
          </p:nvSpPr>
          <p:spPr bwMode="auto">
            <a:xfrm>
              <a:off x="874" y="220"/>
              <a:ext cx="72" cy="162"/>
            </a:xfrm>
            <a:custGeom>
              <a:avLst/>
              <a:gdLst/>
              <a:ahLst/>
              <a:cxnLst>
                <a:cxn ang="0">
                  <a:pos x="0" y="264"/>
                </a:cxn>
                <a:cxn ang="0">
                  <a:pos x="0" y="264"/>
                </a:cxn>
                <a:cxn ang="0">
                  <a:pos x="0" y="274"/>
                </a:cxn>
                <a:cxn ang="0">
                  <a:pos x="1" y="283"/>
                </a:cxn>
                <a:cxn ang="0">
                  <a:pos x="3" y="293"/>
                </a:cxn>
                <a:cxn ang="0">
                  <a:pos x="7" y="302"/>
                </a:cxn>
                <a:cxn ang="0">
                  <a:pos x="12" y="310"/>
                </a:cxn>
                <a:cxn ang="0">
                  <a:pos x="16" y="314"/>
                </a:cxn>
                <a:cxn ang="0">
                  <a:pos x="21" y="316"/>
                </a:cxn>
                <a:cxn ang="0">
                  <a:pos x="26" y="319"/>
                </a:cxn>
                <a:cxn ang="0">
                  <a:pos x="32" y="321"/>
                </a:cxn>
                <a:cxn ang="0">
                  <a:pos x="38" y="323"/>
                </a:cxn>
                <a:cxn ang="0">
                  <a:pos x="47" y="323"/>
                </a:cxn>
                <a:cxn ang="0">
                  <a:pos x="97" y="323"/>
                </a:cxn>
                <a:cxn ang="0">
                  <a:pos x="97" y="323"/>
                </a:cxn>
                <a:cxn ang="0">
                  <a:pos x="105" y="323"/>
                </a:cxn>
                <a:cxn ang="0">
                  <a:pos x="112" y="321"/>
                </a:cxn>
                <a:cxn ang="0">
                  <a:pos x="118" y="319"/>
                </a:cxn>
                <a:cxn ang="0">
                  <a:pos x="123" y="316"/>
                </a:cxn>
                <a:cxn ang="0">
                  <a:pos x="127" y="314"/>
                </a:cxn>
                <a:cxn ang="0">
                  <a:pos x="131" y="310"/>
                </a:cxn>
                <a:cxn ang="0">
                  <a:pos x="137" y="302"/>
                </a:cxn>
                <a:cxn ang="0">
                  <a:pos x="141" y="293"/>
                </a:cxn>
                <a:cxn ang="0">
                  <a:pos x="143" y="283"/>
                </a:cxn>
                <a:cxn ang="0">
                  <a:pos x="143" y="274"/>
                </a:cxn>
                <a:cxn ang="0">
                  <a:pos x="143" y="264"/>
                </a:cxn>
                <a:cxn ang="0">
                  <a:pos x="143" y="58"/>
                </a:cxn>
                <a:cxn ang="0">
                  <a:pos x="143" y="58"/>
                </a:cxn>
                <a:cxn ang="0">
                  <a:pos x="143" y="49"/>
                </a:cxn>
                <a:cxn ang="0">
                  <a:pos x="143" y="39"/>
                </a:cxn>
                <a:cxn ang="0">
                  <a:pos x="141" y="29"/>
                </a:cxn>
                <a:cxn ang="0">
                  <a:pos x="137" y="21"/>
                </a:cxn>
                <a:cxn ang="0">
                  <a:pos x="131" y="12"/>
                </a:cxn>
                <a:cxn ang="0">
                  <a:pos x="127" y="10"/>
                </a:cxn>
                <a:cxn ang="0">
                  <a:pos x="123" y="6"/>
                </a:cxn>
                <a:cxn ang="0">
                  <a:pos x="118" y="3"/>
                </a:cxn>
                <a:cxn ang="0">
                  <a:pos x="112" y="2"/>
                </a:cxn>
                <a:cxn ang="0">
                  <a:pos x="105" y="1"/>
                </a:cxn>
                <a:cxn ang="0">
                  <a:pos x="97" y="0"/>
                </a:cxn>
                <a:cxn ang="0">
                  <a:pos x="47" y="0"/>
                </a:cxn>
                <a:cxn ang="0">
                  <a:pos x="47" y="0"/>
                </a:cxn>
                <a:cxn ang="0">
                  <a:pos x="38" y="1"/>
                </a:cxn>
                <a:cxn ang="0">
                  <a:pos x="32" y="2"/>
                </a:cxn>
                <a:cxn ang="0">
                  <a:pos x="26" y="3"/>
                </a:cxn>
                <a:cxn ang="0">
                  <a:pos x="21" y="6"/>
                </a:cxn>
                <a:cxn ang="0">
                  <a:pos x="16" y="10"/>
                </a:cxn>
                <a:cxn ang="0">
                  <a:pos x="12" y="12"/>
                </a:cxn>
                <a:cxn ang="0">
                  <a:pos x="7" y="21"/>
                </a:cxn>
                <a:cxn ang="0">
                  <a:pos x="3" y="29"/>
                </a:cxn>
                <a:cxn ang="0">
                  <a:pos x="1" y="39"/>
                </a:cxn>
                <a:cxn ang="0">
                  <a:pos x="0" y="49"/>
                </a:cxn>
                <a:cxn ang="0">
                  <a:pos x="0" y="58"/>
                </a:cxn>
                <a:cxn ang="0">
                  <a:pos x="0" y="264"/>
                </a:cxn>
              </a:cxnLst>
              <a:rect l="0" t="0" r="r" b="b"/>
              <a:pathLst>
                <a:path w="143" h="323">
                  <a:moveTo>
                    <a:pt x="0" y="264"/>
                  </a:moveTo>
                  <a:lnTo>
                    <a:pt x="0" y="264"/>
                  </a:lnTo>
                  <a:lnTo>
                    <a:pt x="0" y="274"/>
                  </a:lnTo>
                  <a:lnTo>
                    <a:pt x="1" y="283"/>
                  </a:lnTo>
                  <a:lnTo>
                    <a:pt x="3" y="293"/>
                  </a:lnTo>
                  <a:lnTo>
                    <a:pt x="7" y="302"/>
                  </a:lnTo>
                  <a:lnTo>
                    <a:pt x="12" y="310"/>
                  </a:lnTo>
                  <a:lnTo>
                    <a:pt x="16" y="314"/>
                  </a:lnTo>
                  <a:lnTo>
                    <a:pt x="21" y="316"/>
                  </a:lnTo>
                  <a:lnTo>
                    <a:pt x="26" y="319"/>
                  </a:lnTo>
                  <a:lnTo>
                    <a:pt x="32" y="321"/>
                  </a:lnTo>
                  <a:lnTo>
                    <a:pt x="38" y="323"/>
                  </a:lnTo>
                  <a:lnTo>
                    <a:pt x="47" y="323"/>
                  </a:lnTo>
                  <a:lnTo>
                    <a:pt x="97" y="323"/>
                  </a:lnTo>
                  <a:lnTo>
                    <a:pt x="97" y="323"/>
                  </a:lnTo>
                  <a:lnTo>
                    <a:pt x="105" y="323"/>
                  </a:lnTo>
                  <a:lnTo>
                    <a:pt x="112" y="321"/>
                  </a:lnTo>
                  <a:lnTo>
                    <a:pt x="118" y="319"/>
                  </a:lnTo>
                  <a:lnTo>
                    <a:pt x="123" y="316"/>
                  </a:lnTo>
                  <a:lnTo>
                    <a:pt x="127" y="314"/>
                  </a:lnTo>
                  <a:lnTo>
                    <a:pt x="131" y="310"/>
                  </a:lnTo>
                  <a:lnTo>
                    <a:pt x="137" y="302"/>
                  </a:lnTo>
                  <a:lnTo>
                    <a:pt x="141" y="293"/>
                  </a:lnTo>
                  <a:lnTo>
                    <a:pt x="143" y="283"/>
                  </a:lnTo>
                  <a:lnTo>
                    <a:pt x="143" y="274"/>
                  </a:lnTo>
                  <a:lnTo>
                    <a:pt x="143" y="264"/>
                  </a:lnTo>
                  <a:lnTo>
                    <a:pt x="143" y="58"/>
                  </a:lnTo>
                  <a:lnTo>
                    <a:pt x="143" y="58"/>
                  </a:lnTo>
                  <a:lnTo>
                    <a:pt x="143" y="49"/>
                  </a:lnTo>
                  <a:lnTo>
                    <a:pt x="143" y="39"/>
                  </a:lnTo>
                  <a:lnTo>
                    <a:pt x="141" y="29"/>
                  </a:lnTo>
                  <a:lnTo>
                    <a:pt x="137" y="21"/>
                  </a:lnTo>
                  <a:lnTo>
                    <a:pt x="131" y="12"/>
                  </a:lnTo>
                  <a:lnTo>
                    <a:pt x="127" y="10"/>
                  </a:lnTo>
                  <a:lnTo>
                    <a:pt x="123" y="6"/>
                  </a:lnTo>
                  <a:lnTo>
                    <a:pt x="118" y="3"/>
                  </a:lnTo>
                  <a:lnTo>
                    <a:pt x="112" y="2"/>
                  </a:lnTo>
                  <a:lnTo>
                    <a:pt x="105" y="1"/>
                  </a:lnTo>
                  <a:lnTo>
                    <a:pt x="9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38" y="1"/>
                  </a:lnTo>
                  <a:lnTo>
                    <a:pt x="32" y="2"/>
                  </a:lnTo>
                  <a:lnTo>
                    <a:pt x="26" y="3"/>
                  </a:lnTo>
                  <a:lnTo>
                    <a:pt x="21" y="6"/>
                  </a:lnTo>
                  <a:lnTo>
                    <a:pt x="16" y="10"/>
                  </a:lnTo>
                  <a:lnTo>
                    <a:pt x="12" y="12"/>
                  </a:lnTo>
                  <a:lnTo>
                    <a:pt x="7" y="21"/>
                  </a:lnTo>
                  <a:lnTo>
                    <a:pt x="3" y="29"/>
                  </a:lnTo>
                  <a:lnTo>
                    <a:pt x="1" y="39"/>
                  </a:lnTo>
                  <a:lnTo>
                    <a:pt x="0" y="49"/>
                  </a:lnTo>
                  <a:lnTo>
                    <a:pt x="0" y="58"/>
                  </a:lnTo>
                  <a:lnTo>
                    <a:pt x="0" y="264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65" name="Freeform 41"/>
            <p:cNvSpPr>
              <a:spLocks/>
            </p:cNvSpPr>
            <p:nvPr userDrawn="1"/>
          </p:nvSpPr>
          <p:spPr bwMode="auto">
            <a:xfrm>
              <a:off x="967" y="220"/>
              <a:ext cx="121" cy="162"/>
            </a:xfrm>
            <a:custGeom>
              <a:avLst/>
              <a:gdLst/>
              <a:ahLst/>
              <a:cxnLst>
                <a:cxn ang="0">
                  <a:pos x="162" y="0"/>
                </a:cxn>
                <a:cxn ang="0">
                  <a:pos x="243" y="0"/>
                </a:cxn>
                <a:cxn ang="0">
                  <a:pos x="243" y="323"/>
                </a:cxn>
                <a:cxn ang="0">
                  <a:pos x="181" y="323"/>
                </a:cxn>
                <a:cxn ang="0">
                  <a:pos x="181" y="121"/>
                </a:cxn>
                <a:cxn ang="0">
                  <a:pos x="178" y="121"/>
                </a:cxn>
                <a:cxn ang="0">
                  <a:pos x="147" y="323"/>
                </a:cxn>
                <a:cxn ang="0">
                  <a:pos x="97" y="323"/>
                </a:cxn>
                <a:cxn ang="0">
                  <a:pos x="64" y="121"/>
                </a:cxn>
                <a:cxn ang="0">
                  <a:pos x="63" y="121"/>
                </a:cxn>
                <a:cxn ang="0">
                  <a:pos x="63" y="323"/>
                </a:cxn>
                <a:cxn ang="0">
                  <a:pos x="0" y="323"/>
                </a:cxn>
                <a:cxn ang="0">
                  <a:pos x="0" y="0"/>
                </a:cxn>
                <a:cxn ang="0">
                  <a:pos x="82" y="0"/>
                </a:cxn>
                <a:cxn ang="0">
                  <a:pos x="121" y="226"/>
                </a:cxn>
                <a:cxn ang="0">
                  <a:pos x="162" y="0"/>
                </a:cxn>
              </a:cxnLst>
              <a:rect l="0" t="0" r="r" b="b"/>
              <a:pathLst>
                <a:path w="243" h="323">
                  <a:moveTo>
                    <a:pt x="162" y="0"/>
                  </a:moveTo>
                  <a:lnTo>
                    <a:pt x="243" y="0"/>
                  </a:lnTo>
                  <a:lnTo>
                    <a:pt x="243" y="323"/>
                  </a:lnTo>
                  <a:lnTo>
                    <a:pt x="181" y="323"/>
                  </a:lnTo>
                  <a:lnTo>
                    <a:pt x="181" y="121"/>
                  </a:lnTo>
                  <a:lnTo>
                    <a:pt x="178" y="121"/>
                  </a:lnTo>
                  <a:lnTo>
                    <a:pt x="147" y="323"/>
                  </a:lnTo>
                  <a:lnTo>
                    <a:pt x="97" y="323"/>
                  </a:lnTo>
                  <a:lnTo>
                    <a:pt x="64" y="121"/>
                  </a:lnTo>
                  <a:lnTo>
                    <a:pt x="63" y="121"/>
                  </a:lnTo>
                  <a:lnTo>
                    <a:pt x="63" y="323"/>
                  </a:lnTo>
                  <a:lnTo>
                    <a:pt x="0" y="323"/>
                  </a:lnTo>
                  <a:lnTo>
                    <a:pt x="0" y="0"/>
                  </a:lnTo>
                  <a:lnTo>
                    <a:pt x="82" y="0"/>
                  </a:lnTo>
                  <a:lnTo>
                    <a:pt x="121" y="226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66" name="Freeform 42"/>
            <p:cNvSpPr>
              <a:spLocks/>
            </p:cNvSpPr>
            <p:nvPr userDrawn="1"/>
          </p:nvSpPr>
          <p:spPr bwMode="auto">
            <a:xfrm>
              <a:off x="967" y="220"/>
              <a:ext cx="121" cy="162"/>
            </a:xfrm>
            <a:custGeom>
              <a:avLst/>
              <a:gdLst/>
              <a:ahLst/>
              <a:cxnLst>
                <a:cxn ang="0">
                  <a:pos x="162" y="0"/>
                </a:cxn>
                <a:cxn ang="0">
                  <a:pos x="243" y="0"/>
                </a:cxn>
                <a:cxn ang="0">
                  <a:pos x="243" y="323"/>
                </a:cxn>
                <a:cxn ang="0">
                  <a:pos x="181" y="323"/>
                </a:cxn>
                <a:cxn ang="0">
                  <a:pos x="181" y="121"/>
                </a:cxn>
                <a:cxn ang="0">
                  <a:pos x="178" y="121"/>
                </a:cxn>
                <a:cxn ang="0">
                  <a:pos x="147" y="323"/>
                </a:cxn>
                <a:cxn ang="0">
                  <a:pos x="97" y="323"/>
                </a:cxn>
                <a:cxn ang="0">
                  <a:pos x="64" y="121"/>
                </a:cxn>
                <a:cxn ang="0">
                  <a:pos x="63" y="121"/>
                </a:cxn>
                <a:cxn ang="0">
                  <a:pos x="63" y="323"/>
                </a:cxn>
                <a:cxn ang="0">
                  <a:pos x="0" y="323"/>
                </a:cxn>
                <a:cxn ang="0">
                  <a:pos x="0" y="0"/>
                </a:cxn>
                <a:cxn ang="0">
                  <a:pos x="82" y="0"/>
                </a:cxn>
                <a:cxn ang="0">
                  <a:pos x="121" y="226"/>
                </a:cxn>
                <a:cxn ang="0">
                  <a:pos x="162" y="0"/>
                </a:cxn>
              </a:cxnLst>
              <a:rect l="0" t="0" r="r" b="b"/>
              <a:pathLst>
                <a:path w="243" h="323">
                  <a:moveTo>
                    <a:pt x="162" y="0"/>
                  </a:moveTo>
                  <a:lnTo>
                    <a:pt x="243" y="0"/>
                  </a:lnTo>
                  <a:lnTo>
                    <a:pt x="243" y="323"/>
                  </a:lnTo>
                  <a:lnTo>
                    <a:pt x="181" y="323"/>
                  </a:lnTo>
                  <a:lnTo>
                    <a:pt x="181" y="121"/>
                  </a:lnTo>
                  <a:lnTo>
                    <a:pt x="178" y="121"/>
                  </a:lnTo>
                  <a:lnTo>
                    <a:pt x="147" y="323"/>
                  </a:lnTo>
                  <a:lnTo>
                    <a:pt x="97" y="323"/>
                  </a:lnTo>
                  <a:lnTo>
                    <a:pt x="64" y="121"/>
                  </a:lnTo>
                  <a:lnTo>
                    <a:pt x="63" y="121"/>
                  </a:lnTo>
                  <a:lnTo>
                    <a:pt x="63" y="323"/>
                  </a:lnTo>
                  <a:lnTo>
                    <a:pt x="0" y="323"/>
                  </a:lnTo>
                  <a:lnTo>
                    <a:pt x="0" y="0"/>
                  </a:lnTo>
                  <a:lnTo>
                    <a:pt x="82" y="0"/>
                  </a:lnTo>
                  <a:lnTo>
                    <a:pt x="121" y="226"/>
                  </a:lnTo>
                  <a:lnTo>
                    <a:pt x="162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73" name="Freeform 49"/>
            <p:cNvSpPr>
              <a:spLocks/>
            </p:cNvSpPr>
            <p:nvPr userDrawn="1"/>
          </p:nvSpPr>
          <p:spPr bwMode="auto">
            <a:xfrm>
              <a:off x="459" y="419"/>
              <a:ext cx="38" cy="65"/>
            </a:xfrm>
            <a:custGeom>
              <a:avLst/>
              <a:gdLst/>
              <a:ahLst/>
              <a:cxnLst>
                <a:cxn ang="0">
                  <a:pos x="53" y="130"/>
                </a:cxn>
                <a:cxn ang="0">
                  <a:pos x="25" y="130"/>
                </a:cxn>
                <a:cxn ang="0">
                  <a:pos x="25" y="25"/>
                </a:cxn>
                <a:cxn ang="0">
                  <a:pos x="0" y="25"/>
                </a:cxn>
                <a:cxn ang="0">
                  <a:pos x="0" y="0"/>
                </a:cxn>
                <a:cxn ang="0">
                  <a:pos x="77" y="0"/>
                </a:cxn>
                <a:cxn ang="0">
                  <a:pos x="77" y="25"/>
                </a:cxn>
                <a:cxn ang="0">
                  <a:pos x="53" y="25"/>
                </a:cxn>
                <a:cxn ang="0">
                  <a:pos x="53" y="130"/>
                </a:cxn>
              </a:cxnLst>
              <a:rect l="0" t="0" r="r" b="b"/>
              <a:pathLst>
                <a:path w="77" h="130">
                  <a:moveTo>
                    <a:pt x="53" y="130"/>
                  </a:moveTo>
                  <a:lnTo>
                    <a:pt x="25" y="130"/>
                  </a:lnTo>
                  <a:lnTo>
                    <a:pt x="25" y="25"/>
                  </a:lnTo>
                  <a:lnTo>
                    <a:pt x="0" y="25"/>
                  </a:lnTo>
                  <a:lnTo>
                    <a:pt x="0" y="0"/>
                  </a:lnTo>
                  <a:lnTo>
                    <a:pt x="77" y="0"/>
                  </a:lnTo>
                  <a:lnTo>
                    <a:pt x="77" y="25"/>
                  </a:lnTo>
                  <a:lnTo>
                    <a:pt x="53" y="25"/>
                  </a:lnTo>
                  <a:lnTo>
                    <a:pt x="53" y="130"/>
                  </a:lnTo>
                  <a:close/>
                </a:path>
              </a:pathLst>
            </a:custGeom>
            <a:solidFill>
              <a:srgbClr val="2766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74" name="Freeform 50"/>
            <p:cNvSpPr>
              <a:spLocks noEditPoints="1"/>
            </p:cNvSpPr>
            <p:nvPr userDrawn="1"/>
          </p:nvSpPr>
          <p:spPr bwMode="auto">
            <a:xfrm>
              <a:off x="539" y="419"/>
              <a:ext cx="41" cy="65"/>
            </a:xfrm>
            <a:custGeom>
              <a:avLst/>
              <a:gdLst/>
              <a:ahLst/>
              <a:cxnLst>
                <a:cxn ang="0">
                  <a:pos x="31" y="130"/>
                </a:cxn>
                <a:cxn ang="0">
                  <a:pos x="0" y="130"/>
                </a:cxn>
                <a:cxn ang="0">
                  <a:pos x="0" y="0"/>
                </a:cxn>
                <a:cxn ang="0">
                  <a:pos x="45" y="0"/>
                </a:cxn>
                <a:cxn ang="0">
                  <a:pos x="45" y="0"/>
                </a:cxn>
                <a:cxn ang="0">
                  <a:pos x="52" y="0"/>
                </a:cxn>
                <a:cxn ang="0">
                  <a:pos x="58" y="1"/>
                </a:cxn>
                <a:cxn ang="0">
                  <a:pos x="64" y="3"/>
                </a:cxn>
                <a:cxn ang="0">
                  <a:pos x="71" y="7"/>
                </a:cxn>
                <a:cxn ang="0">
                  <a:pos x="76" y="12"/>
                </a:cxn>
                <a:cxn ang="0">
                  <a:pos x="79" y="20"/>
                </a:cxn>
                <a:cxn ang="0">
                  <a:pos x="82" y="28"/>
                </a:cxn>
                <a:cxn ang="0">
                  <a:pos x="83" y="39"/>
                </a:cxn>
                <a:cxn ang="0">
                  <a:pos x="83" y="39"/>
                </a:cxn>
                <a:cxn ang="0">
                  <a:pos x="82" y="50"/>
                </a:cxn>
                <a:cxn ang="0">
                  <a:pos x="79" y="59"/>
                </a:cxn>
                <a:cxn ang="0">
                  <a:pos x="76" y="67"/>
                </a:cxn>
                <a:cxn ang="0">
                  <a:pos x="71" y="72"/>
                </a:cxn>
                <a:cxn ang="0">
                  <a:pos x="64" y="75"/>
                </a:cxn>
                <a:cxn ang="0">
                  <a:pos x="58" y="78"/>
                </a:cxn>
                <a:cxn ang="0">
                  <a:pos x="52" y="79"/>
                </a:cxn>
                <a:cxn ang="0">
                  <a:pos x="45" y="79"/>
                </a:cxn>
                <a:cxn ang="0">
                  <a:pos x="31" y="79"/>
                </a:cxn>
                <a:cxn ang="0">
                  <a:pos x="31" y="130"/>
                </a:cxn>
                <a:cxn ang="0">
                  <a:pos x="31" y="55"/>
                </a:cxn>
                <a:cxn ang="0">
                  <a:pos x="36" y="55"/>
                </a:cxn>
                <a:cxn ang="0">
                  <a:pos x="36" y="55"/>
                </a:cxn>
                <a:cxn ang="0">
                  <a:pos x="42" y="55"/>
                </a:cxn>
                <a:cxn ang="0">
                  <a:pos x="47" y="52"/>
                </a:cxn>
                <a:cxn ang="0">
                  <a:pos x="48" y="50"/>
                </a:cxn>
                <a:cxn ang="0">
                  <a:pos x="51" y="47"/>
                </a:cxn>
                <a:cxn ang="0">
                  <a:pos x="51" y="43"/>
                </a:cxn>
                <a:cxn ang="0">
                  <a:pos x="52" y="39"/>
                </a:cxn>
                <a:cxn ang="0">
                  <a:pos x="52" y="39"/>
                </a:cxn>
                <a:cxn ang="0">
                  <a:pos x="51" y="32"/>
                </a:cxn>
                <a:cxn ang="0">
                  <a:pos x="48" y="28"/>
                </a:cxn>
                <a:cxn ang="0">
                  <a:pos x="47" y="27"/>
                </a:cxn>
                <a:cxn ang="0">
                  <a:pos x="42" y="25"/>
                </a:cxn>
                <a:cxn ang="0">
                  <a:pos x="36" y="23"/>
                </a:cxn>
                <a:cxn ang="0">
                  <a:pos x="31" y="23"/>
                </a:cxn>
                <a:cxn ang="0">
                  <a:pos x="31" y="55"/>
                </a:cxn>
              </a:cxnLst>
              <a:rect l="0" t="0" r="r" b="b"/>
              <a:pathLst>
                <a:path w="83" h="130">
                  <a:moveTo>
                    <a:pt x="31" y="130"/>
                  </a:moveTo>
                  <a:lnTo>
                    <a:pt x="0" y="130"/>
                  </a:lnTo>
                  <a:lnTo>
                    <a:pt x="0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52" y="0"/>
                  </a:lnTo>
                  <a:lnTo>
                    <a:pt x="58" y="1"/>
                  </a:lnTo>
                  <a:lnTo>
                    <a:pt x="64" y="3"/>
                  </a:lnTo>
                  <a:lnTo>
                    <a:pt x="71" y="7"/>
                  </a:lnTo>
                  <a:lnTo>
                    <a:pt x="76" y="12"/>
                  </a:lnTo>
                  <a:lnTo>
                    <a:pt x="79" y="20"/>
                  </a:lnTo>
                  <a:lnTo>
                    <a:pt x="82" y="28"/>
                  </a:lnTo>
                  <a:lnTo>
                    <a:pt x="83" y="39"/>
                  </a:lnTo>
                  <a:lnTo>
                    <a:pt x="83" y="39"/>
                  </a:lnTo>
                  <a:lnTo>
                    <a:pt x="82" y="50"/>
                  </a:lnTo>
                  <a:lnTo>
                    <a:pt x="79" y="59"/>
                  </a:lnTo>
                  <a:lnTo>
                    <a:pt x="76" y="67"/>
                  </a:lnTo>
                  <a:lnTo>
                    <a:pt x="71" y="72"/>
                  </a:lnTo>
                  <a:lnTo>
                    <a:pt x="64" y="75"/>
                  </a:lnTo>
                  <a:lnTo>
                    <a:pt x="58" y="78"/>
                  </a:lnTo>
                  <a:lnTo>
                    <a:pt x="52" y="79"/>
                  </a:lnTo>
                  <a:lnTo>
                    <a:pt x="45" y="79"/>
                  </a:lnTo>
                  <a:lnTo>
                    <a:pt x="31" y="79"/>
                  </a:lnTo>
                  <a:lnTo>
                    <a:pt x="31" y="130"/>
                  </a:lnTo>
                  <a:close/>
                  <a:moveTo>
                    <a:pt x="31" y="55"/>
                  </a:moveTo>
                  <a:lnTo>
                    <a:pt x="36" y="55"/>
                  </a:lnTo>
                  <a:lnTo>
                    <a:pt x="36" y="55"/>
                  </a:lnTo>
                  <a:lnTo>
                    <a:pt x="42" y="55"/>
                  </a:lnTo>
                  <a:lnTo>
                    <a:pt x="47" y="52"/>
                  </a:lnTo>
                  <a:lnTo>
                    <a:pt x="48" y="50"/>
                  </a:lnTo>
                  <a:lnTo>
                    <a:pt x="51" y="47"/>
                  </a:lnTo>
                  <a:lnTo>
                    <a:pt x="51" y="43"/>
                  </a:lnTo>
                  <a:lnTo>
                    <a:pt x="52" y="39"/>
                  </a:lnTo>
                  <a:lnTo>
                    <a:pt x="52" y="39"/>
                  </a:lnTo>
                  <a:lnTo>
                    <a:pt x="51" y="32"/>
                  </a:lnTo>
                  <a:lnTo>
                    <a:pt x="48" y="28"/>
                  </a:lnTo>
                  <a:lnTo>
                    <a:pt x="47" y="27"/>
                  </a:lnTo>
                  <a:lnTo>
                    <a:pt x="42" y="25"/>
                  </a:lnTo>
                  <a:lnTo>
                    <a:pt x="36" y="23"/>
                  </a:lnTo>
                  <a:lnTo>
                    <a:pt x="31" y="23"/>
                  </a:lnTo>
                  <a:lnTo>
                    <a:pt x="31" y="55"/>
                  </a:lnTo>
                  <a:close/>
                </a:path>
              </a:pathLst>
            </a:custGeom>
            <a:solidFill>
              <a:srgbClr val="2766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75" name="Freeform 51"/>
            <p:cNvSpPr>
              <a:spLocks noEditPoints="1"/>
            </p:cNvSpPr>
            <p:nvPr userDrawn="1"/>
          </p:nvSpPr>
          <p:spPr bwMode="auto">
            <a:xfrm>
              <a:off x="616" y="419"/>
              <a:ext cx="47" cy="65"/>
            </a:xfrm>
            <a:custGeom>
              <a:avLst/>
              <a:gdLst/>
              <a:ahLst/>
              <a:cxnLst>
                <a:cxn ang="0">
                  <a:pos x="65" y="0"/>
                </a:cxn>
                <a:cxn ang="0">
                  <a:pos x="94" y="130"/>
                </a:cxn>
                <a:cxn ang="0">
                  <a:pos x="63" y="130"/>
                </a:cxn>
                <a:cxn ang="0">
                  <a:pos x="59" y="104"/>
                </a:cxn>
                <a:cxn ang="0">
                  <a:pos x="34" y="104"/>
                </a:cxn>
                <a:cxn ang="0">
                  <a:pos x="31" y="130"/>
                </a:cxn>
                <a:cxn ang="0">
                  <a:pos x="0" y="130"/>
                </a:cxn>
                <a:cxn ang="0">
                  <a:pos x="28" y="0"/>
                </a:cxn>
                <a:cxn ang="0">
                  <a:pos x="65" y="0"/>
                </a:cxn>
                <a:cxn ang="0">
                  <a:pos x="54" y="80"/>
                </a:cxn>
                <a:cxn ang="0">
                  <a:pos x="46" y="23"/>
                </a:cxn>
                <a:cxn ang="0">
                  <a:pos x="46" y="23"/>
                </a:cxn>
                <a:cxn ang="0">
                  <a:pos x="38" y="80"/>
                </a:cxn>
                <a:cxn ang="0">
                  <a:pos x="54" y="80"/>
                </a:cxn>
              </a:cxnLst>
              <a:rect l="0" t="0" r="r" b="b"/>
              <a:pathLst>
                <a:path w="94" h="130">
                  <a:moveTo>
                    <a:pt x="65" y="0"/>
                  </a:moveTo>
                  <a:lnTo>
                    <a:pt x="94" y="130"/>
                  </a:lnTo>
                  <a:lnTo>
                    <a:pt x="63" y="130"/>
                  </a:lnTo>
                  <a:lnTo>
                    <a:pt x="59" y="104"/>
                  </a:lnTo>
                  <a:lnTo>
                    <a:pt x="34" y="104"/>
                  </a:lnTo>
                  <a:lnTo>
                    <a:pt x="31" y="130"/>
                  </a:lnTo>
                  <a:lnTo>
                    <a:pt x="0" y="130"/>
                  </a:lnTo>
                  <a:lnTo>
                    <a:pt x="28" y="0"/>
                  </a:lnTo>
                  <a:lnTo>
                    <a:pt x="65" y="0"/>
                  </a:lnTo>
                  <a:close/>
                  <a:moveTo>
                    <a:pt x="54" y="80"/>
                  </a:moveTo>
                  <a:lnTo>
                    <a:pt x="46" y="23"/>
                  </a:lnTo>
                  <a:lnTo>
                    <a:pt x="46" y="23"/>
                  </a:lnTo>
                  <a:lnTo>
                    <a:pt x="38" y="80"/>
                  </a:lnTo>
                  <a:lnTo>
                    <a:pt x="54" y="80"/>
                  </a:lnTo>
                  <a:close/>
                </a:path>
              </a:pathLst>
            </a:custGeom>
            <a:solidFill>
              <a:srgbClr val="2766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76" name="Freeform 52"/>
            <p:cNvSpPr>
              <a:spLocks/>
            </p:cNvSpPr>
            <p:nvPr userDrawn="1"/>
          </p:nvSpPr>
          <p:spPr bwMode="auto">
            <a:xfrm>
              <a:off x="704" y="419"/>
              <a:ext cx="42" cy="65"/>
            </a:xfrm>
            <a:custGeom>
              <a:avLst/>
              <a:gdLst/>
              <a:ahLst/>
              <a:cxnLst>
                <a:cxn ang="0">
                  <a:pos x="31" y="50"/>
                </a:cxn>
                <a:cxn ang="0">
                  <a:pos x="52" y="50"/>
                </a:cxn>
                <a:cxn ang="0">
                  <a:pos x="52" y="0"/>
                </a:cxn>
                <a:cxn ang="0">
                  <a:pos x="83" y="0"/>
                </a:cxn>
                <a:cxn ang="0">
                  <a:pos x="83" y="130"/>
                </a:cxn>
                <a:cxn ang="0">
                  <a:pos x="52" y="130"/>
                </a:cxn>
                <a:cxn ang="0">
                  <a:pos x="52" y="75"/>
                </a:cxn>
                <a:cxn ang="0">
                  <a:pos x="31" y="75"/>
                </a:cxn>
                <a:cxn ang="0">
                  <a:pos x="31" y="130"/>
                </a:cxn>
                <a:cxn ang="0">
                  <a:pos x="0" y="130"/>
                </a:cxn>
                <a:cxn ang="0">
                  <a:pos x="0" y="0"/>
                </a:cxn>
                <a:cxn ang="0">
                  <a:pos x="31" y="0"/>
                </a:cxn>
                <a:cxn ang="0">
                  <a:pos x="31" y="50"/>
                </a:cxn>
              </a:cxnLst>
              <a:rect l="0" t="0" r="r" b="b"/>
              <a:pathLst>
                <a:path w="83" h="130">
                  <a:moveTo>
                    <a:pt x="31" y="50"/>
                  </a:moveTo>
                  <a:lnTo>
                    <a:pt x="52" y="50"/>
                  </a:lnTo>
                  <a:lnTo>
                    <a:pt x="52" y="0"/>
                  </a:lnTo>
                  <a:lnTo>
                    <a:pt x="83" y="0"/>
                  </a:lnTo>
                  <a:lnTo>
                    <a:pt x="83" y="130"/>
                  </a:lnTo>
                  <a:lnTo>
                    <a:pt x="52" y="130"/>
                  </a:lnTo>
                  <a:lnTo>
                    <a:pt x="52" y="75"/>
                  </a:lnTo>
                  <a:lnTo>
                    <a:pt x="31" y="75"/>
                  </a:lnTo>
                  <a:lnTo>
                    <a:pt x="31" y="130"/>
                  </a:lnTo>
                  <a:lnTo>
                    <a:pt x="0" y="130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50"/>
                  </a:lnTo>
                  <a:close/>
                </a:path>
              </a:pathLst>
            </a:custGeom>
            <a:solidFill>
              <a:srgbClr val="2766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77" name="Freeform 53"/>
            <p:cNvSpPr>
              <a:spLocks/>
            </p:cNvSpPr>
            <p:nvPr userDrawn="1"/>
          </p:nvSpPr>
          <p:spPr bwMode="auto">
            <a:xfrm>
              <a:off x="790" y="418"/>
              <a:ext cx="42" cy="68"/>
            </a:xfrm>
            <a:custGeom>
              <a:avLst/>
              <a:gdLst/>
              <a:ahLst/>
              <a:cxnLst>
                <a:cxn ang="0">
                  <a:pos x="86" y="93"/>
                </a:cxn>
                <a:cxn ang="0">
                  <a:pos x="84" y="104"/>
                </a:cxn>
                <a:cxn ang="0">
                  <a:pos x="79" y="120"/>
                </a:cxn>
                <a:cxn ang="0">
                  <a:pos x="68" y="130"/>
                </a:cxn>
                <a:cxn ang="0">
                  <a:pos x="53" y="135"/>
                </a:cxn>
                <a:cxn ang="0">
                  <a:pos x="42" y="136"/>
                </a:cxn>
                <a:cxn ang="0">
                  <a:pos x="24" y="134"/>
                </a:cxn>
                <a:cxn ang="0">
                  <a:pos x="11" y="125"/>
                </a:cxn>
                <a:cxn ang="0">
                  <a:pos x="3" y="113"/>
                </a:cxn>
                <a:cxn ang="0">
                  <a:pos x="0" y="93"/>
                </a:cxn>
                <a:cxn ang="0">
                  <a:pos x="0" y="37"/>
                </a:cxn>
                <a:cxn ang="0">
                  <a:pos x="3" y="23"/>
                </a:cxn>
                <a:cxn ang="0">
                  <a:pos x="10" y="11"/>
                </a:cxn>
                <a:cxn ang="0">
                  <a:pos x="24" y="3"/>
                </a:cxn>
                <a:cxn ang="0">
                  <a:pos x="42" y="0"/>
                </a:cxn>
                <a:cxn ang="0">
                  <a:pos x="53" y="0"/>
                </a:cxn>
                <a:cxn ang="0">
                  <a:pos x="69" y="6"/>
                </a:cxn>
                <a:cxn ang="0">
                  <a:pos x="79" y="16"/>
                </a:cxn>
                <a:cxn ang="0">
                  <a:pos x="84" y="30"/>
                </a:cxn>
                <a:cxn ang="0">
                  <a:pos x="86" y="46"/>
                </a:cxn>
                <a:cxn ang="0">
                  <a:pos x="53" y="34"/>
                </a:cxn>
                <a:cxn ang="0">
                  <a:pos x="52" y="30"/>
                </a:cxn>
                <a:cxn ang="0">
                  <a:pos x="46" y="25"/>
                </a:cxn>
                <a:cxn ang="0">
                  <a:pos x="42" y="24"/>
                </a:cxn>
                <a:cxn ang="0">
                  <a:pos x="35" y="26"/>
                </a:cxn>
                <a:cxn ang="0">
                  <a:pos x="31" y="34"/>
                </a:cxn>
                <a:cxn ang="0">
                  <a:pos x="31" y="98"/>
                </a:cxn>
                <a:cxn ang="0">
                  <a:pos x="35" y="109"/>
                </a:cxn>
                <a:cxn ang="0">
                  <a:pos x="42" y="112"/>
                </a:cxn>
                <a:cxn ang="0">
                  <a:pos x="47" y="112"/>
                </a:cxn>
                <a:cxn ang="0">
                  <a:pos x="53" y="104"/>
                </a:cxn>
                <a:cxn ang="0">
                  <a:pos x="53" y="82"/>
                </a:cxn>
              </a:cxnLst>
              <a:rect l="0" t="0" r="r" b="b"/>
              <a:pathLst>
                <a:path w="86" h="136">
                  <a:moveTo>
                    <a:pt x="86" y="82"/>
                  </a:moveTo>
                  <a:lnTo>
                    <a:pt x="86" y="93"/>
                  </a:lnTo>
                  <a:lnTo>
                    <a:pt x="86" y="93"/>
                  </a:lnTo>
                  <a:lnTo>
                    <a:pt x="84" y="104"/>
                  </a:lnTo>
                  <a:lnTo>
                    <a:pt x="83" y="113"/>
                  </a:lnTo>
                  <a:lnTo>
                    <a:pt x="79" y="120"/>
                  </a:lnTo>
                  <a:lnTo>
                    <a:pt x="74" y="125"/>
                  </a:lnTo>
                  <a:lnTo>
                    <a:pt x="68" y="130"/>
                  </a:lnTo>
                  <a:lnTo>
                    <a:pt x="62" y="134"/>
                  </a:lnTo>
                  <a:lnTo>
                    <a:pt x="53" y="135"/>
                  </a:lnTo>
                  <a:lnTo>
                    <a:pt x="42" y="136"/>
                  </a:lnTo>
                  <a:lnTo>
                    <a:pt x="42" y="136"/>
                  </a:lnTo>
                  <a:lnTo>
                    <a:pt x="32" y="135"/>
                  </a:lnTo>
                  <a:lnTo>
                    <a:pt x="24" y="134"/>
                  </a:lnTo>
                  <a:lnTo>
                    <a:pt x="16" y="130"/>
                  </a:lnTo>
                  <a:lnTo>
                    <a:pt x="11" y="125"/>
                  </a:lnTo>
                  <a:lnTo>
                    <a:pt x="6" y="120"/>
                  </a:lnTo>
                  <a:lnTo>
                    <a:pt x="3" y="113"/>
                  </a:lnTo>
                  <a:lnTo>
                    <a:pt x="1" y="104"/>
                  </a:lnTo>
                  <a:lnTo>
                    <a:pt x="0" y="93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1" y="30"/>
                  </a:lnTo>
                  <a:lnTo>
                    <a:pt x="3" y="23"/>
                  </a:lnTo>
                  <a:lnTo>
                    <a:pt x="6" y="16"/>
                  </a:lnTo>
                  <a:lnTo>
                    <a:pt x="10" y="11"/>
                  </a:lnTo>
                  <a:lnTo>
                    <a:pt x="16" y="6"/>
                  </a:lnTo>
                  <a:lnTo>
                    <a:pt x="24" y="3"/>
                  </a:lnTo>
                  <a:lnTo>
                    <a:pt x="32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3" y="0"/>
                  </a:lnTo>
                  <a:lnTo>
                    <a:pt x="62" y="3"/>
                  </a:lnTo>
                  <a:lnTo>
                    <a:pt x="69" y="6"/>
                  </a:lnTo>
                  <a:lnTo>
                    <a:pt x="74" y="11"/>
                  </a:lnTo>
                  <a:lnTo>
                    <a:pt x="79" y="16"/>
                  </a:lnTo>
                  <a:lnTo>
                    <a:pt x="83" y="23"/>
                  </a:lnTo>
                  <a:lnTo>
                    <a:pt x="84" y="30"/>
                  </a:lnTo>
                  <a:lnTo>
                    <a:pt x="86" y="37"/>
                  </a:lnTo>
                  <a:lnTo>
                    <a:pt x="86" y="46"/>
                  </a:lnTo>
                  <a:lnTo>
                    <a:pt x="53" y="46"/>
                  </a:lnTo>
                  <a:lnTo>
                    <a:pt x="53" y="34"/>
                  </a:lnTo>
                  <a:lnTo>
                    <a:pt x="53" y="34"/>
                  </a:lnTo>
                  <a:lnTo>
                    <a:pt x="52" y="30"/>
                  </a:lnTo>
                  <a:lnTo>
                    <a:pt x="50" y="26"/>
                  </a:lnTo>
                  <a:lnTo>
                    <a:pt x="46" y="25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39" y="25"/>
                  </a:lnTo>
                  <a:lnTo>
                    <a:pt x="35" y="26"/>
                  </a:lnTo>
                  <a:lnTo>
                    <a:pt x="32" y="29"/>
                  </a:lnTo>
                  <a:lnTo>
                    <a:pt x="31" y="34"/>
                  </a:lnTo>
                  <a:lnTo>
                    <a:pt x="31" y="98"/>
                  </a:lnTo>
                  <a:lnTo>
                    <a:pt x="31" y="98"/>
                  </a:lnTo>
                  <a:lnTo>
                    <a:pt x="32" y="104"/>
                  </a:lnTo>
                  <a:lnTo>
                    <a:pt x="35" y="109"/>
                  </a:lnTo>
                  <a:lnTo>
                    <a:pt x="39" y="112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7" y="112"/>
                  </a:lnTo>
                  <a:lnTo>
                    <a:pt x="51" y="109"/>
                  </a:lnTo>
                  <a:lnTo>
                    <a:pt x="53" y="104"/>
                  </a:lnTo>
                  <a:lnTo>
                    <a:pt x="53" y="98"/>
                  </a:lnTo>
                  <a:lnTo>
                    <a:pt x="53" y="82"/>
                  </a:lnTo>
                  <a:lnTo>
                    <a:pt x="86" y="82"/>
                  </a:lnTo>
                  <a:close/>
                </a:path>
              </a:pathLst>
            </a:custGeom>
            <a:solidFill>
              <a:srgbClr val="2766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78" name="Freeform 54"/>
            <p:cNvSpPr>
              <a:spLocks/>
            </p:cNvSpPr>
            <p:nvPr userDrawn="1"/>
          </p:nvSpPr>
          <p:spPr bwMode="auto">
            <a:xfrm>
              <a:off x="876" y="419"/>
              <a:ext cx="37" cy="65"/>
            </a:xfrm>
            <a:custGeom>
              <a:avLst/>
              <a:gdLst/>
              <a:ahLst/>
              <a:cxnLst>
                <a:cxn ang="0">
                  <a:pos x="73" y="0"/>
                </a:cxn>
                <a:cxn ang="0">
                  <a:pos x="73" y="25"/>
                </a:cxn>
                <a:cxn ang="0">
                  <a:pos x="31" y="25"/>
                </a:cxn>
                <a:cxn ang="0">
                  <a:pos x="31" y="130"/>
                </a:cxn>
                <a:cxn ang="0">
                  <a:pos x="0" y="130"/>
                </a:cxn>
                <a:cxn ang="0">
                  <a:pos x="0" y="0"/>
                </a:cxn>
                <a:cxn ang="0">
                  <a:pos x="73" y="0"/>
                </a:cxn>
              </a:cxnLst>
              <a:rect l="0" t="0" r="r" b="b"/>
              <a:pathLst>
                <a:path w="73" h="130">
                  <a:moveTo>
                    <a:pt x="73" y="0"/>
                  </a:moveTo>
                  <a:lnTo>
                    <a:pt x="73" y="25"/>
                  </a:lnTo>
                  <a:lnTo>
                    <a:pt x="31" y="25"/>
                  </a:lnTo>
                  <a:lnTo>
                    <a:pt x="31" y="130"/>
                  </a:lnTo>
                  <a:lnTo>
                    <a:pt x="0" y="130"/>
                  </a:lnTo>
                  <a:lnTo>
                    <a:pt x="0" y="0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2766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79" name="Freeform 55"/>
            <p:cNvSpPr>
              <a:spLocks noEditPoints="1"/>
            </p:cNvSpPr>
            <p:nvPr userDrawn="1"/>
          </p:nvSpPr>
          <p:spPr bwMode="auto">
            <a:xfrm>
              <a:off x="946" y="419"/>
              <a:ext cx="47" cy="65"/>
            </a:xfrm>
            <a:custGeom>
              <a:avLst/>
              <a:gdLst/>
              <a:ahLst/>
              <a:cxnLst>
                <a:cxn ang="0">
                  <a:pos x="66" y="0"/>
                </a:cxn>
                <a:cxn ang="0">
                  <a:pos x="94" y="130"/>
                </a:cxn>
                <a:cxn ang="0">
                  <a:pos x="63" y="130"/>
                </a:cxn>
                <a:cxn ang="0">
                  <a:pos x="60" y="104"/>
                </a:cxn>
                <a:cxn ang="0">
                  <a:pos x="35" y="104"/>
                </a:cxn>
                <a:cxn ang="0">
                  <a:pos x="31" y="130"/>
                </a:cxn>
                <a:cxn ang="0">
                  <a:pos x="0" y="130"/>
                </a:cxn>
                <a:cxn ang="0">
                  <a:pos x="29" y="0"/>
                </a:cxn>
                <a:cxn ang="0">
                  <a:pos x="66" y="0"/>
                </a:cxn>
                <a:cxn ang="0">
                  <a:pos x="55" y="80"/>
                </a:cxn>
                <a:cxn ang="0">
                  <a:pos x="47" y="23"/>
                </a:cxn>
                <a:cxn ang="0">
                  <a:pos x="46" y="23"/>
                </a:cxn>
                <a:cxn ang="0">
                  <a:pos x="39" y="80"/>
                </a:cxn>
                <a:cxn ang="0">
                  <a:pos x="55" y="80"/>
                </a:cxn>
              </a:cxnLst>
              <a:rect l="0" t="0" r="r" b="b"/>
              <a:pathLst>
                <a:path w="94" h="130">
                  <a:moveTo>
                    <a:pt x="66" y="0"/>
                  </a:moveTo>
                  <a:lnTo>
                    <a:pt x="94" y="130"/>
                  </a:lnTo>
                  <a:lnTo>
                    <a:pt x="63" y="130"/>
                  </a:lnTo>
                  <a:lnTo>
                    <a:pt x="60" y="104"/>
                  </a:lnTo>
                  <a:lnTo>
                    <a:pt x="35" y="104"/>
                  </a:lnTo>
                  <a:lnTo>
                    <a:pt x="31" y="130"/>
                  </a:lnTo>
                  <a:lnTo>
                    <a:pt x="0" y="130"/>
                  </a:lnTo>
                  <a:lnTo>
                    <a:pt x="29" y="0"/>
                  </a:lnTo>
                  <a:lnTo>
                    <a:pt x="66" y="0"/>
                  </a:lnTo>
                  <a:close/>
                  <a:moveTo>
                    <a:pt x="55" y="80"/>
                  </a:moveTo>
                  <a:lnTo>
                    <a:pt x="47" y="23"/>
                  </a:lnTo>
                  <a:lnTo>
                    <a:pt x="46" y="23"/>
                  </a:lnTo>
                  <a:lnTo>
                    <a:pt x="39" y="80"/>
                  </a:lnTo>
                  <a:lnTo>
                    <a:pt x="55" y="80"/>
                  </a:lnTo>
                  <a:close/>
                </a:path>
              </a:pathLst>
            </a:custGeom>
            <a:solidFill>
              <a:srgbClr val="2766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80" name="Freeform 56"/>
            <p:cNvSpPr>
              <a:spLocks/>
            </p:cNvSpPr>
            <p:nvPr userDrawn="1"/>
          </p:nvSpPr>
          <p:spPr bwMode="auto">
            <a:xfrm>
              <a:off x="1032" y="418"/>
              <a:ext cx="42" cy="68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4" y="25"/>
                </a:cxn>
                <a:cxn ang="0">
                  <a:pos x="11" y="11"/>
                </a:cxn>
                <a:cxn ang="0">
                  <a:pos x="24" y="3"/>
                </a:cxn>
                <a:cxn ang="0">
                  <a:pos x="40" y="0"/>
                </a:cxn>
                <a:cxn ang="0">
                  <a:pos x="48" y="0"/>
                </a:cxn>
                <a:cxn ang="0">
                  <a:pos x="63" y="6"/>
                </a:cxn>
                <a:cxn ang="0">
                  <a:pos x="73" y="15"/>
                </a:cxn>
                <a:cxn ang="0">
                  <a:pos x="78" y="28"/>
                </a:cxn>
                <a:cxn ang="0">
                  <a:pos x="78" y="35"/>
                </a:cxn>
                <a:cxn ang="0">
                  <a:pos x="76" y="50"/>
                </a:cxn>
                <a:cxn ang="0">
                  <a:pos x="72" y="57"/>
                </a:cxn>
                <a:cxn ang="0">
                  <a:pos x="60" y="65"/>
                </a:cxn>
                <a:cxn ang="0">
                  <a:pos x="61" y="65"/>
                </a:cxn>
                <a:cxn ang="0">
                  <a:pos x="73" y="71"/>
                </a:cxn>
                <a:cxn ang="0">
                  <a:pos x="79" y="78"/>
                </a:cxn>
                <a:cxn ang="0">
                  <a:pos x="82" y="91"/>
                </a:cxn>
                <a:cxn ang="0">
                  <a:pos x="83" y="98"/>
                </a:cxn>
                <a:cxn ang="0">
                  <a:pos x="79" y="115"/>
                </a:cxn>
                <a:cxn ang="0">
                  <a:pos x="72" y="126"/>
                </a:cxn>
                <a:cxn ang="0">
                  <a:pos x="58" y="134"/>
                </a:cxn>
                <a:cxn ang="0">
                  <a:pos x="41" y="136"/>
                </a:cxn>
                <a:cxn ang="0">
                  <a:pos x="34" y="135"/>
                </a:cxn>
                <a:cxn ang="0">
                  <a:pos x="20" y="131"/>
                </a:cxn>
                <a:cxn ang="0">
                  <a:pos x="9" y="122"/>
                </a:cxn>
                <a:cxn ang="0">
                  <a:pos x="1" y="105"/>
                </a:cxn>
                <a:cxn ang="0">
                  <a:pos x="29" y="94"/>
                </a:cxn>
                <a:cxn ang="0">
                  <a:pos x="30" y="103"/>
                </a:cxn>
                <a:cxn ang="0">
                  <a:pos x="36" y="112"/>
                </a:cxn>
                <a:cxn ang="0">
                  <a:pos x="40" y="113"/>
                </a:cxn>
                <a:cxn ang="0">
                  <a:pos x="48" y="109"/>
                </a:cxn>
                <a:cxn ang="0">
                  <a:pos x="52" y="94"/>
                </a:cxn>
                <a:cxn ang="0">
                  <a:pos x="51" y="86"/>
                </a:cxn>
                <a:cxn ang="0">
                  <a:pos x="45" y="78"/>
                </a:cxn>
                <a:cxn ang="0">
                  <a:pos x="34" y="77"/>
                </a:cxn>
                <a:cxn ang="0">
                  <a:pos x="41" y="53"/>
                </a:cxn>
                <a:cxn ang="0">
                  <a:pos x="45" y="52"/>
                </a:cxn>
                <a:cxn ang="0">
                  <a:pos x="50" y="46"/>
                </a:cxn>
                <a:cxn ang="0">
                  <a:pos x="50" y="40"/>
                </a:cxn>
                <a:cxn ang="0">
                  <a:pos x="47" y="28"/>
                </a:cxn>
                <a:cxn ang="0">
                  <a:pos x="40" y="24"/>
                </a:cxn>
                <a:cxn ang="0">
                  <a:pos x="35" y="25"/>
                </a:cxn>
                <a:cxn ang="0">
                  <a:pos x="30" y="34"/>
                </a:cxn>
                <a:cxn ang="0">
                  <a:pos x="0" y="42"/>
                </a:cxn>
              </a:cxnLst>
              <a:rect l="0" t="0" r="r" b="b"/>
              <a:pathLst>
                <a:path w="83" h="136">
                  <a:moveTo>
                    <a:pt x="0" y="42"/>
                  </a:moveTo>
                  <a:lnTo>
                    <a:pt x="0" y="42"/>
                  </a:lnTo>
                  <a:lnTo>
                    <a:pt x="1" y="32"/>
                  </a:lnTo>
                  <a:lnTo>
                    <a:pt x="4" y="25"/>
                  </a:lnTo>
                  <a:lnTo>
                    <a:pt x="6" y="18"/>
                  </a:lnTo>
                  <a:lnTo>
                    <a:pt x="11" y="11"/>
                  </a:lnTo>
                  <a:lnTo>
                    <a:pt x="17" y="6"/>
                  </a:lnTo>
                  <a:lnTo>
                    <a:pt x="24" y="3"/>
                  </a:lnTo>
                  <a:lnTo>
                    <a:pt x="31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8" y="0"/>
                  </a:lnTo>
                  <a:lnTo>
                    <a:pt x="56" y="3"/>
                  </a:lnTo>
                  <a:lnTo>
                    <a:pt x="63" y="6"/>
                  </a:lnTo>
                  <a:lnTo>
                    <a:pt x="68" y="10"/>
                  </a:lnTo>
                  <a:lnTo>
                    <a:pt x="73" y="15"/>
                  </a:lnTo>
                  <a:lnTo>
                    <a:pt x="76" y="21"/>
                  </a:lnTo>
                  <a:lnTo>
                    <a:pt x="78" y="28"/>
                  </a:lnTo>
                  <a:lnTo>
                    <a:pt x="78" y="35"/>
                  </a:lnTo>
                  <a:lnTo>
                    <a:pt x="78" y="35"/>
                  </a:lnTo>
                  <a:lnTo>
                    <a:pt x="77" y="45"/>
                  </a:lnTo>
                  <a:lnTo>
                    <a:pt x="76" y="50"/>
                  </a:lnTo>
                  <a:lnTo>
                    <a:pt x="74" y="53"/>
                  </a:lnTo>
                  <a:lnTo>
                    <a:pt x="72" y="57"/>
                  </a:lnTo>
                  <a:lnTo>
                    <a:pt x="68" y="60"/>
                  </a:lnTo>
                  <a:lnTo>
                    <a:pt x="60" y="65"/>
                  </a:lnTo>
                  <a:lnTo>
                    <a:pt x="61" y="65"/>
                  </a:lnTo>
                  <a:lnTo>
                    <a:pt x="61" y="65"/>
                  </a:lnTo>
                  <a:lnTo>
                    <a:pt x="69" y="68"/>
                  </a:lnTo>
                  <a:lnTo>
                    <a:pt x="73" y="71"/>
                  </a:lnTo>
                  <a:lnTo>
                    <a:pt x="77" y="75"/>
                  </a:lnTo>
                  <a:lnTo>
                    <a:pt x="79" y="78"/>
                  </a:lnTo>
                  <a:lnTo>
                    <a:pt x="81" y="83"/>
                  </a:lnTo>
                  <a:lnTo>
                    <a:pt x="82" y="91"/>
                  </a:lnTo>
                  <a:lnTo>
                    <a:pt x="83" y="98"/>
                  </a:lnTo>
                  <a:lnTo>
                    <a:pt x="83" y="98"/>
                  </a:lnTo>
                  <a:lnTo>
                    <a:pt x="82" y="107"/>
                  </a:lnTo>
                  <a:lnTo>
                    <a:pt x="79" y="115"/>
                  </a:lnTo>
                  <a:lnTo>
                    <a:pt x="77" y="122"/>
                  </a:lnTo>
                  <a:lnTo>
                    <a:pt x="72" y="126"/>
                  </a:lnTo>
                  <a:lnTo>
                    <a:pt x="66" y="130"/>
                  </a:lnTo>
                  <a:lnTo>
                    <a:pt x="58" y="134"/>
                  </a:lnTo>
                  <a:lnTo>
                    <a:pt x="51" y="135"/>
                  </a:lnTo>
                  <a:lnTo>
                    <a:pt x="41" y="136"/>
                  </a:lnTo>
                  <a:lnTo>
                    <a:pt x="41" y="136"/>
                  </a:lnTo>
                  <a:lnTo>
                    <a:pt x="34" y="135"/>
                  </a:lnTo>
                  <a:lnTo>
                    <a:pt x="27" y="134"/>
                  </a:lnTo>
                  <a:lnTo>
                    <a:pt x="20" y="131"/>
                  </a:lnTo>
                  <a:lnTo>
                    <a:pt x="14" y="128"/>
                  </a:lnTo>
                  <a:lnTo>
                    <a:pt x="9" y="122"/>
                  </a:lnTo>
                  <a:lnTo>
                    <a:pt x="4" y="114"/>
                  </a:lnTo>
                  <a:lnTo>
                    <a:pt x="1" y="105"/>
                  </a:lnTo>
                  <a:lnTo>
                    <a:pt x="0" y="94"/>
                  </a:lnTo>
                  <a:lnTo>
                    <a:pt x="29" y="94"/>
                  </a:lnTo>
                  <a:lnTo>
                    <a:pt x="29" y="94"/>
                  </a:lnTo>
                  <a:lnTo>
                    <a:pt x="30" y="103"/>
                  </a:lnTo>
                  <a:lnTo>
                    <a:pt x="32" y="109"/>
                  </a:lnTo>
                  <a:lnTo>
                    <a:pt x="36" y="112"/>
                  </a:lnTo>
                  <a:lnTo>
                    <a:pt x="40" y="113"/>
                  </a:lnTo>
                  <a:lnTo>
                    <a:pt x="40" y="113"/>
                  </a:lnTo>
                  <a:lnTo>
                    <a:pt x="46" y="112"/>
                  </a:lnTo>
                  <a:lnTo>
                    <a:pt x="48" y="109"/>
                  </a:lnTo>
                  <a:lnTo>
                    <a:pt x="51" y="103"/>
                  </a:lnTo>
                  <a:lnTo>
                    <a:pt x="52" y="94"/>
                  </a:lnTo>
                  <a:lnTo>
                    <a:pt x="52" y="94"/>
                  </a:lnTo>
                  <a:lnTo>
                    <a:pt x="51" y="86"/>
                  </a:lnTo>
                  <a:lnTo>
                    <a:pt x="48" y="81"/>
                  </a:lnTo>
                  <a:lnTo>
                    <a:pt x="45" y="78"/>
                  </a:lnTo>
                  <a:lnTo>
                    <a:pt x="37" y="77"/>
                  </a:lnTo>
                  <a:lnTo>
                    <a:pt x="34" y="77"/>
                  </a:lnTo>
                  <a:lnTo>
                    <a:pt x="34" y="53"/>
                  </a:lnTo>
                  <a:lnTo>
                    <a:pt x="41" y="53"/>
                  </a:lnTo>
                  <a:lnTo>
                    <a:pt x="41" y="53"/>
                  </a:lnTo>
                  <a:lnTo>
                    <a:pt x="45" y="52"/>
                  </a:lnTo>
                  <a:lnTo>
                    <a:pt x="47" y="50"/>
                  </a:lnTo>
                  <a:lnTo>
                    <a:pt x="50" y="46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50" y="32"/>
                  </a:lnTo>
                  <a:lnTo>
                    <a:pt x="47" y="28"/>
                  </a:lnTo>
                  <a:lnTo>
                    <a:pt x="45" y="25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35" y="25"/>
                  </a:lnTo>
                  <a:lnTo>
                    <a:pt x="31" y="28"/>
                  </a:lnTo>
                  <a:lnTo>
                    <a:pt x="30" y="34"/>
                  </a:lnTo>
                  <a:lnTo>
                    <a:pt x="29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2766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56" name="TextBox 55"/>
          <p:cNvSpPr txBox="1"/>
          <p:nvPr userDrawn="1"/>
        </p:nvSpPr>
        <p:spPr>
          <a:xfrm>
            <a:off x="600075" y="828675"/>
            <a:ext cx="126188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100" dirty="0">
                <a:solidFill>
                  <a:srgbClr val="FFFFFF"/>
                </a:solidFill>
              </a:rPr>
              <a:t>Ч А Й К О В С К И Й</a:t>
            </a:r>
          </a:p>
        </p:txBody>
      </p:sp>
    </p:spTree>
    <p:extLst>
      <p:ext uri="{BB962C8B-B14F-4D97-AF65-F5344CB8AC3E}">
        <p14:creationId xmlns:p14="http://schemas.microsoft.com/office/powerpoint/2010/main" val="109606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74" r:id="rId10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95.xml"/><Relationship Id="rId1" Type="http://schemas.openxmlformats.org/officeDocument/2006/relationships/themeOverride" Target="../theme/themeOverride2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5.xml"/><Relationship Id="rId4" Type="http://schemas.openxmlformats.org/officeDocument/2006/relationships/chart" Target="../charts/char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lum contrast="-1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5000"/>
                    </a14:imgEffect>
                    <a14:imgEffect>
                      <a14:brightnessContrast bright="8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1928"/>
            <a:ext cx="9144000" cy="5185690"/>
          </a:xfrm>
          <a:prstGeom prst="rect">
            <a:avLst/>
          </a:prstGeom>
        </p:spPr>
      </p:pic>
      <p:sp>
        <p:nvSpPr>
          <p:cNvPr id="10242" name="Line 10"/>
          <p:cNvSpPr>
            <a:spLocks noChangeShapeType="1"/>
          </p:cNvSpPr>
          <p:nvPr/>
        </p:nvSpPr>
        <p:spPr bwMode="auto">
          <a:xfrm>
            <a:off x="0" y="63087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0243" name="Line 11"/>
          <p:cNvSpPr>
            <a:spLocks noChangeShapeType="1"/>
          </p:cNvSpPr>
          <p:nvPr/>
        </p:nvSpPr>
        <p:spPr bwMode="auto">
          <a:xfrm>
            <a:off x="0" y="10826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0244" name="Text Box 13"/>
          <p:cNvSpPr txBox="1">
            <a:spLocks noChangeArrowheads="1"/>
          </p:cNvSpPr>
          <p:nvPr/>
        </p:nvSpPr>
        <p:spPr bwMode="auto">
          <a:xfrm>
            <a:off x="1924050" y="1087443"/>
            <a:ext cx="7219950" cy="5210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lnSpc>
                <a:spcPct val="150000"/>
              </a:lnSpc>
            </a:pPr>
            <a:endParaRPr lang="ru-RU" sz="4000" b="1"/>
          </a:p>
        </p:txBody>
      </p:sp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2051050" y="2060575"/>
            <a:ext cx="5905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10246" name="Text Box 5"/>
          <p:cNvSpPr txBox="1">
            <a:spLocks noChangeArrowheads="1"/>
          </p:cNvSpPr>
          <p:nvPr/>
        </p:nvSpPr>
        <p:spPr bwMode="auto">
          <a:xfrm>
            <a:off x="-98241" y="2418726"/>
            <a:ext cx="91440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6350">
                  <a:solidFill>
                    <a:srgbClr val="002060"/>
                  </a:solidFill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Положительный опыт </a:t>
            </a:r>
            <a:r>
              <a:rPr lang="ru-RU" sz="3200" b="1" dirty="0">
                <a:ln w="6350">
                  <a:solidFill>
                    <a:srgbClr val="002060"/>
                  </a:solidFill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и </a:t>
            </a:r>
            <a:r>
              <a:rPr lang="ru-RU" sz="3200" b="1" dirty="0" smtClean="0">
                <a:ln w="6350">
                  <a:solidFill>
                    <a:srgbClr val="002060"/>
                  </a:solidFill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вопросы диагностического обследования  магистральных газопроводов</a:t>
            </a:r>
            <a:endParaRPr lang="ru-RU" sz="3200" b="1" dirty="0">
              <a:ln w="6350">
                <a:solidFill>
                  <a:srgbClr val="002060"/>
                </a:solidFill>
              </a:ln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</a:endParaRPr>
          </a:p>
          <a:p>
            <a:pPr algn="ctr"/>
            <a:r>
              <a:rPr lang="ru-RU" sz="3200" b="1" dirty="0">
                <a:ln w="6350">
                  <a:solidFill>
                    <a:srgbClr val="002060"/>
                  </a:solidFill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ООО «Газпром трансгаз Чайковский» </a:t>
            </a:r>
            <a:r>
              <a:rPr lang="ru-RU" sz="3200" b="1" dirty="0" smtClean="0">
                <a:ln w="6350">
                  <a:solidFill>
                    <a:srgbClr val="002060"/>
                  </a:solidFill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2019г.</a:t>
            </a:r>
            <a:endParaRPr lang="ru-RU" sz="900" b="1" dirty="0" smtClean="0">
              <a:ln w="6350">
                <a:solidFill>
                  <a:srgbClr val="002060"/>
                </a:solidFill>
              </a:ln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9" name="TextBox 13"/>
          <p:cNvSpPr txBox="1">
            <a:spLocks noChangeArrowheads="1"/>
          </p:cNvSpPr>
          <p:nvPr/>
        </p:nvSpPr>
        <p:spPr bwMode="auto">
          <a:xfrm>
            <a:off x="2051049" y="6398155"/>
            <a:ext cx="6994710" cy="378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 anchorCtr="0">
            <a:spAutoFit/>
          </a:bodyPr>
          <a:lstStyle>
            <a:lvl1pPr eaLnBrk="0" hangingPunct="0"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826" b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ООО «Газпром трансгаз Чайковский» </a:t>
            </a:r>
            <a:r>
              <a:rPr lang="ru-RU" altLang="ru-RU" sz="1826" b="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2019 </a:t>
            </a:r>
            <a:r>
              <a:rPr lang="ru-RU" altLang="ru-RU" sz="1826" b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г.</a:t>
            </a:r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3622617" y="5332998"/>
            <a:ext cx="5521383" cy="488606"/>
          </a:xfrm>
          <a:prstGeom prst="rect">
            <a:avLst/>
          </a:prstGeom>
          <a:noFill/>
          <a:ln>
            <a:solidFill>
              <a:srgbClr val="003366"/>
            </a:solidFill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defPPr>
              <a:defRPr lang="ru-RU"/>
            </a:defPPr>
            <a:lvl1pPr algn="ctr">
              <a:defRPr sz="3600" b="1" spc="50">
                <a:ln w="12700" cmpd="sng">
                  <a:solidFill>
                    <a:srgbClr val="003366"/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  <a:cs typeface="Times New Roman" pitchFamily="18" charset="0"/>
              </a:defRPr>
            </a:lvl1pPr>
          </a:lstStyle>
          <a:p>
            <a:r>
              <a:rPr lang="ru-RU" altLang="ru-RU" sz="1623" spc="152" dirty="0">
                <a:ln w="11430"/>
                <a:solidFill>
                  <a:schemeClr val="bg1"/>
                </a:solidFill>
                <a:effectLst>
                  <a:glow rad="101600">
                    <a:srgbClr val="002060">
                      <a:alpha val="4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Начальник ПОЭМГиГРС Хасанов Рамиль Назипович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905676" y="-56097"/>
            <a:ext cx="45720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ПАО «Газпром»</a:t>
            </a:r>
          </a:p>
          <a:p>
            <a:pPr algn="ctr"/>
            <a:r>
              <a:rPr lang="ru-RU" dirty="0"/>
              <a:t>ООО «Газпром трансгаз Чайковский»</a:t>
            </a:r>
          </a:p>
          <a:p>
            <a:pPr algn="ctr"/>
            <a:r>
              <a:rPr lang="ru-RU" dirty="0"/>
              <a:t>Отдел по эксплуатации магистральных газопроводов и газораспределительных станций.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ижний колонтитул 4"/>
          <p:cNvSpPr txBox="1">
            <a:spLocks/>
          </p:cNvSpPr>
          <p:nvPr/>
        </p:nvSpPr>
        <p:spPr bwMode="auto">
          <a:xfrm>
            <a:off x="1561290" y="5622505"/>
            <a:ext cx="7441659" cy="37824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algn="ctr" defTabSz="612273" eaLnBrk="1" hangingPunct="1">
              <a:spcBef>
                <a:spcPct val="50000"/>
              </a:spcBef>
              <a:defRPr/>
            </a:pPr>
            <a:r>
              <a:rPr lang="ru-RU" sz="1350" b="1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Совещание руководителей ООО «Газпром трансгаз Чайковский», г</a:t>
            </a:r>
            <a:r>
              <a:rPr lang="en-US" sz="1350" b="1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.</a:t>
            </a:r>
            <a:r>
              <a:rPr lang="ru-RU" sz="1350" b="1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Сочи, 2018г</a:t>
            </a:r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1928813" y="6449383"/>
            <a:ext cx="7215186" cy="476630"/>
          </a:xfrm>
        </p:spPr>
        <p:txBody>
          <a:bodyPr/>
          <a:lstStyle/>
          <a:p>
            <a:pPr algn="ctr">
              <a:defRPr/>
            </a:pPr>
            <a:r>
              <a:rPr lang="ru-RU" altLang="ru-RU" sz="1826" b="0" dirty="0">
                <a:solidFill>
                  <a:srgbClr val="FFFFFF"/>
                </a:solidFill>
                <a:cs typeface="Times New Roman" pitchFamily="18" charset="0"/>
              </a:rPr>
              <a:t>Положительный опыт и вопросы </a:t>
            </a:r>
            <a:r>
              <a:rPr lang="ru-RU" altLang="ru-RU" sz="1826" b="0" dirty="0" smtClean="0">
                <a:solidFill>
                  <a:srgbClr val="FFFFFF"/>
                </a:solidFill>
                <a:cs typeface="Times New Roman" pitchFamily="18" charset="0"/>
              </a:rPr>
              <a:t>диагностики </a:t>
            </a:r>
            <a:r>
              <a:rPr lang="ru-RU" altLang="ru-RU" sz="1826" b="0" dirty="0">
                <a:solidFill>
                  <a:srgbClr val="FFFFFF"/>
                </a:solidFill>
                <a:cs typeface="Times New Roman" pitchFamily="18" charset="0"/>
              </a:rPr>
              <a:t>магистральных газопроводов  ООО «Газпром трансгаз Чайковский» </a:t>
            </a:r>
            <a:r>
              <a:rPr lang="ru-RU" altLang="ru-RU" sz="1826" b="0" dirty="0" smtClean="0">
                <a:solidFill>
                  <a:srgbClr val="FFFFFF"/>
                </a:solidFill>
                <a:cs typeface="Times New Roman" pitchFamily="18" charset="0"/>
              </a:rPr>
              <a:t>2019 </a:t>
            </a:r>
            <a:r>
              <a:rPr lang="ru-RU" altLang="ru-RU" sz="1826" b="0" dirty="0">
                <a:solidFill>
                  <a:srgbClr val="FFFFFF"/>
                </a:solidFill>
                <a:cs typeface="Times New Roman" pitchFamily="18" charset="0"/>
              </a:rPr>
              <a:t>г.</a:t>
            </a:r>
            <a:endParaRPr lang="ru-RU" sz="1826" b="0" dirty="0">
              <a:solidFill>
                <a:srgbClr val="FFFFFF"/>
              </a:solidFill>
            </a:endParaRPr>
          </a:p>
          <a:p>
            <a:pPr algn="ctr">
              <a:defRPr/>
            </a:pPr>
            <a:endParaRPr lang="ru-RU" sz="1826" b="0" dirty="0">
              <a:solidFill>
                <a:srgbClr val="FFFFFF"/>
              </a:solidFill>
            </a:endParaRPr>
          </a:p>
        </p:txBody>
      </p:sp>
      <p:sp>
        <p:nvSpPr>
          <p:cNvPr id="7" name="Нижний колонтитул 1"/>
          <p:cNvSpPr txBox="1">
            <a:spLocks/>
          </p:cNvSpPr>
          <p:nvPr/>
        </p:nvSpPr>
        <p:spPr bwMode="auto">
          <a:xfrm>
            <a:off x="1" y="6362048"/>
            <a:ext cx="1928812" cy="476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20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826" dirty="0" smtClean="0">
                <a:solidFill>
                  <a:srgbClr val="FFFFFF"/>
                </a:solidFill>
              </a:rPr>
              <a:t>10</a:t>
            </a:r>
            <a:endParaRPr lang="ru-RU" sz="1826" dirty="0">
              <a:solidFill>
                <a:srgbClr val="FFFFFF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1943100" y="0"/>
            <a:ext cx="7200900" cy="106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ru-RU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Обследование газопроводов - отводов</a:t>
            </a:r>
            <a:endParaRPr lang="ru-RU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29" y="1127613"/>
            <a:ext cx="8513059" cy="5106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776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ижний колонтитул 4"/>
          <p:cNvSpPr txBox="1">
            <a:spLocks/>
          </p:cNvSpPr>
          <p:nvPr/>
        </p:nvSpPr>
        <p:spPr bwMode="auto">
          <a:xfrm>
            <a:off x="1561290" y="5622505"/>
            <a:ext cx="7441659" cy="37824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algn="ctr" defTabSz="612273" eaLnBrk="1" hangingPunct="1">
              <a:spcBef>
                <a:spcPct val="50000"/>
              </a:spcBef>
              <a:defRPr/>
            </a:pPr>
            <a:r>
              <a:rPr lang="ru-RU" sz="1350" b="1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Совещание руководителей ООО «Газпром трансгаз Чайковский», г</a:t>
            </a:r>
            <a:r>
              <a:rPr lang="en-US" sz="1350" b="1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.</a:t>
            </a:r>
            <a:r>
              <a:rPr lang="ru-RU" sz="1350" b="1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Сочи, 2018г</a:t>
            </a:r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1928813" y="6449383"/>
            <a:ext cx="7215186" cy="476630"/>
          </a:xfrm>
        </p:spPr>
        <p:txBody>
          <a:bodyPr/>
          <a:lstStyle/>
          <a:p>
            <a:pPr algn="ctr">
              <a:defRPr/>
            </a:pPr>
            <a:r>
              <a:rPr lang="ru-RU" altLang="ru-RU" sz="1826" b="0" dirty="0">
                <a:solidFill>
                  <a:srgbClr val="FFFFFF"/>
                </a:solidFill>
                <a:cs typeface="Times New Roman" pitchFamily="18" charset="0"/>
              </a:rPr>
              <a:t>Положительный опыт и вопросы </a:t>
            </a:r>
            <a:r>
              <a:rPr lang="ru-RU" altLang="ru-RU" sz="1826" b="0" dirty="0" smtClean="0">
                <a:solidFill>
                  <a:srgbClr val="FFFFFF"/>
                </a:solidFill>
                <a:cs typeface="Times New Roman" pitchFamily="18" charset="0"/>
              </a:rPr>
              <a:t>диагностики </a:t>
            </a:r>
            <a:r>
              <a:rPr lang="ru-RU" altLang="ru-RU" sz="1826" b="0" dirty="0">
                <a:solidFill>
                  <a:srgbClr val="FFFFFF"/>
                </a:solidFill>
                <a:cs typeface="Times New Roman" pitchFamily="18" charset="0"/>
              </a:rPr>
              <a:t>магистральных газопроводов  ООО «Газпром трансгаз Чайковский» </a:t>
            </a:r>
            <a:r>
              <a:rPr lang="ru-RU" altLang="ru-RU" sz="1826" b="0" dirty="0" smtClean="0">
                <a:solidFill>
                  <a:srgbClr val="FFFFFF"/>
                </a:solidFill>
                <a:cs typeface="Times New Roman" pitchFamily="18" charset="0"/>
              </a:rPr>
              <a:t>2019 </a:t>
            </a:r>
            <a:r>
              <a:rPr lang="ru-RU" altLang="ru-RU" sz="1826" b="0" dirty="0">
                <a:solidFill>
                  <a:srgbClr val="FFFFFF"/>
                </a:solidFill>
                <a:cs typeface="Times New Roman" pitchFamily="18" charset="0"/>
              </a:rPr>
              <a:t>г.</a:t>
            </a:r>
            <a:endParaRPr lang="ru-RU" sz="1826" b="0" dirty="0">
              <a:solidFill>
                <a:srgbClr val="FFFFFF"/>
              </a:solidFill>
            </a:endParaRPr>
          </a:p>
          <a:p>
            <a:pPr algn="ctr">
              <a:defRPr/>
            </a:pPr>
            <a:endParaRPr lang="ru-RU" sz="1826" b="0" dirty="0">
              <a:solidFill>
                <a:srgbClr val="FFFFFF"/>
              </a:solidFill>
            </a:endParaRPr>
          </a:p>
        </p:txBody>
      </p:sp>
      <p:sp>
        <p:nvSpPr>
          <p:cNvPr id="7" name="Нижний колонтитул 1"/>
          <p:cNvSpPr txBox="1">
            <a:spLocks/>
          </p:cNvSpPr>
          <p:nvPr/>
        </p:nvSpPr>
        <p:spPr bwMode="auto">
          <a:xfrm>
            <a:off x="1" y="6362048"/>
            <a:ext cx="1928812" cy="476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20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826" dirty="0" smtClean="0">
                <a:solidFill>
                  <a:srgbClr val="FFFFFF"/>
                </a:solidFill>
              </a:rPr>
              <a:t>11</a:t>
            </a:r>
            <a:endParaRPr lang="ru-RU" sz="1826" dirty="0">
              <a:solidFill>
                <a:srgbClr val="FFFFFF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1943100" y="0"/>
            <a:ext cx="7200900" cy="106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ru-RU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Протяженность газопроводов-отводов обследованные наземными методами по диаметрам, км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1119397"/>
            <a:ext cx="838835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87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929538" y="0"/>
            <a:ext cx="7214462" cy="1077132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ru-RU" kern="0" dirty="0"/>
          </a:p>
        </p:txBody>
      </p:sp>
      <p:sp>
        <p:nvSpPr>
          <p:cNvPr id="15" name="Стрелка влево 14"/>
          <p:cNvSpPr/>
          <p:nvPr/>
        </p:nvSpPr>
        <p:spPr bwMode="auto">
          <a:xfrm>
            <a:off x="-2266950" y="5334000"/>
            <a:ext cx="978408" cy="484632"/>
          </a:xfrm>
          <a:prstGeom prst="lef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17" name="Выноска со стрелкой влево 16"/>
          <p:cNvSpPr/>
          <p:nvPr/>
        </p:nvSpPr>
        <p:spPr bwMode="auto">
          <a:xfrm>
            <a:off x="-2981324" y="3629025"/>
            <a:ext cx="2152650" cy="1257300"/>
          </a:xfrm>
          <a:prstGeom prst="leftArrowCallou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68411" y="1575827"/>
            <a:ext cx="28793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СПАСИБО ЗА ВНИМАНИЕ</a:t>
            </a:r>
            <a:r>
              <a:rPr lang="en-US" sz="2000" dirty="0" smtClean="0"/>
              <a:t>!</a:t>
            </a:r>
            <a:endParaRPr lang="ru-RU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724354" y="2577312"/>
            <a:ext cx="2927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Хасанов Рамиль Назипович</a:t>
            </a:r>
            <a:endParaRPr lang="ru-RU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724366" y="3228915"/>
            <a:ext cx="63097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Начальник ПОЭМГиГРС ООО «Газпром трансгаз Чайковский»</a:t>
            </a:r>
            <a:endParaRPr lang="ru-RU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724366" y="3940115"/>
            <a:ext cx="51379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т</a:t>
            </a:r>
            <a:r>
              <a:rPr lang="ru-RU" sz="2000" dirty="0" smtClean="0"/>
              <a:t>ел. (735) 24-2-21, </a:t>
            </a:r>
            <a:r>
              <a:rPr lang="en-US" sz="2000" dirty="0" smtClean="0"/>
              <a:t>e-mail</a:t>
            </a:r>
            <a:r>
              <a:rPr lang="ru-RU" sz="2000" dirty="0" smtClean="0"/>
              <a:t>:</a:t>
            </a:r>
            <a:r>
              <a:rPr lang="en-US" sz="2000" dirty="0" smtClean="0"/>
              <a:t> hasanov@ptg.gazprom.ru</a:t>
            </a:r>
            <a:endParaRPr lang="ru-RU" sz="2000" dirty="0"/>
          </a:p>
        </p:txBody>
      </p:sp>
      <p:sp>
        <p:nvSpPr>
          <p:cNvPr id="11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1928814" y="6477308"/>
            <a:ext cx="7215186" cy="476630"/>
          </a:xfrm>
        </p:spPr>
        <p:txBody>
          <a:bodyPr/>
          <a:lstStyle/>
          <a:p>
            <a:pPr algn="ctr">
              <a:defRPr/>
            </a:pPr>
            <a:r>
              <a:rPr lang="ru-RU" sz="1826" b="0" dirty="0">
                <a:solidFill>
                  <a:srgbClr val="FFFFFF"/>
                </a:solidFill>
              </a:rPr>
              <a:t>Положительный опыт и вопросы </a:t>
            </a:r>
            <a:r>
              <a:rPr lang="ru-RU" sz="1826" dirty="0" smtClean="0">
                <a:solidFill>
                  <a:srgbClr val="FFFFFF"/>
                </a:solidFill>
              </a:rPr>
              <a:t>диагностики</a:t>
            </a:r>
            <a:r>
              <a:rPr lang="ru-RU" sz="1826" b="0" dirty="0" smtClean="0">
                <a:solidFill>
                  <a:srgbClr val="FFFFFF"/>
                </a:solidFill>
              </a:rPr>
              <a:t> </a:t>
            </a:r>
            <a:r>
              <a:rPr lang="ru-RU" sz="1826" b="0" dirty="0">
                <a:solidFill>
                  <a:srgbClr val="FFFFFF"/>
                </a:solidFill>
              </a:rPr>
              <a:t>магистральных газопроводов  ООО «Газпром трансгаз Чайковский» 2018 г.</a:t>
            </a:r>
          </a:p>
          <a:p>
            <a:pPr algn="ctr">
              <a:defRPr/>
            </a:pPr>
            <a:endParaRPr lang="ru-RU" sz="1826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67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Номер слайда 4"/>
          <p:cNvSpPr>
            <a:spLocks noGrp="1"/>
          </p:cNvSpPr>
          <p:nvPr>
            <p:ph type="sldNum" sz="quarter" idx="4294967295"/>
          </p:nvPr>
        </p:nvSpPr>
        <p:spPr>
          <a:xfrm>
            <a:off x="1" y="6362050"/>
            <a:ext cx="1928447" cy="47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altLang="ru-RU" sz="2029" dirty="0" smtClean="0">
                <a:solidFill>
                  <a:srgbClr val="FFFFFF"/>
                </a:solidFill>
              </a:rPr>
              <a:t>14</a:t>
            </a:r>
            <a:endParaRPr lang="ru-RU" altLang="ru-RU" sz="2029" dirty="0">
              <a:solidFill>
                <a:srgbClr val="FFFFFF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1" y="1"/>
            <a:ext cx="7104185" cy="1062892"/>
          </a:xfrm>
          <a:noFill/>
        </p:spPr>
        <p:txBody>
          <a:bodyPr anchor="ctr"/>
          <a:lstStyle/>
          <a:p>
            <a:pPr algn="ctr" eaLnBrk="1" hangingPunct="1"/>
            <a:r>
              <a:rPr lang="ru-RU" altLang="ru-RU" sz="2600" dirty="0" smtClean="0"/>
              <a:t>Стоимость покупки и стоимость аренды</a:t>
            </a:r>
          </a:p>
        </p:txBody>
      </p:sp>
      <p:sp>
        <p:nvSpPr>
          <p:cNvPr id="8" name="Нижний колонтитул 1"/>
          <p:cNvSpPr>
            <a:spLocks noGrp="1"/>
          </p:cNvSpPr>
          <p:nvPr>
            <p:ph type="ftr" sz="quarter" idx="10"/>
          </p:nvPr>
        </p:nvSpPr>
        <p:spPr>
          <a:xfrm>
            <a:off x="1928814" y="6477308"/>
            <a:ext cx="7215186" cy="476630"/>
          </a:xfrm>
        </p:spPr>
        <p:txBody>
          <a:bodyPr/>
          <a:lstStyle/>
          <a:p>
            <a:pPr algn="ctr">
              <a:defRPr/>
            </a:pPr>
            <a:r>
              <a:rPr lang="ru-RU" sz="1826" dirty="0">
                <a:solidFill>
                  <a:srgbClr val="FFFFFF"/>
                </a:solidFill>
              </a:rPr>
              <a:t>Положительный опыт и вопросы эксплуатации магистральных газопроводов  ООО «Газпром трансгаз Чайковский» 2018 г.</a:t>
            </a:r>
          </a:p>
          <a:p>
            <a:pPr algn="ctr">
              <a:defRPr/>
            </a:pPr>
            <a:endParaRPr lang="ru-RU" sz="1826" b="0" dirty="0">
              <a:solidFill>
                <a:srgbClr val="FFFFFF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349" y="1282700"/>
            <a:ext cx="8733301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52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1928813" y="6449383"/>
            <a:ext cx="7215186" cy="476630"/>
          </a:xfrm>
        </p:spPr>
        <p:txBody>
          <a:bodyPr/>
          <a:lstStyle/>
          <a:p>
            <a:pPr algn="ctr">
              <a:defRPr/>
            </a:pPr>
            <a:r>
              <a:rPr lang="ru-RU" altLang="ru-RU" sz="1826" b="0" dirty="0">
                <a:solidFill>
                  <a:srgbClr val="FFFFFF"/>
                </a:solidFill>
                <a:cs typeface="Times New Roman" pitchFamily="18" charset="0"/>
              </a:rPr>
              <a:t>Положительный опыт и вопросы </a:t>
            </a:r>
            <a:r>
              <a:rPr lang="ru-RU" altLang="ru-RU" sz="1826" b="0" dirty="0" smtClean="0">
                <a:solidFill>
                  <a:srgbClr val="FFFFFF"/>
                </a:solidFill>
                <a:cs typeface="Times New Roman" pitchFamily="18" charset="0"/>
              </a:rPr>
              <a:t>диагностики </a:t>
            </a:r>
            <a:r>
              <a:rPr lang="ru-RU" altLang="ru-RU" sz="1826" b="0" dirty="0">
                <a:solidFill>
                  <a:srgbClr val="FFFFFF"/>
                </a:solidFill>
                <a:cs typeface="Times New Roman" pitchFamily="18" charset="0"/>
              </a:rPr>
              <a:t>магистральных газопроводов  ООО «Газпром трансгаз Чайковский» </a:t>
            </a:r>
            <a:r>
              <a:rPr lang="ru-RU" altLang="ru-RU" sz="1826" b="0" dirty="0" smtClean="0">
                <a:solidFill>
                  <a:srgbClr val="FFFFFF"/>
                </a:solidFill>
                <a:cs typeface="Times New Roman" pitchFamily="18" charset="0"/>
              </a:rPr>
              <a:t>2019 </a:t>
            </a:r>
            <a:r>
              <a:rPr lang="ru-RU" altLang="ru-RU" sz="1826" b="0" dirty="0">
                <a:solidFill>
                  <a:srgbClr val="FFFFFF"/>
                </a:solidFill>
                <a:cs typeface="Times New Roman" pitchFamily="18" charset="0"/>
              </a:rPr>
              <a:t>г.</a:t>
            </a:r>
            <a:endParaRPr lang="ru-RU" sz="1826" b="0" dirty="0">
              <a:solidFill>
                <a:srgbClr val="FFFFFF"/>
              </a:solidFill>
            </a:endParaRPr>
          </a:p>
          <a:p>
            <a:pPr algn="ctr">
              <a:defRPr/>
            </a:pPr>
            <a:endParaRPr lang="ru-RU" sz="1826" b="0" dirty="0">
              <a:solidFill>
                <a:srgbClr val="FFFFFF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43100" y="0"/>
            <a:ext cx="7200900" cy="1065213"/>
          </a:xfrm>
        </p:spPr>
        <p:txBody>
          <a:bodyPr anchor="ctr"/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Газотранспортная система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ООО «Газпром трансгаз Чайковский»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9" name="Picture 3" descr="M:\ЛКТСПП (ИТЦ)\Шагалов А.Ю\карта для презентации3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" y="1065540"/>
            <a:ext cx="9143999" cy="519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ижний колонтитул 1"/>
          <p:cNvSpPr txBox="1">
            <a:spLocks/>
          </p:cNvSpPr>
          <p:nvPr/>
        </p:nvSpPr>
        <p:spPr bwMode="auto">
          <a:xfrm>
            <a:off x="1" y="6362048"/>
            <a:ext cx="1928812" cy="476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20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826" dirty="0" smtClean="0">
                <a:solidFill>
                  <a:srgbClr val="FFFFFF"/>
                </a:solidFill>
              </a:rPr>
              <a:t>2</a:t>
            </a:r>
            <a:endParaRPr lang="ru-RU" sz="1826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ижний колонтитул 4"/>
          <p:cNvSpPr txBox="1">
            <a:spLocks/>
          </p:cNvSpPr>
          <p:nvPr/>
        </p:nvSpPr>
        <p:spPr bwMode="auto">
          <a:xfrm>
            <a:off x="1561290" y="5622505"/>
            <a:ext cx="7441659" cy="37824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algn="ctr" defTabSz="612273" eaLnBrk="1" hangingPunct="1">
              <a:spcBef>
                <a:spcPct val="50000"/>
              </a:spcBef>
              <a:defRPr/>
            </a:pPr>
            <a:r>
              <a:rPr lang="ru-RU" sz="1350" b="1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Совещание руководителей ООО «Газпром трансгаз Чайковский», г</a:t>
            </a:r>
            <a:r>
              <a:rPr lang="en-US" sz="1350" b="1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.</a:t>
            </a:r>
            <a:r>
              <a:rPr lang="ru-RU" sz="1350" b="1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Сочи, 2018г</a:t>
            </a:r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1928813" y="6449383"/>
            <a:ext cx="7215186" cy="476630"/>
          </a:xfrm>
        </p:spPr>
        <p:txBody>
          <a:bodyPr/>
          <a:lstStyle/>
          <a:p>
            <a:pPr algn="ctr">
              <a:defRPr/>
            </a:pPr>
            <a:r>
              <a:rPr lang="ru-RU" altLang="ru-RU" sz="1826" b="0" dirty="0">
                <a:solidFill>
                  <a:srgbClr val="FFFFFF"/>
                </a:solidFill>
                <a:cs typeface="Times New Roman" pitchFamily="18" charset="0"/>
              </a:rPr>
              <a:t>Положительный опыт и вопросы </a:t>
            </a:r>
            <a:r>
              <a:rPr lang="ru-RU" altLang="ru-RU" sz="1826" b="0" dirty="0" smtClean="0">
                <a:solidFill>
                  <a:srgbClr val="FFFFFF"/>
                </a:solidFill>
                <a:cs typeface="Times New Roman" pitchFamily="18" charset="0"/>
              </a:rPr>
              <a:t>диагностики </a:t>
            </a:r>
            <a:r>
              <a:rPr lang="ru-RU" altLang="ru-RU" sz="1826" b="0" dirty="0">
                <a:solidFill>
                  <a:srgbClr val="FFFFFF"/>
                </a:solidFill>
                <a:cs typeface="Times New Roman" pitchFamily="18" charset="0"/>
              </a:rPr>
              <a:t>магистральных газопроводов  ООО «Газпром трансгаз Чайковский» </a:t>
            </a:r>
            <a:r>
              <a:rPr lang="ru-RU" altLang="ru-RU" sz="1826" b="0" dirty="0" smtClean="0">
                <a:solidFill>
                  <a:srgbClr val="FFFFFF"/>
                </a:solidFill>
                <a:cs typeface="Times New Roman" pitchFamily="18" charset="0"/>
              </a:rPr>
              <a:t>2019 </a:t>
            </a:r>
            <a:r>
              <a:rPr lang="ru-RU" altLang="ru-RU" sz="1826" b="0" dirty="0">
                <a:solidFill>
                  <a:srgbClr val="FFFFFF"/>
                </a:solidFill>
                <a:cs typeface="Times New Roman" pitchFamily="18" charset="0"/>
              </a:rPr>
              <a:t>г.</a:t>
            </a:r>
            <a:endParaRPr lang="ru-RU" sz="1826" b="0" dirty="0">
              <a:solidFill>
                <a:srgbClr val="FFFFFF"/>
              </a:solidFill>
            </a:endParaRPr>
          </a:p>
          <a:p>
            <a:pPr algn="ctr">
              <a:defRPr/>
            </a:pPr>
            <a:endParaRPr lang="ru-RU" sz="1826" b="0" dirty="0">
              <a:solidFill>
                <a:srgbClr val="FFFFFF"/>
              </a:solidFill>
            </a:endParaRPr>
          </a:p>
        </p:txBody>
      </p:sp>
      <p:sp>
        <p:nvSpPr>
          <p:cNvPr id="7" name="Нижний колонтитул 1"/>
          <p:cNvSpPr txBox="1">
            <a:spLocks/>
          </p:cNvSpPr>
          <p:nvPr/>
        </p:nvSpPr>
        <p:spPr bwMode="auto">
          <a:xfrm>
            <a:off x="1" y="6362048"/>
            <a:ext cx="1928812" cy="476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20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826" dirty="0" smtClean="0">
                <a:solidFill>
                  <a:srgbClr val="FFFFFF"/>
                </a:solidFill>
              </a:rPr>
              <a:t>3</a:t>
            </a:r>
            <a:endParaRPr lang="ru-RU" sz="1826" dirty="0">
              <a:solidFill>
                <a:srgbClr val="FFFFFF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1943100" y="0"/>
            <a:ext cx="7200900" cy="106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ru-RU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Состав линейной части газопроводов </a:t>
            </a:r>
            <a:br>
              <a:rPr lang="ru-RU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ООО «Газпром трансгаз Чайковский»</a:t>
            </a:r>
            <a:endParaRPr lang="ru-RU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022636"/>
              </p:ext>
            </p:extLst>
          </p:nvPr>
        </p:nvGraphicFramePr>
        <p:xfrm>
          <a:off x="1" y="1065213"/>
          <a:ext cx="9143999" cy="52968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0781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ижний колонтитул 4"/>
          <p:cNvSpPr txBox="1">
            <a:spLocks/>
          </p:cNvSpPr>
          <p:nvPr/>
        </p:nvSpPr>
        <p:spPr bwMode="auto">
          <a:xfrm>
            <a:off x="1561290" y="5622505"/>
            <a:ext cx="7441659" cy="37824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algn="ctr" defTabSz="612273" eaLnBrk="1" hangingPunct="1">
              <a:spcBef>
                <a:spcPct val="50000"/>
              </a:spcBef>
              <a:defRPr/>
            </a:pPr>
            <a:r>
              <a:rPr lang="ru-RU" sz="1350" b="1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Совещание руководителей ООО «Газпром трансгаз Чайковский», г</a:t>
            </a:r>
            <a:r>
              <a:rPr lang="en-US" sz="1350" b="1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.</a:t>
            </a:r>
            <a:r>
              <a:rPr lang="ru-RU" sz="1350" b="1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Сочи, 2018г</a:t>
            </a:r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1928813" y="6449383"/>
            <a:ext cx="7215186" cy="476630"/>
          </a:xfrm>
        </p:spPr>
        <p:txBody>
          <a:bodyPr/>
          <a:lstStyle/>
          <a:p>
            <a:pPr algn="ctr">
              <a:defRPr/>
            </a:pPr>
            <a:r>
              <a:rPr lang="ru-RU" altLang="ru-RU" sz="1826" b="0" dirty="0">
                <a:solidFill>
                  <a:srgbClr val="FFFFFF"/>
                </a:solidFill>
                <a:cs typeface="Times New Roman" pitchFamily="18" charset="0"/>
              </a:rPr>
              <a:t>Положительный опыт и вопросы </a:t>
            </a:r>
            <a:r>
              <a:rPr lang="ru-RU" altLang="ru-RU" sz="1826" b="0" dirty="0" smtClean="0">
                <a:solidFill>
                  <a:srgbClr val="FFFFFF"/>
                </a:solidFill>
                <a:cs typeface="Times New Roman" pitchFamily="18" charset="0"/>
              </a:rPr>
              <a:t>диагностики </a:t>
            </a:r>
            <a:r>
              <a:rPr lang="ru-RU" altLang="ru-RU" sz="1826" b="0" dirty="0">
                <a:solidFill>
                  <a:srgbClr val="FFFFFF"/>
                </a:solidFill>
                <a:cs typeface="Times New Roman" pitchFamily="18" charset="0"/>
              </a:rPr>
              <a:t>магистральных газопроводов  ООО «Газпром трансгаз Чайковский» </a:t>
            </a:r>
            <a:r>
              <a:rPr lang="ru-RU" altLang="ru-RU" sz="1826" b="0" dirty="0" smtClean="0">
                <a:solidFill>
                  <a:srgbClr val="FFFFFF"/>
                </a:solidFill>
                <a:cs typeface="Times New Roman" pitchFamily="18" charset="0"/>
              </a:rPr>
              <a:t>2019 </a:t>
            </a:r>
            <a:r>
              <a:rPr lang="ru-RU" altLang="ru-RU" sz="1826" b="0" dirty="0">
                <a:solidFill>
                  <a:srgbClr val="FFFFFF"/>
                </a:solidFill>
                <a:cs typeface="Times New Roman" pitchFamily="18" charset="0"/>
              </a:rPr>
              <a:t>г.</a:t>
            </a:r>
            <a:endParaRPr lang="ru-RU" sz="1826" b="0" dirty="0">
              <a:solidFill>
                <a:srgbClr val="FFFFFF"/>
              </a:solidFill>
            </a:endParaRPr>
          </a:p>
          <a:p>
            <a:pPr algn="ctr">
              <a:defRPr/>
            </a:pPr>
            <a:endParaRPr lang="ru-RU" sz="1826" b="0" dirty="0">
              <a:solidFill>
                <a:srgbClr val="FFFFFF"/>
              </a:solidFill>
            </a:endParaRPr>
          </a:p>
        </p:txBody>
      </p:sp>
      <p:sp>
        <p:nvSpPr>
          <p:cNvPr id="7" name="Нижний колонтитул 1"/>
          <p:cNvSpPr txBox="1">
            <a:spLocks/>
          </p:cNvSpPr>
          <p:nvPr/>
        </p:nvSpPr>
        <p:spPr bwMode="auto">
          <a:xfrm>
            <a:off x="1" y="6362048"/>
            <a:ext cx="1928812" cy="476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20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826" dirty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1943100" y="0"/>
            <a:ext cx="7200900" cy="106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ru-RU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Газопроводы, подготовленные к ВТД</a:t>
            </a:r>
            <a:endParaRPr lang="ru-RU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3060440"/>
              </p:ext>
            </p:extLst>
          </p:nvPr>
        </p:nvGraphicFramePr>
        <p:xfrm>
          <a:off x="1" y="1065213"/>
          <a:ext cx="9143998" cy="5209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8287014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ижний колонтитул 4"/>
          <p:cNvSpPr txBox="1">
            <a:spLocks/>
          </p:cNvSpPr>
          <p:nvPr/>
        </p:nvSpPr>
        <p:spPr bwMode="auto">
          <a:xfrm>
            <a:off x="1561290" y="5622505"/>
            <a:ext cx="7441659" cy="37824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algn="ctr" defTabSz="612273" eaLnBrk="1" hangingPunct="1">
              <a:spcBef>
                <a:spcPct val="50000"/>
              </a:spcBef>
              <a:defRPr/>
            </a:pPr>
            <a:r>
              <a:rPr lang="ru-RU" sz="1350" b="1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Совещание руководителей ООО «Газпром трансгаз Чайковский», г</a:t>
            </a:r>
            <a:r>
              <a:rPr lang="en-US" sz="1350" b="1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.</a:t>
            </a:r>
            <a:r>
              <a:rPr lang="ru-RU" sz="1350" b="1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Сочи, 2018г</a:t>
            </a:r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1928813" y="6449383"/>
            <a:ext cx="7215186" cy="476630"/>
          </a:xfrm>
        </p:spPr>
        <p:txBody>
          <a:bodyPr/>
          <a:lstStyle/>
          <a:p>
            <a:pPr algn="ctr">
              <a:defRPr/>
            </a:pPr>
            <a:r>
              <a:rPr lang="ru-RU" altLang="ru-RU" sz="1826" b="0" dirty="0">
                <a:solidFill>
                  <a:srgbClr val="FFFFFF"/>
                </a:solidFill>
                <a:cs typeface="Times New Roman" pitchFamily="18" charset="0"/>
              </a:rPr>
              <a:t>Положительный опыт и вопросы </a:t>
            </a:r>
            <a:r>
              <a:rPr lang="ru-RU" altLang="ru-RU" sz="1826" b="0" dirty="0" smtClean="0">
                <a:solidFill>
                  <a:srgbClr val="FFFFFF"/>
                </a:solidFill>
                <a:cs typeface="Times New Roman" pitchFamily="18" charset="0"/>
              </a:rPr>
              <a:t>диагностики </a:t>
            </a:r>
            <a:r>
              <a:rPr lang="ru-RU" altLang="ru-RU" sz="1826" b="0" dirty="0">
                <a:solidFill>
                  <a:srgbClr val="FFFFFF"/>
                </a:solidFill>
                <a:cs typeface="Times New Roman" pitchFamily="18" charset="0"/>
              </a:rPr>
              <a:t>магистральных газопроводов  ООО «Газпром трансгаз Чайковский» </a:t>
            </a:r>
            <a:r>
              <a:rPr lang="ru-RU" altLang="ru-RU" sz="1826" b="0" dirty="0" smtClean="0">
                <a:solidFill>
                  <a:srgbClr val="FFFFFF"/>
                </a:solidFill>
                <a:cs typeface="Times New Roman" pitchFamily="18" charset="0"/>
              </a:rPr>
              <a:t>2019 </a:t>
            </a:r>
            <a:r>
              <a:rPr lang="ru-RU" altLang="ru-RU" sz="1826" b="0" dirty="0">
                <a:solidFill>
                  <a:srgbClr val="FFFFFF"/>
                </a:solidFill>
                <a:cs typeface="Times New Roman" pitchFamily="18" charset="0"/>
              </a:rPr>
              <a:t>г.</a:t>
            </a:r>
            <a:endParaRPr lang="ru-RU" sz="1826" b="0" dirty="0">
              <a:solidFill>
                <a:srgbClr val="FFFFFF"/>
              </a:solidFill>
            </a:endParaRPr>
          </a:p>
          <a:p>
            <a:pPr algn="ctr">
              <a:defRPr/>
            </a:pPr>
            <a:endParaRPr lang="ru-RU" sz="1826" b="0" dirty="0">
              <a:solidFill>
                <a:srgbClr val="FFFFFF"/>
              </a:solidFill>
            </a:endParaRPr>
          </a:p>
        </p:txBody>
      </p:sp>
      <p:sp>
        <p:nvSpPr>
          <p:cNvPr id="7" name="Нижний колонтитул 1"/>
          <p:cNvSpPr txBox="1">
            <a:spLocks/>
          </p:cNvSpPr>
          <p:nvPr/>
        </p:nvSpPr>
        <p:spPr bwMode="auto">
          <a:xfrm>
            <a:off x="1" y="6362048"/>
            <a:ext cx="1928812" cy="476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20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826" dirty="0" smtClean="0">
                <a:solidFill>
                  <a:srgbClr val="FFFFFF"/>
                </a:solidFill>
              </a:rPr>
              <a:t>5</a:t>
            </a:r>
            <a:endParaRPr lang="ru-RU" sz="1826" dirty="0">
              <a:solidFill>
                <a:srgbClr val="FFFFFF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1943100" y="0"/>
            <a:ext cx="7200900" cy="106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ru-RU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Обследование линейной части</a:t>
            </a:r>
            <a:endParaRPr lang="ru-RU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9490082"/>
              </p:ext>
            </p:extLst>
          </p:nvPr>
        </p:nvGraphicFramePr>
        <p:xfrm>
          <a:off x="2" y="1095985"/>
          <a:ext cx="9143998" cy="5129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2973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ижний колонтитул 4"/>
          <p:cNvSpPr txBox="1">
            <a:spLocks/>
          </p:cNvSpPr>
          <p:nvPr/>
        </p:nvSpPr>
        <p:spPr bwMode="auto">
          <a:xfrm>
            <a:off x="1561290" y="5622505"/>
            <a:ext cx="7441659" cy="37824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algn="ctr" defTabSz="612273" eaLnBrk="1" hangingPunct="1">
              <a:spcBef>
                <a:spcPct val="50000"/>
              </a:spcBef>
              <a:defRPr/>
            </a:pPr>
            <a:r>
              <a:rPr lang="ru-RU" sz="1350" b="1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Совещание руководителей ООО «Газпром трансгаз Чайковский», г</a:t>
            </a:r>
            <a:r>
              <a:rPr lang="en-US" sz="1350" b="1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.</a:t>
            </a:r>
            <a:r>
              <a:rPr lang="ru-RU" sz="1350" b="1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Сочи, 2018г</a:t>
            </a:r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1928813" y="6449383"/>
            <a:ext cx="7215186" cy="476630"/>
          </a:xfrm>
        </p:spPr>
        <p:txBody>
          <a:bodyPr/>
          <a:lstStyle/>
          <a:p>
            <a:pPr algn="ctr">
              <a:defRPr/>
            </a:pPr>
            <a:r>
              <a:rPr lang="ru-RU" altLang="ru-RU" sz="1826" b="0" dirty="0">
                <a:solidFill>
                  <a:srgbClr val="FFFFFF"/>
                </a:solidFill>
                <a:cs typeface="Times New Roman" pitchFamily="18" charset="0"/>
              </a:rPr>
              <a:t>Положительный опыт и вопросы </a:t>
            </a:r>
            <a:r>
              <a:rPr lang="ru-RU" altLang="ru-RU" sz="1826" b="0" dirty="0" smtClean="0">
                <a:solidFill>
                  <a:srgbClr val="FFFFFF"/>
                </a:solidFill>
                <a:cs typeface="Times New Roman" pitchFamily="18" charset="0"/>
              </a:rPr>
              <a:t>диагностики </a:t>
            </a:r>
            <a:r>
              <a:rPr lang="ru-RU" altLang="ru-RU" sz="1826" b="0" dirty="0">
                <a:solidFill>
                  <a:srgbClr val="FFFFFF"/>
                </a:solidFill>
                <a:cs typeface="Times New Roman" pitchFamily="18" charset="0"/>
              </a:rPr>
              <a:t>магистральных газопроводов  ООО «Газпром трансгаз Чайковский» </a:t>
            </a:r>
            <a:r>
              <a:rPr lang="ru-RU" altLang="ru-RU" sz="1826" b="0" dirty="0" smtClean="0">
                <a:solidFill>
                  <a:srgbClr val="FFFFFF"/>
                </a:solidFill>
                <a:cs typeface="Times New Roman" pitchFamily="18" charset="0"/>
              </a:rPr>
              <a:t>2019 </a:t>
            </a:r>
            <a:r>
              <a:rPr lang="ru-RU" altLang="ru-RU" sz="1826" b="0" dirty="0">
                <a:solidFill>
                  <a:srgbClr val="FFFFFF"/>
                </a:solidFill>
                <a:cs typeface="Times New Roman" pitchFamily="18" charset="0"/>
              </a:rPr>
              <a:t>г.</a:t>
            </a:r>
            <a:endParaRPr lang="ru-RU" sz="1826" b="0" dirty="0">
              <a:solidFill>
                <a:srgbClr val="FFFFFF"/>
              </a:solidFill>
            </a:endParaRPr>
          </a:p>
          <a:p>
            <a:pPr algn="ctr">
              <a:defRPr/>
            </a:pPr>
            <a:endParaRPr lang="ru-RU" sz="1826" b="0" dirty="0">
              <a:solidFill>
                <a:srgbClr val="FFFFFF"/>
              </a:solidFill>
            </a:endParaRPr>
          </a:p>
        </p:txBody>
      </p:sp>
      <p:sp>
        <p:nvSpPr>
          <p:cNvPr id="7" name="Нижний колонтитул 1"/>
          <p:cNvSpPr txBox="1">
            <a:spLocks/>
          </p:cNvSpPr>
          <p:nvPr/>
        </p:nvSpPr>
        <p:spPr bwMode="auto">
          <a:xfrm>
            <a:off x="1" y="6362048"/>
            <a:ext cx="1928812" cy="476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20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826" dirty="0" smtClean="0">
                <a:solidFill>
                  <a:srgbClr val="FFFFFF"/>
                </a:solidFill>
              </a:rPr>
              <a:t>6</a:t>
            </a:r>
            <a:endParaRPr lang="ru-RU" sz="1826" dirty="0">
              <a:solidFill>
                <a:srgbClr val="FFFFFF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1943100" y="0"/>
            <a:ext cx="7200900" cy="106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ru-RU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Обследование лупингов</a:t>
            </a:r>
            <a:endParaRPr lang="ru-RU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9409361"/>
              </p:ext>
            </p:extLst>
          </p:nvPr>
        </p:nvGraphicFramePr>
        <p:xfrm>
          <a:off x="-1" y="1065213"/>
          <a:ext cx="9143999" cy="5209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1467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ижний колонтитул 4"/>
          <p:cNvSpPr txBox="1">
            <a:spLocks/>
          </p:cNvSpPr>
          <p:nvPr/>
        </p:nvSpPr>
        <p:spPr bwMode="auto">
          <a:xfrm>
            <a:off x="1561290" y="5622505"/>
            <a:ext cx="7441659" cy="37824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algn="ctr" defTabSz="612273" eaLnBrk="1" hangingPunct="1">
              <a:spcBef>
                <a:spcPct val="50000"/>
              </a:spcBef>
              <a:defRPr/>
            </a:pPr>
            <a:r>
              <a:rPr lang="ru-RU" sz="1350" b="1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Совещание руководителей ООО «Газпром трансгаз Чайковский», г</a:t>
            </a:r>
            <a:r>
              <a:rPr lang="en-US" sz="1350" b="1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.</a:t>
            </a:r>
            <a:r>
              <a:rPr lang="ru-RU" sz="1350" b="1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Сочи, 2018г</a:t>
            </a:r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1928813" y="6449383"/>
            <a:ext cx="7215186" cy="476630"/>
          </a:xfrm>
        </p:spPr>
        <p:txBody>
          <a:bodyPr/>
          <a:lstStyle/>
          <a:p>
            <a:pPr algn="ctr">
              <a:defRPr/>
            </a:pPr>
            <a:r>
              <a:rPr lang="ru-RU" altLang="ru-RU" sz="1826" b="0" dirty="0">
                <a:solidFill>
                  <a:srgbClr val="FFFFFF"/>
                </a:solidFill>
                <a:cs typeface="Times New Roman" pitchFamily="18" charset="0"/>
              </a:rPr>
              <a:t>Положительный опыт и вопросы </a:t>
            </a:r>
            <a:r>
              <a:rPr lang="ru-RU" altLang="ru-RU" sz="1826" b="0" dirty="0" smtClean="0">
                <a:solidFill>
                  <a:srgbClr val="FFFFFF"/>
                </a:solidFill>
                <a:cs typeface="Times New Roman" pitchFamily="18" charset="0"/>
              </a:rPr>
              <a:t>диагностики </a:t>
            </a:r>
            <a:r>
              <a:rPr lang="ru-RU" altLang="ru-RU" sz="1826" b="0" dirty="0">
                <a:solidFill>
                  <a:srgbClr val="FFFFFF"/>
                </a:solidFill>
                <a:cs typeface="Times New Roman" pitchFamily="18" charset="0"/>
              </a:rPr>
              <a:t>магистральных газопроводов  ООО «Газпром трансгаз Чайковский» </a:t>
            </a:r>
            <a:r>
              <a:rPr lang="ru-RU" altLang="ru-RU" sz="1826" b="0" dirty="0" smtClean="0">
                <a:solidFill>
                  <a:srgbClr val="FFFFFF"/>
                </a:solidFill>
                <a:cs typeface="Times New Roman" pitchFamily="18" charset="0"/>
              </a:rPr>
              <a:t>2019 </a:t>
            </a:r>
            <a:r>
              <a:rPr lang="ru-RU" altLang="ru-RU" sz="1826" b="0" dirty="0">
                <a:solidFill>
                  <a:srgbClr val="FFFFFF"/>
                </a:solidFill>
                <a:cs typeface="Times New Roman" pitchFamily="18" charset="0"/>
              </a:rPr>
              <a:t>г.</a:t>
            </a:r>
            <a:endParaRPr lang="ru-RU" sz="1826" b="0" dirty="0">
              <a:solidFill>
                <a:srgbClr val="FFFFFF"/>
              </a:solidFill>
            </a:endParaRPr>
          </a:p>
          <a:p>
            <a:pPr algn="ctr">
              <a:defRPr/>
            </a:pPr>
            <a:endParaRPr lang="ru-RU" sz="1826" b="0" dirty="0">
              <a:solidFill>
                <a:srgbClr val="FFFFFF"/>
              </a:solidFill>
            </a:endParaRPr>
          </a:p>
        </p:txBody>
      </p:sp>
      <p:sp>
        <p:nvSpPr>
          <p:cNvPr id="7" name="Нижний колонтитул 1"/>
          <p:cNvSpPr txBox="1">
            <a:spLocks/>
          </p:cNvSpPr>
          <p:nvPr/>
        </p:nvSpPr>
        <p:spPr bwMode="auto">
          <a:xfrm>
            <a:off x="1" y="6362048"/>
            <a:ext cx="1928812" cy="476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20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826" dirty="0" smtClean="0">
                <a:solidFill>
                  <a:srgbClr val="FFFFFF"/>
                </a:solidFill>
              </a:rPr>
              <a:t>7</a:t>
            </a:r>
            <a:endParaRPr lang="ru-RU" sz="1826" dirty="0">
              <a:solidFill>
                <a:srgbClr val="FFFFFF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1943100" y="0"/>
            <a:ext cx="7200900" cy="106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ru-RU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Обследование межсистемных перемычек</a:t>
            </a:r>
            <a:endParaRPr lang="ru-RU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6600003"/>
              </p:ext>
            </p:extLst>
          </p:nvPr>
        </p:nvGraphicFramePr>
        <p:xfrm>
          <a:off x="0" y="1139693"/>
          <a:ext cx="9143999" cy="51350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4087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ижний колонтитул 4"/>
          <p:cNvSpPr txBox="1">
            <a:spLocks/>
          </p:cNvSpPr>
          <p:nvPr/>
        </p:nvSpPr>
        <p:spPr bwMode="auto">
          <a:xfrm>
            <a:off x="1561290" y="5622505"/>
            <a:ext cx="7441659" cy="37824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algn="ctr" defTabSz="612273" eaLnBrk="1" hangingPunct="1">
              <a:spcBef>
                <a:spcPct val="50000"/>
              </a:spcBef>
              <a:defRPr/>
            </a:pPr>
            <a:r>
              <a:rPr lang="ru-RU" sz="1350" b="1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Совещание руководителей ООО «Газпром трансгаз Чайковский», г</a:t>
            </a:r>
            <a:r>
              <a:rPr lang="en-US" sz="1350" b="1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.</a:t>
            </a:r>
            <a:r>
              <a:rPr lang="ru-RU" sz="1350" b="1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Сочи, 2018г</a:t>
            </a:r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1928813" y="6449383"/>
            <a:ext cx="7215186" cy="476630"/>
          </a:xfrm>
        </p:spPr>
        <p:txBody>
          <a:bodyPr/>
          <a:lstStyle/>
          <a:p>
            <a:pPr algn="ctr">
              <a:defRPr/>
            </a:pPr>
            <a:r>
              <a:rPr lang="ru-RU" altLang="ru-RU" sz="1826" b="0" dirty="0">
                <a:solidFill>
                  <a:srgbClr val="FFFFFF"/>
                </a:solidFill>
                <a:cs typeface="Times New Roman" pitchFamily="18" charset="0"/>
              </a:rPr>
              <a:t>Положительный опыт и вопросы </a:t>
            </a:r>
            <a:r>
              <a:rPr lang="ru-RU" altLang="ru-RU" sz="1826" b="0" dirty="0" smtClean="0">
                <a:solidFill>
                  <a:srgbClr val="FFFFFF"/>
                </a:solidFill>
                <a:cs typeface="Times New Roman" pitchFamily="18" charset="0"/>
              </a:rPr>
              <a:t>диагностики </a:t>
            </a:r>
            <a:r>
              <a:rPr lang="ru-RU" altLang="ru-RU" sz="1826" b="0" dirty="0">
                <a:solidFill>
                  <a:srgbClr val="FFFFFF"/>
                </a:solidFill>
                <a:cs typeface="Times New Roman" pitchFamily="18" charset="0"/>
              </a:rPr>
              <a:t>магистральных газопроводов  ООО «Газпром трансгаз Чайковский» </a:t>
            </a:r>
            <a:r>
              <a:rPr lang="ru-RU" altLang="ru-RU" sz="1826" b="0" dirty="0" smtClean="0">
                <a:solidFill>
                  <a:srgbClr val="FFFFFF"/>
                </a:solidFill>
                <a:cs typeface="Times New Roman" pitchFamily="18" charset="0"/>
              </a:rPr>
              <a:t>2019 </a:t>
            </a:r>
            <a:r>
              <a:rPr lang="ru-RU" altLang="ru-RU" sz="1826" b="0" dirty="0">
                <a:solidFill>
                  <a:srgbClr val="FFFFFF"/>
                </a:solidFill>
                <a:cs typeface="Times New Roman" pitchFamily="18" charset="0"/>
              </a:rPr>
              <a:t>г.</a:t>
            </a:r>
            <a:endParaRPr lang="ru-RU" sz="1826" b="0" dirty="0">
              <a:solidFill>
                <a:srgbClr val="FFFFFF"/>
              </a:solidFill>
            </a:endParaRPr>
          </a:p>
          <a:p>
            <a:pPr algn="ctr">
              <a:defRPr/>
            </a:pPr>
            <a:endParaRPr lang="ru-RU" sz="1826" b="0" dirty="0">
              <a:solidFill>
                <a:srgbClr val="FFFFFF"/>
              </a:solidFill>
            </a:endParaRPr>
          </a:p>
        </p:txBody>
      </p:sp>
      <p:sp>
        <p:nvSpPr>
          <p:cNvPr id="7" name="Нижний колонтитул 1"/>
          <p:cNvSpPr txBox="1">
            <a:spLocks/>
          </p:cNvSpPr>
          <p:nvPr/>
        </p:nvSpPr>
        <p:spPr bwMode="auto">
          <a:xfrm>
            <a:off x="1" y="6362048"/>
            <a:ext cx="1928812" cy="476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20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826" dirty="0" smtClean="0">
                <a:solidFill>
                  <a:srgbClr val="FFFFFF"/>
                </a:solidFill>
              </a:rPr>
              <a:t>8</a:t>
            </a:r>
            <a:endParaRPr lang="ru-RU" sz="1826" dirty="0">
              <a:solidFill>
                <a:srgbClr val="FFFFFF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1943100" y="0"/>
            <a:ext cx="7200900" cy="106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ru-RU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Обследование и ремонт технологических перемычек</a:t>
            </a:r>
            <a:endParaRPr lang="ru-RU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1072434"/>
              </p:ext>
            </p:extLst>
          </p:nvPr>
        </p:nvGraphicFramePr>
        <p:xfrm>
          <a:off x="230324" y="1256470"/>
          <a:ext cx="3844525" cy="27611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9672196"/>
              </p:ext>
            </p:extLst>
          </p:nvPr>
        </p:nvGraphicFramePr>
        <p:xfrm>
          <a:off x="4231343" y="3080579"/>
          <a:ext cx="4480955" cy="3144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24404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ижний колонтитул 4"/>
          <p:cNvSpPr txBox="1">
            <a:spLocks/>
          </p:cNvSpPr>
          <p:nvPr/>
        </p:nvSpPr>
        <p:spPr bwMode="auto">
          <a:xfrm>
            <a:off x="1561290" y="5622505"/>
            <a:ext cx="7441659" cy="37824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algn="ctr" defTabSz="612273" eaLnBrk="1" hangingPunct="1">
              <a:spcBef>
                <a:spcPct val="50000"/>
              </a:spcBef>
              <a:defRPr/>
            </a:pPr>
            <a:r>
              <a:rPr lang="ru-RU" sz="1350" b="1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Совещание руководителей ООО «Газпром трансгаз Чайковский», г</a:t>
            </a:r>
            <a:r>
              <a:rPr lang="en-US" sz="1350" b="1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.</a:t>
            </a:r>
            <a:r>
              <a:rPr lang="ru-RU" sz="1350" b="1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Сочи, 2018г</a:t>
            </a:r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1928813" y="6449383"/>
            <a:ext cx="7215186" cy="476630"/>
          </a:xfrm>
        </p:spPr>
        <p:txBody>
          <a:bodyPr/>
          <a:lstStyle/>
          <a:p>
            <a:pPr algn="ctr">
              <a:defRPr/>
            </a:pPr>
            <a:r>
              <a:rPr lang="ru-RU" altLang="ru-RU" sz="1826" b="0" dirty="0">
                <a:solidFill>
                  <a:srgbClr val="FFFFFF"/>
                </a:solidFill>
                <a:cs typeface="Times New Roman" pitchFamily="18" charset="0"/>
              </a:rPr>
              <a:t>Положительный опыт и вопросы </a:t>
            </a:r>
            <a:r>
              <a:rPr lang="ru-RU" altLang="ru-RU" sz="1826" b="0" dirty="0" smtClean="0">
                <a:solidFill>
                  <a:srgbClr val="FFFFFF"/>
                </a:solidFill>
                <a:cs typeface="Times New Roman" pitchFamily="18" charset="0"/>
              </a:rPr>
              <a:t>диагностики </a:t>
            </a:r>
            <a:r>
              <a:rPr lang="ru-RU" altLang="ru-RU" sz="1826" b="0" dirty="0">
                <a:solidFill>
                  <a:srgbClr val="FFFFFF"/>
                </a:solidFill>
                <a:cs typeface="Times New Roman" pitchFamily="18" charset="0"/>
              </a:rPr>
              <a:t>магистральных газопроводов  ООО «Газпром трансгаз Чайковский» </a:t>
            </a:r>
            <a:r>
              <a:rPr lang="ru-RU" altLang="ru-RU" sz="1826" b="0" dirty="0" smtClean="0">
                <a:solidFill>
                  <a:srgbClr val="FFFFFF"/>
                </a:solidFill>
                <a:cs typeface="Times New Roman" pitchFamily="18" charset="0"/>
              </a:rPr>
              <a:t>2019 </a:t>
            </a:r>
            <a:r>
              <a:rPr lang="ru-RU" altLang="ru-RU" sz="1826" b="0" dirty="0">
                <a:solidFill>
                  <a:srgbClr val="FFFFFF"/>
                </a:solidFill>
                <a:cs typeface="Times New Roman" pitchFamily="18" charset="0"/>
              </a:rPr>
              <a:t>г.</a:t>
            </a:r>
            <a:endParaRPr lang="ru-RU" sz="1826" b="0" dirty="0">
              <a:solidFill>
                <a:srgbClr val="FFFFFF"/>
              </a:solidFill>
            </a:endParaRPr>
          </a:p>
          <a:p>
            <a:pPr algn="ctr">
              <a:defRPr/>
            </a:pPr>
            <a:endParaRPr lang="ru-RU" sz="1826" b="0" dirty="0">
              <a:solidFill>
                <a:srgbClr val="FFFFFF"/>
              </a:solidFill>
            </a:endParaRPr>
          </a:p>
        </p:txBody>
      </p:sp>
      <p:sp>
        <p:nvSpPr>
          <p:cNvPr id="7" name="Нижний колонтитул 1"/>
          <p:cNvSpPr txBox="1">
            <a:spLocks/>
          </p:cNvSpPr>
          <p:nvPr/>
        </p:nvSpPr>
        <p:spPr bwMode="auto">
          <a:xfrm>
            <a:off x="1" y="6362048"/>
            <a:ext cx="1928812" cy="476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20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826" dirty="0">
                <a:solidFill>
                  <a:srgbClr val="FFFFFF"/>
                </a:solidFill>
              </a:rPr>
              <a:t>9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1943100" y="0"/>
            <a:ext cx="7200900" cy="106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ru-RU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Обследование р/н подводных переходов</a:t>
            </a:r>
            <a:endParaRPr lang="ru-RU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7399378"/>
              </p:ext>
            </p:extLst>
          </p:nvPr>
        </p:nvGraphicFramePr>
        <p:xfrm>
          <a:off x="85586" y="1220066"/>
          <a:ext cx="8838958" cy="4952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2808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Специальное оформление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1_Специальное оформление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Специальное оформление">
  <a:themeElements>
    <a:clrScheme name="4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4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Специальное оформление">
  <a:themeElements>
    <a:clrScheme name="5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5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Специальное оформление">
  <a:themeElements>
    <a:clrScheme name="6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6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7_Специальное оформление">
  <a:themeElements>
    <a:clrScheme name="7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7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Специальное оформление">
  <a:themeElements>
    <a:clrScheme name="8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8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8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9_Специальное оформление">
  <a:themeElements>
    <a:clrScheme name="9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9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9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Специальное оформление">
  <a:themeElements>
    <a:clrScheme name="2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Специальное оформление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2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0_Специальное оформление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3_Специальное оформление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26326</TotalTime>
  <Words>484</Words>
  <Application>Microsoft Office PowerPoint</Application>
  <PresentationFormat>Экран (4:3)</PresentationFormat>
  <Paragraphs>81</Paragraphs>
  <Slides>13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13</vt:i4>
      </vt:variant>
    </vt:vector>
  </HeadingPairs>
  <TitlesOfParts>
    <vt:vector size="26" baseType="lpstr">
      <vt:lpstr>Arial</vt:lpstr>
      <vt:lpstr>Arial Narrow</vt:lpstr>
      <vt:lpstr>Times New Roman</vt:lpstr>
      <vt:lpstr>3_Специальное оформление</vt:lpstr>
      <vt:lpstr>4_Специальное оформление</vt:lpstr>
      <vt:lpstr>5_Специальное оформление</vt:lpstr>
      <vt:lpstr>6_Специальное оформление</vt:lpstr>
      <vt:lpstr>7_Специальное оформление</vt:lpstr>
      <vt:lpstr>8_Специальное оформление</vt:lpstr>
      <vt:lpstr>9_Специальное оформление</vt:lpstr>
      <vt:lpstr>2_Специальное оформление</vt:lpstr>
      <vt:lpstr>10_Специальное оформление</vt:lpstr>
      <vt:lpstr>11_Специальное оформление</vt:lpstr>
      <vt:lpstr>Презентация PowerPoint</vt:lpstr>
      <vt:lpstr>Газотранспортная система  ООО «Газпром трансгаз Чайковский»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Стоимость покупки и стоимость аренды</vt:lpstr>
    </vt:vector>
  </TitlesOfParts>
  <Company>Typo Graphic Design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Pirit</dc:creator>
  <cp:lastModifiedBy>Asu</cp:lastModifiedBy>
  <cp:revision>2066</cp:revision>
  <cp:lastPrinted>2019-04-18T09:56:13Z</cp:lastPrinted>
  <dcterms:created xsi:type="dcterms:W3CDTF">2009-07-15T11:37:47Z</dcterms:created>
  <dcterms:modified xsi:type="dcterms:W3CDTF">2019-04-23T11:04:27Z</dcterms:modified>
</cp:coreProperties>
</file>